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56"/>
  </p:notesMasterIdLst>
  <p:handoutMasterIdLst>
    <p:handoutMasterId r:id="rId57"/>
  </p:handoutMasterIdLst>
  <p:sldIdLst>
    <p:sldId id="256" r:id="rId3"/>
    <p:sldId id="258" r:id="rId4"/>
    <p:sldId id="259" r:id="rId5"/>
    <p:sldId id="260" r:id="rId6"/>
    <p:sldId id="262" r:id="rId7"/>
    <p:sldId id="263" r:id="rId8"/>
    <p:sldId id="264" r:id="rId9"/>
    <p:sldId id="265" r:id="rId10"/>
    <p:sldId id="268" r:id="rId11"/>
    <p:sldId id="271" r:id="rId12"/>
    <p:sldId id="266" r:id="rId13"/>
    <p:sldId id="267" r:id="rId14"/>
    <p:sldId id="269" r:id="rId15"/>
    <p:sldId id="270" r:id="rId16"/>
    <p:sldId id="272" r:id="rId17"/>
    <p:sldId id="273" r:id="rId18"/>
    <p:sldId id="274" r:id="rId19"/>
    <p:sldId id="275" r:id="rId20"/>
    <p:sldId id="276" r:id="rId21"/>
    <p:sldId id="317" r:id="rId22"/>
    <p:sldId id="280" r:id="rId23"/>
    <p:sldId id="281" r:id="rId24"/>
    <p:sldId id="318"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9" r:id="rId38"/>
    <p:sldId id="300" r:id="rId39"/>
    <p:sldId id="302" r:id="rId40"/>
    <p:sldId id="320" r:id="rId41"/>
    <p:sldId id="303" r:id="rId42"/>
    <p:sldId id="319"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D54"/>
    <a:srgbClr val="0F2645"/>
    <a:srgbClr val="7FB856"/>
    <a:srgbClr val="769F5A"/>
    <a:srgbClr val="90C16B"/>
    <a:srgbClr val="B0D395"/>
    <a:srgbClr val="CDE8B3"/>
    <a:srgbClr val="C1E2A3"/>
    <a:srgbClr val="81B959"/>
    <a:srgbClr val="B6E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8768" autoAdjust="0"/>
  </p:normalViewPr>
  <p:slideViewPr>
    <p:cSldViewPr snapToGrid="0">
      <p:cViewPr varScale="1">
        <p:scale>
          <a:sx n="89" d="100"/>
          <a:sy n="89" d="100"/>
        </p:scale>
        <p:origin x="120" y="1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bodi\Downloads\ITRC%20Federal%20Funder%20Analysi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400" b="1" dirty="0" smtClean="0"/>
              <a:t>Member </a:t>
            </a:r>
            <a:r>
              <a:rPr lang="en-US" sz="2400" b="1" dirty="0"/>
              <a:t>Composition</a:t>
            </a:r>
          </a:p>
        </c:rich>
      </c:tx>
      <c:layout>
        <c:manualLayout>
          <c:xMode val="edge"/>
          <c:yMode val="edge"/>
          <c:x val="0.59567643587361141"/>
          <c:y val="9.843749394454393E-2"/>
        </c:manualLayout>
      </c:layout>
      <c:overlay val="0"/>
      <c:spPr>
        <a:noFill/>
        <a:ln>
          <a:noFill/>
        </a:ln>
        <a:effectLst/>
      </c:spPr>
    </c:title>
    <c:autoTitleDeleted val="0"/>
    <c:plotArea>
      <c:layout>
        <c:manualLayout>
          <c:layoutTarget val="inner"/>
          <c:xMode val="edge"/>
          <c:yMode val="edge"/>
          <c:x val="0.11758232168291664"/>
          <c:y val="9.8121179987624263E-2"/>
          <c:w val="0.42883180981933039"/>
          <c:h val="0.80165786161061381"/>
        </c:manualLayout>
      </c:layout>
      <c:pieChart>
        <c:varyColors val="1"/>
        <c:ser>
          <c:idx val="0"/>
          <c:order val="0"/>
          <c:tx>
            <c:strRef>
              <c:f>Sheet1!$B$1</c:f>
              <c:strCache>
                <c:ptCount val="1"/>
                <c:pt idx="0">
                  <c:v>Memebr Composition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002060"/>
              </a:solidFill>
              <a:ln w="19050">
                <a:solidFill>
                  <a:schemeClr val="lt1"/>
                </a:solidFill>
              </a:ln>
              <a:effectLst/>
            </c:spPr>
          </c:dPt>
          <c:dPt>
            <c:idx val="3"/>
            <c:bubble3D val="0"/>
            <c:spPr>
              <a:solidFill>
                <a:srgbClr val="5BBEFB"/>
              </a:solidFill>
              <a:ln w="19050">
                <a:solidFill>
                  <a:schemeClr val="lt1"/>
                </a:solidFill>
              </a:ln>
              <a:effectLst/>
            </c:spPr>
          </c:dPt>
          <c:dPt>
            <c:idx val="4"/>
            <c:bubble3D val="0"/>
            <c:spPr>
              <a:solidFill>
                <a:schemeClr val="accent5">
                  <a:lumMod val="40000"/>
                  <a:lumOff val="60000"/>
                </a:schemeClr>
              </a:solidFill>
              <a:ln w="19050">
                <a:solidFill>
                  <a:schemeClr val="lt1"/>
                </a:solidFill>
              </a:ln>
              <a:effectLst/>
            </c:spPr>
          </c:dPt>
          <c:dPt>
            <c:idx val="5"/>
            <c:bubble3D val="0"/>
            <c:spPr>
              <a:solidFill>
                <a:srgbClr val="AB82CC"/>
              </a:solidFill>
              <a:ln w="19050">
                <a:solidFill>
                  <a:schemeClr val="lt1"/>
                </a:solidFill>
              </a:ln>
              <a:effectLst/>
            </c:spPr>
          </c:dPt>
          <c:dPt>
            <c:idx val="6"/>
            <c:bubble3D val="0"/>
            <c:spPr>
              <a:solidFill>
                <a:schemeClr val="accent3"/>
              </a:solidFill>
              <a:ln w="19050">
                <a:solidFill>
                  <a:schemeClr val="lt1"/>
                </a:solidFill>
              </a:ln>
              <a:effectLst/>
            </c:spPr>
          </c:dPt>
          <c:dLbls>
            <c:dLbl>
              <c:idx val="0"/>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9470B6E-6DB7-45A1-B390-7D4C1413082A}" type="VALUE">
                      <a:rPr lang="en-US" sz="1800" smtClean="0"/>
                      <a:pPr>
                        <a:defRPr sz="1197" b="0" i="0" u="none" strike="noStrike" kern="1200" baseline="0">
                          <a:solidFill>
                            <a:schemeClr val="tx1">
                              <a:lumMod val="75000"/>
                              <a:lumOff val="25000"/>
                            </a:schemeClr>
                          </a:solidFill>
                          <a:latin typeface="+mn-lt"/>
                          <a:ea typeface="+mn-ea"/>
                          <a:cs typeface="+mn-cs"/>
                        </a:defRPr>
                      </a:pPr>
                      <a:t>[VALUE]</a:t>
                    </a:fld>
                    <a:r>
                      <a:rPr lang="en-US" sz="1800" dirty="0" smtClean="0"/>
                      <a:t>%</a:t>
                    </a:r>
                    <a:br>
                      <a:rPr lang="en-US" sz="1800" dirty="0" smtClean="0"/>
                    </a:br>
                    <a:r>
                      <a:rPr lang="en-US" sz="1800" dirty="0" smtClean="0"/>
                      <a:t>State/Local</a:t>
                    </a:r>
                    <a:br>
                      <a:rPr lang="en-US" sz="1800" dirty="0" smtClean="0"/>
                    </a:br>
                    <a:r>
                      <a:rPr lang="en-US" sz="1800" dirty="0" err="1" smtClean="0"/>
                      <a:t>Govt</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manualLayout>
                  <c:x val="-0.13164321933270762"/>
                  <c:y val="-0.1978173783330844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163F773B-348F-4EB4-800A-69F954E024D9}" type="VALUE">
                      <a:rPr lang="en-US" sz="1800" smtClean="0"/>
                      <a:pPr>
                        <a:defRPr sz="1197" b="0" i="0" u="none" strike="noStrike" kern="1200" baseline="0">
                          <a:solidFill>
                            <a:schemeClr val="tx1">
                              <a:lumMod val="75000"/>
                              <a:lumOff val="25000"/>
                            </a:schemeClr>
                          </a:solidFill>
                          <a:latin typeface="+mn-lt"/>
                          <a:ea typeface="+mn-ea"/>
                          <a:cs typeface="+mn-cs"/>
                        </a:defRPr>
                      </a:pPr>
                      <a:t>[VALUE]</a:t>
                    </a:fld>
                    <a:r>
                      <a:rPr lang="en-US" sz="1800" dirty="0" smtClean="0"/>
                      <a:t>%</a:t>
                    </a:r>
                    <a:br>
                      <a:rPr lang="en-US" sz="1800" dirty="0" smtClean="0"/>
                    </a:br>
                    <a:r>
                      <a:rPr lang="en-US" sz="1800" dirty="0" smtClean="0"/>
                      <a:t>Federal</a:t>
                    </a:r>
                    <a:r>
                      <a:rPr lang="en-US" sz="1800" baseline="0" dirty="0" smtClean="0"/>
                      <a:t> </a:t>
                    </a:r>
                    <a:br>
                      <a:rPr lang="en-US" sz="1800" baseline="0" dirty="0" smtClean="0"/>
                    </a:br>
                    <a:r>
                      <a:rPr lang="en-US" sz="1800" baseline="0" dirty="0" err="1" smtClean="0"/>
                      <a:t>Govt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5515093707069108"/>
                      <c:h val="0.17871092650646364"/>
                    </c:manualLayout>
                  </c15:layout>
                  <c15:dlblFieldTable/>
                  <c15:showDataLabelsRange val="0"/>
                </c:ext>
              </c:extLst>
            </c:dLbl>
            <c:dLbl>
              <c:idx val="2"/>
              <c:layout>
                <c:manualLayout>
                  <c:x val="4.6388563002954103E-2"/>
                  <c:y val="-6.5410736625816077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7FA0435-4B1C-4AAB-A340-EB40FFC6F57D}" type="VALUE">
                      <a:rPr lang="en-US" sz="1800" smtClean="0"/>
                      <a:pPr>
                        <a:defRPr sz="1197" b="0" i="0" u="none" strike="noStrike" kern="1200" baseline="0">
                          <a:solidFill>
                            <a:schemeClr val="tx1">
                              <a:lumMod val="75000"/>
                              <a:lumOff val="25000"/>
                            </a:schemeClr>
                          </a:solidFill>
                          <a:latin typeface="+mn-lt"/>
                          <a:ea typeface="+mn-ea"/>
                          <a:cs typeface="+mn-cs"/>
                        </a:defRPr>
                      </a:pPr>
                      <a:t>[VALUE]</a:t>
                    </a:fld>
                    <a:r>
                      <a:rPr lang="en-US" sz="1800" dirty="0" smtClean="0"/>
                      <a:t>%</a:t>
                    </a:r>
                    <a:br>
                      <a:rPr lang="en-US" sz="1800" dirty="0" smtClean="0"/>
                    </a:br>
                    <a:r>
                      <a:rPr lang="en-US" sz="1800" dirty="0" smtClean="0"/>
                      <a:t>Stakeholder</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404194339548881"/>
                      <c:h val="0.10898436829574507"/>
                    </c:manualLayout>
                  </c15:layout>
                  <c15:dlblFieldTable/>
                  <c15:showDataLabelsRange val="0"/>
                </c:ext>
              </c:extLst>
            </c:dLbl>
            <c:dLbl>
              <c:idx val="3"/>
              <c:layout>
                <c:manualLayout>
                  <c:x val="0.15734499072623617"/>
                  <c:y val="-0.1363460792109941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C3FB76E-0960-4D66-9365-893639254289}" type="VALUE">
                      <a:rPr lang="en-US" sz="1800" smtClean="0"/>
                      <a:pPr>
                        <a:defRPr sz="1197" b="0" i="0" u="none" strike="noStrike" kern="1200" baseline="0">
                          <a:solidFill>
                            <a:schemeClr val="tx1">
                              <a:lumMod val="75000"/>
                              <a:lumOff val="25000"/>
                            </a:schemeClr>
                          </a:solidFill>
                          <a:latin typeface="+mn-lt"/>
                          <a:ea typeface="+mn-ea"/>
                          <a:cs typeface="+mn-cs"/>
                        </a:defRPr>
                      </a:pPr>
                      <a:t>[VALUE]</a:t>
                    </a:fld>
                    <a:r>
                      <a:rPr lang="en-US" sz="1800" dirty="0" smtClean="0"/>
                      <a:t>% </a:t>
                    </a:r>
                    <a:br>
                      <a:rPr lang="en-US" sz="1800" dirty="0" smtClean="0"/>
                    </a:br>
                    <a:r>
                      <a:rPr lang="en-US" sz="1800" dirty="0" smtClean="0"/>
                      <a:t>Private Sector</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350910179342785"/>
                      <c:h val="0.21445311180775642"/>
                    </c:manualLayout>
                  </c15:layout>
                  <c15:dlblFieldTable/>
                  <c15:showDataLabelsRange val="0"/>
                </c:ext>
              </c:extLst>
            </c:dLbl>
            <c:dLbl>
              <c:idx val="4"/>
              <c:layout>
                <c:manualLayout>
                  <c:x val="4.9346907475202505E-2"/>
                  <c:y val="0.1169198993036479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4FB4FC8-F22E-4310-9D5F-C36EBC7F993C}" type="VALUE">
                      <a:rPr lang="en-US" sz="1600" b="0" smtClean="0"/>
                      <a:pPr>
                        <a:defRPr sz="1197" b="0" i="0" u="none" strike="noStrike" kern="1200" baseline="0">
                          <a:solidFill>
                            <a:schemeClr val="tx1">
                              <a:lumMod val="75000"/>
                              <a:lumOff val="25000"/>
                            </a:schemeClr>
                          </a:solidFill>
                          <a:latin typeface="+mn-lt"/>
                          <a:ea typeface="+mn-ea"/>
                          <a:cs typeface="+mn-cs"/>
                        </a:defRPr>
                      </a:pPr>
                      <a:t>[VALUE]</a:t>
                    </a:fld>
                    <a:r>
                      <a:rPr lang="en-US" sz="1600" b="0" dirty="0" smtClean="0"/>
                      <a:t>%</a:t>
                    </a:r>
                    <a:br>
                      <a:rPr lang="en-US" sz="1600" b="0" dirty="0" smtClean="0"/>
                    </a:br>
                    <a:r>
                      <a:rPr lang="en-US" sz="1600" b="0" dirty="0" smtClean="0"/>
                      <a:t>Academia</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0942063952443776"/>
                      <c:h val="0.14273436621958868"/>
                    </c:manualLayout>
                  </c15:layout>
                  <c15:dlblFieldTable/>
                  <c15:showDataLabelsRange val="0"/>
                </c:ext>
              </c:extLst>
            </c:dLbl>
            <c:dLbl>
              <c:idx val="5"/>
              <c:layout>
                <c:manualLayout>
                  <c:x val="-5.3032029135847904E-2"/>
                  <c:y val="1.048929561458565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015F2B1-93C1-4369-83EC-809E16A6ADE6}" type="VALUE">
                      <a:rPr lang="en-US" sz="1400" smtClean="0"/>
                      <a:pPr>
                        <a:defRPr sz="1197" b="0" i="0" u="none" strike="noStrike" kern="1200" baseline="0">
                          <a:solidFill>
                            <a:schemeClr val="tx1">
                              <a:lumMod val="75000"/>
                              <a:lumOff val="25000"/>
                            </a:schemeClr>
                          </a:solidFill>
                          <a:latin typeface="+mn-lt"/>
                          <a:ea typeface="+mn-ea"/>
                          <a:cs typeface="+mn-cs"/>
                        </a:defRPr>
                      </a:pPr>
                      <a:t>[VALUE]</a:t>
                    </a:fld>
                    <a:r>
                      <a:rPr lang="en-US" sz="1400" dirty="0" smtClean="0"/>
                      <a:t>%</a:t>
                    </a:r>
                    <a:br>
                      <a:rPr lang="en-US" sz="1400" dirty="0" smtClean="0"/>
                    </a:br>
                    <a:r>
                      <a:rPr lang="en-US" sz="1400" dirty="0" smtClean="0"/>
                      <a:t>International</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5455545758136607"/>
                      <c:h val="8.4140619824026833E-2"/>
                    </c:manualLayout>
                  </c15:layout>
                  <c15:dlblFieldTable/>
                  <c15:showDataLabelsRange val="0"/>
                </c:ext>
              </c:extLst>
            </c:dLbl>
            <c:dLbl>
              <c:idx val="6"/>
              <c:layout>
                <c:manualLayout>
                  <c:x val="3.3851113542696237E-2"/>
                  <c:y val="0"/>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BB741AF-928C-4EFF-B6AD-4A55408EBC0D}" type="VALUE">
                      <a:rPr lang="en-US" sz="1400" smtClean="0"/>
                      <a:pPr>
                        <a:defRPr sz="1197" b="0" i="0" u="none" strike="noStrike" kern="1200" baseline="0">
                          <a:solidFill>
                            <a:schemeClr val="tx1">
                              <a:lumMod val="75000"/>
                              <a:lumOff val="25000"/>
                            </a:schemeClr>
                          </a:solidFill>
                          <a:latin typeface="+mn-lt"/>
                          <a:ea typeface="+mn-ea"/>
                          <a:cs typeface="+mn-cs"/>
                        </a:defRPr>
                      </a:pPr>
                      <a:t>[VALUE]</a:t>
                    </a:fld>
                    <a:r>
                      <a:rPr lang="en-US" sz="1400" dirty="0" smtClean="0"/>
                      <a:t>%</a:t>
                    </a:r>
                    <a:br>
                      <a:rPr lang="en-US" sz="1400" dirty="0" smtClean="0"/>
                    </a:br>
                    <a:r>
                      <a:rPr lang="en-US" sz="1400" dirty="0" smtClean="0"/>
                      <a:t>ITRC Support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1564413071643526"/>
                      <c:h val="0.129492179534191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State/Local Government</c:v>
                </c:pt>
                <c:pt idx="1">
                  <c:v>Federal Government</c:v>
                </c:pt>
                <c:pt idx="2">
                  <c:v>Stakeholder</c:v>
                </c:pt>
                <c:pt idx="3">
                  <c:v>Private Sector</c:v>
                </c:pt>
                <c:pt idx="4">
                  <c:v>Academia</c:v>
                </c:pt>
                <c:pt idx="5">
                  <c:v>International</c:v>
                </c:pt>
                <c:pt idx="6">
                  <c:v>ITRC Staff/Contractors</c:v>
                </c:pt>
              </c:strCache>
            </c:strRef>
          </c:cat>
          <c:val>
            <c:numRef>
              <c:f>Sheet1!$B$2:$B$8</c:f>
              <c:numCache>
                <c:formatCode>General</c:formatCode>
                <c:ptCount val="7"/>
                <c:pt idx="0">
                  <c:v>30</c:v>
                </c:pt>
                <c:pt idx="1">
                  <c:v>15</c:v>
                </c:pt>
                <c:pt idx="2">
                  <c:v>2</c:v>
                </c:pt>
                <c:pt idx="3">
                  <c:v>45</c:v>
                </c:pt>
                <c:pt idx="4">
                  <c:v>4</c:v>
                </c:pt>
                <c:pt idx="5">
                  <c:v>2</c:v>
                </c:pt>
                <c:pt idx="6">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281168198078281"/>
          <c:y val="0.22477908312136541"/>
          <c:w val="0.3307997155282334"/>
          <c:h val="0.5947521779803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smtClean="0"/>
              <a:t>IAP Dues</a:t>
            </a:r>
            <a:r>
              <a:rPr lang="en-US" baseline="0" dirty="0" smtClean="0"/>
              <a:t> &amp; members: 2007-2017</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1"/>
          <c:order val="0"/>
          <c:tx>
            <c:strRef>
              <c:f>'[ITRC Federal Funder Analysis.xlsx]Federal Funder Analysis'!$A$20</c:f>
              <c:strCache>
                <c:ptCount val="1"/>
                <c:pt idx="0">
                  <c:v>IAP Dues</c:v>
                </c:pt>
              </c:strCache>
            </c:strRef>
          </c:tx>
          <c:spPr>
            <a:ln w="28575" cap="rnd">
              <a:solidFill>
                <a:schemeClr val="accent2"/>
              </a:solidFill>
              <a:round/>
            </a:ln>
            <a:effectLst/>
          </c:spPr>
          <c:marker>
            <c:symbol val="circle"/>
            <c:size val="6"/>
            <c:spPr>
              <a:solidFill>
                <a:schemeClr val="accent2"/>
              </a:solidFill>
              <a:ln>
                <a:noFill/>
              </a:ln>
              <a:effectLst/>
            </c:spPr>
          </c:marker>
          <c:cat>
            <c:numRef>
              <c:f>'[ITRC Federal Funder Analysis.xlsx]Federal Funder Analysis'!$A$4:$A$14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'[ITRC Federal Funder Analysis.xlsx]Federal Funder Analysis'!$B$20:$L$20</c:f>
              <c:numCache>
                <c:formatCode>_(* #,##0_);_(* \(#,##0\);_(* "-"??_);_(@_)</c:formatCode>
                <c:ptCount val="11"/>
                <c:pt idx="0">
                  <c:v>300500</c:v>
                </c:pt>
                <c:pt idx="1">
                  <c:v>364128</c:v>
                </c:pt>
                <c:pt idx="2">
                  <c:v>370875</c:v>
                </c:pt>
                <c:pt idx="3">
                  <c:v>346125</c:v>
                </c:pt>
                <c:pt idx="4">
                  <c:v>367625</c:v>
                </c:pt>
                <c:pt idx="5">
                  <c:v>556000</c:v>
                </c:pt>
                <c:pt idx="6">
                  <c:v>565250</c:v>
                </c:pt>
                <c:pt idx="7">
                  <c:v>598875</c:v>
                </c:pt>
                <c:pt idx="8">
                  <c:v>555875</c:v>
                </c:pt>
                <c:pt idx="9">
                  <c:v>546113</c:v>
                </c:pt>
                <c:pt idx="10">
                  <c:v>697576</c:v>
                </c:pt>
              </c:numCache>
            </c:numRef>
          </c:val>
          <c:smooth val="0"/>
        </c:ser>
        <c:dLbls>
          <c:showLegendKey val="0"/>
          <c:showVal val="0"/>
          <c:showCatName val="0"/>
          <c:showSerName val="0"/>
          <c:showPercent val="0"/>
          <c:showBubbleSize val="0"/>
        </c:dLbls>
        <c:marker val="1"/>
        <c:smooth val="0"/>
        <c:axId val="348576144"/>
        <c:axId val="348580456"/>
      </c:lineChart>
      <c:lineChart>
        <c:grouping val="standard"/>
        <c:varyColors val="0"/>
        <c:ser>
          <c:idx val="2"/>
          <c:order val="1"/>
          <c:tx>
            <c:strRef>
              <c:f>'[ITRC Federal Funder Analysis.xlsx]Federal Funder Analysis'!$A$21</c:f>
              <c:strCache>
                <c:ptCount val="1"/>
                <c:pt idx="0">
                  <c:v># IAP Members</c:v>
                </c:pt>
              </c:strCache>
            </c:strRef>
          </c:tx>
          <c:spPr>
            <a:ln w="28575" cap="rnd">
              <a:solidFill>
                <a:schemeClr val="accent3"/>
              </a:solidFill>
              <a:round/>
            </a:ln>
            <a:effectLst/>
          </c:spPr>
          <c:marker>
            <c:symbol val="circle"/>
            <c:size val="6"/>
            <c:spPr>
              <a:solidFill>
                <a:schemeClr val="accent3"/>
              </a:solidFill>
              <a:ln>
                <a:noFill/>
              </a:ln>
              <a:effectLst/>
            </c:spPr>
          </c:marker>
          <c:val>
            <c:numRef>
              <c:f>'[ITRC Federal Funder Analysis.xlsx]Federal Funder Analysis'!$B$21:$L$21</c:f>
              <c:numCache>
                <c:formatCode>General</c:formatCode>
                <c:ptCount val="11"/>
                <c:pt idx="0">
                  <c:v>42</c:v>
                </c:pt>
                <c:pt idx="1">
                  <c:v>58</c:v>
                </c:pt>
                <c:pt idx="2">
                  <c:v>57</c:v>
                </c:pt>
                <c:pt idx="3">
                  <c:v>65</c:v>
                </c:pt>
                <c:pt idx="4">
                  <c:v>73</c:v>
                </c:pt>
                <c:pt idx="5">
                  <c:v>77</c:v>
                </c:pt>
                <c:pt idx="6">
                  <c:v>81</c:v>
                </c:pt>
                <c:pt idx="7">
                  <c:v>84</c:v>
                </c:pt>
                <c:pt idx="8">
                  <c:v>87</c:v>
                </c:pt>
                <c:pt idx="9" formatCode="_(* #,##0_);_(* \(#,##0\);_(* &quot;-&quot;??_);_(@_)">
                  <c:v>111</c:v>
                </c:pt>
                <c:pt idx="10" formatCode="_(* #,##0_);_(* \(#,##0\);_(* &quot;-&quot;??_);_(@_)">
                  <c:v>114</c:v>
                </c:pt>
              </c:numCache>
            </c:numRef>
          </c:val>
          <c:smooth val="0"/>
        </c:ser>
        <c:dLbls>
          <c:showLegendKey val="0"/>
          <c:showVal val="0"/>
          <c:showCatName val="0"/>
          <c:showSerName val="0"/>
          <c:showPercent val="0"/>
          <c:showBubbleSize val="0"/>
        </c:dLbls>
        <c:marker val="1"/>
        <c:smooth val="0"/>
        <c:axId val="348580848"/>
        <c:axId val="348583592"/>
      </c:lineChart>
      <c:catAx>
        <c:axId val="3485761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80456"/>
        <c:crosses val="autoZero"/>
        <c:auto val="1"/>
        <c:lblAlgn val="ctr"/>
        <c:lblOffset val="100"/>
        <c:noMultiLvlLbl val="0"/>
      </c:catAx>
      <c:valAx>
        <c:axId val="348580456"/>
        <c:scaling>
          <c:orientation val="minMax"/>
        </c:scaling>
        <c:delete val="0"/>
        <c:axPos val="l"/>
        <c:majorGridlines>
          <c:spPr>
            <a:ln>
              <a:solidFill>
                <a:schemeClr val="tx1">
                  <a:lumMod val="15000"/>
                  <a:lumOff val="85000"/>
                </a:schemeClr>
              </a:solidFill>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48576144"/>
        <c:crosses val="autoZero"/>
        <c:crossBetween val="midCat"/>
      </c:valAx>
      <c:valAx>
        <c:axId val="34858359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48580848"/>
        <c:crosses val="max"/>
        <c:crossBetween val="between"/>
      </c:valAx>
      <c:catAx>
        <c:axId val="348580848"/>
        <c:scaling>
          <c:orientation val="minMax"/>
        </c:scaling>
        <c:delete val="1"/>
        <c:axPos val="b"/>
        <c:majorTickMark val="none"/>
        <c:minorTickMark val="none"/>
        <c:tickLblPos val="nextTo"/>
        <c:crossAx val="3485835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 of Participants Each Year</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Participants</c:v>
                </c:pt>
              </c:strCache>
            </c:strRef>
          </c:tx>
          <c:spPr>
            <a:solidFill>
              <a:srgbClr val="0F2645"/>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Sheet1!$B$2:$B$22</c:f>
              <c:numCache>
                <c:formatCode>General</c:formatCode>
                <c:ptCount val="21"/>
                <c:pt idx="0">
                  <c:v>229</c:v>
                </c:pt>
                <c:pt idx="1">
                  <c:v>618</c:v>
                </c:pt>
                <c:pt idx="2">
                  <c:v>1385</c:v>
                </c:pt>
                <c:pt idx="3">
                  <c:v>4367</c:v>
                </c:pt>
                <c:pt idx="4">
                  <c:v>4459</c:v>
                </c:pt>
                <c:pt idx="5">
                  <c:v>4212</c:v>
                </c:pt>
                <c:pt idx="6">
                  <c:v>3809</c:v>
                </c:pt>
                <c:pt idx="7">
                  <c:v>5667</c:v>
                </c:pt>
                <c:pt idx="8">
                  <c:v>6615</c:v>
                </c:pt>
                <c:pt idx="9">
                  <c:v>7405</c:v>
                </c:pt>
                <c:pt idx="10">
                  <c:v>7779</c:v>
                </c:pt>
                <c:pt idx="11">
                  <c:v>7550</c:v>
                </c:pt>
                <c:pt idx="12">
                  <c:v>8266</c:v>
                </c:pt>
                <c:pt idx="13">
                  <c:v>8255</c:v>
                </c:pt>
                <c:pt idx="14">
                  <c:v>9154</c:v>
                </c:pt>
                <c:pt idx="15">
                  <c:v>9950</c:v>
                </c:pt>
                <c:pt idx="16">
                  <c:v>8461</c:v>
                </c:pt>
                <c:pt idx="17">
                  <c:v>10623</c:v>
                </c:pt>
                <c:pt idx="18">
                  <c:v>11325</c:v>
                </c:pt>
                <c:pt idx="19">
                  <c:v>10387</c:v>
                </c:pt>
              </c:numCache>
            </c:numRef>
          </c:val>
        </c:ser>
        <c:dLbls>
          <c:showLegendKey val="0"/>
          <c:showVal val="0"/>
          <c:showCatName val="0"/>
          <c:showSerName val="0"/>
          <c:showPercent val="0"/>
          <c:showBubbleSize val="0"/>
        </c:dLbls>
        <c:gapWidth val="100"/>
        <c:overlap val="-24"/>
        <c:axId val="459206384"/>
        <c:axId val="348938424"/>
      </c:barChart>
      <c:catAx>
        <c:axId val="459206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a:noFill/>
                </a:ln>
                <a:solidFill>
                  <a:schemeClr val="tx1">
                    <a:lumMod val="65000"/>
                    <a:lumOff val="35000"/>
                  </a:schemeClr>
                </a:solidFill>
                <a:latin typeface="+mn-lt"/>
                <a:ea typeface="+mn-ea"/>
                <a:cs typeface="+mn-cs"/>
              </a:defRPr>
            </a:pPr>
            <a:endParaRPr lang="en-US"/>
          </a:p>
        </c:txPr>
        <c:crossAx val="348938424"/>
        <c:crosses val="autoZero"/>
        <c:auto val="1"/>
        <c:lblAlgn val="ctr"/>
        <c:lblOffset val="100"/>
        <c:tickLblSkip val="1"/>
        <c:tickMarkSkip val="1"/>
        <c:noMultiLvlLbl val="0"/>
      </c:catAx>
      <c:valAx>
        <c:axId val="348938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206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2988169967485554"/>
          <c:y val="0.1265624922144136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238081891773796E-2"/>
          <c:y val="7.4109370441106645E-2"/>
          <c:w val="0.41323685224179429"/>
          <c:h val="0.81629467173384151"/>
        </c:manualLayout>
      </c:layout>
      <c:pieChart>
        <c:varyColors val="1"/>
        <c:ser>
          <c:idx val="0"/>
          <c:order val="0"/>
          <c:tx>
            <c:strRef>
              <c:f>Sheet1!$B$1</c:f>
              <c:strCache>
                <c:ptCount val="1"/>
                <c:pt idx="0">
                  <c:v>Training Patricipation by Group</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Federal Government</c:v>
                </c:pt>
                <c:pt idx="1">
                  <c:v>State/Local Government</c:v>
                </c:pt>
                <c:pt idx="2">
                  <c:v>Private Sector</c:v>
                </c:pt>
                <c:pt idx="3">
                  <c:v>Other</c:v>
                </c:pt>
              </c:strCache>
            </c:strRef>
          </c:cat>
          <c:val>
            <c:numRef>
              <c:f>Sheet1!$B$2:$B$5</c:f>
              <c:numCache>
                <c:formatCode>0%</c:formatCode>
                <c:ptCount val="4"/>
                <c:pt idx="0">
                  <c:v>0.11</c:v>
                </c:pt>
                <c:pt idx="1">
                  <c:v>0.35</c:v>
                </c:pt>
                <c:pt idx="2">
                  <c:v>0.49</c:v>
                </c:pt>
                <c:pt idx="3">
                  <c:v>0.05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4864409181772666"/>
          <c:y val="0.22946658283301041"/>
          <c:w val="0.30374475224309289"/>
          <c:h val="0.489283434468292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CD112-0E93-4C82-BF56-4C0CFD86494E}" type="doc">
      <dgm:prSet loTypeId="urn:microsoft.com/office/officeart/2005/8/layout/gear1" loCatId="relationship" qsTypeId="urn:microsoft.com/office/officeart/2005/8/quickstyle/simple1" qsCatId="simple" csTypeId="urn:microsoft.com/office/officeart/2005/8/colors/colorful1" csCatId="colorful" phldr="1"/>
      <dgm:spPr/>
    </dgm:pt>
    <dgm:pt modelId="{7CDA61BB-4FAE-42A0-B1DF-3EB3E595D641}">
      <dgm:prSet phldrT="[Text]" custT="1"/>
      <dgm:spPr/>
      <dgm:t>
        <a:bodyPr/>
        <a:lstStyle/>
        <a:p>
          <a:r>
            <a:rPr lang="en-US" sz="2300" b="0" smtClean="0"/>
            <a:t>Better Environmental Protection</a:t>
          </a:r>
          <a:endParaRPr lang="en-US" sz="2300" b="0" dirty="0"/>
        </a:p>
      </dgm:t>
    </dgm:pt>
    <dgm:pt modelId="{DC03108E-2B49-4E48-80BE-09A5FBECA311}" type="parTrans" cxnId="{729707FA-B48A-4966-8B65-E16BC9737A9F}">
      <dgm:prSet/>
      <dgm:spPr/>
      <dgm:t>
        <a:bodyPr/>
        <a:lstStyle/>
        <a:p>
          <a:endParaRPr lang="en-US">
            <a:solidFill>
              <a:schemeClr val="accent4"/>
            </a:solidFill>
          </a:endParaRPr>
        </a:p>
      </dgm:t>
    </dgm:pt>
    <dgm:pt modelId="{F3BE0B15-BB77-4122-AD24-019B85651962}" type="sibTrans" cxnId="{729707FA-B48A-4966-8B65-E16BC9737A9F}">
      <dgm:prSet/>
      <dgm:spPr/>
      <dgm:t>
        <a:bodyPr/>
        <a:lstStyle/>
        <a:p>
          <a:endParaRPr lang="en-US" dirty="0">
            <a:solidFill>
              <a:schemeClr val="accent4"/>
            </a:solidFill>
          </a:endParaRPr>
        </a:p>
      </dgm:t>
    </dgm:pt>
    <dgm:pt modelId="{CAF947D0-3806-45E9-9DDB-CEBFB0C73B24}">
      <dgm:prSet phldrT="[Text]" custT="1"/>
      <dgm:spPr/>
      <dgm:t>
        <a:bodyPr/>
        <a:lstStyle/>
        <a:p>
          <a:r>
            <a:rPr lang="en-US" sz="1800" dirty="0" smtClean="0"/>
            <a:t>Environmental Regulations</a:t>
          </a:r>
          <a:endParaRPr lang="en-US" sz="1800" dirty="0"/>
        </a:p>
      </dgm:t>
    </dgm:pt>
    <dgm:pt modelId="{6A591A12-5E46-4CB8-A5CE-54FB94592356}" type="parTrans" cxnId="{BD0E0302-F63C-49CA-BD90-4469D5133ACE}">
      <dgm:prSet/>
      <dgm:spPr/>
      <dgm:t>
        <a:bodyPr/>
        <a:lstStyle/>
        <a:p>
          <a:endParaRPr lang="en-US">
            <a:solidFill>
              <a:schemeClr val="accent4"/>
            </a:solidFill>
          </a:endParaRPr>
        </a:p>
      </dgm:t>
    </dgm:pt>
    <dgm:pt modelId="{15D8F134-1684-42F1-9A83-C501225A435B}" type="sibTrans" cxnId="{BD0E0302-F63C-49CA-BD90-4469D5133ACE}">
      <dgm:prSet/>
      <dgm:spPr>
        <a:solidFill>
          <a:schemeClr val="bg1"/>
        </a:solidFill>
      </dgm:spPr>
      <dgm:t>
        <a:bodyPr/>
        <a:lstStyle/>
        <a:p>
          <a:endParaRPr lang="en-US" dirty="0">
            <a:solidFill>
              <a:schemeClr val="accent4"/>
            </a:solidFill>
            <a:effectLst/>
          </a:endParaRPr>
        </a:p>
      </dgm:t>
    </dgm:pt>
    <dgm:pt modelId="{0DE66EDB-BAD2-45C8-BD7F-0D1B991DB11A}">
      <dgm:prSet phldrT="[Text]" custT="1"/>
      <dgm:spPr/>
      <dgm:t>
        <a:bodyPr/>
        <a:lstStyle/>
        <a:p>
          <a:r>
            <a:rPr lang="en-US" sz="1800" smtClean="0"/>
            <a:t>New Technology</a:t>
          </a:r>
          <a:endParaRPr lang="en-US" sz="1800" dirty="0"/>
        </a:p>
      </dgm:t>
    </dgm:pt>
    <dgm:pt modelId="{E8D4ABFC-BD38-4403-BCC3-3D989540DDC2}" type="parTrans" cxnId="{822BDB85-AE5F-4921-991A-BB7DD40CEFC4}">
      <dgm:prSet/>
      <dgm:spPr/>
      <dgm:t>
        <a:bodyPr/>
        <a:lstStyle/>
        <a:p>
          <a:endParaRPr lang="en-US">
            <a:solidFill>
              <a:schemeClr val="accent4"/>
            </a:solidFill>
          </a:endParaRPr>
        </a:p>
      </dgm:t>
    </dgm:pt>
    <dgm:pt modelId="{D0AB022D-3B11-4913-8D87-2130099767AF}" type="sibTrans" cxnId="{822BDB85-AE5F-4921-991A-BB7DD40CEFC4}">
      <dgm:prSet/>
      <dgm:spPr>
        <a:solidFill>
          <a:schemeClr val="bg1"/>
        </a:solidFill>
      </dgm:spPr>
      <dgm:t>
        <a:bodyPr/>
        <a:lstStyle/>
        <a:p>
          <a:endParaRPr lang="en-US" dirty="0">
            <a:solidFill>
              <a:schemeClr val="accent4"/>
            </a:solidFill>
          </a:endParaRPr>
        </a:p>
      </dgm:t>
    </dgm:pt>
    <dgm:pt modelId="{9955D3BA-D812-4E5C-B728-636D5BC4A3F3}" type="pres">
      <dgm:prSet presAssocID="{AE4CD112-0E93-4C82-BF56-4C0CFD86494E}" presName="composite" presStyleCnt="0">
        <dgm:presLayoutVars>
          <dgm:chMax val="3"/>
          <dgm:animLvl val="lvl"/>
          <dgm:resizeHandles val="exact"/>
        </dgm:presLayoutVars>
      </dgm:prSet>
      <dgm:spPr/>
    </dgm:pt>
    <dgm:pt modelId="{20564A8A-C6FC-4C81-89C7-FF478D9B6D45}" type="pres">
      <dgm:prSet presAssocID="{7CDA61BB-4FAE-42A0-B1DF-3EB3E595D641}" presName="gear1" presStyleLbl="node1" presStyleIdx="0" presStyleCnt="3" custScaleX="129880" custScaleY="121476" custLinFactNeighborX="-85801" custLinFactNeighborY="-36512">
        <dgm:presLayoutVars>
          <dgm:chMax val="1"/>
          <dgm:bulletEnabled val="1"/>
        </dgm:presLayoutVars>
      </dgm:prSet>
      <dgm:spPr/>
      <dgm:t>
        <a:bodyPr/>
        <a:lstStyle/>
        <a:p>
          <a:endParaRPr lang="en-US"/>
        </a:p>
      </dgm:t>
    </dgm:pt>
    <dgm:pt modelId="{A1B34DFD-6AEC-47C9-B345-D2E751A89B57}" type="pres">
      <dgm:prSet presAssocID="{7CDA61BB-4FAE-42A0-B1DF-3EB3E595D641}" presName="gear1srcNode" presStyleLbl="node1" presStyleIdx="0" presStyleCnt="3"/>
      <dgm:spPr/>
      <dgm:t>
        <a:bodyPr/>
        <a:lstStyle/>
        <a:p>
          <a:endParaRPr lang="en-US"/>
        </a:p>
      </dgm:t>
    </dgm:pt>
    <dgm:pt modelId="{1A2879C0-924D-46CA-B0A7-4B747EA7C3C4}" type="pres">
      <dgm:prSet presAssocID="{7CDA61BB-4FAE-42A0-B1DF-3EB3E595D641}" presName="gear1dstNode" presStyleLbl="node1" presStyleIdx="0" presStyleCnt="3"/>
      <dgm:spPr/>
      <dgm:t>
        <a:bodyPr/>
        <a:lstStyle/>
        <a:p>
          <a:endParaRPr lang="en-US"/>
        </a:p>
      </dgm:t>
    </dgm:pt>
    <dgm:pt modelId="{D03F5F50-DE4B-48ED-B947-D74E7340B8FD}" type="pres">
      <dgm:prSet presAssocID="{CAF947D0-3806-45E9-9DDB-CEBFB0C73B24}" presName="gear2" presStyleLbl="node1" presStyleIdx="1" presStyleCnt="3" custAng="0" custScaleX="163311" custScaleY="151577" custLinFactX="34427" custLinFactNeighborX="100000" custLinFactNeighborY="45739">
        <dgm:presLayoutVars>
          <dgm:chMax val="1"/>
          <dgm:bulletEnabled val="1"/>
        </dgm:presLayoutVars>
      </dgm:prSet>
      <dgm:spPr/>
      <dgm:t>
        <a:bodyPr/>
        <a:lstStyle/>
        <a:p>
          <a:endParaRPr lang="en-US"/>
        </a:p>
      </dgm:t>
    </dgm:pt>
    <dgm:pt modelId="{F688BD9E-69DA-460A-93DA-CF4D274C42BF}" type="pres">
      <dgm:prSet presAssocID="{CAF947D0-3806-45E9-9DDB-CEBFB0C73B24}" presName="gear2srcNode" presStyleLbl="node1" presStyleIdx="1" presStyleCnt="3"/>
      <dgm:spPr/>
      <dgm:t>
        <a:bodyPr/>
        <a:lstStyle/>
        <a:p>
          <a:endParaRPr lang="en-US"/>
        </a:p>
      </dgm:t>
    </dgm:pt>
    <dgm:pt modelId="{1F8D0645-9EF3-42E4-8FF7-67F61CC38CF7}" type="pres">
      <dgm:prSet presAssocID="{CAF947D0-3806-45E9-9DDB-CEBFB0C73B24}" presName="gear2dstNode" presStyleLbl="node1" presStyleIdx="1" presStyleCnt="3"/>
      <dgm:spPr/>
      <dgm:t>
        <a:bodyPr/>
        <a:lstStyle/>
        <a:p>
          <a:endParaRPr lang="en-US"/>
        </a:p>
      </dgm:t>
    </dgm:pt>
    <dgm:pt modelId="{C71A6233-C3CA-42F6-8C78-A7F601987B4E}" type="pres">
      <dgm:prSet presAssocID="{0DE66EDB-BAD2-45C8-BD7F-0D1B991DB11A}" presName="gear3" presStyleLbl="node1" presStyleIdx="2" presStyleCnt="3" custAng="28465" custScaleX="121108" custScaleY="114021" custLinFactNeighborX="34918" custLinFactNeighborY="-4092"/>
      <dgm:spPr/>
      <dgm:t>
        <a:bodyPr/>
        <a:lstStyle/>
        <a:p>
          <a:endParaRPr lang="en-US"/>
        </a:p>
      </dgm:t>
    </dgm:pt>
    <dgm:pt modelId="{B4827128-72B0-48DF-A3BE-2B2FEDF9B2BF}" type="pres">
      <dgm:prSet presAssocID="{0DE66EDB-BAD2-45C8-BD7F-0D1B991DB11A}" presName="gear3tx" presStyleLbl="node1" presStyleIdx="2" presStyleCnt="3">
        <dgm:presLayoutVars>
          <dgm:chMax val="1"/>
          <dgm:bulletEnabled val="1"/>
        </dgm:presLayoutVars>
      </dgm:prSet>
      <dgm:spPr/>
      <dgm:t>
        <a:bodyPr/>
        <a:lstStyle/>
        <a:p>
          <a:endParaRPr lang="en-US"/>
        </a:p>
      </dgm:t>
    </dgm:pt>
    <dgm:pt modelId="{6CC62E87-6890-4B3C-9EF3-B3B1DFFBD217}" type="pres">
      <dgm:prSet presAssocID="{0DE66EDB-BAD2-45C8-BD7F-0D1B991DB11A}" presName="gear3srcNode" presStyleLbl="node1" presStyleIdx="2" presStyleCnt="3"/>
      <dgm:spPr/>
      <dgm:t>
        <a:bodyPr/>
        <a:lstStyle/>
        <a:p>
          <a:endParaRPr lang="en-US"/>
        </a:p>
      </dgm:t>
    </dgm:pt>
    <dgm:pt modelId="{68081A50-1E1C-47A7-8D2F-F03367020EEE}" type="pres">
      <dgm:prSet presAssocID="{0DE66EDB-BAD2-45C8-BD7F-0D1B991DB11A}" presName="gear3dstNode" presStyleLbl="node1" presStyleIdx="2" presStyleCnt="3"/>
      <dgm:spPr/>
      <dgm:t>
        <a:bodyPr/>
        <a:lstStyle/>
        <a:p>
          <a:endParaRPr lang="en-US"/>
        </a:p>
      </dgm:t>
    </dgm:pt>
    <dgm:pt modelId="{669E23F6-3FB7-4A3D-BE16-E7AD7D127F87}" type="pres">
      <dgm:prSet presAssocID="{F3BE0B15-BB77-4122-AD24-019B85651962}" presName="connector1" presStyleLbl="sibTrans2D1" presStyleIdx="0" presStyleCnt="3" custFlipVert="1" custFlipHor="0" custScaleX="1291" custScaleY="2485" custLinFactNeighborX="50846" custLinFactNeighborY="-66722"/>
      <dgm:spPr/>
      <dgm:t>
        <a:bodyPr/>
        <a:lstStyle/>
        <a:p>
          <a:endParaRPr lang="en-US"/>
        </a:p>
      </dgm:t>
    </dgm:pt>
    <dgm:pt modelId="{A0558365-2EF1-4C52-B2B0-580932248BC5}" type="pres">
      <dgm:prSet presAssocID="{15D8F134-1684-42F1-9A83-C501225A435B}" presName="connector2" presStyleLbl="sibTrans2D1" presStyleIdx="1" presStyleCnt="3" custFlipVert="0" custFlipHor="1" custScaleX="27419" custScaleY="23221" custLinFactX="100000" custLinFactNeighborX="139053" custLinFactNeighborY="-27544"/>
      <dgm:spPr/>
      <dgm:t>
        <a:bodyPr/>
        <a:lstStyle/>
        <a:p>
          <a:endParaRPr lang="en-US"/>
        </a:p>
      </dgm:t>
    </dgm:pt>
    <dgm:pt modelId="{0A56E656-8CB5-49A6-9FA7-6FD2C9B8DB71}" type="pres">
      <dgm:prSet presAssocID="{D0AB022D-3B11-4913-8D87-2130099767AF}" presName="connector3" presStyleLbl="sibTrans2D1" presStyleIdx="2" presStyleCnt="3" custFlipHor="1" custScaleX="3482" custScaleY="5154" custLinFactNeighborX="94616" custLinFactNeighborY="48092"/>
      <dgm:spPr/>
      <dgm:t>
        <a:bodyPr/>
        <a:lstStyle/>
        <a:p>
          <a:endParaRPr lang="en-US"/>
        </a:p>
      </dgm:t>
    </dgm:pt>
  </dgm:ptLst>
  <dgm:cxnLst>
    <dgm:cxn modelId="{BD0E0302-F63C-49CA-BD90-4469D5133ACE}" srcId="{AE4CD112-0E93-4C82-BF56-4C0CFD86494E}" destId="{CAF947D0-3806-45E9-9DDB-CEBFB0C73B24}" srcOrd="1" destOrd="0" parTransId="{6A591A12-5E46-4CB8-A5CE-54FB94592356}" sibTransId="{15D8F134-1684-42F1-9A83-C501225A435B}"/>
    <dgm:cxn modelId="{729707FA-B48A-4966-8B65-E16BC9737A9F}" srcId="{AE4CD112-0E93-4C82-BF56-4C0CFD86494E}" destId="{7CDA61BB-4FAE-42A0-B1DF-3EB3E595D641}" srcOrd="0" destOrd="0" parTransId="{DC03108E-2B49-4E48-80BE-09A5FBECA311}" sibTransId="{F3BE0B15-BB77-4122-AD24-019B85651962}"/>
    <dgm:cxn modelId="{158D990B-DA20-41BB-9CA3-53D6168FE1AE}" type="presOf" srcId="{CAF947D0-3806-45E9-9DDB-CEBFB0C73B24}" destId="{F688BD9E-69DA-460A-93DA-CF4D274C42BF}" srcOrd="1" destOrd="0" presId="urn:microsoft.com/office/officeart/2005/8/layout/gear1"/>
    <dgm:cxn modelId="{A5FF39AD-A73E-43E4-AD5E-F90179567286}" type="presOf" srcId="{0DE66EDB-BAD2-45C8-BD7F-0D1B991DB11A}" destId="{B4827128-72B0-48DF-A3BE-2B2FEDF9B2BF}" srcOrd="1" destOrd="0" presId="urn:microsoft.com/office/officeart/2005/8/layout/gear1"/>
    <dgm:cxn modelId="{A3D03802-4494-4413-BE80-3915ABB98117}" type="presOf" srcId="{CAF947D0-3806-45E9-9DDB-CEBFB0C73B24}" destId="{1F8D0645-9EF3-42E4-8FF7-67F61CC38CF7}" srcOrd="2" destOrd="0" presId="urn:microsoft.com/office/officeart/2005/8/layout/gear1"/>
    <dgm:cxn modelId="{2D0B9AD8-69B1-44F9-9644-B879E7AF618C}" type="presOf" srcId="{F3BE0B15-BB77-4122-AD24-019B85651962}" destId="{669E23F6-3FB7-4A3D-BE16-E7AD7D127F87}" srcOrd="0" destOrd="0" presId="urn:microsoft.com/office/officeart/2005/8/layout/gear1"/>
    <dgm:cxn modelId="{D41CF29E-00B1-42FC-8B6F-A1DAEEAC22DC}" type="presOf" srcId="{0DE66EDB-BAD2-45C8-BD7F-0D1B991DB11A}" destId="{68081A50-1E1C-47A7-8D2F-F03367020EEE}" srcOrd="3" destOrd="0" presId="urn:microsoft.com/office/officeart/2005/8/layout/gear1"/>
    <dgm:cxn modelId="{8355771A-166D-47AD-82E9-BF28FF556CA4}" type="presOf" srcId="{7CDA61BB-4FAE-42A0-B1DF-3EB3E595D641}" destId="{1A2879C0-924D-46CA-B0A7-4B747EA7C3C4}" srcOrd="2" destOrd="0" presId="urn:microsoft.com/office/officeart/2005/8/layout/gear1"/>
    <dgm:cxn modelId="{387DE55A-73CB-42CE-9602-DBC8EFC8D61D}" type="presOf" srcId="{D0AB022D-3B11-4913-8D87-2130099767AF}" destId="{0A56E656-8CB5-49A6-9FA7-6FD2C9B8DB71}" srcOrd="0" destOrd="0" presId="urn:microsoft.com/office/officeart/2005/8/layout/gear1"/>
    <dgm:cxn modelId="{EAFA1D0C-2DDC-41BB-884E-E2363ADDD432}" type="presOf" srcId="{CAF947D0-3806-45E9-9DDB-CEBFB0C73B24}" destId="{D03F5F50-DE4B-48ED-B947-D74E7340B8FD}" srcOrd="0" destOrd="0" presId="urn:microsoft.com/office/officeart/2005/8/layout/gear1"/>
    <dgm:cxn modelId="{822BDB85-AE5F-4921-991A-BB7DD40CEFC4}" srcId="{AE4CD112-0E93-4C82-BF56-4C0CFD86494E}" destId="{0DE66EDB-BAD2-45C8-BD7F-0D1B991DB11A}" srcOrd="2" destOrd="0" parTransId="{E8D4ABFC-BD38-4403-BCC3-3D989540DDC2}" sibTransId="{D0AB022D-3B11-4913-8D87-2130099767AF}"/>
    <dgm:cxn modelId="{669A5C1D-F812-4BBB-8B7F-B88E7822C498}" type="presOf" srcId="{AE4CD112-0E93-4C82-BF56-4C0CFD86494E}" destId="{9955D3BA-D812-4E5C-B728-636D5BC4A3F3}" srcOrd="0" destOrd="0" presId="urn:microsoft.com/office/officeart/2005/8/layout/gear1"/>
    <dgm:cxn modelId="{E5CF0F4D-1F69-46CE-A37A-F26B80FADC35}" type="presOf" srcId="{0DE66EDB-BAD2-45C8-BD7F-0D1B991DB11A}" destId="{6CC62E87-6890-4B3C-9EF3-B3B1DFFBD217}" srcOrd="2" destOrd="0" presId="urn:microsoft.com/office/officeart/2005/8/layout/gear1"/>
    <dgm:cxn modelId="{D8160205-CE0C-4056-BF17-A179DD43AE06}" type="presOf" srcId="{7CDA61BB-4FAE-42A0-B1DF-3EB3E595D641}" destId="{A1B34DFD-6AEC-47C9-B345-D2E751A89B57}" srcOrd="1" destOrd="0" presId="urn:microsoft.com/office/officeart/2005/8/layout/gear1"/>
    <dgm:cxn modelId="{FFDE2A1C-1C3C-44D2-8840-1043C6E4A0B4}" type="presOf" srcId="{0DE66EDB-BAD2-45C8-BD7F-0D1B991DB11A}" destId="{C71A6233-C3CA-42F6-8C78-A7F601987B4E}" srcOrd="0" destOrd="0" presId="urn:microsoft.com/office/officeart/2005/8/layout/gear1"/>
    <dgm:cxn modelId="{35D9AECA-D7B4-410C-AA13-8490C6B44A6A}" type="presOf" srcId="{15D8F134-1684-42F1-9A83-C501225A435B}" destId="{A0558365-2EF1-4C52-B2B0-580932248BC5}" srcOrd="0" destOrd="0" presId="urn:microsoft.com/office/officeart/2005/8/layout/gear1"/>
    <dgm:cxn modelId="{AD550FD4-1104-4D5B-A334-66B883477BE5}" type="presOf" srcId="{7CDA61BB-4FAE-42A0-B1DF-3EB3E595D641}" destId="{20564A8A-C6FC-4C81-89C7-FF478D9B6D45}" srcOrd="0" destOrd="0" presId="urn:microsoft.com/office/officeart/2005/8/layout/gear1"/>
    <dgm:cxn modelId="{BF2AD866-0D1C-4070-BB89-F18B4F761D89}" type="presParOf" srcId="{9955D3BA-D812-4E5C-B728-636D5BC4A3F3}" destId="{20564A8A-C6FC-4C81-89C7-FF478D9B6D45}" srcOrd="0" destOrd="0" presId="urn:microsoft.com/office/officeart/2005/8/layout/gear1"/>
    <dgm:cxn modelId="{1AA1D49D-6CE1-4164-AAEF-57EA15F1C1CF}" type="presParOf" srcId="{9955D3BA-D812-4E5C-B728-636D5BC4A3F3}" destId="{A1B34DFD-6AEC-47C9-B345-D2E751A89B57}" srcOrd="1" destOrd="0" presId="urn:microsoft.com/office/officeart/2005/8/layout/gear1"/>
    <dgm:cxn modelId="{43AC5A2A-025F-4B96-93AD-EDC4DC0EE918}" type="presParOf" srcId="{9955D3BA-D812-4E5C-B728-636D5BC4A3F3}" destId="{1A2879C0-924D-46CA-B0A7-4B747EA7C3C4}" srcOrd="2" destOrd="0" presId="urn:microsoft.com/office/officeart/2005/8/layout/gear1"/>
    <dgm:cxn modelId="{4A59B32B-6F91-45C6-AAB6-C749113B5400}" type="presParOf" srcId="{9955D3BA-D812-4E5C-B728-636D5BC4A3F3}" destId="{D03F5F50-DE4B-48ED-B947-D74E7340B8FD}" srcOrd="3" destOrd="0" presId="urn:microsoft.com/office/officeart/2005/8/layout/gear1"/>
    <dgm:cxn modelId="{1D3BF020-753D-4DB8-B424-41513F1A1542}" type="presParOf" srcId="{9955D3BA-D812-4E5C-B728-636D5BC4A3F3}" destId="{F688BD9E-69DA-460A-93DA-CF4D274C42BF}" srcOrd="4" destOrd="0" presId="urn:microsoft.com/office/officeart/2005/8/layout/gear1"/>
    <dgm:cxn modelId="{3A5E4638-2F68-4265-A72E-89523C2752A9}" type="presParOf" srcId="{9955D3BA-D812-4E5C-B728-636D5BC4A3F3}" destId="{1F8D0645-9EF3-42E4-8FF7-67F61CC38CF7}" srcOrd="5" destOrd="0" presId="urn:microsoft.com/office/officeart/2005/8/layout/gear1"/>
    <dgm:cxn modelId="{0048E3FF-6BE4-4F67-83C0-0F89D34A84D2}" type="presParOf" srcId="{9955D3BA-D812-4E5C-B728-636D5BC4A3F3}" destId="{C71A6233-C3CA-42F6-8C78-A7F601987B4E}" srcOrd="6" destOrd="0" presId="urn:microsoft.com/office/officeart/2005/8/layout/gear1"/>
    <dgm:cxn modelId="{EFD75EE4-3201-4877-96A4-37C9622E7612}" type="presParOf" srcId="{9955D3BA-D812-4E5C-B728-636D5BC4A3F3}" destId="{B4827128-72B0-48DF-A3BE-2B2FEDF9B2BF}" srcOrd="7" destOrd="0" presId="urn:microsoft.com/office/officeart/2005/8/layout/gear1"/>
    <dgm:cxn modelId="{C013024E-DC32-4DB8-AA2B-A0A07D6FF40E}" type="presParOf" srcId="{9955D3BA-D812-4E5C-B728-636D5BC4A3F3}" destId="{6CC62E87-6890-4B3C-9EF3-B3B1DFFBD217}" srcOrd="8" destOrd="0" presId="urn:microsoft.com/office/officeart/2005/8/layout/gear1"/>
    <dgm:cxn modelId="{E2CF02C3-41EC-44C2-A14A-30D3271757FB}" type="presParOf" srcId="{9955D3BA-D812-4E5C-B728-636D5BC4A3F3}" destId="{68081A50-1E1C-47A7-8D2F-F03367020EEE}" srcOrd="9" destOrd="0" presId="urn:microsoft.com/office/officeart/2005/8/layout/gear1"/>
    <dgm:cxn modelId="{28E900F8-12F8-4924-8279-B7BC80972E1B}" type="presParOf" srcId="{9955D3BA-D812-4E5C-B728-636D5BC4A3F3}" destId="{669E23F6-3FB7-4A3D-BE16-E7AD7D127F87}" srcOrd="10" destOrd="0" presId="urn:microsoft.com/office/officeart/2005/8/layout/gear1"/>
    <dgm:cxn modelId="{E77C0296-8202-47B4-9EF5-754765FAF9CA}" type="presParOf" srcId="{9955D3BA-D812-4E5C-B728-636D5BC4A3F3}" destId="{A0558365-2EF1-4C52-B2B0-580932248BC5}" srcOrd="11" destOrd="0" presId="urn:microsoft.com/office/officeart/2005/8/layout/gear1"/>
    <dgm:cxn modelId="{10E161BA-9D28-4113-BAAA-2EC607372E02}" type="presParOf" srcId="{9955D3BA-D812-4E5C-B728-636D5BC4A3F3}" destId="{0A56E656-8CB5-49A6-9FA7-6FD2C9B8DB71}"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930E6-691D-44F9-B4C5-1DE08F7620C5}" type="doc">
      <dgm:prSet loTypeId="urn:microsoft.com/office/officeart/2005/8/layout/lProcess3" loCatId="process" qsTypeId="urn:microsoft.com/office/officeart/2005/8/quickstyle/simple1" qsCatId="simple" csTypeId="urn:microsoft.com/office/officeart/2005/8/colors/accent2_5" csCatId="accent2" phldr="1"/>
      <dgm:spPr/>
      <dgm:t>
        <a:bodyPr/>
        <a:lstStyle/>
        <a:p>
          <a:endParaRPr lang="en-US"/>
        </a:p>
      </dgm:t>
    </dgm:pt>
    <dgm:pt modelId="{BF48BED3-0E59-40B2-B6CE-5AC568017564}">
      <dgm:prSet phldrT="[Text]" custT="1"/>
      <dgm:spPr/>
      <dgm:t>
        <a:bodyPr/>
        <a:lstStyle/>
        <a:p>
          <a:r>
            <a:rPr lang="en-US" sz="3200" b="1" dirty="0" smtClean="0">
              <a:effectLst>
                <a:outerShdw blurRad="38100" dist="38100" dir="2700000" algn="tl">
                  <a:srgbClr val="000000">
                    <a:alpha val="43137"/>
                  </a:srgbClr>
                </a:outerShdw>
              </a:effectLst>
            </a:rPr>
            <a:t>Reduce barriers </a:t>
          </a:r>
          <a:endParaRPr lang="en-US" sz="3200" b="1" dirty="0">
            <a:effectLst>
              <a:outerShdw blurRad="38100" dist="38100" dir="2700000" algn="tl">
                <a:srgbClr val="000000">
                  <a:alpha val="43137"/>
                </a:srgbClr>
              </a:outerShdw>
            </a:effectLst>
          </a:endParaRPr>
        </a:p>
      </dgm:t>
    </dgm:pt>
    <dgm:pt modelId="{64048A22-58CA-48A4-BE47-36A388259662}" type="parTrans" cxnId="{E9D3FE1D-7C2D-4511-BD4E-E94D160D5A20}">
      <dgm:prSet/>
      <dgm:spPr/>
      <dgm:t>
        <a:bodyPr/>
        <a:lstStyle/>
        <a:p>
          <a:endParaRPr lang="en-US"/>
        </a:p>
      </dgm:t>
    </dgm:pt>
    <dgm:pt modelId="{E4AAF25F-619B-49C5-88EC-E60F468E6F91}" type="sibTrans" cxnId="{E9D3FE1D-7C2D-4511-BD4E-E94D160D5A20}">
      <dgm:prSet/>
      <dgm:spPr/>
      <dgm:t>
        <a:bodyPr/>
        <a:lstStyle/>
        <a:p>
          <a:endParaRPr lang="en-US"/>
        </a:p>
      </dgm:t>
    </dgm:pt>
    <dgm:pt modelId="{2EE86387-E4AC-429E-8183-B02E977E0C2C}">
      <dgm:prSet phldrT="[Text]" custT="1"/>
      <dgm:spPr/>
      <dgm:t>
        <a:bodyPr/>
        <a:lstStyle/>
        <a:p>
          <a:r>
            <a:rPr lang="en-US" sz="2300" b="1" dirty="0" smtClean="0">
              <a:effectLst>
                <a:outerShdw blurRad="38100" dist="38100" dir="2700000" algn="tl">
                  <a:srgbClr val="000000">
                    <a:alpha val="43137"/>
                  </a:srgbClr>
                </a:outerShdw>
              </a:effectLst>
            </a:rPr>
            <a:t>Improve the environment</a:t>
          </a:r>
          <a:endParaRPr lang="en-US" sz="2300" b="1" dirty="0">
            <a:effectLst>
              <a:outerShdw blurRad="38100" dist="38100" dir="2700000" algn="tl">
                <a:srgbClr val="000000">
                  <a:alpha val="43137"/>
                </a:srgbClr>
              </a:outerShdw>
            </a:effectLst>
          </a:endParaRPr>
        </a:p>
      </dgm:t>
    </dgm:pt>
    <dgm:pt modelId="{CEAB7B8C-C8DD-43A1-B330-AD3703DFACB7}" type="parTrans" cxnId="{9E04BAF8-CB6C-4DCE-BCD8-D7488F1C7AB8}">
      <dgm:prSet/>
      <dgm:spPr/>
      <dgm:t>
        <a:bodyPr/>
        <a:lstStyle/>
        <a:p>
          <a:endParaRPr lang="en-US"/>
        </a:p>
      </dgm:t>
    </dgm:pt>
    <dgm:pt modelId="{79A3ACC0-D03D-4352-9A6C-9C46607C8AB0}" type="sibTrans" cxnId="{9E04BAF8-CB6C-4DCE-BCD8-D7488F1C7AB8}">
      <dgm:prSet/>
      <dgm:spPr/>
      <dgm:t>
        <a:bodyPr/>
        <a:lstStyle/>
        <a:p>
          <a:endParaRPr lang="en-US"/>
        </a:p>
      </dgm:t>
    </dgm:pt>
    <dgm:pt modelId="{D28D3BC4-A511-4F0D-8D7A-96094A666C57}">
      <dgm:prSet phldrT="[Text]" custT="1"/>
      <dgm:spPr/>
      <dgm:t>
        <a:bodyPr/>
        <a:lstStyle/>
        <a:p>
          <a:r>
            <a:rPr lang="en-US" sz="2800" b="1" dirty="0" smtClean="0">
              <a:effectLst>
                <a:outerShdw blurRad="38100" dist="38100" dir="2700000" algn="tl">
                  <a:srgbClr val="000000">
                    <a:alpha val="43137"/>
                  </a:srgbClr>
                </a:outerShdw>
              </a:effectLst>
            </a:rPr>
            <a:t>Provide a national consensus</a:t>
          </a:r>
          <a:endParaRPr lang="en-US" sz="2800" b="1" dirty="0">
            <a:effectLst>
              <a:outerShdw blurRad="38100" dist="38100" dir="2700000" algn="tl">
                <a:srgbClr val="000000">
                  <a:alpha val="43137"/>
                </a:srgbClr>
              </a:outerShdw>
            </a:effectLst>
          </a:endParaRPr>
        </a:p>
      </dgm:t>
    </dgm:pt>
    <dgm:pt modelId="{C0F39678-262C-43F6-B01D-4C5341EDD152}" type="parTrans" cxnId="{6A8ED06B-6708-4335-96EA-61161561B93F}">
      <dgm:prSet/>
      <dgm:spPr/>
      <dgm:t>
        <a:bodyPr/>
        <a:lstStyle/>
        <a:p>
          <a:endParaRPr lang="en-US"/>
        </a:p>
      </dgm:t>
    </dgm:pt>
    <dgm:pt modelId="{9D516233-4A5C-4490-9ACA-35FEDB10FB4F}" type="sibTrans" cxnId="{6A8ED06B-6708-4335-96EA-61161561B93F}">
      <dgm:prSet/>
      <dgm:spPr/>
      <dgm:t>
        <a:bodyPr/>
        <a:lstStyle/>
        <a:p>
          <a:endParaRPr lang="en-US"/>
        </a:p>
      </dgm:t>
    </dgm:pt>
    <dgm:pt modelId="{721FC22E-B561-4A49-8763-123EF7C7B269}">
      <dgm:prSet phldrT="[Text]" custT="1"/>
      <dgm:spPr/>
      <dgm:t>
        <a:bodyPr/>
        <a:lstStyle/>
        <a:p>
          <a:r>
            <a:rPr lang="en-US" sz="2000" b="1" dirty="0" smtClean="0"/>
            <a:t>To the use of innovative environmental technologies</a:t>
          </a:r>
          <a:endParaRPr lang="en-US" sz="2000" b="1" dirty="0"/>
        </a:p>
      </dgm:t>
    </dgm:pt>
    <dgm:pt modelId="{253B21C5-311D-4B7F-B4A0-7D7F37CEE84C}" type="sibTrans" cxnId="{243AFE84-115D-4B3D-953E-B5690BC0AAD7}">
      <dgm:prSet/>
      <dgm:spPr/>
      <dgm:t>
        <a:bodyPr/>
        <a:lstStyle/>
        <a:p>
          <a:endParaRPr lang="en-US"/>
        </a:p>
      </dgm:t>
    </dgm:pt>
    <dgm:pt modelId="{0234C1D7-E412-4AAD-A1D4-0238E4E3F642}" type="parTrans" cxnId="{243AFE84-115D-4B3D-953E-B5690BC0AAD7}">
      <dgm:prSet/>
      <dgm:spPr/>
      <dgm:t>
        <a:bodyPr/>
        <a:lstStyle/>
        <a:p>
          <a:endParaRPr lang="en-US"/>
        </a:p>
      </dgm:t>
    </dgm:pt>
    <dgm:pt modelId="{154320F2-5CBD-4053-A641-33B033C80537}">
      <dgm:prSet phldrT="[Text]"/>
      <dgm:spPr/>
      <dgm:t>
        <a:bodyPr/>
        <a:lstStyle/>
        <a:p>
          <a:r>
            <a:rPr lang="en-US" b="1" dirty="0" smtClean="0"/>
            <a:t>By educating on innovative environmental technologies</a:t>
          </a:r>
          <a:endParaRPr lang="en-US" b="1" dirty="0"/>
        </a:p>
      </dgm:t>
    </dgm:pt>
    <dgm:pt modelId="{DD556B99-781B-40B1-A34E-2AEA466009FF}" type="parTrans" cxnId="{8CA8298E-F887-4661-BAFF-5F3AAA3BC681}">
      <dgm:prSet/>
      <dgm:spPr/>
      <dgm:t>
        <a:bodyPr/>
        <a:lstStyle/>
        <a:p>
          <a:endParaRPr lang="en-US"/>
        </a:p>
      </dgm:t>
    </dgm:pt>
    <dgm:pt modelId="{4080516F-D9FB-4D28-BFA3-08531D71FB27}" type="sibTrans" cxnId="{8CA8298E-F887-4661-BAFF-5F3AAA3BC681}">
      <dgm:prSet/>
      <dgm:spPr/>
      <dgm:t>
        <a:bodyPr/>
        <a:lstStyle/>
        <a:p>
          <a:endParaRPr lang="en-US"/>
        </a:p>
      </dgm:t>
    </dgm:pt>
    <dgm:pt modelId="{9B767A67-A0ED-4FBC-B939-E9D988D491E8}">
      <dgm:prSet phldrT="[Text]" custT="1"/>
      <dgm:spPr/>
      <dgm:t>
        <a:bodyPr/>
        <a:lstStyle/>
        <a:p>
          <a:r>
            <a:rPr lang="en-US" sz="2000" b="1" dirty="0" smtClean="0"/>
            <a:t>On approaches to implementing innovative environmental technologies</a:t>
          </a:r>
          <a:endParaRPr lang="en-US" sz="2000" b="1" dirty="0"/>
        </a:p>
      </dgm:t>
    </dgm:pt>
    <dgm:pt modelId="{88E7CB64-4585-4B96-A0D6-F2412FB00A6B}" type="parTrans" cxnId="{98F3AFE2-8CC2-4165-8811-6978C868FC2D}">
      <dgm:prSet/>
      <dgm:spPr/>
      <dgm:t>
        <a:bodyPr/>
        <a:lstStyle/>
        <a:p>
          <a:endParaRPr lang="en-US"/>
        </a:p>
      </dgm:t>
    </dgm:pt>
    <dgm:pt modelId="{7F9E7EA5-7330-4AAB-A443-25147DB070D2}" type="sibTrans" cxnId="{98F3AFE2-8CC2-4165-8811-6978C868FC2D}">
      <dgm:prSet/>
      <dgm:spPr/>
      <dgm:t>
        <a:bodyPr/>
        <a:lstStyle/>
        <a:p>
          <a:endParaRPr lang="en-US"/>
        </a:p>
      </dgm:t>
    </dgm:pt>
    <dgm:pt modelId="{A66ADA4F-C218-409F-A829-EE400AE38272}" type="pres">
      <dgm:prSet presAssocID="{B21930E6-691D-44F9-B4C5-1DE08F7620C5}" presName="Name0" presStyleCnt="0">
        <dgm:presLayoutVars>
          <dgm:chPref val="3"/>
          <dgm:dir/>
          <dgm:animLvl val="lvl"/>
          <dgm:resizeHandles/>
        </dgm:presLayoutVars>
      </dgm:prSet>
      <dgm:spPr/>
      <dgm:t>
        <a:bodyPr/>
        <a:lstStyle/>
        <a:p>
          <a:endParaRPr lang="en-US"/>
        </a:p>
      </dgm:t>
    </dgm:pt>
    <dgm:pt modelId="{FDE99016-4459-4455-8A7C-C4D4F0193736}" type="pres">
      <dgm:prSet presAssocID="{BF48BED3-0E59-40B2-B6CE-5AC568017564}" presName="horFlow" presStyleCnt="0"/>
      <dgm:spPr/>
      <dgm:t>
        <a:bodyPr/>
        <a:lstStyle/>
        <a:p>
          <a:endParaRPr lang="en-US"/>
        </a:p>
      </dgm:t>
    </dgm:pt>
    <dgm:pt modelId="{D929750B-DA33-4769-BD1A-19A85A9B20DD}" type="pres">
      <dgm:prSet presAssocID="{BF48BED3-0E59-40B2-B6CE-5AC568017564}" presName="bigChev" presStyleLbl="node1" presStyleIdx="0" presStyleCnt="3"/>
      <dgm:spPr/>
      <dgm:t>
        <a:bodyPr/>
        <a:lstStyle/>
        <a:p>
          <a:endParaRPr lang="en-US"/>
        </a:p>
      </dgm:t>
    </dgm:pt>
    <dgm:pt modelId="{FB108EC1-A44E-4174-B06E-41CB531865A7}" type="pres">
      <dgm:prSet presAssocID="{0234C1D7-E412-4AAD-A1D4-0238E4E3F642}" presName="parTrans" presStyleCnt="0"/>
      <dgm:spPr/>
      <dgm:t>
        <a:bodyPr/>
        <a:lstStyle/>
        <a:p>
          <a:endParaRPr lang="en-US"/>
        </a:p>
      </dgm:t>
    </dgm:pt>
    <dgm:pt modelId="{5472BD97-2F25-4E50-879A-654062587C55}" type="pres">
      <dgm:prSet presAssocID="{721FC22E-B561-4A49-8763-123EF7C7B269}" presName="node" presStyleLbl="alignAccFollowNode1" presStyleIdx="0" presStyleCnt="3" custScaleX="158290">
        <dgm:presLayoutVars>
          <dgm:bulletEnabled val="1"/>
        </dgm:presLayoutVars>
      </dgm:prSet>
      <dgm:spPr/>
      <dgm:t>
        <a:bodyPr/>
        <a:lstStyle/>
        <a:p>
          <a:endParaRPr lang="en-US"/>
        </a:p>
      </dgm:t>
    </dgm:pt>
    <dgm:pt modelId="{B9D4D3CA-39F0-4936-A86C-E2F960AC695C}" type="pres">
      <dgm:prSet presAssocID="{BF48BED3-0E59-40B2-B6CE-5AC568017564}" presName="vSp" presStyleCnt="0"/>
      <dgm:spPr/>
      <dgm:t>
        <a:bodyPr/>
        <a:lstStyle/>
        <a:p>
          <a:endParaRPr lang="en-US"/>
        </a:p>
      </dgm:t>
    </dgm:pt>
    <dgm:pt modelId="{109E6EA5-8C48-4A95-8AB1-B15AB929F26D}" type="pres">
      <dgm:prSet presAssocID="{2EE86387-E4AC-429E-8183-B02E977E0C2C}" presName="horFlow" presStyleCnt="0"/>
      <dgm:spPr/>
      <dgm:t>
        <a:bodyPr/>
        <a:lstStyle/>
        <a:p>
          <a:endParaRPr lang="en-US"/>
        </a:p>
      </dgm:t>
    </dgm:pt>
    <dgm:pt modelId="{02A7B249-434D-40FB-BE4E-672B244EEA21}" type="pres">
      <dgm:prSet presAssocID="{2EE86387-E4AC-429E-8183-B02E977E0C2C}" presName="bigChev" presStyleLbl="node1" presStyleIdx="1" presStyleCnt="3"/>
      <dgm:spPr/>
      <dgm:t>
        <a:bodyPr/>
        <a:lstStyle/>
        <a:p>
          <a:endParaRPr lang="en-US"/>
        </a:p>
      </dgm:t>
    </dgm:pt>
    <dgm:pt modelId="{D9C80666-968F-43B9-AE0E-8F26299BC311}" type="pres">
      <dgm:prSet presAssocID="{DD556B99-781B-40B1-A34E-2AEA466009FF}" presName="parTrans" presStyleCnt="0"/>
      <dgm:spPr/>
      <dgm:t>
        <a:bodyPr/>
        <a:lstStyle/>
        <a:p>
          <a:endParaRPr lang="en-US"/>
        </a:p>
      </dgm:t>
    </dgm:pt>
    <dgm:pt modelId="{342175D1-1E3A-42E9-BB87-CDD7DAD7558B}" type="pres">
      <dgm:prSet presAssocID="{154320F2-5CBD-4053-A641-33B033C80537}" presName="node" presStyleLbl="alignAccFollowNode1" presStyleIdx="1" presStyleCnt="3" custScaleX="155808">
        <dgm:presLayoutVars>
          <dgm:bulletEnabled val="1"/>
        </dgm:presLayoutVars>
      </dgm:prSet>
      <dgm:spPr/>
      <dgm:t>
        <a:bodyPr/>
        <a:lstStyle/>
        <a:p>
          <a:endParaRPr lang="en-US"/>
        </a:p>
      </dgm:t>
    </dgm:pt>
    <dgm:pt modelId="{AB197E7A-6E78-49BF-8ADF-01043717B3E8}" type="pres">
      <dgm:prSet presAssocID="{2EE86387-E4AC-429E-8183-B02E977E0C2C}" presName="vSp" presStyleCnt="0"/>
      <dgm:spPr/>
      <dgm:t>
        <a:bodyPr/>
        <a:lstStyle/>
        <a:p>
          <a:endParaRPr lang="en-US"/>
        </a:p>
      </dgm:t>
    </dgm:pt>
    <dgm:pt modelId="{F7AC954D-F9B0-4A94-88B9-0006782615E7}" type="pres">
      <dgm:prSet presAssocID="{D28D3BC4-A511-4F0D-8D7A-96094A666C57}" presName="horFlow" presStyleCnt="0"/>
      <dgm:spPr/>
      <dgm:t>
        <a:bodyPr/>
        <a:lstStyle/>
        <a:p>
          <a:endParaRPr lang="en-US"/>
        </a:p>
      </dgm:t>
    </dgm:pt>
    <dgm:pt modelId="{72D6DDC4-B2C3-42D1-8B61-2A8C3082D734}" type="pres">
      <dgm:prSet presAssocID="{D28D3BC4-A511-4F0D-8D7A-96094A666C57}" presName="bigChev" presStyleLbl="node1" presStyleIdx="2" presStyleCnt="3"/>
      <dgm:spPr/>
      <dgm:t>
        <a:bodyPr/>
        <a:lstStyle/>
        <a:p>
          <a:endParaRPr lang="en-US"/>
        </a:p>
      </dgm:t>
    </dgm:pt>
    <dgm:pt modelId="{6BFBDEDA-BF6F-4BF3-BEE7-109B89A5596C}" type="pres">
      <dgm:prSet presAssocID="{88E7CB64-4585-4B96-A0D6-F2412FB00A6B}" presName="parTrans" presStyleCnt="0"/>
      <dgm:spPr/>
      <dgm:t>
        <a:bodyPr/>
        <a:lstStyle/>
        <a:p>
          <a:endParaRPr lang="en-US"/>
        </a:p>
      </dgm:t>
    </dgm:pt>
    <dgm:pt modelId="{85A6CC6D-1860-4874-B86F-3BCF42FF322C}" type="pres">
      <dgm:prSet presAssocID="{9B767A67-A0ED-4FBC-B939-E9D988D491E8}" presName="node" presStyleLbl="alignAccFollowNode1" presStyleIdx="2" presStyleCnt="3" custScaleX="160772">
        <dgm:presLayoutVars>
          <dgm:bulletEnabled val="1"/>
        </dgm:presLayoutVars>
      </dgm:prSet>
      <dgm:spPr/>
      <dgm:t>
        <a:bodyPr/>
        <a:lstStyle/>
        <a:p>
          <a:endParaRPr lang="en-US"/>
        </a:p>
      </dgm:t>
    </dgm:pt>
  </dgm:ptLst>
  <dgm:cxnLst>
    <dgm:cxn modelId="{9E04BAF8-CB6C-4DCE-BCD8-D7488F1C7AB8}" srcId="{B21930E6-691D-44F9-B4C5-1DE08F7620C5}" destId="{2EE86387-E4AC-429E-8183-B02E977E0C2C}" srcOrd="1" destOrd="0" parTransId="{CEAB7B8C-C8DD-43A1-B330-AD3703DFACB7}" sibTransId="{79A3ACC0-D03D-4352-9A6C-9C46607C8AB0}"/>
    <dgm:cxn modelId="{E9D3FE1D-7C2D-4511-BD4E-E94D160D5A20}" srcId="{B21930E6-691D-44F9-B4C5-1DE08F7620C5}" destId="{BF48BED3-0E59-40B2-B6CE-5AC568017564}" srcOrd="0" destOrd="0" parTransId="{64048A22-58CA-48A4-BE47-36A388259662}" sibTransId="{E4AAF25F-619B-49C5-88EC-E60F468E6F91}"/>
    <dgm:cxn modelId="{CDDAE64C-B894-4B95-BD3E-33CCBB2EA189}" type="presOf" srcId="{D28D3BC4-A511-4F0D-8D7A-96094A666C57}" destId="{72D6DDC4-B2C3-42D1-8B61-2A8C3082D734}" srcOrd="0" destOrd="0" presId="urn:microsoft.com/office/officeart/2005/8/layout/lProcess3"/>
    <dgm:cxn modelId="{EDEA0F0C-027D-4F83-8E14-A69464C9715E}" type="presOf" srcId="{BF48BED3-0E59-40B2-B6CE-5AC568017564}" destId="{D929750B-DA33-4769-BD1A-19A85A9B20DD}" srcOrd="0" destOrd="0" presId="urn:microsoft.com/office/officeart/2005/8/layout/lProcess3"/>
    <dgm:cxn modelId="{2985CF31-D6E4-4859-843E-F9C3E4B4F1E3}" type="presOf" srcId="{154320F2-5CBD-4053-A641-33B033C80537}" destId="{342175D1-1E3A-42E9-BB87-CDD7DAD7558B}" srcOrd="0" destOrd="0" presId="urn:microsoft.com/office/officeart/2005/8/layout/lProcess3"/>
    <dgm:cxn modelId="{6A8ED06B-6708-4335-96EA-61161561B93F}" srcId="{B21930E6-691D-44F9-B4C5-1DE08F7620C5}" destId="{D28D3BC4-A511-4F0D-8D7A-96094A666C57}" srcOrd="2" destOrd="0" parTransId="{C0F39678-262C-43F6-B01D-4C5341EDD152}" sibTransId="{9D516233-4A5C-4490-9ACA-35FEDB10FB4F}"/>
    <dgm:cxn modelId="{98F3AFE2-8CC2-4165-8811-6978C868FC2D}" srcId="{D28D3BC4-A511-4F0D-8D7A-96094A666C57}" destId="{9B767A67-A0ED-4FBC-B939-E9D988D491E8}" srcOrd="0" destOrd="0" parTransId="{88E7CB64-4585-4B96-A0D6-F2412FB00A6B}" sibTransId="{7F9E7EA5-7330-4AAB-A443-25147DB070D2}"/>
    <dgm:cxn modelId="{960E8334-6A69-4271-8471-0484FBE2C2BB}" type="presOf" srcId="{2EE86387-E4AC-429E-8183-B02E977E0C2C}" destId="{02A7B249-434D-40FB-BE4E-672B244EEA21}" srcOrd="0" destOrd="0" presId="urn:microsoft.com/office/officeart/2005/8/layout/lProcess3"/>
    <dgm:cxn modelId="{62942A00-7877-40A8-A5FD-259B41AFC09F}" type="presOf" srcId="{9B767A67-A0ED-4FBC-B939-E9D988D491E8}" destId="{85A6CC6D-1860-4874-B86F-3BCF42FF322C}" srcOrd="0" destOrd="0" presId="urn:microsoft.com/office/officeart/2005/8/layout/lProcess3"/>
    <dgm:cxn modelId="{8B877A20-2598-4DA2-825C-24D8FECA8153}" type="presOf" srcId="{B21930E6-691D-44F9-B4C5-1DE08F7620C5}" destId="{A66ADA4F-C218-409F-A829-EE400AE38272}" srcOrd="0" destOrd="0" presId="urn:microsoft.com/office/officeart/2005/8/layout/lProcess3"/>
    <dgm:cxn modelId="{9E6CB879-D9B8-41CA-BEDB-72E00C24E7FE}" type="presOf" srcId="{721FC22E-B561-4A49-8763-123EF7C7B269}" destId="{5472BD97-2F25-4E50-879A-654062587C55}" srcOrd="0" destOrd="0" presId="urn:microsoft.com/office/officeart/2005/8/layout/lProcess3"/>
    <dgm:cxn modelId="{243AFE84-115D-4B3D-953E-B5690BC0AAD7}" srcId="{BF48BED3-0E59-40B2-B6CE-5AC568017564}" destId="{721FC22E-B561-4A49-8763-123EF7C7B269}" srcOrd="0" destOrd="0" parTransId="{0234C1D7-E412-4AAD-A1D4-0238E4E3F642}" sibTransId="{253B21C5-311D-4B7F-B4A0-7D7F37CEE84C}"/>
    <dgm:cxn modelId="{8CA8298E-F887-4661-BAFF-5F3AAA3BC681}" srcId="{2EE86387-E4AC-429E-8183-B02E977E0C2C}" destId="{154320F2-5CBD-4053-A641-33B033C80537}" srcOrd="0" destOrd="0" parTransId="{DD556B99-781B-40B1-A34E-2AEA466009FF}" sibTransId="{4080516F-D9FB-4D28-BFA3-08531D71FB27}"/>
    <dgm:cxn modelId="{9DEA860D-1CB9-413C-9C25-FBF1CBA109C7}" type="presParOf" srcId="{A66ADA4F-C218-409F-A829-EE400AE38272}" destId="{FDE99016-4459-4455-8A7C-C4D4F0193736}" srcOrd="0" destOrd="0" presId="urn:microsoft.com/office/officeart/2005/8/layout/lProcess3"/>
    <dgm:cxn modelId="{BB600310-1670-4D48-8BA6-0DCAB33EAEB1}" type="presParOf" srcId="{FDE99016-4459-4455-8A7C-C4D4F0193736}" destId="{D929750B-DA33-4769-BD1A-19A85A9B20DD}" srcOrd="0" destOrd="0" presId="urn:microsoft.com/office/officeart/2005/8/layout/lProcess3"/>
    <dgm:cxn modelId="{51E29735-DA5B-4D81-8DFC-5979D434E8C0}" type="presParOf" srcId="{FDE99016-4459-4455-8A7C-C4D4F0193736}" destId="{FB108EC1-A44E-4174-B06E-41CB531865A7}" srcOrd="1" destOrd="0" presId="urn:microsoft.com/office/officeart/2005/8/layout/lProcess3"/>
    <dgm:cxn modelId="{8223C7CB-6C32-45DB-9821-E420D28E63B8}" type="presParOf" srcId="{FDE99016-4459-4455-8A7C-C4D4F0193736}" destId="{5472BD97-2F25-4E50-879A-654062587C55}" srcOrd="2" destOrd="0" presId="urn:microsoft.com/office/officeart/2005/8/layout/lProcess3"/>
    <dgm:cxn modelId="{A9182B53-6D59-4308-966F-6F12D5558E8B}" type="presParOf" srcId="{A66ADA4F-C218-409F-A829-EE400AE38272}" destId="{B9D4D3CA-39F0-4936-A86C-E2F960AC695C}" srcOrd="1" destOrd="0" presId="urn:microsoft.com/office/officeart/2005/8/layout/lProcess3"/>
    <dgm:cxn modelId="{FFD38D35-A8EC-495C-ACCB-A7C62F2DE815}" type="presParOf" srcId="{A66ADA4F-C218-409F-A829-EE400AE38272}" destId="{109E6EA5-8C48-4A95-8AB1-B15AB929F26D}" srcOrd="2" destOrd="0" presId="urn:microsoft.com/office/officeart/2005/8/layout/lProcess3"/>
    <dgm:cxn modelId="{86D5DE4B-3B1F-46B9-BE80-8912C718B96B}" type="presParOf" srcId="{109E6EA5-8C48-4A95-8AB1-B15AB929F26D}" destId="{02A7B249-434D-40FB-BE4E-672B244EEA21}" srcOrd="0" destOrd="0" presId="urn:microsoft.com/office/officeart/2005/8/layout/lProcess3"/>
    <dgm:cxn modelId="{15F11B50-C477-4D6A-B8C9-FFCBDCC3CDAE}" type="presParOf" srcId="{109E6EA5-8C48-4A95-8AB1-B15AB929F26D}" destId="{D9C80666-968F-43B9-AE0E-8F26299BC311}" srcOrd="1" destOrd="0" presId="urn:microsoft.com/office/officeart/2005/8/layout/lProcess3"/>
    <dgm:cxn modelId="{EE277037-076A-4B8B-BBE6-BA3715E1474E}" type="presParOf" srcId="{109E6EA5-8C48-4A95-8AB1-B15AB929F26D}" destId="{342175D1-1E3A-42E9-BB87-CDD7DAD7558B}" srcOrd="2" destOrd="0" presId="urn:microsoft.com/office/officeart/2005/8/layout/lProcess3"/>
    <dgm:cxn modelId="{7A20DE0A-CCB7-43B7-8490-7B54177780D3}" type="presParOf" srcId="{A66ADA4F-C218-409F-A829-EE400AE38272}" destId="{AB197E7A-6E78-49BF-8ADF-01043717B3E8}" srcOrd="3" destOrd="0" presId="urn:microsoft.com/office/officeart/2005/8/layout/lProcess3"/>
    <dgm:cxn modelId="{2037AECA-1111-4658-ABE3-8FC04F17F5E7}" type="presParOf" srcId="{A66ADA4F-C218-409F-A829-EE400AE38272}" destId="{F7AC954D-F9B0-4A94-88B9-0006782615E7}" srcOrd="4" destOrd="0" presId="urn:microsoft.com/office/officeart/2005/8/layout/lProcess3"/>
    <dgm:cxn modelId="{67D2A2D1-DB84-4046-8260-48E97ABC1A21}" type="presParOf" srcId="{F7AC954D-F9B0-4A94-88B9-0006782615E7}" destId="{72D6DDC4-B2C3-42D1-8B61-2A8C3082D734}" srcOrd="0" destOrd="0" presId="urn:microsoft.com/office/officeart/2005/8/layout/lProcess3"/>
    <dgm:cxn modelId="{C313C779-2405-4F7E-A3DE-5959CA0D3C15}" type="presParOf" srcId="{F7AC954D-F9B0-4A94-88B9-0006782615E7}" destId="{6BFBDEDA-BF6F-4BF3-BEE7-109B89A5596C}" srcOrd="1" destOrd="0" presId="urn:microsoft.com/office/officeart/2005/8/layout/lProcess3"/>
    <dgm:cxn modelId="{FCA9E9B6-D2AA-4022-92EC-BA2EE7CADF36}" type="presParOf" srcId="{F7AC954D-F9B0-4A94-88B9-0006782615E7}" destId="{85A6CC6D-1860-4874-B86F-3BCF42FF322C}"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AB39E-4F76-45F3-B60A-1F800501B93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3CAB39A-A86B-4325-8AB4-FBA6BA7E81DB}">
      <dgm:prSet phldrT="[Text]"/>
      <dgm:spPr>
        <a:solidFill>
          <a:srgbClr val="7FB856"/>
        </a:solidFill>
        <a:ln>
          <a:solidFill>
            <a:srgbClr val="7FB856"/>
          </a:solidFill>
        </a:ln>
      </dgm:spPr>
      <dgm:t>
        <a:bodyPr/>
        <a:lstStyle/>
        <a:p>
          <a:r>
            <a:rPr lang="en-US" b="1" dirty="0" smtClean="0"/>
            <a:t>Accomplishments</a:t>
          </a:r>
          <a:endParaRPr lang="en-US" b="1" dirty="0"/>
        </a:p>
      </dgm:t>
    </dgm:pt>
    <dgm:pt modelId="{7ED283CD-9F25-4F85-9820-CC5B107B5ACE}" type="parTrans" cxnId="{C8F4A9B9-DB4A-462C-9C5A-735B38B45F92}">
      <dgm:prSet/>
      <dgm:spPr/>
      <dgm:t>
        <a:bodyPr/>
        <a:lstStyle/>
        <a:p>
          <a:endParaRPr lang="en-US"/>
        </a:p>
      </dgm:t>
    </dgm:pt>
    <dgm:pt modelId="{CE6372D6-23F6-4FB0-8CD1-E5C361BC5E44}" type="sibTrans" cxnId="{C8F4A9B9-DB4A-462C-9C5A-735B38B45F92}">
      <dgm:prSet/>
      <dgm:spPr/>
      <dgm:t>
        <a:bodyPr/>
        <a:lstStyle/>
        <a:p>
          <a:endParaRPr lang="en-US"/>
        </a:p>
      </dgm:t>
    </dgm:pt>
    <dgm:pt modelId="{F6C0901A-90E5-4C1D-B442-3F68DA9165E1}">
      <dgm:prSet phldrT="[Text]"/>
      <dgm:spPr/>
      <dgm:t>
        <a:bodyPr/>
        <a:lstStyle/>
        <a:p>
          <a:r>
            <a:rPr lang="en-US" b="0" smtClean="0">
              <a:effectLst/>
            </a:rPr>
            <a:t>Educates state regulators on the use of innovative technologies</a:t>
          </a:r>
          <a:endParaRPr lang="en-US" b="0" dirty="0">
            <a:effectLst/>
          </a:endParaRPr>
        </a:p>
      </dgm:t>
    </dgm:pt>
    <dgm:pt modelId="{FD87FB6C-74B4-466E-9AEB-B66F06F19519}" type="parTrans" cxnId="{05D696AA-0658-451F-B9DC-28191B080F1E}">
      <dgm:prSet/>
      <dgm:spPr/>
      <dgm:t>
        <a:bodyPr/>
        <a:lstStyle/>
        <a:p>
          <a:endParaRPr lang="en-US"/>
        </a:p>
      </dgm:t>
    </dgm:pt>
    <dgm:pt modelId="{6A42AC8E-42D2-4E4B-8BAF-DE4A3DE0CF32}" type="sibTrans" cxnId="{05D696AA-0658-451F-B9DC-28191B080F1E}">
      <dgm:prSet/>
      <dgm:spPr/>
      <dgm:t>
        <a:bodyPr/>
        <a:lstStyle/>
        <a:p>
          <a:endParaRPr lang="en-US"/>
        </a:p>
      </dgm:t>
    </dgm:pt>
    <dgm:pt modelId="{255BC31A-58CC-4295-9493-5176405E79A3}">
      <dgm:prSet phldrT="[Text]"/>
      <dgm:spPr/>
      <dgm:t>
        <a:bodyPr/>
        <a:lstStyle/>
        <a:p>
          <a:r>
            <a:rPr lang="en-US" b="1" dirty="0" smtClean="0"/>
            <a:t>Benefits</a:t>
          </a:r>
          <a:endParaRPr lang="en-US" b="1" dirty="0"/>
        </a:p>
      </dgm:t>
    </dgm:pt>
    <dgm:pt modelId="{71BCAE08-BB43-4509-A14D-36F1B8238B29}" type="parTrans" cxnId="{C1F2F91D-8A62-4F3B-B85E-1F91C7E48046}">
      <dgm:prSet/>
      <dgm:spPr/>
      <dgm:t>
        <a:bodyPr/>
        <a:lstStyle/>
        <a:p>
          <a:endParaRPr lang="en-US"/>
        </a:p>
      </dgm:t>
    </dgm:pt>
    <dgm:pt modelId="{01BA9F08-28EA-4AA6-96F8-8A3A76169C21}" type="sibTrans" cxnId="{C1F2F91D-8A62-4F3B-B85E-1F91C7E48046}">
      <dgm:prSet/>
      <dgm:spPr/>
      <dgm:t>
        <a:bodyPr/>
        <a:lstStyle/>
        <a:p>
          <a:endParaRPr lang="en-US"/>
        </a:p>
      </dgm:t>
    </dgm:pt>
    <dgm:pt modelId="{2F649C28-423F-4CC5-96FA-FD52D77E6CCD}">
      <dgm:prSet phldrT="[Text]"/>
      <dgm:spPr/>
      <dgm:t>
        <a:bodyPr/>
        <a:lstStyle/>
        <a:p>
          <a:r>
            <a:rPr lang="en-US" dirty="0" smtClean="0"/>
            <a:t>Harmonized state approaches to environmental issues across the nation</a:t>
          </a:r>
          <a:endParaRPr lang="en-US" dirty="0"/>
        </a:p>
      </dgm:t>
    </dgm:pt>
    <dgm:pt modelId="{7C174868-DCB8-44F0-8C3C-8EECD12F2A9D}" type="parTrans" cxnId="{BC33EEB2-DD50-47CC-93E8-9DAF628A6D6F}">
      <dgm:prSet/>
      <dgm:spPr/>
      <dgm:t>
        <a:bodyPr/>
        <a:lstStyle/>
        <a:p>
          <a:endParaRPr lang="en-US"/>
        </a:p>
      </dgm:t>
    </dgm:pt>
    <dgm:pt modelId="{0C6BCC61-ED3A-4D59-AAC0-1981CE9229C5}" type="sibTrans" cxnId="{BC33EEB2-DD50-47CC-93E8-9DAF628A6D6F}">
      <dgm:prSet/>
      <dgm:spPr/>
      <dgm:t>
        <a:bodyPr/>
        <a:lstStyle/>
        <a:p>
          <a:endParaRPr lang="en-US"/>
        </a:p>
      </dgm:t>
    </dgm:pt>
    <dgm:pt modelId="{61561716-E7B2-4552-8EC7-61D3B90AC410}">
      <dgm:prSet/>
      <dgm:spPr/>
      <dgm:t>
        <a:bodyPr/>
        <a:lstStyle/>
        <a:p>
          <a:r>
            <a:rPr lang="en-US" b="0" smtClean="0">
              <a:effectLst/>
            </a:rPr>
            <a:t>Encourages a common language for complex topics</a:t>
          </a:r>
          <a:endParaRPr lang="en-US" b="0" dirty="0" smtClean="0">
            <a:effectLst/>
          </a:endParaRPr>
        </a:p>
      </dgm:t>
    </dgm:pt>
    <dgm:pt modelId="{4BBEB176-4BBE-4813-B997-77F4BD3ECBC5}" type="parTrans" cxnId="{39F33B23-1744-4A10-A0A2-66F3A69CA008}">
      <dgm:prSet/>
      <dgm:spPr/>
      <dgm:t>
        <a:bodyPr/>
        <a:lstStyle/>
        <a:p>
          <a:endParaRPr lang="en-US"/>
        </a:p>
      </dgm:t>
    </dgm:pt>
    <dgm:pt modelId="{A3A511FC-5A2D-4E55-8680-B3161D154662}" type="sibTrans" cxnId="{39F33B23-1744-4A10-A0A2-66F3A69CA008}">
      <dgm:prSet/>
      <dgm:spPr/>
      <dgm:t>
        <a:bodyPr/>
        <a:lstStyle/>
        <a:p>
          <a:endParaRPr lang="en-US"/>
        </a:p>
      </dgm:t>
    </dgm:pt>
    <dgm:pt modelId="{129F9114-2840-4DB0-9C32-151308D5108C}">
      <dgm:prSet/>
      <dgm:spPr/>
      <dgm:t>
        <a:bodyPr/>
        <a:lstStyle/>
        <a:p>
          <a:r>
            <a:rPr lang="en-US" b="0" smtClean="0">
              <a:effectLst/>
            </a:rPr>
            <a:t>Replaces adversarial relationships with collaboration</a:t>
          </a:r>
          <a:endParaRPr lang="en-US" b="0" dirty="0" smtClean="0">
            <a:effectLst/>
          </a:endParaRPr>
        </a:p>
      </dgm:t>
    </dgm:pt>
    <dgm:pt modelId="{752ACACA-8665-4FDB-B056-C6B7CA922803}" type="parTrans" cxnId="{B84594A2-C352-4414-A75D-6B637AA15938}">
      <dgm:prSet/>
      <dgm:spPr/>
      <dgm:t>
        <a:bodyPr/>
        <a:lstStyle/>
        <a:p>
          <a:endParaRPr lang="en-US"/>
        </a:p>
      </dgm:t>
    </dgm:pt>
    <dgm:pt modelId="{8EE1FDF1-3F76-49DD-83CE-81AFC60C055A}" type="sibTrans" cxnId="{B84594A2-C352-4414-A75D-6B637AA15938}">
      <dgm:prSet/>
      <dgm:spPr/>
      <dgm:t>
        <a:bodyPr/>
        <a:lstStyle/>
        <a:p>
          <a:endParaRPr lang="en-US"/>
        </a:p>
      </dgm:t>
    </dgm:pt>
    <dgm:pt modelId="{995B4374-F5CB-4BFC-843F-30717CA1F16D}">
      <dgm:prSet/>
      <dgm:spPr/>
      <dgm:t>
        <a:bodyPr/>
        <a:lstStyle/>
        <a:p>
          <a:r>
            <a:rPr lang="en-US" b="0" smtClean="0">
              <a:effectLst/>
            </a:rPr>
            <a:t>Achieves national paradigm shifts for using new technology</a:t>
          </a:r>
          <a:endParaRPr lang="en-US" b="0" dirty="0" smtClean="0">
            <a:effectLst/>
          </a:endParaRPr>
        </a:p>
      </dgm:t>
    </dgm:pt>
    <dgm:pt modelId="{F4768FAF-5171-4346-BCC4-149849ABA490}" type="parTrans" cxnId="{7221A47C-B673-4D82-A33A-8092889C35EB}">
      <dgm:prSet/>
      <dgm:spPr/>
      <dgm:t>
        <a:bodyPr/>
        <a:lstStyle/>
        <a:p>
          <a:endParaRPr lang="en-US"/>
        </a:p>
      </dgm:t>
    </dgm:pt>
    <dgm:pt modelId="{81B4D3D6-40FC-46BC-B5AB-4DA28681C05A}" type="sibTrans" cxnId="{7221A47C-B673-4D82-A33A-8092889C35EB}">
      <dgm:prSet/>
      <dgm:spPr/>
      <dgm:t>
        <a:bodyPr/>
        <a:lstStyle/>
        <a:p>
          <a:endParaRPr lang="en-US"/>
        </a:p>
      </dgm:t>
    </dgm:pt>
    <dgm:pt modelId="{2EB173CD-192A-45CE-A1FC-EF4745A42672}">
      <dgm:prSet/>
      <dgm:spPr/>
      <dgm:t>
        <a:bodyPr/>
        <a:lstStyle/>
        <a:p>
          <a:r>
            <a:rPr lang="en-US" smtClean="0"/>
            <a:t>Consistent approach to using innovative technology</a:t>
          </a:r>
          <a:endParaRPr lang="en-US" dirty="0" smtClean="0"/>
        </a:p>
      </dgm:t>
    </dgm:pt>
    <dgm:pt modelId="{A5D8959E-19BC-46C9-BB0F-DE1963B7DDAF}" type="parTrans" cxnId="{0885466F-8686-472F-BF24-17DED2DDBB77}">
      <dgm:prSet/>
      <dgm:spPr/>
      <dgm:t>
        <a:bodyPr/>
        <a:lstStyle/>
        <a:p>
          <a:endParaRPr lang="en-US"/>
        </a:p>
      </dgm:t>
    </dgm:pt>
    <dgm:pt modelId="{E1CFA2F2-4451-48DD-8554-913194DBCAAD}" type="sibTrans" cxnId="{0885466F-8686-472F-BF24-17DED2DDBB77}">
      <dgm:prSet/>
      <dgm:spPr/>
      <dgm:t>
        <a:bodyPr/>
        <a:lstStyle/>
        <a:p>
          <a:endParaRPr lang="en-US"/>
        </a:p>
      </dgm:t>
    </dgm:pt>
    <dgm:pt modelId="{78BF8420-67FD-4F93-86A9-34F34921854B}">
      <dgm:prSet/>
      <dgm:spPr/>
      <dgm:t>
        <a:bodyPr/>
        <a:lstStyle/>
        <a:p>
          <a:r>
            <a:rPr lang="en-US" dirty="0" smtClean="0"/>
            <a:t>Faster decision-making</a:t>
          </a:r>
        </a:p>
      </dgm:t>
    </dgm:pt>
    <dgm:pt modelId="{470BCBE3-6719-46C1-A723-68E5600053CA}" type="parTrans" cxnId="{A4EF3C0A-EC98-4359-8ED6-E87C414C4676}">
      <dgm:prSet/>
      <dgm:spPr/>
      <dgm:t>
        <a:bodyPr/>
        <a:lstStyle/>
        <a:p>
          <a:endParaRPr lang="en-US"/>
        </a:p>
      </dgm:t>
    </dgm:pt>
    <dgm:pt modelId="{2171B7DF-678B-4AA7-A7B7-A8983C8C51E5}" type="sibTrans" cxnId="{A4EF3C0A-EC98-4359-8ED6-E87C414C4676}">
      <dgm:prSet/>
      <dgm:spPr/>
      <dgm:t>
        <a:bodyPr/>
        <a:lstStyle/>
        <a:p>
          <a:endParaRPr lang="en-US"/>
        </a:p>
      </dgm:t>
    </dgm:pt>
    <dgm:pt modelId="{9F48F57F-4028-42F6-B7FD-69539E006016}">
      <dgm:prSet/>
      <dgm:spPr/>
      <dgm:t>
        <a:bodyPr/>
        <a:lstStyle/>
        <a:p>
          <a:r>
            <a:rPr lang="en-US" smtClean="0"/>
            <a:t>Reduced permitting time</a:t>
          </a:r>
          <a:endParaRPr lang="en-US" dirty="0" smtClean="0"/>
        </a:p>
      </dgm:t>
    </dgm:pt>
    <dgm:pt modelId="{08E93148-5685-4AA7-B93F-5388630BC72D}" type="parTrans" cxnId="{A8341866-1ED2-4A10-B77E-593999CA65F5}">
      <dgm:prSet/>
      <dgm:spPr/>
      <dgm:t>
        <a:bodyPr/>
        <a:lstStyle/>
        <a:p>
          <a:endParaRPr lang="en-US"/>
        </a:p>
      </dgm:t>
    </dgm:pt>
    <dgm:pt modelId="{559FFDA3-CB60-4449-B1D0-E0F7C3507027}" type="sibTrans" cxnId="{A8341866-1ED2-4A10-B77E-593999CA65F5}">
      <dgm:prSet/>
      <dgm:spPr/>
      <dgm:t>
        <a:bodyPr/>
        <a:lstStyle/>
        <a:p>
          <a:endParaRPr lang="en-US"/>
        </a:p>
      </dgm:t>
    </dgm:pt>
    <dgm:pt modelId="{B4D93740-8CE8-4592-A1DB-D0FB74EE1121}">
      <dgm:prSet/>
      <dgm:spPr/>
      <dgm:t>
        <a:bodyPr/>
        <a:lstStyle/>
        <a:p>
          <a:r>
            <a:rPr lang="en-US" dirty="0" smtClean="0"/>
            <a:t>Decreased costs</a:t>
          </a:r>
        </a:p>
      </dgm:t>
    </dgm:pt>
    <dgm:pt modelId="{85B5FBCC-3BE8-4B45-9BE7-2DBD1076D75D}" type="parTrans" cxnId="{E446D13C-AFE6-4446-99ED-4944C8524E3F}">
      <dgm:prSet/>
      <dgm:spPr/>
      <dgm:t>
        <a:bodyPr/>
        <a:lstStyle/>
        <a:p>
          <a:endParaRPr lang="en-US"/>
        </a:p>
      </dgm:t>
    </dgm:pt>
    <dgm:pt modelId="{12F2F0BE-FD92-4FD5-A7A3-2018B83E907C}" type="sibTrans" cxnId="{E446D13C-AFE6-4446-99ED-4944C8524E3F}">
      <dgm:prSet/>
      <dgm:spPr/>
      <dgm:t>
        <a:bodyPr/>
        <a:lstStyle/>
        <a:p>
          <a:endParaRPr lang="en-US"/>
        </a:p>
      </dgm:t>
    </dgm:pt>
    <dgm:pt modelId="{41C7FA1B-BB48-4ACC-9C48-B6E09B00B204}">
      <dgm:prSet/>
      <dgm:spPr/>
      <dgm:t>
        <a:bodyPr/>
        <a:lstStyle/>
        <a:p>
          <a:r>
            <a:rPr lang="en-US" smtClean="0"/>
            <a:t>Leveraging of partnerships</a:t>
          </a:r>
          <a:endParaRPr lang="en-US" dirty="0" smtClean="0"/>
        </a:p>
      </dgm:t>
    </dgm:pt>
    <dgm:pt modelId="{8C0B282D-3849-4DD0-BECC-8C6B0BCB203A}" type="parTrans" cxnId="{E9CF92CE-B4C7-4FFB-B5B8-E502325C36D9}">
      <dgm:prSet/>
      <dgm:spPr/>
      <dgm:t>
        <a:bodyPr/>
        <a:lstStyle/>
        <a:p>
          <a:endParaRPr lang="en-US"/>
        </a:p>
      </dgm:t>
    </dgm:pt>
    <dgm:pt modelId="{89B60EF0-5BD5-4E1C-B6DE-03340A13D568}" type="sibTrans" cxnId="{E9CF92CE-B4C7-4FFB-B5B8-E502325C36D9}">
      <dgm:prSet/>
      <dgm:spPr/>
      <dgm:t>
        <a:bodyPr/>
        <a:lstStyle/>
        <a:p>
          <a:endParaRPr lang="en-US"/>
        </a:p>
      </dgm:t>
    </dgm:pt>
    <dgm:pt modelId="{386686D5-8902-4AB0-84CB-772735B19F51}">
      <dgm:prSet/>
      <dgm:spPr/>
      <dgm:t>
        <a:bodyPr/>
        <a:lstStyle/>
        <a:p>
          <a:r>
            <a:rPr lang="en-US" smtClean="0"/>
            <a:t>Increased efficiencies</a:t>
          </a:r>
          <a:endParaRPr lang="en-US" dirty="0" smtClean="0"/>
        </a:p>
      </dgm:t>
    </dgm:pt>
    <dgm:pt modelId="{4A6900A7-A621-4037-843C-5183515BC7EF}" type="parTrans" cxnId="{96579D62-2EC2-4042-AB7E-B88E74A7EEC7}">
      <dgm:prSet/>
      <dgm:spPr/>
      <dgm:t>
        <a:bodyPr/>
        <a:lstStyle/>
        <a:p>
          <a:endParaRPr lang="en-US"/>
        </a:p>
      </dgm:t>
    </dgm:pt>
    <dgm:pt modelId="{B42DBB93-4399-46E3-8FED-576CA06C89B2}" type="sibTrans" cxnId="{96579D62-2EC2-4042-AB7E-B88E74A7EEC7}">
      <dgm:prSet/>
      <dgm:spPr/>
      <dgm:t>
        <a:bodyPr/>
        <a:lstStyle/>
        <a:p>
          <a:endParaRPr lang="en-US"/>
        </a:p>
      </dgm:t>
    </dgm:pt>
    <dgm:pt modelId="{723AD499-64FF-4AE9-803B-84F9D864181B}" type="pres">
      <dgm:prSet presAssocID="{832AB39E-4F76-45F3-B60A-1F800501B931}" presName="Name0" presStyleCnt="0">
        <dgm:presLayoutVars>
          <dgm:dir/>
          <dgm:animLvl val="lvl"/>
          <dgm:resizeHandles val="exact"/>
        </dgm:presLayoutVars>
      </dgm:prSet>
      <dgm:spPr/>
      <dgm:t>
        <a:bodyPr/>
        <a:lstStyle/>
        <a:p>
          <a:endParaRPr lang="en-US"/>
        </a:p>
      </dgm:t>
    </dgm:pt>
    <dgm:pt modelId="{3FE40CBB-A252-4952-B9B0-7FA1B6AC5B69}" type="pres">
      <dgm:prSet presAssocID="{63CAB39A-A86B-4325-8AB4-FBA6BA7E81DB}" presName="composite" presStyleCnt="0"/>
      <dgm:spPr/>
      <dgm:t>
        <a:bodyPr/>
        <a:lstStyle/>
        <a:p>
          <a:endParaRPr lang="en-US"/>
        </a:p>
      </dgm:t>
    </dgm:pt>
    <dgm:pt modelId="{C7A03C75-173C-4E16-8967-338FFB94E3E2}" type="pres">
      <dgm:prSet presAssocID="{63CAB39A-A86B-4325-8AB4-FBA6BA7E81DB}" presName="parTx" presStyleLbl="alignNode1" presStyleIdx="0" presStyleCnt="2">
        <dgm:presLayoutVars>
          <dgm:chMax val="0"/>
          <dgm:chPref val="0"/>
          <dgm:bulletEnabled val="1"/>
        </dgm:presLayoutVars>
      </dgm:prSet>
      <dgm:spPr/>
      <dgm:t>
        <a:bodyPr/>
        <a:lstStyle/>
        <a:p>
          <a:endParaRPr lang="en-US"/>
        </a:p>
      </dgm:t>
    </dgm:pt>
    <dgm:pt modelId="{4D84F428-9E14-47DB-B8AF-4C6297E50493}" type="pres">
      <dgm:prSet presAssocID="{63CAB39A-A86B-4325-8AB4-FBA6BA7E81DB}" presName="desTx" presStyleLbl="alignAccFollowNode1" presStyleIdx="0" presStyleCnt="2">
        <dgm:presLayoutVars>
          <dgm:bulletEnabled val="1"/>
        </dgm:presLayoutVars>
      </dgm:prSet>
      <dgm:spPr/>
      <dgm:t>
        <a:bodyPr/>
        <a:lstStyle/>
        <a:p>
          <a:endParaRPr lang="en-US"/>
        </a:p>
      </dgm:t>
    </dgm:pt>
    <dgm:pt modelId="{96C09C7C-EA96-413F-B405-0B29A7401A80}" type="pres">
      <dgm:prSet presAssocID="{CE6372D6-23F6-4FB0-8CD1-E5C361BC5E44}" presName="space" presStyleCnt="0"/>
      <dgm:spPr/>
      <dgm:t>
        <a:bodyPr/>
        <a:lstStyle/>
        <a:p>
          <a:endParaRPr lang="en-US"/>
        </a:p>
      </dgm:t>
    </dgm:pt>
    <dgm:pt modelId="{B3DA1D15-843E-4958-8EA1-8D9CC26424F3}" type="pres">
      <dgm:prSet presAssocID="{255BC31A-58CC-4295-9493-5176405E79A3}" presName="composite" presStyleCnt="0"/>
      <dgm:spPr/>
      <dgm:t>
        <a:bodyPr/>
        <a:lstStyle/>
        <a:p>
          <a:endParaRPr lang="en-US"/>
        </a:p>
      </dgm:t>
    </dgm:pt>
    <dgm:pt modelId="{81EBE0B9-1813-4F50-A95E-4E952A0D8C0A}" type="pres">
      <dgm:prSet presAssocID="{255BC31A-58CC-4295-9493-5176405E79A3}" presName="parTx" presStyleLbl="alignNode1" presStyleIdx="1" presStyleCnt="2">
        <dgm:presLayoutVars>
          <dgm:chMax val="0"/>
          <dgm:chPref val="0"/>
          <dgm:bulletEnabled val="1"/>
        </dgm:presLayoutVars>
      </dgm:prSet>
      <dgm:spPr/>
      <dgm:t>
        <a:bodyPr/>
        <a:lstStyle/>
        <a:p>
          <a:endParaRPr lang="en-US"/>
        </a:p>
      </dgm:t>
    </dgm:pt>
    <dgm:pt modelId="{75B2D70A-46A6-42BD-B670-305D0E696AF4}" type="pres">
      <dgm:prSet presAssocID="{255BC31A-58CC-4295-9493-5176405E79A3}" presName="desTx" presStyleLbl="alignAccFollowNode1" presStyleIdx="1" presStyleCnt="2">
        <dgm:presLayoutVars>
          <dgm:bulletEnabled val="1"/>
        </dgm:presLayoutVars>
      </dgm:prSet>
      <dgm:spPr/>
      <dgm:t>
        <a:bodyPr/>
        <a:lstStyle/>
        <a:p>
          <a:endParaRPr lang="en-US"/>
        </a:p>
      </dgm:t>
    </dgm:pt>
  </dgm:ptLst>
  <dgm:cxnLst>
    <dgm:cxn modelId="{8C3D03ED-A93E-433B-AABD-641396BA5BAB}" type="presOf" srcId="{2EB173CD-192A-45CE-A1FC-EF4745A42672}" destId="{75B2D70A-46A6-42BD-B670-305D0E696AF4}" srcOrd="0" destOrd="1" presId="urn:microsoft.com/office/officeart/2005/8/layout/hList1"/>
    <dgm:cxn modelId="{BF84F6A0-03E1-418D-A805-6A594D6702F8}" type="presOf" srcId="{F6C0901A-90E5-4C1D-B442-3F68DA9165E1}" destId="{4D84F428-9E14-47DB-B8AF-4C6297E50493}" srcOrd="0" destOrd="0" presId="urn:microsoft.com/office/officeart/2005/8/layout/hList1"/>
    <dgm:cxn modelId="{B84594A2-C352-4414-A75D-6B637AA15938}" srcId="{63CAB39A-A86B-4325-8AB4-FBA6BA7E81DB}" destId="{129F9114-2840-4DB0-9C32-151308D5108C}" srcOrd="2" destOrd="0" parTransId="{752ACACA-8665-4FDB-B056-C6B7CA922803}" sibTransId="{8EE1FDF1-3F76-49DD-83CE-81AFC60C055A}"/>
    <dgm:cxn modelId="{39F33B23-1744-4A10-A0A2-66F3A69CA008}" srcId="{63CAB39A-A86B-4325-8AB4-FBA6BA7E81DB}" destId="{61561716-E7B2-4552-8EC7-61D3B90AC410}" srcOrd="1" destOrd="0" parTransId="{4BBEB176-4BBE-4813-B997-77F4BD3ECBC5}" sibTransId="{A3A511FC-5A2D-4E55-8680-B3161D154662}"/>
    <dgm:cxn modelId="{7221A47C-B673-4D82-A33A-8092889C35EB}" srcId="{63CAB39A-A86B-4325-8AB4-FBA6BA7E81DB}" destId="{995B4374-F5CB-4BFC-843F-30717CA1F16D}" srcOrd="3" destOrd="0" parTransId="{F4768FAF-5171-4346-BCC4-149849ABA490}" sibTransId="{81B4D3D6-40FC-46BC-B5AB-4DA28681C05A}"/>
    <dgm:cxn modelId="{71B48C7E-724F-4238-93EF-6FB28F38F601}" type="presOf" srcId="{255BC31A-58CC-4295-9493-5176405E79A3}" destId="{81EBE0B9-1813-4F50-A95E-4E952A0D8C0A}" srcOrd="0" destOrd="0" presId="urn:microsoft.com/office/officeart/2005/8/layout/hList1"/>
    <dgm:cxn modelId="{A4EF3C0A-EC98-4359-8ED6-E87C414C4676}" srcId="{255BC31A-58CC-4295-9493-5176405E79A3}" destId="{78BF8420-67FD-4F93-86A9-34F34921854B}" srcOrd="2" destOrd="0" parTransId="{470BCBE3-6719-46C1-A723-68E5600053CA}" sibTransId="{2171B7DF-678B-4AA7-A7B7-A8983C8C51E5}"/>
    <dgm:cxn modelId="{96579D62-2EC2-4042-AB7E-B88E74A7EEC7}" srcId="{255BC31A-58CC-4295-9493-5176405E79A3}" destId="{386686D5-8902-4AB0-84CB-772735B19F51}" srcOrd="6" destOrd="0" parTransId="{4A6900A7-A621-4037-843C-5183515BC7EF}" sibTransId="{B42DBB93-4399-46E3-8FED-576CA06C89B2}"/>
    <dgm:cxn modelId="{AE7405AC-9748-453B-ADA8-94AB4C04AA1F}" type="presOf" srcId="{41C7FA1B-BB48-4ACC-9C48-B6E09B00B204}" destId="{75B2D70A-46A6-42BD-B670-305D0E696AF4}" srcOrd="0" destOrd="5" presId="urn:microsoft.com/office/officeart/2005/8/layout/hList1"/>
    <dgm:cxn modelId="{0885466F-8686-472F-BF24-17DED2DDBB77}" srcId="{255BC31A-58CC-4295-9493-5176405E79A3}" destId="{2EB173CD-192A-45CE-A1FC-EF4745A42672}" srcOrd="1" destOrd="0" parTransId="{A5D8959E-19BC-46C9-BB0F-DE1963B7DDAF}" sibTransId="{E1CFA2F2-4451-48DD-8554-913194DBCAAD}"/>
    <dgm:cxn modelId="{69B55FBB-3A23-4ECC-933B-FF4D2A850FF1}" type="presOf" srcId="{832AB39E-4F76-45F3-B60A-1F800501B931}" destId="{723AD499-64FF-4AE9-803B-84F9D864181B}" srcOrd="0" destOrd="0" presId="urn:microsoft.com/office/officeart/2005/8/layout/hList1"/>
    <dgm:cxn modelId="{23F6D4A2-D96C-44DB-8C3E-8C378692B6F3}" type="presOf" srcId="{129F9114-2840-4DB0-9C32-151308D5108C}" destId="{4D84F428-9E14-47DB-B8AF-4C6297E50493}" srcOrd="0" destOrd="2" presId="urn:microsoft.com/office/officeart/2005/8/layout/hList1"/>
    <dgm:cxn modelId="{D46CD546-F614-4E2D-8594-817F65B0C657}" type="presOf" srcId="{78BF8420-67FD-4F93-86A9-34F34921854B}" destId="{75B2D70A-46A6-42BD-B670-305D0E696AF4}" srcOrd="0" destOrd="2" presId="urn:microsoft.com/office/officeart/2005/8/layout/hList1"/>
    <dgm:cxn modelId="{CEE9B238-B598-40C6-860C-E4AFBC0465AE}" type="presOf" srcId="{2F649C28-423F-4CC5-96FA-FD52D77E6CCD}" destId="{75B2D70A-46A6-42BD-B670-305D0E696AF4}" srcOrd="0" destOrd="0" presId="urn:microsoft.com/office/officeart/2005/8/layout/hList1"/>
    <dgm:cxn modelId="{05555E29-5DC9-46F1-9A45-CFBECE78BA05}" type="presOf" srcId="{386686D5-8902-4AB0-84CB-772735B19F51}" destId="{75B2D70A-46A6-42BD-B670-305D0E696AF4}" srcOrd="0" destOrd="6" presId="urn:microsoft.com/office/officeart/2005/8/layout/hList1"/>
    <dgm:cxn modelId="{A4EDE676-7F13-4656-916F-554E407A10BD}" type="presOf" srcId="{63CAB39A-A86B-4325-8AB4-FBA6BA7E81DB}" destId="{C7A03C75-173C-4E16-8967-338FFB94E3E2}" srcOrd="0" destOrd="0" presId="urn:microsoft.com/office/officeart/2005/8/layout/hList1"/>
    <dgm:cxn modelId="{AA8E3DD3-2C09-475D-8DA6-74A06FA8CF30}" type="presOf" srcId="{995B4374-F5CB-4BFC-843F-30717CA1F16D}" destId="{4D84F428-9E14-47DB-B8AF-4C6297E50493}" srcOrd="0" destOrd="3" presId="urn:microsoft.com/office/officeart/2005/8/layout/hList1"/>
    <dgm:cxn modelId="{77CAD37A-9B35-47A6-B159-34D79509CABA}" type="presOf" srcId="{61561716-E7B2-4552-8EC7-61D3B90AC410}" destId="{4D84F428-9E14-47DB-B8AF-4C6297E50493}" srcOrd="0" destOrd="1" presId="urn:microsoft.com/office/officeart/2005/8/layout/hList1"/>
    <dgm:cxn modelId="{C1F2F91D-8A62-4F3B-B85E-1F91C7E48046}" srcId="{832AB39E-4F76-45F3-B60A-1F800501B931}" destId="{255BC31A-58CC-4295-9493-5176405E79A3}" srcOrd="1" destOrd="0" parTransId="{71BCAE08-BB43-4509-A14D-36F1B8238B29}" sibTransId="{01BA9F08-28EA-4AA6-96F8-8A3A76169C21}"/>
    <dgm:cxn modelId="{017B6405-7205-4F42-BE77-86BD5BEF0F4D}" type="presOf" srcId="{9F48F57F-4028-42F6-B7FD-69539E006016}" destId="{75B2D70A-46A6-42BD-B670-305D0E696AF4}" srcOrd="0" destOrd="3" presId="urn:microsoft.com/office/officeart/2005/8/layout/hList1"/>
    <dgm:cxn modelId="{E446D13C-AFE6-4446-99ED-4944C8524E3F}" srcId="{255BC31A-58CC-4295-9493-5176405E79A3}" destId="{B4D93740-8CE8-4592-A1DB-D0FB74EE1121}" srcOrd="4" destOrd="0" parTransId="{85B5FBCC-3BE8-4B45-9BE7-2DBD1076D75D}" sibTransId="{12F2F0BE-FD92-4FD5-A7A3-2018B83E907C}"/>
    <dgm:cxn modelId="{A8341866-1ED2-4A10-B77E-593999CA65F5}" srcId="{255BC31A-58CC-4295-9493-5176405E79A3}" destId="{9F48F57F-4028-42F6-B7FD-69539E006016}" srcOrd="3" destOrd="0" parTransId="{08E93148-5685-4AA7-B93F-5388630BC72D}" sibTransId="{559FFDA3-CB60-4449-B1D0-E0F7C3507027}"/>
    <dgm:cxn modelId="{B6E6DF48-1FF1-4EFE-8F73-E2B5A4ED628D}" type="presOf" srcId="{B4D93740-8CE8-4592-A1DB-D0FB74EE1121}" destId="{75B2D70A-46A6-42BD-B670-305D0E696AF4}" srcOrd="0" destOrd="4" presId="urn:microsoft.com/office/officeart/2005/8/layout/hList1"/>
    <dgm:cxn modelId="{BC33EEB2-DD50-47CC-93E8-9DAF628A6D6F}" srcId="{255BC31A-58CC-4295-9493-5176405E79A3}" destId="{2F649C28-423F-4CC5-96FA-FD52D77E6CCD}" srcOrd="0" destOrd="0" parTransId="{7C174868-DCB8-44F0-8C3C-8EECD12F2A9D}" sibTransId="{0C6BCC61-ED3A-4D59-AAC0-1981CE9229C5}"/>
    <dgm:cxn modelId="{E9CF92CE-B4C7-4FFB-B5B8-E502325C36D9}" srcId="{255BC31A-58CC-4295-9493-5176405E79A3}" destId="{41C7FA1B-BB48-4ACC-9C48-B6E09B00B204}" srcOrd="5" destOrd="0" parTransId="{8C0B282D-3849-4DD0-BECC-8C6B0BCB203A}" sibTransId="{89B60EF0-5BD5-4E1C-B6DE-03340A13D568}"/>
    <dgm:cxn modelId="{C8F4A9B9-DB4A-462C-9C5A-735B38B45F92}" srcId="{832AB39E-4F76-45F3-B60A-1F800501B931}" destId="{63CAB39A-A86B-4325-8AB4-FBA6BA7E81DB}" srcOrd="0" destOrd="0" parTransId="{7ED283CD-9F25-4F85-9820-CC5B107B5ACE}" sibTransId="{CE6372D6-23F6-4FB0-8CD1-E5C361BC5E44}"/>
    <dgm:cxn modelId="{05D696AA-0658-451F-B9DC-28191B080F1E}" srcId="{63CAB39A-A86B-4325-8AB4-FBA6BA7E81DB}" destId="{F6C0901A-90E5-4C1D-B442-3F68DA9165E1}" srcOrd="0" destOrd="0" parTransId="{FD87FB6C-74B4-466E-9AEB-B66F06F19519}" sibTransId="{6A42AC8E-42D2-4E4B-8BAF-DE4A3DE0CF32}"/>
    <dgm:cxn modelId="{DADDF6F3-8A8E-4D83-BE4B-DEFF267BA3D7}" type="presParOf" srcId="{723AD499-64FF-4AE9-803B-84F9D864181B}" destId="{3FE40CBB-A252-4952-B9B0-7FA1B6AC5B69}" srcOrd="0" destOrd="0" presId="urn:microsoft.com/office/officeart/2005/8/layout/hList1"/>
    <dgm:cxn modelId="{B36A3BE9-8CFF-406D-87A1-0BA8646B81E7}" type="presParOf" srcId="{3FE40CBB-A252-4952-B9B0-7FA1B6AC5B69}" destId="{C7A03C75-173C-4E16-8967-338FFB94E3E2}" srcOrd="0" destOrd="0" presId="urn:microsoft.com/office/officeart/2005/8/layout/hList1"/>
    <dgm:cxn modelId="{FA1D40E3-C611-43EB-87AD-1A46DF239253}" type="presParOf" srcId="{3FE40CBB-A252-4952-B9B0-7FA1B6AC5B69}" destId="{4D84F428-9E14-47DB-B8AF-4C6297E50493}" srcOrd="1" destOrd="0" presId="urn:microsoft.com/office/officeart/2005/8/layout/hList1"/>
    <dgm:cxn modelId="{6651447F-204C-4DDF-926B-665FFD3EECF9}" type="presParOf" srcId="{723AD499-64FF-4AE9-803B-84F9D864181B}" destId="{96C09C7C-EA96-413F-B405-0B29A7401A80}" srcOrd="1" destOrd="0" presId="urn:microsoft.com/office/officeart/2005/8/layout/hList1"/>
    <dgm:cxn modelId="{035002BE-941A-4A08-AC4D-8DEE89D12C79}" type="presParOf" srcId="{723AD499-64FF-4AE9-803B-84F9D864181B}" destId="{B3DA1D15-843E-4958-8EA1-8D9CC26424F3}" srcOrd="2" destOrd="0" presId="urn:microsoft.com/office/officeart/2005/8/layout/hList1"/>
    <dgm:cxn modelId="{A7EF9FD8-9904-46E3-96B3-2164989F4AF2}" type="presParOf" srcId="{B3DA1D15-843E-4958-8EA1-8D9CC26424F3}" destId="{81EBE0B9-1813-4F50-A95E-4E952A0D8C0A}" srcOrd="0" destOrd="0" presId="urn:microsoft.com/office/officeart/2005/8/layout/hList1"/>
    <dgm:cxn modelId="{FEC5A5AD-2ED6-417F-96FA-7F868BE31269}" type="presParOf" srcId="{B3DA1D15-843E-4958-8EA1-8D9CC26424F3}" destId="{75B2D70A-46A6-42BD-B670-305D0E696AF4}"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03C75-173C-4E16-8967-338FFB94E3E2}">
      <dsp:nvSpPr>
        <dsp:cNvPr id="0" name=""/>
        <dsp:cNvSpPr/>
      </dsp:nvSpPr>
      <dsp:spPr>
        <a:xfrm>
          <a:off x="34" y="302526"/>
          <a:ext cx="3312846" cy="547200"/>
        </a:xfrm>
        <a:prstGeom prst="rect">
          <a:avLst/>
        </a:prstGeom>
        <a:solidFill>
          <a:srgbClr val="7FB856"/>
        </a:solidFill>
        <a:ln w="19050" cap="rnd" cmpd="sng" algn="ctr">
          <a:solidFill>
            <a:srgbClr val="7FB85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Accomplishments</a:t>
          </a:r>
          <a:endParaRPr lang="en-US" sz="1900" b="1" kern="1200" dirty="0"/>
        </a:p>
      </dsp:txBody>
      <dsp:txXfrm>
        <a:off x="34" y="302526"/>
        <a:ext cx="3312846" cy="547200"/>
      </dsp:txXfrm>
    </dsp:sp>
    <dsp:sp modelId="{4D84F428-9E14-47DB-B8AF-4C6297E50493}">
      <dsp:nvSpPr>
        <dsp:cNvPr id="0" name=""/>
        <dsp:cNvSpPr/>
      </dsp:nvSpPr>
      <dsp:spPr>
        <a:xfrm>
          <a:off x="34" y="849726"/>
          <a:ext cx="3312846" cy="354979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smtClean="0">
              <a:effectLst/>
            </a:rPr>
            <a:t>Educates state regulators on the use of innovative technologies</a:t>
          </a:r>
          <a:endParaRPr lang="en-US" sz="1900" b="0" kern="1200" dirty="0">
            <a:effectLst/>
          </a:endParaRPr>
        </a:p>
        <a:p>
          <a:pPr marL="171450" lvl="1" indent="-171450" algn="l" defTabSz="844550">
            <a:lnSpc>
              <a:spcPct val="90000"/>
            </a:lnSpc>
            <a:spcBef>
              <a:spcPct val="0"/>
            </a:spcBef>
            <a:spcAft>
              <a:spcPct val="15000"/>
            </a:spcAft>
            <a:buChar char="••"/>
          </a:pPr>
          <a:r>
            <a:rPr lang="en-US" sz="1900" b="0" kern="1200" smtClean="0">
              <a:effectLst/>
            </a:rPr>
            <a:t>Encourages a common language for complex topics</a:t>
          </a:r>
          <a:endParaRPr lang="en-US" sz="1900" b="0" kern="1200" dirty="0" smtClean="0">
            <a:effectLst/>
          </a:endParaRPr>
        </a:p>
        <a:p>
          <a:pPr marL="171450" lvl="1" indent="-171450" algn="l" defTabSz="844550">
            <a:lnSpc>
              <a:spcPct val="90000"/>
            </a:lnSpc>
            <a:spcBef>
              <a:spcPct val="0"/>
            </a:spcBef>
            <a:spcAft>
              <a:spcPct val="15000"/>
            </a:spcAft>
            <a:buChar char="••"/>
          </a:pPr>
          <a:r>
            <a:rPr lang="en-US" sz="1900" b="0" kern="1200" smtClean="0">
              <a:effectLst/>
            </a:rPr>
            <a:t>Replaces adversarial relationships with collaboration</a:t>
          </a:r>
          <a:endParaRPr lang="en-US" sz="1900" b="0" kern="1200" dirty="0" smtClean="0">
            <a:effectLst/>
          </a:endParaRPr>
        </a:p>
        <a:p>
          <a:pPr marL="171450" lvl="1" indent="-171450" algn="l" defTabSz="844550">
            <a:lnSpc>
              <a:spcPct val="90000"/>
            </a:lnSpc>
            <a:spcBef>
              <a:spcPct val="0"/>
            </a:spcBef>
            <a:spcAft>
              <a:spcPct val="15000"/>
            </a:spcAft>
            <a:buChar char="••"/>
          </a:pPr>
          <a:r>
            <a:rPr lang="en-US" sz="1900" b="0" kern="1200" smtClean="0">
              <a:effectLst/>
            </a:rPr>
            <a:t>Achieves national paradigm shifts for using new technology</a:t>
          </a:r>
          <a:endParaRPr lang="en-US" sz="1900" b="0" kern="1200" dirty="0" smtClean="0">
            <a:effectLst/>
          </a:endParaRPr>
        </a:p>
      </dsp:txBody>
      <dsp:txXfrm>
        <a:off x="34" y="849726"/>
        <a:ext cx="3312846" cy="3549799"/>
      </dsp:txXfrm>
    </dsp:sp>
    <dsp:sp modelId="{81EBE0B9-1813-4F50-A95E-4E952A0D8C0A}">
      <dsp:nvSpPr>
        <dsp:cNvPr id="0" name=""/>
        <dsp:cNvSpPr/>
      </dsp:nvSpPr>
      <dsp:spPr>
        <a:xfrm>
          <a:off x="3776679" y="302526"/>
          <a:ext cx="3312846" cy="5472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Benefits</a:t>
          </a:r>
          <a:endParaRPr lang="en-US" sz="1900" b="1" kern="1200" dirty="0"/>
        </a:p>
      </dsp:txBody>
      <dsp:txXfrm>
        <a:off x="3776679" y="302526"/>
        <a:ext cx="3312846" cy="547200"/>
      </dsp:txXfrm>
    </dsp:sp>
    <dsp:sp modelId="{75B2D70A-46A6-42BD-B670-305D0E696AF4}">
      <dsp:nvSpPr>
        <dsp:cNvPr id="0" name=""/>
        <dsp:cNvSpPr/>
      </dsp:nvSpPr>
      <dsp:spPr>
        <a:xfrm>
          <a:off x="3776679" y="849726"/>
          <a:ext cx="3312846" cy="3549799"/>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Harmonized state approaches to environmental issues across the nation</a:t>
          </a:r>
          <a:endParaRPr lang="en-US" sz="1900" kern="1200" dirty="0"/>
        </a:p>
        <a:p>
          <a:pPr marL="171450" lvl="1" indent="-171450" algn="l" defTabSz="844550">
            <a:lnSpc>
              <a:spcPct val="90000"/>
            </a:lnSpc>
            <a:spcBef>
              <a:spcPct val="0"/>
            </a:spcBef>
            <a:spcAft>
              <a:spcPct val="15000"/>
            </a:spcAft>
            <a:buChar char="••"/>
          </a:pPr>
          <a:r>
            <a:rPr lang="en-US" sz="1900" kern="1200" smtClean="0"/>
            <a:t>Consistent approach to using innovative technology</a:t>
          </a:r>
          <a:endParaRPr lang="en-US" sz="1900" kern="1200" dirty="0" smtClean="0"/>
        </a:p>
        <a:p>
          <a:pPr marL="171450" lvl="1" indent="-171450" algn="l" defTabSz="844550">
            <a:lnSpc>
              <a:spcPct val="90000"/>
            </a:lnSpc>
            <a:spcBef>
              <a:spcPct val="0"/>
            </a:spcBef>
            <a:spcAft>
              <a:spcPct val="15000"/>
            </a:spcAft>
            <a:buChar char="••"/>
          </a:pPr>
          <a:r>
            <a:rPr lang="en-US" sz="1900" kern="1200" dirty="0" smtClean="0"/>
            <a:t>Faster decision-making</a:t>
          </a:r>
        </a:p>
        <a:p>
          <a:pPr marL="171450" lvl="1" indent="-171450" algn="l" defTabSz="844550">
            <a:lnSpc>
              <a:spcPct val="90000"/>
            </a:lnSpc>
            <a:spcBef>
              <a:spcPct val="0"/>
            </a:spcBef>
            <a:spcAft>
              <a:spcPct val="15000"/>
            </a:spcAft>
            <a:buChar char="••"/>
          </a:pPr>
          <a:r>
            <a:rPr lang="en-US" sz="1900" kern="1200" smtClean="0"/>
            <a:t>Reduced permitting time</a:t>
          </a:r>
          <a:endParaRPr lang="en-US" sz="1900" kern="1200" dirty="0" smtClean="0"/>
        </a:p>
        <a:p>
          <a:pPr marL="171450" lvl="1" indent="-171450" algn="l" defTabSz="844550">
            <a:lnSpc>
              <a:spcPct val="90000"/>
            </a:lnSpc>
            <a:spcBef>
              <a:spcPct val="0"/>
            </a:spcBef>
            <a:spcAft>
              <a:spcPct val="15000"/>
            </a:spcAft>
            <a:buChar char="••"/>
          </a:pPr>
          <a:r>
            <a:rPr lang="en-US" sz="1900" kern="1200" dirty="0" smtClean="0"/>
            <a:t>Decreased costs</a:t>
          </a:r>
        </a:p>
        <a:p>
          <a:pPr marL="171450" lvl="1" indent="-171450" algn="l" defTabSz="844550">
            <a:lnSpc>
              <a:spcPct val="90000"/>
            </a:lnSpc>
            <a:spcBef>
              <a:spcPct val="0"/>
            </a:spcBef>
            <a:spcAft>
              <a:spcPct val="15000"/>
            </a:spcAft>
            <a:buChar char="••"/>
          </a:pPr>
          <a:r>
            <a:rPr lang="en-US" sz="1900" kern="1200" smtClean="0"/>
            <a:t>Leveraging of partnerships</a:t>
          </a:r>
          <a:endParaRPr lang="en-US" sz="1900" kern="1200" dirty="0" smtClean="0"/>
        </a:p>
        <a:p>
          <a:pPr marL="171450" lvl="1" indent="-171450" algn="l" defTabSz="844550">
            <a:lnSpc>
              <a:spcPct val="90000"/>
            </a:lnSpc>
            <a:spcBef>
              <a:spcPct val="0"/>
            </a:spcBef>
            <a:spcAft>
              <a:spcPct val="15000"/>
            </a:spcAft>
            <a:buChar char="••"/>
          </a:pPr>
          <a:r>
            <a:rPr lang="en-US" sz="1900" kern="1200" smtClean="0"/>
            <a:t>Increased efficiencies</a:t>
          </a:r>
          <a:endParaRPr lang="en-US" sz="1900" kern="1200" dirty="0" smtClean="0"/>
        </a:p>
      </dsp:txBody>
      <dsp:txXfrm>
        <a:off x="3776679" y="849726"/>
        <a:ext cx="3312846" cy="354979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44438E-8561-4658-8E21-1D3B72024EDA}" type="datetimeFigureOut">
              <a:rPr lang="en-US" smtClean="0"/>
              <a:t>12/14/2017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9316E-C993-4C82-9DC7-6D334A80E69E}" type="slidenum">
              <a:rPr lang="en-US" smtClean="0"/>
              <a:t>‹#›</a:t>
            </a:fld>
            <a:endParaRPr lang="en-US"/>
          </a:p>
        </p:txBody>
      </p:sp>
    </p:spTree>
    <p:extLst>
      <p:ext uri="{BB962C8B-B14F-4D97-AF65-F5344CB8AC3E}">
        <p14:creationId xmlns:p14="http://schemas.microsoft.com/office/powerpoint/2010/main" val="1239584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7C338-240E-4FD8-BEB0-429211DAA393}" type="datetimeFigureOut">
              <a:rPr lang="en-US" smtClean="0"/>
              <a:t>12/14/2017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12E5E-B67A-43DC-A26F-4AE694D86E8F}" type="slidenum">
              <a:rPr lang="en-US" smtClean="0"/>
              <a:t>‹#›</a:t>
            </a:fld>
            <a:endParaRPr lang="en-US"/>
          </a:p>
        </p:txBody>
      </p:sp>
    </p:spTree>
    <p:extLst>
      <p:ext uri="{BB962C8B-B14F-4D97-AF65-F5344CB8AC3E}">
        <p14:creationId xmlns:p14="http://schemas.microsoft.com/office/powerpoint/2010/main" val="377637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ITRC is a 501(c)3 program of the Environmental Council of the States (ECOS) and is based in Washington DC.  ITRC provides information resources on technically-sound innovative solutions to environmental challenges. Part of ITRC’s mission is to foster integration of new beneficial technical developments within existing regulatory frameworks.</a:t>
            </a:r>
          </a:p>
          <a:p>
            <a:pPr eaLnBrk="1" hangingPunct="1"/>
            <a:endParaRPr lang="en-US" dirty="0" smtClean="0"/>
          </a:p>
          <a:p>
            <a:pPr eaLnBrk="1" hangingPunct="1"/>
            <a:r>
              <a:rPr lang="en-US" dirty="0" smtClean="0"/>
              <a:t>ITRC is a state-led coalition of state regulators, industry experts, public/tribal stakeholders, academia, and federal partners that works to achieve regulatory acceptance of innovative environmental technologies and approaches.  ITRC consists of 50 states (and the District of Columbia and Puerto</a:t>
            </a:r>
            <a:r>
              <a:rPr lang="en-US" baseline="0" dirty="0" smtClean="0"/>
              <a:t> Rico</a:t>
            </a:r>
            <a:r>
              <a:rPr lang="en-US" dirty="0" smtClean="0"/>
              <a:t>) and works to break down barriers and reduce compliance costs, making it easier to use new technologies and helping states maximize resources. ITRC resources expedite quality decision making, while protecting human health and the environment.  </a:t>
            </a:r>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2</a:t>
            </a:fld>
            <a:endParaRPr lang="en-US"/>
          </a:p>
        </p:txBody>
      </p:sp>
    </p:spTree>
    <p:extLst>
      <p:ext uri="{BB962C8B-B14F-4D97-AF65-F5344CB8AC3E}">
        <p14:creationId xmlns:p14="http://schemas.microsoft.com/office/powerpoint/2010/main" val="281457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0FA423-E544-4F66-AA84-0D3A3281F670}" type="slidenum">
              <a:rPr lang="en-US" smtClean="0">
                <a:ea typeface="MS PGothic" pitchFamily="34" charset="-128"/>
              </a:rPr>
              <a:pPr/>
              <a:t>11</a:t>
            </a:fld>
            <a:endParaRPr lang="en-US" dirty="0" smtClean="0">
              <a:ea typeface="MS PGothic"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ITRC has a unique network that includes regulators and the regulated, from the government and private sector. </a:t>
            </a:r>
          </a:p>
          <a:p>
            <a:pPr eaLnBrk="1" hangingPunct="1">
              <a:buFont typeface="Arial" pitchFamily="34" charset="0"/>
              <a:buChar char="•"/>
            </a:pPr>
            <a:r>
              <a:rPr lang="en-US" dirty="0" smtClean="0"/>
              <a:t>ITRC is a program of ECOS – the Environmental Council of States (national organization of state environmental agency commissioners) – and ERIS (Environmental Research Institute</a:t>
            </a:r>
            <a:r>
              <a:rPr lang="en-US" baseline="0" dirty="0" smtClean="0"/>
              <a:t> of the States) </a:t>
            </a:r>
            <a:r>
              <a:rPr lang="en-US" dirty="0" smtClean="0"/>
              <a:t>and ECOS staff provide administration for ITRC.</a:t>
            </a:r>
          </a:p>
          <a:p>
            <a:pPr eaLnBrk="1" hangingPunct="1">
              <a:buFont typeface="Arial" pitchFamily="34" charset="0"/>
              <a:buChar char="•"/>
            </a:pPr>
            <a:r>
              <a:rPr lang="en-US" dirty="0" smtClean="0"/>
              <a:t>All ITRC Teams have a minimum of 1-2 state Team Leaders and 5 state members.</a:t>
            </a:r>
          </a:p>
          <a:p>
            <a:pPr eaLnBrk="1" hangingPunct="1"/>
            <a:endParaRPr lang="en-US" dirty="0" smtClean="0"/>
          </a:p>
          <a:p>
            <a:pPr eaLnBrk="1" hangingPunct="1">
              <a:buFontTx/>
              <a:buNone/>
            </a:pPr>
            <a:endParaRPr lang="en-US" dirty="0" smtClean="0"/>
          </a:p>
        </p:txBody>
      </p:sp>
    </p:spTree>
    <p:extLst>
      <p:ext uri="{BB962C8B-B14F-4D97-AF65-F5344CB8AC3E}">
        <p14:creationId xmlns:p14="http://schemas.microsoft.com/office/powerpoint/2010/main" val="63423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p>
        </p:txBody>
      </p:sp>
      <p:sp>
        <p:nvSpPr>
          <p:cNvPr id="73732" name="Slide Number Placeholder 3"/>
          <p:cNvSpPr>
            <a:spLocks noGrp="1"/>
          </p:cNvSpPr>
          <p:nvPr>
            <p:ph type="sldNum" sz="quarter" idx="5"/>
          </p:nvPr>
        </p:nvSpPr>
        <p:spPr>
          <a:noFill/>
        </p:spPr>
        <p:txBody>
          <a:bodyPr/>
          <a:lstStyle/>
          <a:p>
            <a:fld id="{C97AF42F-E02D-4F81-B346-01EB1826D120}" type="slidenum">
              <a:rPr lang="en-US" smtClean="0">
                <a:ea typeface="MS PGothic" pitchFamily="34" charset="-128"/>
              </a:rPr>
              <a:pPr/>
              <a:t>12</a:t>
            </a:fld>
            <a:endParaRPr lang="en-US" dirty="0" smtClean="0">
              <a:ea typeface="MS PGothic" pitchFamily="34" charset="-128"/>
            </a:endParaRPr>
          </a:p>
        </p:txBody>
      </p:sp>
    </p:spTree>
    <p:extLst>
      <p:ext uri="{BB962C8B-B14F-4D97-AF65-F5344CB8AC3E}">
        <p14:creationId xmlns:p14="http://schemas.microsoft.com/office/powerpoint/2010/main" val="69303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xfrm>
            <a:off x="933450" y="4418013"/>
            <a:ext cx="5143500" cy="4181475"/>
          </a:xfrm>
          <a:noFill/>
          <a:ln/>
        </p:spPr>
        <p:txBody>
          <a:bodyPr lIns="93155" tIns="46576" rIns="93155" bIns="46576"/>
          <a:lstStyle/>
          <a:p>
            <a:pPr>
              <a:spcBef>
                <a:spcPct val="0"/>
              </a:spcBef>
            </a:pPr>
            <a:endParaRPr lang="en-US" sz="900" dirty="0" smtClean="0"/>
          </a:p>
        </p:txBody>
      </p:sp>
      <p:sp>
        <p:nvSpPr>
          <p:cNvPr id="75780"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55" tIns="46576" rIns="93155" bIns="46576" anchor="b"/>
          <a:lstStyle/>
          <a:p>
            <a:pPr algn="r" defTabSz="911225"/>
            <a:fld id="{12E33400-15BC-408B-A4E1-D04D4FA1E639}" type="slidenum">
              <a:rPr lang="en-US" sz="1200"/>
              <a:pPr algn="r" defTabSz="911225"/>
              <a:t>13</a:t>
            </a:fld>
            <a:endParaRPr lang="en-US" sz="1200" dirty="0"/>
          </a:p>
        </p:txBody>
      </p:sp>
    </p:spTree>
    <p:extLst>
      <p:ext uri="{BB962C8B-B14F-4D97-AF65-F5344CB8AC3E}">
        <p14:creationId xmlns:p14="http://schemas.microsoft.com/office/powerpoint/2010/main" val="312587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8FB4F33-49FA-4929-8F85-0A0C5DECE58F}" type="slidenum">
              <a:rPr lang="en-US" smtClean="0">
                <a:ea typeface="MS PGothic" pitchFamily="34" charset="-128"/>
              </a:rPr>
              <a:pPr/>
              <a:t>14</a:t>
            </a:fld>
            <a:endParaRPr lang="en-US" dirty="0" smtClean="0">
              <a:ea typeface="MS PGothic"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t>ITRC works to break down barriers by (1) increasing state regulators’ understanding and confidence in innovative technologies; (2) producing guidance documents and training that are used by environmental professionals across the country to increase regulatory consistency from state-to-state; (3) fostering integration of new technical developments within existing regulations; (4) creating networks of technical experts for use by states when making decisions on innovative environmental technologies; and (5) showing the cost and time savings that can be achieved with innovative environmental technologies.</a:t>
            </a:r>
          </a:p>
          <a:p>
            <a:pPr eaLnBrk="1" hangingPunct="1"/>
            <a:endParaRPr lang="en-US" dirty="0" smtClean="0"/>
          </a:p>
        </p:txBody>
      </p:sp>
    </p:spTree>
    <p:extLst>
      <p:ext uri="{BB962C8B-B14F-4D97-AF65-F5344CB8AC3E}">
        <p14:creationId xmlns:p14="http://schemas.microsoft.com/office/powerpoint/2010/main" val="288608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4F29A8D-6C5B-4BD6-9369-248E4151934B}" type="slidenum">
              <a:rPr lang="en-US" smtClean="0">
                <a:ea typeface="MS PGothic" pitchFamily="34" charset="-128"/>
              </a:rPr>
              <a:pPr/>
              <a:t>15</a:t>
            </a:fld>
            <a:endParaRPr lang="en-US" dirty="0" smtClean="0">
              <a:ea typeface="MS PGothic" pitchFamily="34"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extLst>
      <p:ext uri="{BB962C8B-B14F-4D97-AF65-F5344CB8AC3E}">
        <p14:creationId xmlns:p14="http://schemas.microsoft.com/office/powerpoint/2010/main" val="198570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dirty="0" smtClean="0"/>
          </a:p>
        </p:txBody>
      </p:sp>
      <p:sp>
        <p:nvSpPr>
          <p:cNvPr id="79876" name="Slide Number Placeholder 3"/>
          <p:cNvSpPr>
            <a:spLocks noGrp="1"/>
          </p:cNvSpPr>
          <p:nvPr>
            <p:ph type="sldNum" sz="quarter" idx="5"/>
          </p:nvPr>
        </p:nvSpPr>
        <p:spPr>
          <a:noFill/>
        </p:spPr>
        <p:txBody>
          <a:bodyPr/>
          <a:lstStyle/>
          <a:p>
            <a:fld id="{B6D3E54F-E3D7-4098-A4B4-178803067DF7}" type="slidenum">
              <a:rPr lang="en-US" smtClean="0">
                <a:ea typeface="MS PGothic" pitchFamily="34" charset="-128"/>
              </a:rPr>
              <a:pPr/>
              <a:t>16</a:t>
            </a:fld>
            <a:endParaRPr lang="en-US" dirty="0" smtClean="0">
              <a:ea typeface="MS PGothic" pitchFamily="34" charset="-128"/>
            </a:endParaRPr>
          </a:p>
        </p:txBody>
      </p:sp>
    </p:spTree>
    <p:extLst>
      <p:ext uri="{BB962C8B-B14F-4D97-AF65-F5344CB8AC3E}">
        <p14:creationId xmlns:p14="http://schemas.microsoft.com/office/powerpoint/2010/main" val="242940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302486B-DC5B-44E1-8CB4-59EE0BEFC218}" type="slidenum">
              <a:rPr lang="en-US" smtClean="0">
                <a:ea typeface="MS PGothic" pitchFamily="34" charset="-128"/>
              </a:rPr>
              <a:pPr/>
              <a:t>17</a:t>
            </a:fld>
            <a:endParaRPr lang="en-US" dirty="0" smtClean="0">
              <a:ea typeface="MS PGothic" pitchFamily="34"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lnSpc>
                <a:spcPct val="80000"/>
              </a:lnSpc>
            </a:pPr>
            <a:r>
              <a:rPr lang="en-US" sz="900" dirty="0" smtClean="0"/>
              <a:t>Over 900 members total, 45% private sector, 45% government</a:t>
            </a:r>
          </a:p>
        </p:txBody>
      </p:sp>
    </p:spTree>
    <p:extLst>
      <p:ext uri="{BB962C8B-B14F-4D97-AF65-F5344CB8AC3E}">
        <p14:creationId xmlns:p14="http://schemas.microsoft.com/office/powerpoint/2010/main" val="97622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236D52F-A838-43D1-BFDF-0E02187788FA}" type="slidenum">
              <a:rPr lang="en-US" smtClean="0">
                <a:ea typeface="MS PGothic" pitchFamily="34" charset="-128"/>
              </a:rPr>
              <a:pPr/>
              <a:t>18</a:t>
            </a:fld>
            <a:endParaRPr lang="en-US" dirty="0" smtClean="0">
              <a:ea typeface="MS PGothic" pitchFamily="34"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smtClean="0"/>
              <a:t>ITRC has one of the deepest, if not the deepest, network of state environmental regulators available.  Because of ITRC’s reach into the state environmental agencies, its guidance documents and training truly represent a national perspective. One benefit of this national perspective is harmonization of state regulatory approaches across the nation.  Another is that ITRC is a powerful state network that can be used by states to maximize their resources. </a:t>
            </a:r>
          </a:p>
          <a:p>
            <a:pPr eaLnBrk="1" hangingPunct="1"/>
            <a:endParaRPr lang="en-US" dirty="0" smtClean="0"/>
          </a:p>
          <a:p>
            <a:pPr eaLnBrk="1" hangingPunct="1"/>
            <a:r>
              <a:rPr lang="en-US" dirty="0" smtClean="0"/>
              <a:t>For example, states without technical experts in emerging areas can use ITRC’s network as a resource for addressing technical challenges and decision making on innovative environmental technologies/approaches.   </a:t>
            </a:r>
          </a:p>
        </p:txBody>
      </p:sp>
    </p:spTree>
    <p:extLst>
      <p:ext uri="{BB962C8B-B14F-4D97-AF65-F5344CB8AC3E}">
        <p14:creationId xmlns:p14="http://schemas.microsoft.com/office/powerpoint/2010/main" val="723954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smtClean="0"/>
          </a:p>
        </p:txBody>
      </p:sp>
      <p:sp>
        <p:nvSpPr>
          <p:cNvPr id="82948" name="Slide Number Placeholder 3"/>
          <p:cNvSpPr>
            <a:spLocks noGrp="1"/>
          </p:cNvSpPr>
          <p:nvPr>
            <p:ph type="sldNum" sz="quarter" idx="5"/>
          </p:nvPr>
        </p:nvSpPr>
        <p:spPr>
          <a:noFill/>
        </p:spPr>
        <p:txBody>
          <a:bodyPr/>
          <a:lstStyle/>
          <a:p>
            <a:fld id="{105642FC-659D-49B2-8798-D209985FE820}" type="slidenum">
              <a:rPr lang="en-US" smtClean="0">
                <a:ea typeface="MS PGothic" pitchFamily="34" charset="-128"/>
              </a:rPr>
              <a:pPr/>
              <a:t>19</a:t>
            </a:fld>
            <a:endParaRPr lang="en-US" dirty="0" smtClean="0">
              <a:ea typeface="MS PGothic" pitchFamily="34" charset="-128"/>
            </a:endParaRPr>
          </a:p>
        </p:txBody>
      </p:sp>
    </p:spTree>
    <p:extLst>
      <p:ext uri="{BB962C8B-B14F-4D97-AF65-F5344CB8AC3E}">
        <p14:creationId xmlns:p14="http://schemas.microsoft.com/office/powerpoint/2010/main" val="2864044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973513" y="8829675"/>
            <a:ext cx="3036887" cy="466725"/>
          </a:xfrm>
          <a:prstGeom prst="rect">
            <a:avLst/>
          </a:prstGeom>
          <a:noFill/>
          <a:ln w="9525">
            <a:noFill/>
            <a:miter lim="800000"/>
            <a:headEnd/>
            <a:tailEnd/>
          </a:ln>
        </p:spPr>
        <p:txBody>
          <a:bodyPr lIns="93159" tIns="46580" rIns="93159" bIns="46580" anchor="b"/>
          <a:lstStyle/>
          <a:p>
            <a:pPr algn="r" defTabSz="912813"/>
            <a:fld id="{65A84306-B884-42F8-9EFB-D7AF6C5942D7}" type="slidenum">
              <a:rPr lang="en-US" sz="1100"/>
              <a:pPr algn="r" defTabSz="912813"/>
              <a:t>20</a:t>
            </a:fld>
            <a:endParaRPr lang="en-US" sz="1100" dirty="0"/>
          </a:p>
        </p:txBody>
      </p:sp>
      <p:sp>
        <p:nvSpPr>
          <p:cNvPr id="88067" name="Rectangle 2"/>
          <p:cNvSpPr>
            <a:spLocks noGrp="1" noRot="1" noChangeAspect="1" noChangeArrowheads="1" noTextEdit="1"/>
          </p:cNvSpPr>
          <p:nvPr>
            <p:ph type="sldImg"/>
          </p:nvPr>
        </p:nvSpPr>
        <p:spPr>
          <a:xfrm>
            <a:off x="409575" y="696913"/>
            <a:ext cx="6192838" cy="3484562"/>
          </a:xfrm>
          <a:ln/>
        </p:spPr>
      </p:sp>
      <p:sp>
        <p:nvSpPr>
          <p:cNvPr id="88068" name="Rectangle 3"/>
          <p:cNvSpPr>
            <a:spLocks noGrp="1" noChangeArrowheads="1"/>
          </p:cNvSpPr>
          <p:nvPr>
            <p:ph type="body" idx="1"/>
          </p:nvPr>
        </p:nvSpPr>
        <p:spPr>
          <a:noFill/>
          <a:ln/>
        </p:spPr>
        <p:txBody>
          <a:bodyPr lIns="93159" tIns="46580" rIns="93159" bIns="46580"/>
          <a:lstStyle/>
          <a:p>
            <a:pPr eaLnBrk="1" hangingPunct="1"/>
            <a:endParaRPr lang="en-US" dirty="0" smtClean="0"/>
          </a:p>
        </p:txBody>
      </p:sp>
    </p:spTree>
    <p:extLst>
      <p:ext uri="{BB962C8B-B14F-4D97-AF65-F5344CB8AC3E}">
        <p14:creationId xmlns:p14="http://schemas.microsoft.com/office/powerpoint/2010/main" val="290816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ea typeface="ＭＳ Ｐゴシック" pitchFamily="-80" charset="-128"/>
              </a:rPr>
              <a:t>ITRC Values</a:t>
            </a:r>
            <a:endParaRPr lang="en-US" dirty="0" smtClean="0">
              <a:ea typeface="ＭＳ Ｐゴシック" pitchFamily="-80" charset="-128"/>
            </a:endParaRPr>
          </a:p>
          <a:p>
            <a:pPr>
              <a:defRPr/>
            </a:pPr>
            <a:r>
              <a:rPr lang="en-US" dirty="0" smtClean="0">
                <a:ea typeface="ＭＳ Ｐゴシック" pitchFamily="-80" charset="-128"/>
              </a:rPr>
              <a:t>Our values represent enduring beliefs that are at the core of ITRC and serve to guide and shape decisions at all levels of the ITRC organization.  We believe that </a:t>
            </a:r>
            <a:r>
              <a:rPr lang="en-US" b="1" dirty="0" smtClean="0">
                <a:ea typeface="ＭＳ Ｐゴシック" pitchFamily="-80" charset="-128"/>
              </a:rPr>
              <a:t>change </a:t>
            </a:r>
            <a:r>
              <a:rPr lang="en-US" dirty="0" smtClean="0">
                <a:ea typeface="ＭＳ Ｐゴシック" pitchFamily="-80" charset="-128"/>
              </a:rPr>
              <a:t>creates opportunity to implement innovative solutions resulting in protection of human health and the environment. Our approach to developing these solutions is to work </a:t>
            </a:r>
            <a:r>
              <a:rPr lang="en-US" b="1" dirty="0" smtClean="0">
                <a:ea typeface="ＭＳ Ｐゴシック" pitchFamily="-80" charset="-128"/>
              </a:rPr>
              <a:t>as a state-led organization</a:t>
            </a:r>
            <a:r>
              <a:rPr lang="en-US" dirty="0" smtClean="0">
                <a:ea typeface="ＭＳ Ｐゴシック" pitchFamily="-80" charset="-128"/>
              </a:rPr>
              <a:t> in </a:t>
            </a:r>
            <a:r>
              <a:rPr lang="en-US" b="1" dirty="0" smtClean="0">
                <a:ea typeface="ＭＳ Ｐゴシック" pitchFamily="-80" charset="-128"/>
              </a:rPr>
              <a:t>collaboration </a:t>
            </a:r>
            <a:r>
              <a:rPr lang="en-US" dirty="0" smtClean="0">
                <a:ea typeface="ＭＳ Ｐゴシック" pitchFamily="-80" charset="-128"/>
              </a:rPr>
              <a:t>with all those affected by the guidance we develop. We believe in taking a path that brings </a:t>
            </a:r>
            <a:r>
              <a:rPr lang="en-US" b="1" dirty="0" smtClean="0">
                <a:ea typeface="ＭＳ Ｐゴシック" pitchFamily="-80" charset="-128"/>
              </a:rPr>
              <a:t>innovation </a:t>
            </a:r>
            <a:r>
              <a:rPr lang="en-US" dirty="0" smtClean="0">
                <a:ea typeface="ＭＳ Ｐゴシック" pitchFamily="-80" charset="-128"/>
              </a:rPr>
              <a:t>to the environmental marketplace. We believe our products must be grounded in </a:t>
            </a:r>
            <a:r>
              <a:rPr lang="en-US" b="1" dirty="0" smtClean="0">
                <a:ea typeface="ＭＳ Ｐゴシック" pitchFamily="-80" charset="-128"/>
              </a:rPr>
              <a:t>technical excellence</a:t>
            </a:r>
            <a:r>
              <a:rPr lang="en-US" dirty="0" smtClean="0">
                <a:ea typeface="ＭＳ Ｐゴシック" pitchFamily="-80" charset="-128"/>
              </a:rPr>
              <a:t> that will lead to more capable customers. We expect all to work with </a:t>
            </a:r>
            <a:r>
              <a:rPr lang="en-US" b="1" dirty="0" smtClean="0">
                <a:ea typeface="ＭＳ Ｐゴシック" pitchFamily="-80" charset="-128"/>
              </a:rPr>
              <a:t>integrity </a:t>
            </a:r>
            <a:r>
              <a:rPr lang="en-US" dirty="0" smtClean="0">
                <a:ea typeface="ＭＳ Ｐゴシック" pitchFamily="-80" charset="-128"/>
              </a:rPr>
              <a:t>so that we may operate in a culture of openness and </a:t>
            </a:r>
            <a:r>
              <a:rPr lang="en-US" b="1" dirty="0" smtClean="0">
                <a:ea typeface="ＭＳ Ｐゴシック" pitchFamily="-80" charset="-128"/>
              </a:rPr>
              <a:t>partnership</a:t>
            </a:r>
            <a:r>
              <a:rPr lang="en-US" dirty="0" smtClean="0">
                <a:ea typeface="ＭＳ Ｐゴシック" pitchFamily="-80" charset="-128"/>
              </a:rPr>
              <a:t> with our customers and funding sponsors. We strive for</a:t>
            </a:r>
            <a:r>
              <a:rPr lang="en-US" b="1" dirty="0" smtClean="0">
                <a:ea typeface="ＭＳ Ｐゴシック" pitchFamily="-80" charset="-128"/>
              </a:rPr>
              <a:t> consensus</a:t>
            </a:r>
            <a:r>
              <a:rPr lang="en-US" dirty="0" smtClean="0">
                <a:ea typeface="ＭＳ Ｐゴシック" pitchFamily="-80" charset="-128"/>
              </a:rPr>
              <a:t> in decision making and development of products.</a:t>
            </a:r>
          </a:p>
          <a:p>
            <a:pPr>
              <a:defRPr/>
            </a:pPr>
            <a:endParaRPr lang="en-US" dirty="0">
              <a:ea typeface="ＭＳ Ｐゴシック" pitchFamily="-80" charset="-128"/>
            </a:endParaRPr>
          </a:p>
        </p:txBody>
      </p:sp>
      <p:sp>
        <p:nvSpPr>
          <p:cNvPr id="4" name="Slide Number Placeholder 3"/>
          <p:cNvSpPr>
            <a:spLocks noGrp="1"/>
          </p:cNvSpPr>
          <p:nvPr>
            <p:ph type="sldNum" sz="quarter" idx="10"/>
          </p:nvPr>
        </p:nvSpPr>
        <p:spPr/>
        <p:txBody>
          <a:bodyPr/>
          <a:lstStyle/>
          <a:p>
            <a:fld id="{52012E5E-B67A-43DC-A26F-4AE694D86E8F}" type="slidenum">
              <a:rPr lang="en-US" smtClean="0"/>
              <a:t>3</a:t>
            </a:fld>
            <a:endParaRPr lang="en-US"/>
          </a:p>
        </p:txBody>
      </p:sp>
    </p:spTree>
    <p:extLst>
      <p:ext uri="{BB962C8B-B14F-4D97-AF65-F5344CB8AC3E}">
        <p14:creationId xmlns:p14="http://schemas.microsoft.com/office/powerpoint/2010/main" val="428238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3F7A457-A658-4079-988B-89EFF7ABD079}" type="slidenum">
              <a:rPr lang="en-US" smtClean="0">
                <a:ea typeface="MS PGothic" pitchFamily="34" charset="-128"/>
              </a:rPr>
              <a:pPr/>
              <a:t>21</a:t>
            </a:fld>
            <a:endParaRPr lang="en-US" dirty="0" smtClean="0">
              <a:ea typeface="MS PGothic" pitchFamily="3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smtClean="0"/>
              <a:t>ITRC training is based on ITRC technical and regulatory guidance documents and focused on increasing understanding and use of ITRC documents. Internet-based training is hosted in conjunction with EPA’s Clu-in Website and is free (and cost-effective, since no travel is required).  Most internet-based training courses are available in archived form for on-demand viewing. ITRC offering Vapor Intrusion classroom training in Michigan</a:t>
            </a:r>
            <a:r>
              <a:rPr lang="en-US" baseline="0" dirty="0" smtClean="0"/>
              <a:t> October 2017</a:t>
            </a:r>
            <a:r>
              <a:rPr lang="en-US" dirty="0" smtClean="0"/>
              <a:t>.  See www.itrcweb.org for more information.</a:t>
            </a:r>
          </a:p>
          <a:p>
            <a:pPr eaLnBrk="1" hangingPunct="1"/>
            <a:endParaRPr lang="en-US" dirty="0" smtClean="0"/>
          </a:p>
        </p:txBody>
      </p:sp>
    </p:spTree>
    <p:extLst>
      <p:ext uri="{BB962C8B-B14F-4D97-AF65-F5344CB8AC3E}">
        <p14:creationId xmlns:p14="http://schemas.microsoft.com/office/powerpoint/2010/main" val="160203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mid</a:t>
            </a:r>
            <a:r>
              <a:rPr lang="en-US" baseline="0" dirty="0" smtClean="0"/>
              <a:t>-2017: over 160,000 people trained since 1997</a:t>
            </a:r>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22</a:t>
            </a:fld>
            <a:endParaRPr lang="en-US"/>
          </a:p>
        </p:txBody>
      </p:sp>
    </p:spTree>
    <p:extLst>
      <p:ext uri="{BB962C8B-B14F-4D97-AF65-F5344CB8AC3E}">
        <p14:creationId xmlns:p14="http://schemas.microsoft.com/office/powerpoint/2010/main" val="3457365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mid</a:t>
            </a:r>
            <a:r>
              <a:rPr lang="en-US" baseline="0" dirty="0" smtClean="0"/>
              <a:t>-2017: over 160,000 people trained since 1997</a:t>
            </a:r>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23</a:t>
            </a:fld>
            <a:endParaRPr lang="en-US"/>
          </a:p>
        </p:txBody>
      </p:sp>
    </p:spTree>
    <p:extLst>
      <p:ext uri="{BB962C8B-B14F-4D97-AF65-F5344CB8AC3E}">
        <p14:creationId xmlns:p14="http://schemas.microsoft.com/office/powerpoint/2010/main" val="853190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ED4035F-3D92-4BE5-AA95-FCCB5D52A9A5}" type="slidenum">
              <a:rPr lang="en-US" smtClean="0">
                <a:ea typeface="MS PGothic" pitchFamily="34" charset="-128"/>
              </a:rPr>
              <a:pPr/>
              <a:t>24</a:t>
            </a:fld>
            <a:endParaRPr lang="en-US" dirty="0" smtClean="0">
              <a:ea typeface="MS PGothic" pitchFamily="3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52790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9805B21-05D7-45F8-95C4-E0EC103F6B7D}" type="slidenum">
              <a:rPr lang="en-US" smtClean="0">
                <a:ea typeface="MS PGothic" pitchFamily="34" charset="-128"/>
              </a:rPr>
              <a:pPr/>
              <a:t>26</a:t>
            </a:fld>
            <a:endParaRPr lang="en-US" dirty="0" smtClean="0">
              <a:ea typeface="MS PGothic" pitchFamily="34"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The POC Network is one of ITRC’s more important features. ITRC has one of the deepest, if not the deepest, network of state environmental regulators available.  Because of ITRC’s reach into the state environmental agencies, its guidance documents and training truly represent a national perspective.  One benefit of this national perspective is harmonization of state regulatory approaches across the nation.  Another is that ITRC is a powerful state network that can be used by states to maximize their resources. For example, states without technical experts in emerging areas can use ITRC’s network as a resource for addressing technical challenges and decision making on innovative environmental technologies/approaches.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17089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buFontTx/>
              <a:buChar char="•"/>
            </a:pPr>
            <a:r>
              <a:rPr lang="en-US" dirty="0" smtClean="0"/>
              <a:t>State membership over time.</a:t>
            </a:r>
          </a:p>
          <a:p>
            <a:pPr eaLnBrk="1" hangingPunct="1">
              <a:buFontTx/>
              <a:buChar char="•"/>
            </a:pPr>
            <a:r>
              <a:rPr lang="en-US" dirty="0" smtClean="0"/>
              <a:t>States without POCs assigned: none!</a:t>
            </a:r>
          </a:p>
          <a:p>
            <a:pPr eaLnBrk="1" hangingPunct="1">
              <a:buFontTx/>
              <a:buChar char="•"/>
            </a:pPr>
            <a:r>
              <a:rPr lang="en-US" dirty="0" smtClean="0"/>
              <a:t>Puerto Rico joined in 2010</a:t>
            </a:r>
          </a:p>
          <a:p>
            <a:pPr eaLnBrk="1" hangingPunct="1">
              <a:buFontTx/>
              <a:buChar char="•"/>
            </a:pPr>
            <a:r>
              <a:rPr lang="en-US" dirty="0" smtClean="0"/>
              <a:t>Thanks to the affiliation with ECOS in 1999 (when ITRC administration was transferred from Western Governors Association (WGA) to ECOS) we saw a significant increase in state membership</a:t>
            </a:r>
          </a:p>
        </p:txBody>
      </p:sp>
      <p:sp>
        <p:nvSpPr>
          <p:cNvPr id="93188" name="Slide Number Placeholder 3"/>
          <p:cNvSpPr>
            <a:spLocks noGrp="1"/>
          </p:cNvSpPr>
          <p:nvPr>
            <p:ph type="sldNum" sz="quarter" idx="5"/>
          </p:nvPr>
        </p:nvSpPr>
        <p:spPr>
          <a:noFill/>
        </p:spPr>
        <p:txBody>
          <a:bodyPr/>
          <a:lstStyle/>
          <a:p>
            <a:fld id="{DCD2279F-833C-44FD-879B-6E7E5F8773BE}" type="slidenum">
              <a:rPr lang="en-US" smtClean="0">
                <a:ea typeface="MS PGothic" pitchFamily="34" charset="-128"/>
              </a:rPr>
              <a:pPr/>
              <a:t>27</a:t>
            </a:fld>
            <a:endParaRPr lang="en-US" dirty="0" smtClean="0">
              <a:ea typeface="MS PGothic" pitchFamily="34" charset="-128"/>
            </a:endParaRPr>
          </a:p>
        </p:txBody>
      </p:sp>
    </p:spTree>
    <p:extLst>
      <p:ext uri="{BB962C8B-B14F-4D97-AF65-F5344CB8AC3E}">
        <p14:creationId xmlns:p14="http://schemas.microsoft.com/office/powerpoint/2010/main" val="1291715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0160A67-3F73-461B-9A76-E66BD1212342}" type="slidenum">
              <a:rPr lang="en-US" smtClean="0">
                <a:ea typeface="MS PGothic" pitchFamily="34" charset="-128"/>
              </a:rPr>
              <a:pPr/>
              <a:t>28</a:t>
            </a:fld>
            <a:endParaRPr lang="en-US" dirty="0" smtClean="0">
              <a:ea typeface="MS PGothic"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t>The number of POCs reflects upon ITRC reach into the state environmental agencies.  ITRC has a deep state network as a minimum of 80% of states appoint ITRC POCs, which act in a 2-way communication role between states and ITRC.  The main role of the ITRC POC is to increase use of ITRC documents and training.  However, they also contribute in a number of other important ways listed in this slide. </a:t>
            </a:r>
          </a:p>
          <a:p>
            <a:pPr eaLnBrk="1" hangingPunct="1"/>
            <a:endParaRPr lang="en-US" dirty="0" smtClean="0"/>
          </a:p>
        </p:txBody>
      </p:sp>
    </p:spTree>
    <p:extLst>
      <p:ext uri="{BB962C8B-B14F-4D97-AF65-F5344CB8AC3E}">
        <p14:creationId xmlns:p14="http://schemas.microsoft.com/office/powerpoint/2010/main" val="1703425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D81F793-89F8-49D6-8CBE-2BA3E3825C5B}" type="slidenum">
              <a:rPr lang="en-US" smtClean="0">
                <a:ea typeface="MS PGothic" pitchFamily="34" charset="-128"/>
              </a:rPr>
              <a:pPr/>
              <a:t>36</a:t>
            </a:fld>
            <a:endParaRPr lang="en-US" dirty="0" smtClean="0">
              <a:ea typeface="MS PGothic" pitchFamily="34"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Some of these questions may require ITRC to change.</a:t>
            </a:r>
          </a:p>
          <a:p>
            <a:pPr eaLnBrk="1" hangingPunct="1"/>
            <a:endParaRPr lang="en-US" dirty="0" smtClean="0"/>
          </a:p>
        </p:txBody>
      </p:sp>
    </p:spTree>
    <p:extLst>
      <p:ext uri="{BB962C8B-B14F-4D97-AF65-F5344CB8AC3E}">
        <p14:creationId xmlns:p14="http://schemas.microsoft.com/office/powerpoint/2010/main" val="2841594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F94F78B-BC6B-41B7-B771-FD6DF5DF9489}" type="slidenum">
              <a:rPr lang="en-US" smtClean="0">
                <a:ea typeface="MS PGothic" pitchFamily="34" charset="-128"/>
              </a:rPr>
              <a:pPr/>
              <a:t>37</a:t>
            </a:fld>
            <a:endParaRPr lang="en-US" dirty="0" smtClean="0">
              <a:ea typeface="MS PGothic" pitchFamily="34"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t>ITRC is a great organization and everyone should feel comfortable talking about it with their peers.  ITRC has beefed up its outreach page and materials available to members, as well as encouraged members to present at conferences.  ITRC leadership is actively engaging with ECOS commissioners, including direct communication through ECOS-only newsletters.  Plans are in the works to provide commissioners with “tool kits” on how to best implement ITRC within their state.  Additionally, a strong effort for outreach to funders is planned.</a:t>
            </a:r>
          </a:p>
          <a:p>
            <a:pPr eaLnBrk="1" hangingPunct="1"/>
            <a:endParaRPr lang="en-US" dirty="0" smtClean="0"/>
          </a:p>
        </p:txBody>
      </p:sp>
    </p:spTree>
    <p:extLst>
      <p:ext uri="{BB962C8B-B14F-4D97-AF65-F5344CB8AC3E}">
        <p14:creationId xmlns:p14="http://schemas.microsoft.com/office/powerpoint/2010/main" val="1244287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6816C0-C35B-4033-8606-B58418AC89A5}" type="slidenum">
              <a:rPr lang="en-US" smtClean="0">
                <a:ea typeface="MS PGothic" pitchFamily="34" charset="-128"/>
              </a:rPr>
              <a:pPr/>
              <a:t>40</a:t>
            </a:fld>
            <a:endParaRPr lang="en-US" dirty="0" smtClean="0">
              <a:ea typeface="MS PGothic" pitchFamily="34"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z="1400" dirty="0" smtClean="0"/>
              <a:t>One of ITRC’s most significant benefits is that ITRC guidance document text can be used with confidence by states when crafting or implementing their own guidance.  This saves time and money for states since they don’t have to reinvent the wheel and can use ITRC-reviewed language directly into their own documents.  Additionally,  harmonized state regulatory approaches across the country benefits everyone.</a:t>
            </a:r>
          </a:p>
          <a:p>
            <a:pPr eaLnBrk="1" hangingPunct="1"/>
            <a:endParaRPr lang="en-US" dirty="0" smtClean="0"/>
          </a:p>
        </p:txBody>
      </p:sp>
    </p:spTree>
    <p:extLst>
      <p:ext uri="{BB962C8B-B14F-4D97-AF65-F5344CB8AC3E}">
        <p14:creationId xmlns:p14="http://schemas.microsoft.com/office/powerpoint/2010/main" val="328906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4</a:t>
            </a:fld>
            <a:endParaRPr lang="en-US"/>
          </a:p>
        </p:txBody>
      </p:sp>
    </p:spTree>
    <p:extLst>
      <p:ext uri="{BB962C8B-B14F-4D97-AF65-F5344CB8AC3E}">
        <p14:creationId xmlns:p14="http://schemas.microsoft.com/office/powerpoint/2010/main" val="1710538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55912A9-37C9-4751-BF84-5F4598489FD0}" type="slidenum">
              <a:rPr lang="en-US" smtClean="0">
                <a:ea typeface="MS PGothic" pitchFamily="34" charset="-128"/>
              </a:rPr>
              <a:pPr/>
              <a:t>42</a:t>
            </a:fld>
            <a:endParaRPr lang="en-US" dirty="0" smtClean="0">
              <a:ea typeface="MS PGothic" pitchFamily="34"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t>State regulators involved with federal facilities cleanup use ITRC guidance documents to develop innovative and cost-effective solutions to waste problems.  Here, use of ITRC’s document and associated training titled, “Characterization and Remediation of Soils at Closed Small Arms Firing Ranges” showed how to clean up former firing ranges to save time and money for the state of Texas and the Air Force.  In this example, TX CEQ was able to save DOD over $10 million, but also reduced their own staff time spent on the site since they had the ITRC materials as a guide.</a:t>
            </a:r>
          </a:p>
          <a:p>
            <a:pPr eaLnBrk="1" hangingPunct="1"/>
            <a:endParaRPr lang="en-US" dirty="0" smtClean="0"/>
          </a:p>
        </p:txBody>
      </p:sp>
    </p:spTree>
    <p:extLst>
      <p:ext uri="{BB962C8B-B14F-4D97-AF65-F5344CB8AC3E}">
        <p14:creationId xmlns:p14="http://schemas.microsoft.com/office/powerpoint/2010/main" val="2593503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C1CCFF5-1A5A-4A02-AD34-499EB5B37946}" type="slidenum">
              <a:rPr lang="en-US" smtClean="0">
                <a:ea typeface="MS PGothic" pitchFamily="34" charset="-128"/>
              </a:rPr>
              <a:pPr/>
              <a:t>44</a:t>
            </a:fld>
            <a:endParaRPr lang="en-US" dirty="0" smtClean="0">
              <a:ea typeface="MS PGothic" pitchFamily="34"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dirty="0" smtClean="0"/>
              <a:t>Stimulating enhanced in situ bioremediation by extracting contaminated groundwater, amending it with appropriate bioremediation substrates, and re-injecting the mixture back into contaminated aquifer is a cost-effective and efficient way to treat a site.  This approach works well with traditional groundwater pump and treat systems and can increase their effectiveness substantially.  RCRA 3020(b) was a barrier to using this innovative approach since extracted groundwater that contained contamination could not be re-injected unless the contamination was removed.  </a:t>
            </a:r>
          </a:p>
          <a:p>
            <a:pPr eaLnBrk="1" hangingPunct="1"/>
            <a:endParaRPr lang="en-US" dirty="0" smtClean="0"/>
          </a:p>
          <a:p>
            <a:pPr eaLnBrk="1" hangingPunct="1"/>
            <a:r>
              <a:rPr lang="en-US" dirty="0" smtClean="0"/>
              <a:t>ITRC’s In Situ Bioremediation Team supported amending contaminated groundwater with additives, such as organic carbon, nutrients, electron acceptors and/or microbial cultures and re-injecting the amended groundwater to enhance in situ bioremediation of the contaminants. The basis of ITRC’s support for this approach was environmental soundness – the inherent similarity of the re-injected groundwater to the remaining groundwater in the aquifer and the ability to promote cleanup, while reducing the accumulation of waster water.  ITRC’s work catalyze the removal of regulatory barriers to enhanced in situ bioremediation has allowed hundreds of in situ bioremediation projects to move forward, with millions to tens of millions of dollars in cost savings.</a:t>
            </a:r>
          </a:p>
        </p:txBody>
      </p:sp>
    </p:spTree>
    <p:extLst>
      <p:ext uri="{BB962C8B-B14F-4D97-AF65-F5344CB8AC3E}">
        <p14:creationId xmlns:p14="http://schemas.microsoft.com/office/powerpoint/2010/main" val="2960461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A2FE49-091A-4723-BFF2-C7D9A6F36AD9}" type="slidenum">
              <a:rPr lang="en-US" smtClean="0">
                <a:ea typeface="MS PGothic" pitchFamily="34" charset="-128"/>
              </a:rPr>
              <a:pPr/>
              <a:t>46</a:t>
            </a:fld>
            <a:endParaRPr lang="en-US" dirty="0" smtClean="0">
              <a:ea typeface="MS PGothic" pitchFamily="34"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The Air Force’s Remedial Process Optimization program (called ERP-O – Environmental Restoration Program Optimization)  uses ITRC documents, along with teams of state regulators and other experts, to optimize clean up at Air Force facilities.   Because the process is based on ITRC’s documents and state regulators are participating, the optimization is accepted more rapidly on the state-side.  </a:t>
            </a:r>
          </a:p>
          <a:p>
            <a:pPr eaLnBrk="1" hangingPunct="1">
              <a:spcBef>
                <a:spcPts val="613"/>
              </a:spcBef>
            </a:pPr>
            <a:endParaRPr lang="en-US" u="sng" dirty="0" smtClean="0">
              <a:cs typeface="Arial" charset="0"/>
            </a:endParaRPr>
          </a:p>
          <a:p>
            <a:pPr eaLnBrk="1" hangingPunct="1">
              <a:spcBef>
                <a:spcPts val="613"/>
              </a:spcBef>
            </a:pPr>
            <a:r>
              <a:rPr lang="en-US" u="sng" dirty="0" smtClean="0">
                <a:cs typeface="Arial" charset="0"/>
              </a:rPr>
              <a:t>Examples:</a:t>
            </a:r>
            <a:r>
              <a:rPr lang="en-US" dirty="0" smtClean="0">
                <a:cs typeface="Arial" charset="0"/>
              </a:rPr>
              <a:t> Altus, Andersen, Tyndall, Kelly, KI Sawyer, Pease, Myrtle Beach, McGuire, MMR</a:t>
            </a:r>
          </a:p>
          <a:p>
            <a:pPr eaLnBrk="1" hangingPunct="1"/>
            <a:endParaRPr lang="en-US" dirty="0" smtClean="0"/>
          </a:p>
          <a:p>
            <a:pPr eaLnBrk="1" hangingPunct="1"/>
            <a:r>
              <a:rPr lang="en-US" dirty="0" smtClean="0"/>
              <a:t>DOE has conducted 8 RPOs since 2004 at Hanford and Paducah saving 10s of millions of dollars in remedial efficiency and effectiveness, as well as streamlining emerging technologies from the DoD SERDP&amp;ESTCP DNAPL portfolio to those sites for cleanup up of soil and groundwater.  The RPO teams contained members from DoD Military Services and SERDP/ESTCP to further facilitate tech transfer from DoD to DOE.</a:t>
            </a:r>
          </a:p>
          <a:p>
            <a:pPr eaLnBrk="1" hangingPunct="1"/>
            <a:endParaRPr lang="en-US" dirty="0" smtClean="0"/>
          </a:p>
        </p:txBody>
      </p:sp>
    </p:spTree>
    <p:extLst>
      <p:ext uri="{BB962C8B-B14F-4D97-AF65-F5344CB8AC3E}">
        <p14:creationId xmlns:p14="http://schemas.microsoft.com/office/powerpoint/2010/main" val="1794286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92D6F9E-D9CE-42D9-8279-0A1C9F6F4E2B}" type="slidenum">
              <a:rPr lang="en-US" smtClean="0">
                <a:ea typeface="MS PGothic" pitchFamily="34" charset="-128"/>
              </a:rPr>
              <a:pPr/>
              <a:t>47</a:t>
            </a:fld>
            <a:endParaRPr lang="en-US" dirty="0" smtClean="0">
              <a:ea typeface="MS PGothic" pitchFamily="34"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smtClean="0"/>
              <a:t>ITRC documents can be used for collaboration by parties that were formerly in opposition.  For example at Altus AFB in OK, state and federal regulators were able to work with DOD staff by using ITRC’s remedial process optimization documents (specifically “Exit Strategy:  Seeing the Forest Beyond the Trees” and “Performance-Based Management”) to implement a cleanup process after work at stalled for nearly 8 years.  The solution was rapidly implemented, with a time savings of 5 years.</a:t>
            </a:r>
          </a:p>
          <a:p>
            <a:pPr eaLnBrk="1" hangingPunct="1"/>
            <a:endParaRPr lang="en-US" dirty="0" smtClean="0"/>
          </a:p>
        </p:txBody>
      </p:sp>
    </p:spTree>
    <p:extLst>
      <p:ext uri="{BB962C8B-B14F-4D97-AF65-F5344CB8AC3E}">
        <p14:creationId xmlns:p14="http://schemas.microsoft.com/office/powerpoint/2010/main" val="289548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5</a:t>
            </a:fld>
            <a:endParaRPr lang="en-US"/>
          </a:p>
        </p:txBody>
      </p:sp>
    </p:spTree>
    <p:extLst>
      <p:ext uri="{BB962C8B-B14F-4D97-AF65-F5344CB8AC3E}">
        <p14:creationId xmlns:p14="http://schemas.microsoft.com/office/powerpoint/2010/main" val="319710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6</a:t>
            </a:fld>
            <a:endParaRPr lang="en-US"/>
          </a:p>
        </p:txBody>
      </p:sp>
    </p:spTree>
    <p:extLst>
      <p:ext uri="{BB962C8B-B14F-4D97-AF65-F5344CB8AC3E}">
        <p14:creationId xmlns:p14="http://schemas.microsoft.com/office/powerpoint/2010/main" val="323902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0361B34-C2E9-4936-AE04-1B44E19DA3D0}" type="slidenum">
              <a:rPr lang="en-US" smtClean="0">
                <a:ea typeface="MS PGothic" pitchFamily="34" charset="-128"/>
              </a:rPr>
              <a:pPr/>
              <a:t>7</a:t>
            </a:fld>
            <a:endParaRPr lang="en-US" dirty="0" smtClean="0">
              <a:ea typeface="MS PGothic" pitchFamily="3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lnSpc>
                <a:spcPct val="90000"/>
              </a:lnSpc>
            </a:pPr>
            <a:r>
              <a:rPr lang="en-US" sz="1100" dirty="0" smtClean="0"/>
              <a:t>Why are innovative environmental technologies/approaches important?  Innovative environmental technologies/approaches are (1) typically more cost-effective and efficient than traditional approaches and (2) can provide a solution for a problem where no solution previously existed.  Barriers exist to using innovative environmental technologies, including (1) lack of understanding or trust in the benefits of the innovative technology; (2) different sets of procedures and/or data requirements among states; (3) institutional resistance to change; and </a:t>
            </a:r>
          </a:p>
          <a:p>
            <a:pPr eaLnBrk="1" hangingPunct="1">
              <a:lnSpc>
                <a:spcPct val="90000"/>
              </a:lnSpc>
            </a:pPr>
            <a:r>
              <a:rPr lang="en-US" sz="1100" dirty="0" smtClean="0"/>
              <a:t>(4) regulatory inflexibility or pre-specified approaches.</a:t>
            </a:r>
          </a:p>
          <a:p>
            <a:pPr eaLnBrk="1" hangingPunct="1">
              <a:lnSpc>
                <a:spcPct val="90000"/>
              </a:lnSpc>
            </a:pPr>
            <a:endParaRPr lang="en-US" sz="1100" dirty="0" smtClean="0"/>
          </a:p>
          <a:p>
            <a:pPr eaLnBrk="1" hangingPunct="1">
              <a:lnSpc>
                <a:spcPct val="90000"/>
              </a:lnSpc>
            </a:pPr>
            <a:r>
              <a:rPr lang="en-US" sz="1100" dirty="0" smtClean="0"/>
              <a:t>ITRC works to break down barriers by (1) increasing state regulators’ understanding and confidence in innovative technologies/approaches; (2) producing guidance documents and training that are used by environmental professionals across the country to increase regulatory consistency from state-to-state; (3) fostering integration of new technical developments within existing regulations; (4) creating networks of technical experts for use by states when making decisions on innovative environmental technologies/approaches; (5) showing the cost and time savings that can be achieved with innovative environmental technologies/approaches.</a:t>
            </a:r>
          </a:p>
          <a:p>
            <a:pPr eaLnBrk="1" hangingPunct="1">
              <a:lnSpc>
                <a:spcPct val="90000"/>
              </a:lnSpc>
            </a:pPr>
            <a:endParaRPr lang="en-US" sz="1100" dirty="0" smtClean="0"/>
          </a:p>
          <a:p>
            <a:pPr eaLnBrk="1" hangingPunct="1">
              <a:lnSpc>
                <a:spcPct val="90000"/>
              </a:lnSpc>
            </a:pPr>
            <a:endParaRPr lang="en-US" sz="1100" dirty="0" smtClean="0"/>
          </a:p>
          <a:p>
            <a:pPr eaLnBrk="1" hangingPunct="1">
              <a:lnSpc>
                <a:spcPct val="90000"/>
              </a:lnSpc>
            </a:pPr>
            <a:endParaRPr lang="en-US" sz="1000" dirty="0" smtClean="0"/>
          </a:p>
        </p:txBody>
      </p:sp>
    </p:spTree>
    <p:extLst>
      <p:ext uri="{BB962C8B-B14F-4D97-AF65-F5344CB8AC3E}">
        <p14:creationId xmlns:p14="http://schemas.microsoft.com/office/powerpoint/2010/main" val="50364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DCDC5D0-88C4-40D2-86D3-4A5DD21A303B}" type="slidenum">
              <a:rPr lang="en-US" smtClean="0">
                <a:ea typeface="MS PGothic" pitchFamily="34" charset="-128"/>
              </a:rPr>
              <a:pPr/>
              <a:t>8</a:t>
            </a:fld>
            <a:endParaRPr lang="en-US" dirty="0" smtClean="0">
              <a:ea typeface="MS PGothic"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t>ITRC develops guidance documents and training courses using multi-sector teams of experts. All teams are state-led and include a minimum of 5 state team members. The </a:t>
            </a:r>
            <a:r>
              <a:rPr lang="en-US" b="1" dirty="0" smtClean="0"/>
              <a:t>free </a:t>
            </a:r>
            <a:r>
              <a:rPr lang="en-US" dirty="0" smtClean="0"/>
              <a:t>documents are distributed around the country</a:t>
            </a:r>
            <a:r>
              <a:rPr lang="en-US" b="1" dirty="0" smtClean="0"/>
              <a:t> </a:t>
            </a:r>
            <a:r>
              <a:rPr lang="en-US" dirty="0" smtClean="0"/>
              <a:t>and associated </a:t>
            </a:r>
            <a:r>
              <a:rPr lang="en-US" b="1" dirty="0" smtClean="0"/>
              <a:t>free </a:t>
            </a:r>
            <a:r>
              <a:rPr lang="en-US" dirty="0" smtClean="0"/>
              <a:t>training courses are offered through the internet and in classroom settings.  One unique and powerful aspect of ITRC products is that they are reviewed and edited by ITRC’s national network of hundreds of state regulators, as well as other ITRC members from federal agencies and the private-sector. Thus, ITRC guidance documents and training truly provide a national perspective.  </a:t>
            </a:r>
          </a:p>
          <a:p>
            <a:pPr eaLnBrk="1" hangingPunct="1"/>
            <a:endParaRPr lang="en-US" dirty="0" smtClean="0"/>
          </a:p>
        </p:txBody>
      </p:sp>
    </p:spTree>
    <p:extLst>
      <p:ext uri="{BB962C8B-B14F-4D97-AF65-F5344CB8AC3E}">
        <p14:creationId xmlns:p14="http://schemas.microsoft.com/office/powerpoint/2010/main" val="355161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5DE5F8A-FB06-47A4-97A7-E683A9D6D92D}" type="slidenum">
              <a:rPr lang="en-US" smtClean="0">
                <a:ea typeface="MS PGothic" pitchFamily="34" charset="-128"/>
              </a:rPr>
              <a:pPr/>
              <a:t>9</a:t>
            </a:fld>
            <a:endParaRPr lang="en-US" dirty="0" smtClean="0">
              <a:ea typeface="MS PGothic" pitchFamily="34"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z="1000" b="1" dirty="0" smtClean="0"/>
              <a:t>Long list of topics:</a:t>
            </a:r>
          </a:p>
          <a:p>
            <a:pPr eaLnBrk="1" hangingPunct="1">
              <a:buFontTx/>
              <a:buChar char="•"/>
            </a:pPr>
            <a:r>
              <a:rPr lang="en-US" sz="1000" dirty="0" smtClean="0"/>
              <a:t>Triad, SCAPS, Diffusion/passive samplers, Direct push wells, </a:t>
            </a:r>
          </a:p>
          <a:p>
            <a:pPr eaLnBrk="1" hangingPunct="1">
              <a:buFontTx/>
              <a:buChar char="•"/>
            </a:pPr>
            <a:r>
              <a:rPr lang="en-US" sz="1000" dirty="0" smtClean="0"/>
              <a:t>Brownfields, Land use controls, Ecological enhancements, Ecological land reuse</a:t>
            </a:r>
          </a:p>
          <a:p>
            <a:pPr eaLnBrk="1" hangingPunct="1">
              <a:buFontTx/>
              <a:buChar char="•"/>
            </a:pPr>
            <a:r>
              <a:rPr lang="en-US" sz="1000" dirty="0" smtClean="0"/>
              <a:t>Alternative landfill covers, Landfill bioreactors, Post-closure care at landfills</a:t>
            </a:r>
          </a:p>
          <a:p>
            <a:pPr eaLnBrk="1" hangingPunct="1">
              <a:buFontTx/>
              <a:buChar char="•"/>
            </a:pPr>
            <a:r>
              <a:rPr lang="en-US" sz="1000" dirty="0" smtClean="0"/>
              <a:t>DNAPLs characterization, monitoring, and remediation approaches, DNAPL surfactant/cosolvent flushing</a:t>
            </a:r>
          </a:p>
          <a:p>
            <a:pPr eaLnBrk="1" hangingPunct="1">
              <a:buFontTx/>
              <a:buChar char="•"/>
            </a:pPr>
            <a:r>
              <a:rPr lang="en-US" sz="1000" dirty="0" smtClean="0"/>
              <a:t>In situ bioremediation, Bioremediation of DNAPLs, Monitored natural attenuation, Enhanced attenuation</a:t>
            </a:r>
          </a:p>
          <a:p>
            <a:pPr eaLnBrk="1" hangingPunct="1">
              <a:buFontTx/>
              <a:buChar char="•"/>
            </a:pPr>
            <a:r>
              <a:rPr lang="en-US" sz="1000" dirty="0" smtClean="0"/>
              <a:t>In situ chemical oxidation, Permeable reactive barriers, Thermal desorption</a:t>
            </a:r>
          </a:p>
          <a:p>
            <a:pPr eaLnBrk="1" hangingPunct="1">
              <a:buFontTx/>
              <a:buChar char="•"/>
            </a:pPr>
            <a:r>
              <a:rPr lang="en-US" sz="1000" dirty="0" smtClean="0"/>
              <a:t>LNAPLs natural depletion, LNAPLs characterization, monitoring, and remediation approaches</a:t>
            </a:r>
          </a:p>
          <a:p>
            <a:pPr eaLnBrk="1" hangingPunct="1">
              <a:buFontTx/>
              <a:buChar char="•"/>
            </a:pPr>
            <a:r>
              <a:rPr lang="en-US" sz="1000" dirty="0" smtClean="0"/>
              <a:t>Metals treatment, Natural attenuation of metals and radionuclides</a:t>
            </a:r>
          </a:p>
          <a:p>
            <a:pPr eaLnBrk="1" hangingPunct="1">
              <a:buFontTx/>
              <a:buChar char="•"/>
            </a:pPr>
            <a:r>
              <a:rPr lang="en-US" sz="1000" dirty="0" smtClean="0"/>
              <a:t>MTBE, Perchlorate, Radionuclides</a:t>
            </a:r>
          </a:p>
          <a:p>
            <a:pPr eaLnBrk="1" hangingPunct="1">
              <a:buFontTx/>
              <a:buChar char="•"/>
            </a:pPr>
            <a:r>
              <a:rPr lang="en-US" sz="1000" dirty="0" smtClean="0"/>
              <a:t>Phytotechnologies, Wetlands</a:t>
            </a:r>
          </a:p>
          <a:p>
            <a:pPr eaLnBrk="1" hangingPunct="1">
              <a:buFontTx/>
              <a:buChar char="•"/>
            </a:pPr>
            <a:r>
              <a:rPr lang="en-US" sz="1000" dirty="0" smtClean="0"/>
              <a:t>Remediation Process Optimization and Risk Management</a:t>
            </a:r>
          </a:p>
          <a:p>
            <a:pPr eaLnBrk="1" hangingPunct="1">
              <a:buFontTx/>
              <a:buChar char="•"/>
            </a:pPr>
            <a:r>
              <a:rPr lang="en-US" sz="1000" dirty="0" smtClean="0"/>
              <a:t>Risk assessment</a:t>
            </a:r>
          </a:p>
          <a:p>
            <a:pPr eaLnBrk="1" hangingPunct="1">
              <a:buFontTx/>
              <a:buChar char="•"/>
            </a:pPr>
            <a:r>
              <a:rPr lang="en-US" sz="1000" dirty="0" smtClean="0"/>
              <a:t>Munitions, UXO, and small arms firing ranges</a:t>
            </a:r>
          </a:p>
          <a:p>
            <a:pPr eaLnBrk="1" hangingPunct="1">
              <a:buFontTx/>
              <a:buChar char="•"/>
            </a:pPr>
            <a:r>
              <a:rPr lang="en-US" sz="1000" dirty="0" smtClean="0"/>
              <a:t>Vapor Intrusion</a:t>
            </a:r>
          </a:p>
          <a:p>
            <a:pPr eaLnBrk="1" hangingPunct="1"/>
            <a:endParaRPr lang="en-US" sz="1000" dirty="0" smtClean="0"/>
          </a:p>
        </p:txBody>
      </p:sp>
    </p:spTree>
    <p:extLst>
      <p:ext uri="{BB962C8B-B14F-4D97-AF65-F5344CB8AC3E}">
        <p14:creationId xmlns:p14="http://schemas.microsoft.com/office/powerpoint/2010/main" val="341792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4413BAC8-D884-4BA1-8261-F52B258A32BE}" type="slidenum">
              <a:rPr lang="en-US" smtClean="0">
                <a:ea typeface="MS PGothic" pitchFamily="34" charset="-128"/>
              </a:rPr>
              <a:pPr/>
              <a:t>10</a:t>
            </a:fld>
            <a:endParaRPr lang="en-US" dirty="0" smtClean="0">
              <a:ea typeface="MS PGothic" pitchFamily="34" charset="-128"/>
            </a:endParaRPr>
          </a:p>
        </p:txBody>
      </p:sp>
    </p:spTree>
    <p:extLst>
      <p:ext uri="{BB962C8B-B14F-4D97-AF65-F5344CB8AC3E}">
        <p14:creationId xmlns:p14="http://schemas.microsoft.com/office/powerpoint/2010/main" val="118093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143809"/>
            <a:ext cx="6369423" cy="6568964"/>
          </a:xfrm>
          <a:prstGeom prst="rect">
            <a:avLst/>
          </a:prstGeom>
          <a:noFill/>
          <a:ln w="63500" cap="flat" cmpd="thickThin">
            <a:solidFill>
              <a:srgbClr val="7FB856"/>
            </a:solidFill>
            <a:miter lim="800000"/>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600" b="1">
                <a:solidFill>
                  <a:srgbClr val="002060"/>
                </a:solidFill>
              </a:defRPr>
            </a:lvl1pPr>
          </a:lstStyle>
          <a:p>
            <a:fld id="{B8D4669C-1B55-4D14-A983-E697BFE227BE}" type="slidenum">
              <a:rPr lang="en-US" smtClean="0"/>
              <a:pPr/>
              <a:t>‹#›</a:t>
            </a:fld>
            <a:endParaRPr lang="en-US" dirty="0"/>
          </a:p>
        </p:txBody>
      </p:sp>
      <p:sp>
        <p:nvSpPr>
          <p:cNvPr id="4" name="Date Placeholder 3"/>
          <p:cNvSpPr>
            <a:spLocks noGrp="1"/>
          </p:cNvSpPr>
          <p:nvPr>
            <p:ph type="dt" sz="half" idx="10"/>
          </p:nvPr>
        </p:nvSpPr>
        <p:spPr>
          <a:xfrm>
            <a:off x="152400" y="143809"/>
            <a:ext cx="2743200" cy="365125"/>
          </a:xfrm>
        </p:spPr>
        <p:txBody>
          <a:bodyPr/>
          <a:lstStyle>
            <a:lvl1pPr>
              <a:defRPr sz="1600">
                <a:solidFill>
                  <a:srgbClr val="002060"/>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830116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307782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403899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235329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530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2110903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097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83181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3815230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3428799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035040"/>
            <a:ext cx="12192000" cy="822960"/>
          </a:xfrm>
          <a:prstGeom prst="rect">
            <a:avLst/>
          </a:prstGeom>
          <a:solidFill>
            <a:srgbClr val="0F2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24676" y="6093367"/>
            <a:ext cx="598789" cy="706046"/>
          </a:xfrm>
          <a:prstGeom prst="rect">
            <a:avLst/>
          </a:prstGeom>
        </p:spPr>
      </p:pic>
      <p:pic>
        <p:nvPicPr>
          <p:cNvPr id="3" name="Picture 2"/>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1651074" y="6258704"/>
            <a:ext cx="1015607" cy="37537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609" y="6112669"/>
            <a:ext cx="669458" cy="667700"/>
          </a:xfrm>
          <a:prstGeom prst="rect">
            <a:avLst/>
          </a:prstGeom>
        </p:spPr>
      </p:pic>
    </p:spTree>
    <p:extLst>
      <p:ext uri="{BB962C8B-B14F-4D97-AF65-F5344CB8AC3E}">
        <p14:creationId xmlns:p14="http://schemas.microsoft.com/office/powerpoint/2010/main" val="989721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6400800"/>
            <a:ext cx="12192000" cy="457200"/>
          </a:xfrm>
          <a:prstGeom prst="rect">
            <a:avLst/>
          </a:prstGeom>
          <a:solidFill>
            <a:srgbClr val="0F2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9448800" y="6446837"/>
            <a:ext cx="2743200" cy="365125"/>
          </a:xfrm>
        </p:spPr>
        <p:txBody>
          <a:bodyPr/>
          <a:lstStyle>
            <a:lvl1pPr>
              <a:defRPr sz="1600" b="1">
                <a:solidFill>
                  <a:schemeClr val="bg1"/>
                </a:solidFill>
              </a:defRPr>
            </a:lvl1pPr>
          </a:lstStyle>
          <a:p>
            <a:fld id="{B8D4669C-1B55-4D14-A983-E697BFE227BE}" type="slidenum">
              <a:rPr lang="en-US" smtClean="0"/>
              <a:pPr/>
              <a:t>‹#›</a:t>
            </a:fld>
            <a:endParaRPr lang="en-US" dirty="0"/>
          </a:p>
        </p:txBody>
      </p:sp>
    </p:spTree>
    <p:extLst>
      <p:ext uri="{BB962C8B-B14F-4D97-AF65-F5344CB8AC3E}">
        <p14:creationId xmlns:p14="http://schemas.microsoft.com/office/powerpoint/2010/main" val="1289295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2263195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179103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355849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394211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387595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166155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669C-1B55-4D14-A983-E697BFE227BE}" type="slidenum">
              <a:rPr lang="en-US" smtClean="0"/>
              <a:t>‹#›</a:t>
            </a:fld>
            <a:endParaRPr lang="en-US"/>
          </a:p>
        </p:txBody>
      </p:sp>
    </p:spTree>
    <p:extLst>
      <p:ext uri="{BB962C8B-B14F-4D97-AF65-F5344CB8AC3E}">
        <p14:creationId xmlns:p14="http://schemas.microsoft.com/office/powerpoint/2010/main" val="2240847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4669C-1B55-4D14-A983-E697BFE227BE}" type="slidenum">
              <a:rPr lang="en-US" smtClean="0"/>
              <a:t>‹#›</a:t>
            </a:fld>
            <a:endParaRPr lang="en-US"/>
          </a:p>
        </p:txBody>
      </p:sp>
    </p:spTree>
    <p:extLst>
      <p:ext uri="{BB962C8B-B14F-4D97-AF65-F5344CB8AC3E}">
        <p14:creationId xmlns:p14="http://schemas.microsoft.com/office/powerpoint/2010/main" val="36473498"/>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D4669C-1B55-4D14-A983-E697BFE227BE}" type="slidenum">
              <a:rPr lang="en-US" smtClean="0"/>
              <a:t>‹#›</a:t>
            </a:fld>
            <a:endParaRPr lang="en-US"/>
          </a:p>
        </p:txBody>
      </p:sp>
    </p:spTree>
    <p:extLst>
      <p:ext uri="{BB962C8B-B14F-4D97-AF65-F5344CB8AC3E}">
        <p14:creationId xmlns:p14="http://schemas.microsoft.com/office/powerpoint/2010/main" val="366040328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http://www.itrcweb.org/training"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9.xml"/><Relationship Id="rId5" Type="http://schemas.openxmlformats.org/officeDocument/2006/relationships/hyperlink" Target="https://www.flrules.org/gateway/RuleNo.asp?title=CONTAMINATED%20SITE%20CLEANUP%20CRITERIA&amp;ID=62-780.100" TargetMode="External"/><Relationship Id="rId4" Type="http://schemas.openxmlformats.org/officeDocument/2006/relationships/hyperlink" Target="http://www.nj.gov/dep/srp/guidance/srra/in_situ_remediation.pdf?version_1_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9001" y="2751172"/>
            <a:ext cx="3927873" cy="2103613"/>
          </a:xfrm>
        </p:spPr>
        <p:txBody>
          <a:bodyPr>
            <a:normAutofit/>
          </a:bodyPr>
          <a:lstStyle/>
          <a:p>
            <a:r>
              <a:rPr lang="en-US" sz="3600" dirty="0" smtClean="0">
                <a:solidFill>
                  <a:srgbClr val="0F2645"/>
                </a:solidFill>
                <a:latin typeface="Century Gothic" panose="020B0502020202020204" pitchFamily="34" charset="0"/>
              </a:rPr>
              <a:t>Advancing </a:t>
            </a:r>
            <a:br>
              <a:rPr lang="en-US" sz="3600" dirty="0" smtClean="0">
                <a:solidFill>
                  <a:srgbClr val="0F2645"/>
                </a:solidFill>
                <a:latin typeface="Century Gothic" panose="020B0502020202020204" pitchFamily="34" charset="0"/>
              </a:rPr>
            </a:br>
            <a:r>
              <a:rPr lang="en-US" sz="3600" dirty="0" smtClean="0">
                <a:solidFill>
                  <a:srgbClr val="0F2645"/>
                </a:solidFill>
                <a:latin typeface="Century Gothic" panose="020B0502020202020204" pitchFamily="34" charset="0"/>
              </a:rPr>
              <a:t>Environmental</a:t>
            </a:r>
            <a:br>
              <a:rPr lang="en-US" sz="3600" dirty="0" smtClean="0">
                <a:solidFill>
                  <a:srgbClr val="0F2645"/>
                </a:solidFill>
                <a:latin typeface="Century Gothic" panose="020B0502020202020204" pitchFamily="34" charset="0"/>
              </a:rPr>
            </a:br>
            <a:r>
              <a:rPr lang="en-US" sz="3600" dirty="0" smtClean="0">
                <a:solidFill>
                  <a:srgbClr val="0F2645"/>
                </a:solidFill>
                <a:latin typeface="Century Gothic" panose="020B0502020202020204" pitchFamily="34" charset="0"/>
              </a:rPr>
              <a:t>Solutions</a:t>
            </a:r>
            <a:endParaRPr lang="en-US" sz="3600" dirty="0">
              <a:solidFill>
                <a:srgbClr val="0F2645"/>
              </a:solidFill>
              <a:latin typeface="Century Gothic" panose="020B0502020202020204" pitchFamily="34" charset="0"/>
            </a:endParaRPr>
          </a:p>
        </p:txBody>
      </p:sp>
      <p:sp>
        <p:nvSpPr>
          <p:cNvPr id="3" name="Subtitle 2"/>
          <p:cNvSpPr>
            <a:spLocks noGrp="1"/>
          </p:cNvSpPr>
          <p:nvPr>
            <p:ph type="subTitle" idx="4294967295"/>
          </p:nvPr>
        </p:nvSpPr>
        <p:spPr>
          <a:xfrm>
            <a:off x="609151" y="4712790"/>
            <a:ext cx="5442026" cy="870433"/>
          </a:xfrm>
          <a:solidFill>
            <a:srgbClr val="0F2645"/>
          </a:solidFill>
        </p:spPr>
        <p:txBody>
          <a:bodyPr>
            <a:normAutofit lnSpcReduction="10000"/>
          </a:bodyPr>
          <a:lstStyle/>
          <a:p>
            <a:pPr marL="0" indent="0" algn="ctr">
              <a:lnSpc>
                <a:spcPct val="110000"/>
              </a:lnSpc>
              <a:buNone/>
            </a:pPr>
            <a:r>
              <a:rPr lang="en-US" sz="2400" dirty="0" smtClean="0">
                <a:solidFill>
                  <a:schemeClr val="bg1"/>
                </a:solidFill>
              </a:rPr>
              <a:t>How ITRC Reduces Regulatory Barriers to Innovative Environmental Technologies</a:t>
            </a:r>
          </a:p>
          <a:p>
            <a:pPr>
              <a:lnSpc>
                <a:spcPct val="110000"/>
              </a:lnSpc>
            </a:pPr>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901" y="3139159"/>
            <a:ext cx="1327641" cy="1327641"/>
          </a:xfrm>
          <a:prstGeom prst="rect">
            <a:avLst/>
          </a:prstGeom>
        </p:spPr>
      </p:pic>
      <p:sp>
        <p:nvSpPr>
          <p:cNvPr id="9" name="TextBox 8"/>
          <p:cNvSpPr txBox="1"/>
          <p:nvPr/>
        </p:nvSpPr>
        <p:spPr>
          <a:xfrm>
            <a:off x="524219" y="5629158"/>
            <a:ext cx="2635624" cy="400110"/>
          </a:xfrm>
          <a:prstGeom prst="rect">
            <a:avLst/>
          </a:prstGeom>
          <a:noFill/>
        </p:spPr>
        <p:txBody>
          <a:bodyPr wrap="square" rtlCol="0">
            <a:spAutoFit/>
          </a:bodyPr>
          <a:lstStyle/>
          <a:p>
            <a:r>
              <a:rPr lang="en-US" sz="2000" i="1" dirty="0" smtClean="0">
                <a:solidFill>
                  <a:srgbClr val="002060"/>
                </a:solidFill>
              </a:rPr>
              <a:t>www.itrcweb.org</a:t>
            </a:r>
            <a:endParaRPr lang="en-US" sz="2000" i="1" dirty="0">
              <a:solidFill>
                <a:srgbClr val="002060"/>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266" y="153687"/>
            <a:ext cx="5248275" cy="348615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216" y="3809929"/>
            <a:ext cx="5267325" cy="2895600"/>
          </a:xfrm>
          <a:prstGeom prst="rect">
            <a:avLst/>
          </a:prstGeom>
        </p:spPr>
      </p:pic>
    </p:spTree>
    <p:extLst>
      <p:ext uri="{BB962C8B-B14F-4D97-AF65-F5344CB8AC3E}">
        <p14:creationId xmlns:p14="http://schemas.microsoft.com/office/powerpoint/2010/main" val="4246775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5631" y="253340"/>
            <a:ext cx="8596313" cy="1320800"/>
          </a:xfrm>
        </p:spPr>
        <p:txBody>
          <a:bodyPr>
            <a:normAutofit/>
          </a:bodyPr>
          <a:lstStyle/>
          <a:p>
            <a:pPr eaLnBrk="1" hangingPunct="1"/>
            <a:r>
              <a:rPr lang="en-US" sz="4800" dirty="0" smtClean="0">
                <a:solidFill>
                  <a:srgbClr val="0F2645"/>
                </a:solidFill>
              </a:rPr>
              <a:t>ITRC Has Impact</a:t>
            </a:r>
          </a:p>
        </p:txBody>
      </p:sp>
      <p:sp>
        <p:nvSpPr>
          <p:cNvPr id="16387" name="Rectangle 3"/>
          <p:cNvSpPr>
            <a:spLocks noGrp="1" noChangeArrowheads="1"/>
          </p:cNvSpPr>
          <p:nvPr>
            <p:ph idx="4294967295"/>
          </p:nvPr>
        </p:nvSpPr>
        <p:spPr>
          <a:xfrm>
            <a:off x="637586" y="1183574"/>
            <a:ext cx="8779546" cy="4504707"/>
          </a:xfrm>
        </p:spPr>
        <p:txBody>
          <a:bodyPr>
            <a:noAutofit/>
          </a:bodyPr>
          <a:lstStyle/>
          <a:p>
            <a:pPr marL="230188" indent="-230188">
              <a:spcBef>
                <a:spcPts val="600"/>
              </a:spcBef>
            </a:pPr>
            <a:r>
              <a:rPr lang="en-US" sz="2800" dirty="0" smtClean="0"/>
              <a:t>National network with 900 members from 50 states</a:t>
            </a:r>
          </a:p>
          <a:p>
            <a:pPr marL="230188" indent="-230188">
              <a:spcBef>
                <a:spcPts val="600"/>
              </a:spcBef>
            </a:pPr>
            <a:r>
              <a:rPr lang="en-US" sz="2800" dirty="0" smtClean="0"/>
              <a:t>Published 123 documents</a:t>
            </a:r>
          </a:p>
          <a:p>
            <a:pPr marL="230188" indent="-230188">
              <a:spcBef>
                <a:spcPts val="600"/>
              </a:spcBef>
            </a:pPr>
            <a:r>
              <a:rPr lang="en-US" sz="2800" dirty="0" smtClean="0"/>
              <a:t>Developed 84 training classes</a:t>
            </a:r>
          </a:p>
          <a:p>
            <a:pPr marL="230188" indent="-230188">
              <a:spcBef>
                <a:spcPts val="600"/>
              </a:spcBef>
            </a:pPr>
            <a:r>
              <a:rPr lang="en-US" sz="2800" dirty="0" smtClean="0"/>
              <a:t>Trained over 160,000 people  </a:t>
            </a:r>
          </a:p>
          <a:p>
            <a:pPr marL="230188" indent="-230188">
              <a:spcBef>
                <a:spcPts val="600"/>
              </a:spcBef>
            </a:pPr>
            <a:r>
              <a:rPr lang="en-US" sz="2800" dirty="0" smtClean="0"/>
              <a:t>ITRC’s website gets 9,000 to 10,000 unique visitors per month</a:t>
            </a:r>
          </a:p>
        </p:txBody>
      </p:sp>
    </p:spTree>
    <p:extLst>
      <p:ext uri="{BB962C8B-B14F-4D97-AF65-F5344CB8AC3E}">
        <p14:creationId xmlns:p14="http://schemas.microsoft.com/office/powerpoint/2010/main" val="2194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9782" y="139517"/>
            <a:ext cx="8596313" cy="1320800"/>
          </a:xfrm>
        </p:spPr>
        <p:txBody>
          <a:bodyPr>
            <a:normAutofit/>
          </a:bodyPr>
          <a:lstStyle/>
          <a:p>
            <a:pPr eaLnBrk="1" hangingPunct="1"/>
            <a:r>
              <a:rPr lang="en-US" sz="4400" dirty="0" smtClean="0">
                <a:solidFill>
                  <a:srgbClr val="0F2645"/>
                </a:solidFill>
              </a:rPr>
              <a:t>Power of ITRC’s Unique Network</a:t>
            </a:r>
          </a:p>
        </p:txBody>
      </p:sp>
      <p:sp>
        <p:nvSpPr>
          <p:cNvPr id="28" name="Rectangle 3"/>
          <p:cNvSpPr txBox="1">
            <a:spLocks noChangeArrowheads="1"/>
          </p:cNvSpPr>
          <p:nvPr/>
        </p:nvSpPr>
        <p:spPr>
          <a:xfrm>
            <a:off x="370405" y="1206915"/>
            <a:ext cx="9150111" cy="491149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31775" indent="-231775"/>
            <a:r>
              <a:rPr lang="en-US" sz="2800" dirty="0" smtClean="0">
                <a:solidFill>
                  <a:srgbClr val="0F2645"/>
                </a:solidFill>
              </a:rPr>
              <a:t>ECOS and ERIS</a:t>
            </a:r>
          </a:p>
          <a:p>
            <a:pPr marL="231775" indent="-231775"/>
            <a:r>
              <a:rPr lang="en-US" sz="2800" dirty="0" smtClean="0">
                <a:solidFill>
                  <a:srgbClr val="0F2645"/>
                </a:solidFill>
              </a:rPr>
              <a:t>Federal Government</a:t>
            </a:r>
          </a:p>
          <a:p>
            <a:pPr marL="231775" indent="-231775"/>
            <a:r>
              <a:rPr lang="en-US" sz="2800" dirty="0" smtClean="0">
                <a:solidFill>
                  <a:srgbClr val="0F2645"/>
                </a:solidFill>
              </a:rPr>
              <a:t>State Government</a:t>
            </a:r>
          </a:p>
          <a:p>
            <a:pPr marL="231775" indent="-231775"/>
            <a:r>
              <a:rPr lang="en-US" sz="2800" dirty="0" smtClean="0">
                <a:solidFill>
                  <a:srgbClr val="0F2645"/>
                </a:solidFill>
              </a:rPr>
              <a:t>Public and Tribal Stakeholders</a:t>
            </a:r>
          </a:p>
          <a:p>
            <a:pPr marL="231775" indent="-231775"/>
            <a:r>
              <a:rPr lang="en-US" sz="2800" dirty="0" smtClean="0">
                <a:solidFill>
                  <a:srgbClr val="0F2645"/>
                </a:solidFill>
              </a:rPr>
              <a:t>Industry</a:t>
            </a:r>
          </a:p>
          <a:p>
            <a:pPr marL="231775" indent="-231775"/>
            <a:r>
              <a:rPr lang="en-US" sz="2800" dirty="0" smtClean="0">
                <a:solidFill>
                  <a:srgbClr val="0F2645"/>
                </a:solidFill>
              </a:rPr>
              <a:t>Academia</a:t>
            </a:r>
          </a:p>
          <a:p>
            <a:pPr marL="231775" indent="-231775"/>
            <a:endParaRPr lang="en-US" sz="2800" b="1" dirty="0" smtClean="0">
              <a:solidFill>
                <a:srgbClr val="0F2645"/>
              </a:solidFill>
            </a:endParaRPr>
          </a:p>
        </p:txBody>
      </p:sp>
    </p:spTree>
    <p:extLst>
      <p:ext uri="{BB962C8B-B14F-4D97-AF65-F5344CB8AC3E}">
        <p14:creationId xmlns:p14="http://schemas.microsoft.com/office/powerpoint/2010/main" val="323265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5631" y="229589"/>
            <a:ext cx="8596313" cy="1320800"/>
          </a:xfrm>
        </p:spPr>
        <p:txBody>
          <a:bodyPr>
            <a:normAutofit/>
          </a:bodyPr>
          <a:lstStyle/>
          <a:p>
            <a:pPr eaLnBrk="1" hangingPunct="1"/>
            <a:r>
              <a:rPr lang="en-US" sz="4800" dirty="0" smtClean="0">
                <a:solidFill>
                  <a:srgbClr val="0F2645"/>
                </a:solidFill>
              </a:rPr>
              <a:t>Typical Project Life Cycle</a:t>
            </a:r>
          </a:p>
        </p:txBody>
      </p:sp>
      <p:pic>
        <p:nvPicPr>
          <p:cNvPr id="2" name="Picture 1"/>
          <p:cNvPicPr>
            <a:picLocks noChangeAspect="1"/>
          </p:cNvPicPr>
          <p:nvPr/>
        </p:nvPicPr>
        <p:blipFill>
          <a:blip r:embed="rId3"/>
          <a:stretch>
            <a:fillRect/>
          </a:stretch>
        </p:blipFill>
        <p:spPr>
          <a:xfrm>
            <a:off x="2364666" y="1091898"/>
            <a:ext cx="5703570" cy="4914624"/>
          </a:xfrm>
          <a:prstGeom prst="rect">
            <a:avLst/>
          </a:prstGeom>
        </p:spPr>
      </p:pic>
    </p:spTree>
    <p:extLst>
      <p:ext uri="{BB962C8B-B14F-4D97-AF65-F5344CB8AC3E}">
        <p14:creationId xmlns:p14="http://schemas.microsoft.com/office/powerpoint/2010/main" val="3973771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50043" y="265215"/>
            <a:ext cx="8596313" cy="1320800"/>
          </a:xfrm>
        </p:spPr>
        <p:txBody>
          <a:bodyPr>
            <a:normAutofit/>
          </a:bodyPr>
          <a:lstStyle/>
          <a:p>
            <a:r>
              <a:rPr lang="en-US" sz="4800" dirty="0" smtClean="0">
                <a:solidFill>
                  <a:srgbClr val="0F2645"/>
                </a:solidFill>
              </a:rPr>
              <a:t>2018 Teams</a:t>
            </a:r>
          </a:p>
        </p:txBody>
      </p:sp>
      <p:sp>
        <p:nvSpPr>
          <p:cNvPr id="11267" name="Rectangle 3"/>
          <p:cNvSpPr>
            <a:spLocks noGrp="1" noChangeArrowheads="1"/>
          </p:cNvSpPr>
          <p:nvPr>
            <p:ph idx="4294967295"/>
          </p:nvPr>
        </p:nvSpPr>
        <p:spPr>
          <a:xfrm>
            <a:off x="350043" y="1099017"/>
            <a:ext cx="8995838" cy="4810716"/>
          </a:xfrm>
        </p:spPr>
        <p:txBody>
          <a:bodyPr>
            <a:noAutofit/>
          </a:bodyPr>
          <a:lstStyle/>
          <a:p>
            <a:pPr marL="174625" indent="-174625">
              <a:lnSpc>
                <a:spcPct val="95000"/>
              </a:lnSpc>
              <a:defRPr/>
            </a:pPr>
            <a:r>
              <a:rPr lang="en-US" sz="2400" b="1" dirty="0">
                <a:cs typeface="Arial" charset="0"/>
              </a:rPr>
              <a:t>Optimizing In Situ Remediation Performance &amp; Injection </a:t>
            </a:r>
            <a:r>
              <a:rPr lang="en-US" sz="2400" b="1" dirty="0" smtClean="0">
                <a:cs typeface="Arial" charset="0"/>
              </a:rPr>
              <a:t>(NEW)</a:t>
            </a:r>
            <a:endParaRPr lang="en-US" sz="2400" b="1" dirty="0">
              <a:cs typeface="Arial" charset="0"/>
            </a:endParaRPr>
          </a:p>
          <a:p>
            <a:pPr marL="174625" indent="-174625">
              <a:lnSpc>
                <a:spcPct val="95000"/>
              </a:lnSpc>
              <a:defRPr/>
            </a:pPr>
            <a:r>
              <a:rPr lang="en-US" sz="2400" b="1" dirty="0">
                <a:cs typeface="Arial" charset="0"/>
              </a:rPr>
              <a:t>Strategies and Implementing the Use of Advanced Site Characterization </a:t>
            </a:r>
            <a:r>
              <a:rPr lang="en-US" sz="2400" b="1" dirty="0" smtClean="0">
                <a:cs typeface="Arial" charset="0"/>
              </a:rPr>
              <a:t>Tools (NEW)</a:t>
            </a:r>
            <a:endParaRPr lang="en-US" sz="2400" b="1" dirty="0">
              <a:cs typeface="Arial" charset="0"/>
            </a:endParaRPr>
          </a:p>
          <a:p>
            <a:pPr marL="174625" indent="-174625">
              <a:lnSpc>
                <a:spcPct val="95000"/>
              </a:lnSpc>
              <a:defRPr/>
            </a:pPr>
            <a:r>
              <a:rPr lang="en-US" sz="2400" b="1" dirty="0" smtClean="0">
                <a:cs typeface="Arial" charset="0"/>
              </a:rPr>
              <a:t>Evaluation of Innovative Methane Detection Technologies</a:t>
            </a:r>
          </a:p>
          <a:p>
            <a:pPr marL="174625" indent="-174625">
              <a:lnSpc>
                <a:spcPct val="95000"/>
              </a:lnSpc>
              <a:defRPr/>
            </a:pPr>
            <a:r>
              <a:rPr lang="en-US" sz="2400" b="1" dirty="0" smtClean="0">
                <a:cs typeface="Arial" charset="0"/>
              </a:rPr>
              <a:t>LNAPL Update</a:t>
            </a:r>
          </a:p>
          <a:p>
            <a:pPr marL="174625" indent="-174625">
              <a:lnSpc>
                <a:spcPct val="95000"/>
              </a:lnSpc>
              <a:defRPr/>
            </a:pPr>
            <a:r>
              <a:rPr lang="en-US" sz="2400" b="1" dirty="0" smtClean="0">
                <a:cs typeface="Arial" charset="0"/>
              </a:rPr>
              <a:t>PFAS</a:t>
            </a:r>
          </a:p>
          <a:p>
            <a:pPr marL="174625" indent="-174625">
              <a:lnSpc>
                <a:spcPct val="95000"/>
              </a:lnSpc>
              <a:defRPr/>
            </a:pPr>
            <a:r>
              <a:rPr lang="en-US" sz="2400" b="1" dirty="0" smtClean="0">
                <a:cs typeface="Arial" charset="0"/>
              </a:rPr>
              <a:t>Quality Considerations for Multiple Aspects of Munitions Response Sites</a:t>
            </a:r>
          </a:p>
          <a:p>
            <a:pPr marL="174625" indent="-174625">
              <a:lnSpc>
                <a:spcPct val="95000"/>
              </a:lnSpc>
              <a:defRPr/>
            </a:pPr>
            <a:r>
              <a:rPr lang="en-US" sz="2400" b="1" dirty="0" err="1" smtClean="0">
                <a:cs typeface="Arial" charset="0"/>
              </a:rPr>
              <a:t>Stormwater</a:t>
            </a:r>
            <a:r>
              <a:rPr lang="en-US" sz="2400" b="1" dirty="0" smtClean="0">
                <a:cs typeface="Arial" charset="0"/>
              </a:rPr>
              <a:t> BMP Performance Evaluation Team</a:t>
            </a:r>
          </a:p>
          <a:p>
            <a:pPr marL="174625" indent="-174625">
              <a:lnSpc>
                <a:spcPct val="95000"/>
              </a:lnSpc>
              <a:defRPr/>
            </a:pPr>
            <a:r>
              <a:rPr lang="en-US" sz="2400" b="1" dirty="0" smtClean="0">
                <a:cs typeface="Arial" charset="0"/>
              </a:rPr>
              <a:t>TPH Risk Evaluation at Petroleum-Contaminated Sites</a:t>
            </a:r>
          </a:p>
          <a:p>
            <a:pPr marL="174625" indent="-174625">
              <a:lnSpc>
                <a:spcPct val="95000"/>
              </a:lnSpc>
              <a:defRPr/>
            </a:pPr>
            <a:endParaRPr lang="en-US" sz="2400" b="1" dirty="0" smtClean="0">
              <a:cs typeface="Arial" charset="0"/>
            </a:endParaRPr>
          </a:p>
        </p:txBody>
      </p:sp>
    </p:spTree>
    <p:extLst>
      <p:ext uri="{BB962C8B-B14F-4D97-AF65-F5344CB8AC3E}">
        <p14:creationId xmlns:p14="http://schemas.microsoft.com/office/powerpoint/2010/main" val="125448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0"/>
            <a:ext cx="8596313" cy="1320800"/>
          </a:xfrm>
        </p:spPr>
        <p:txBody>
          <a:bodyPr>
            <a:normAutofit/>
          </a:bodyPr>
          <a:lstStyle/>
          <a:p>
            <a:pPr eaLnBrk="1" hangingPunct="1"/>
            <a:r>
              <a:rPr lang="en-US" sz="4800" dirty="0" smtClean="0">
                <a:solidFill>
                  <a:srgbClr val="0F2645"/>
                </a:solidFill>
              </a:rPr>
              <a:t>What Does ITRC Achieve?</a:t>
            </a:r>
          </a:p>
        </p:txBody>
      </p:sp>
      <p:graphicFrame>
        <p:nvGraphicFramePr>
          <p:cNvPr id="7" name="Diagram 6"/>
          <p:cNvGraphicFramePr/>
          <p:nvPr>
            <p:extLst>
              <p:ext uri="{D42A27DB-BD31-4B8C-83A1-F6EECF244321}">
                <p14:modId xmlns:p14="http://schemas.microsoft.com/office/powerpoint/2010/main" val="3072468555"/>
              </p:ext>
            </p:extLst>
          </p:nvPr>
        </p:nvGraphicFramePr>
        <p:xfrm>
          <a:off x="1506752" y="1026718"/>
          <a:ext cx="7089561" cy="4702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0820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90005" y="205839"/>
            <a:ext cx="8596313" cy="1320800"/>
          </a:xfrm>
        </p:spPr>
        <p:txBody>
          <a:bodyPr>
            <a:normAutofit/>
          </a:bodyPr>
          <a:lstStyle/>
          <a:p>
            <a:pPr eaLnBrk="1" hangingPunct="1"/>
            <a:r>
              <a:rPr lang="en-US" sz="4800" dirty="0" smtClean="0">
                <a:solidFill>
                  <a:srgbClr val="0F2645"/>
                </a:solidFill>
              </a:rPr>
              <a:t>ITRC Reduces Barriers</a:t>
            </a:r>
            <a:endParaRPr lang="en-US" sz="4800" dirty="0">
              <a:solidFill>
                <a:srgbClr val="0F2645"/>
              </a:solidFill>
            </a:endParaRPr>
          </a:p>
        </p:txBody>
      </p:sp>
      <p:sp>
        <p:nvSpPr>
          <p:cNvPr id="17411" name="Content Placeholder 2"/>
          <p:cNvSpPr>
            <a:spLocks noGrp="1"/>
          </p:cNvSpPr>
          <p:nvPr>
            <p:ph idx="4294967295"/>
          </p:nvPr>
        </p:nvSpPr>
        <p:spPr>
          <a:xfrm>
            <a:off x="377040" y="1183573"/>
            <a:ext cx="9086449" cy="4362201"/>
          </a:xfrm>
        </p:spPr>
        <p:txBody>
          <a:bodyPr/>
          <a:lstStyle/>
          <a:p>
            <a:pPr eaLnBrk="1" hangingPunct="1"/>
            <a:r>
              <a:rPr lang="en-US" sz="2400" dirty="0" smtClean="0">
                <a:cs typeface="Arial" charset="0"/>
              </a:rPr>
              <a:t>Providing guidance and training developed for state regulators by state regulators</a:t>
            </a:r>
          </a:p>
          <a:p>
            <a:pPr eaLnBrk="1" hangingPunct="1"/>
            <a:r>
              <a:rPr lang="en-US" sz="2400" dirty="0" smtClean="0">
                <a:cs typeface="Arial" charset="0"/>
              </a:rPr>
              <a:t>Increasing understanding and confidence in innovative technologies</a:t>
            </a:r>
          </a:p>
          <a:p>
            <a:pPr eaLnBrk="1" hangingPunct="1"/>
            <a:r>
              <a:rPr lang="en-US" sz="2400" dirty="0" smtClean="0">
                <a:cs typeface="Arial" charset="0"/>
              </a:rPr>
              <a:t>Fostering integration of new technical developments within existing regulations</a:t>
            </a:r>
          </a:p>
          <a:p>
            <a:pPr eaLnBrk="1" hangingPunct="1"/>
            <a:r>
              <a:rPr lang="en-US" sz="2400" dirty="0" smtClean="0">
                <a:cs typeface="Arial" charset="0"/>
              </a:rPr>
              <a:t>Showing the cost and time savings that can be achieved with innovative environmental technologies</a:t>
            </a:r>
          </a:p>
          <a:p>
            <a:pPr eaLnBrk="1" hangingPunct="1"/>
            <a:r>
              <a:rPr lang="en-US" sz="2400" dirty="0" smtClean="0">
                <a:cs typeface="Arial" charset="0"/>
              </a:rPr>
              <a:t>Creating networks of technical experts for use by states when making decisions on innovative environmental technologies</a:t>
            </a:r>
          </a:p>
          <a:p>
            <a:pPr eaLnBrk="1" hangingPunct="1">
              <a:buFont typeface="Wingdings" pitchFamily="2" charset="2"/>
              <a:buNone/>
            </a:pPr>
            <a:endParaRPr lang="en-US" dirty="0" smtClean="0">
              <a:cs typeface="Arial" charset="0"/>
            </a:endParaRPr>
          </a:p>
        </p:txBody>
      </p:sp>
    </p:spTree>
    <p:extLst>
      <p:ext uri="{BB962C8B-B14F-4D97-AF65-F5344CB8AC3E}">
        <p14:creationId xmlns:p14="http://schemas.microsoft.com/office/powerpoint/2010/main" val="92511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90005" y="205839"/>
            <a:ext cx="8596313" cy="1320800"/>
          </a:xfrm>
        </p:spPr>
        <p:txBody>
          <a:bodyPr>
            <a:normAutofit/>
          </a:bodyPr>
          <a:lstStyle/>
          <a:p>
            <a:pPr eaLnBrk="1" hangingPunct="1"/>
            <a:r>
              <a:rPr lang="en-US" sz="4800" dirty="0" smtClean="0">
                <a:solidFill>
                  <a:srgbClr val="0F2645"/>
                </a:solidFill>
              </a:rPr>
              <a:t>Specific Benefits</a:t>
            </a:r>
            <a:endParaRPr lang="en-US" sz="4800" dirty="0">
              <a:solidFill>
                <a:srgbClr val="0F2645"/>
              </a:solidFill>
            </a:endParaRPr>
          </a:p>
        </p:txBody>
      </p:sp>
      <p:sp>
        <p:nvSpPr>
          <p:cNvPr id="18435" name="Rectangle 3"/>
          <p:cNvSpPr>
            <a:spLocks noGrp="1" noChangeArrowheads="1"/>
          </p:cNvSpPr>
          <p:nvPr>
            <p:ph idx="4294967295"/>
          </p:nvPr>
        </p:nvSpPr>
        <p:spPr>
          <a:xfrm>
            <a:off x="701633" y="1219201"/>
            <a:ext cx="8883042" cy="4762958"/>
          </a:xfrm>
        </p:spPr>
        <p:txBody>
          <a:bodyPr>
            <a:noAutofit/>
          </a:bodyPr>
          <a:lstStyle/>
          <a:p>
            <a:pPr marL="231775" indent="-231775">
              <a:spcBef>
                <a:spcPts val="63"/>
              </a:spcBef>
              <a:spcAft>
                <a:spcPts val="400"/>
              </a:spcAft>
            </a:pPr>
            <a:r>
              <a:rPr lang="en-US" sz="2800" b="1" i="1" dirty="0" smtClean="0">
                <a:solidFill>
                  <a:srgbClr val="0F2645"/>
                </a:solidFill>
                <a:cs typeface="Arial" charset="0"/>
              </a:rPr>
              <a:t>National paradigm shifts </a:t>
            </a:r>
            <a:r>
              <a:rPr lang="en-US" sz="2800" dirty="0" smtClean="0">
                <a:solidFill>
                  <a:srgbClr val="0F2645"/>
                </a:solidFill>
                <a:cs typeface="Arial" charset="0"/>
              </a:rPr>
              <a:t>for using new technology</a:t>
            </a:r>
          </a:p>
          <a:p>
            <a:pPr marL="231775" indent="-231775">
              <a:spcBef>
                <a:spcPts val="63"/>
              </a:spcBef>
              <a:spcAft>
                <a:spcPts val="400"/>
              </a:spcAft>
            </a:pPr>
            <a:r>
              <a:rPr lang="en-US" sz="2800" b="1" i="1" dirty="0" smtClean="0">
                <a:solidFill>
                  <a:srgbClr val="0F2645"/>
                </a:solidFill>
                <a:cs typeface="Arial" charset="0"/>
              </a:rPr>
              <a:t>Harmonized approaches </a:t>
            </a:r>
            <a:r>
              <a:rPr lang="en-US" sz="2800" dirty="0" smtClean="0">
                <a:solidFill>
                  <a:srgbClr val="0F2645"/>
                </a:solidFill>
                <a:cs typeface="Arial" charset="0"/>
              </a:rPr>
              <a:t>to using innovative technology across the nation</a:t>
            </a:r>
          </a:p>
          <a:p>
            <a:pPr marL="231775" indent="-231775">
              <a:spcBef>
                <a:spcPts val="63"/>
              </a:spcBef>
              <a:spcAft>
                <a:spcPts val="400"/>
              </a:spcAft>
            </a:pPr>
            <a:r>
              <a:rPr lang="en-US" sz="2800" b="1" i="1" dirty="0" smtClean="0">
                <a:solidFill>
                  <a:srgbClr val="0F2645"/>
                </a:solidFill>
                <a:cs typeface="Arial" charset="0"/>
              </a:rPr>
              <a:t>Increased regulatory consistency </a:t>
            </a:r>
            <a:r>
              <a:rPr lang="en-US" sz="2800" dirty="0" smtClean="0">
                <a:solidFill>
                  <a:srgbClr val="0F2645"/>
                </a:solidFill>
                <a:cs typeface="Arial" charset="0"/>
              </a:rPr>
              <a:t>for similar environmental problems in different states</a:t>
            </a:r>
          </a:p>
          <a:p>
            <a:pPr marL="231775" indent="-231775">
              <a:spcBef>
                <a:spcPts val="63"/>
              </a:spcBef>
              <a:spcAft>
                <a:spcPts val="400"/>
              </a:spcAft>
            </a:pPr>
            <a:r>
              <a:rPr lang="en-US" sz="2800" b="1" i="1" dirty="0" smtClean="0">
                <a:solidFill>
                  <a:srgbClr val="0F2645"/>
                </a:solidFill>
                <a:cs typeface="Arial" charset="0"/>
              </a:rPr>
              <a:t>Reduced review/permitting times </a:t>
            </a:r>
            <a:r>
              <a:rPr lang="en-US" sz="2800" dirty="0" smtClean="0">
                <a:solidFill>
                  <a:srgbClr val="0F2645"/>
                </a:solidFill>
                <a:cs typeface="Arial" charset="0"/>
              </a:rPr>
              <a:t>for innovative approaches to environmental problems</a:t>
            </a:r>
          </a:p>
          <a:p>
            <a:pPr marL="231775" indent="-231775">
              <a:spcBef>
                <a:spcPts val="63"/>
              </a:spcBef>
              <a:spcAft>
                <a:spcPts val="400"/>
              </a:spcAft>
            </a:pPr>
            <a:r>
              <a:rPr lang="en-US" sz="2800" b="1" i="1" dirty="0" smtClean="0">
                <a:solidFill>
                  <a:srgbClr val="0F2645"/>
                </a:solidFill>
                <a:cs typeface="Arial" charset="0"/>
              </a:rPr>
              <a:t>Faster decisions </a:t>
            </a:r>
            <a:r>
              <a:rPr lang="en-US" sz="2800" dirty="0" smtClean="0">
                <a:solidFill>
                  <a:srgbClr val="0F2645"/>
                </a:solidFill>
                <a:cs typeface="Arial" charset="0"/>
              </a:rPr>
              <a:t>due to reduction in uncertainty</a:t>
            </a:r>
          </a:p>
          <a:p>
            <a:pPr marL="231775" indent="-231775">
              <a:spcBef>
                <a:spcPts val="63"/>
              </a:spcBef>
              <a:spcAft>
                <a:spcPts val="400"/>
              </a:spcAft>
            </a:pPr>
            <a:r>
              <a:rPr lang="en-US" sz="2800" b="1" i="1" dirty="0" smtClean="0">
                <a:solidFill>
                  <a:srgbClr val="0F2645"/>
                </a:solidFill>
                <a:cs typeface="Arial" charset="0"/>
              </a:rPr>
              <a:t>Decreased compliance costs</a:t>
            </a:r>
          </a:p>
        </p:txBody>
      </p:sp>
    </p:spTree>
    <p:extLst>
      <p:ext uri="{BB962C8B-B14F-4D97-AF65-F5344CB8AC3E}">
        <p14:creationId xmlns:p14="http://schemas.microsoft.com/office/powerpoint/2010/main" val="15733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42504" y="134587"/>
            <a:ext cx="8596313" cy="1320800"/>
          </a:xfrm>
        </p:spPr>
        <p:txBody>
          <a:bodyPr>
            <a:noAutofit/>
          </a:bodyPr>
          <a:lstStyle/>
          <a:p>
            <a:pPr eaLnBrk="1" hangingPunct="1"/>
            <a:r>
              <a:rPr lang="en-US" sz="4800" dirty="0" smtClean="0">
                <a:solidFill>
                  <a:srgbClr val="0F2645"/>
                </a:solidFill>
              </a:rPr>
              <a:t>2017 Membership </a:t>
            </a:r>
            <a:r>
              <a:rPr lang="en-US" sz="4800" dirty="0">
                <a:solidFill>
                  <a:srgbClr val="0F2645"/>
                </a:solidFill>
              </a:rPr>
              <a:t>Distribution</a:t>
            </a:r>
          </a:p>
        </p:txBody>
      </p:sp>
      <p:graphicFrame>
        <p:nvGraphicFramePr>
          <p:cNvPr id="6" name="Chart 5"/>
          <p:cNvGraphicFramePr/>
          <p:nvPr>
            <p:extLst>
              <p:ext uri="{D42A27DB-BD31-4B8C-83A1-F6EECF244321}">
                <p14:modId xmlns:p14="http://schemas.microsoft.com/office/powerpoint/2010/main" val="2660561954"/>
              </p:ext>
            </p:extLst>
          </p:nvPr>
        </p:nvGraphicFramePr>
        <p:xfrm>
          <a:off x="0" y="921547"/>
          <a:ext cx="10129652"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79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27608" y="151088"/>
            <a:ext cx="8596313" cy="1320800"/>
          </a:xfrm>
        </p:spPr>
        <p:txBody>
          <a:bodyPr>
            <a:noAutofit/>
          </a:bodyPr>
          <a:lstStyle/>
          <a:p>
            <a:pPr eaLnBrk="1" hangingPunct="1"/>
            <a:r>
              <a:rPr lang="en-US" dirty="0" smtClean="0">
                <a:solidFill>
                  <a:srgbClr val="0F2645"/>
                </a:solidFill>
              </a:rPr>
              <a:t>2017 </a:t>
            </a:r>
            <a:r>
              <a:rPr lang="en-US" dirty="0">
                <a:solidFill>
                  <a:srgbClr val="0F2645"/>
                </a:solidFill>
              </a:rPr>
              <a:t>Geographic Distribution </a:t>
            </a:r>
            <a:br>
              <a:rPr lang="en-US" dirty="0">
                <a:solidFill>
                  <a:srgbClr val="0F2645"/>
                </a:solidFill>
              </a:rPr>
            </a:br>
            <a:r>
              <a:rPr lang="en-US" dirty="0">
                <a:solidFill>
                  <a:srgbClr val="0F2645"/>
                </a:solidFill>
              </a:rPr>
              <a:t>of State Membership</a:t>
            </a:r>
          </a:p>
        </p:txBody>
      </p:sp>
      <p:grpSp>
        <p:nvGrpSpPr>
          <p:cNvPr id="76" name="Group 74"/>
          <p:cNvGrpSpPr>
            <a:grpSpLocks/>
          </p:cNvGrpSpPr>
          <p:nvPr/>
        </p:nvGrpSpPr>
        <p:grpSpPr bwMode="auto">
          <a:xfrm>
            <a:off x="1221373" y="1043088"/>
            <a:ext cx="8783670" cy="4850184"/>
            <a:chOff x="1371600" y="1066800"/>
            <a:chExt cx="9327026" cy="5247653"/>
          </a:xfrm>
        </p:grpSpPr>
        <p:grpSp>
          <p:nvGrpSpPr>
            <p:cNvPr id="78" name="Group 8"/>
            <p:cNvGrpSpPr>
              <a:grpSpLocks/>
            </p:cNvGrpSpPr>
            <p:nvPr/>
          </p:nvGrpSpPr>
          <p:grpSpPr bwMode="auto">
            <a:xfrm>
              <a:off x="1371600" y="1066800"/>
              <a:ext cx="6172200" cy="5008563"/>
              <a:chOff x="384" y="912"/>
              <a:chExt cx="4032" cy="3120"/>
            </a:xfrm>
          </p:grpSpPr>
          <p:sp>
            <p:nvSpPr>
              <p:cNvPr id="96" name="Freeform 16"/>
              <p:cNvSpPr>
                <a:spLocks noEditPoints="1"/>
              </p:cNvSpPr>
              <p:nvPr/>
            </p:nvSpPr>
            <p:spPr bwMode="auto">
              <a:xfrm>
                <a:off x="698" y="1166"/>
                <a:ext cx="489" cy="360"/>
              </a:xfrm>
              <a:custGeom>
                <a:avLst/>
                <a:gdLst>
                  <a:gd name="T0" fmla="*/ 750721 w 728"/>
                  <a:gd name="T1" fmla="*/ 870454 h 532"/>
                  <a:gd name="T2" fmla="*/ 750721 w 728"/>
                  <a:gd name="T3" fmla="*/ 870454 h 532"/>
                  <a:gd name="T4" fmla="*/ 750721 w 728"/>
                  <a:gd name="T5" fmla="*/ 870454 h 532"/>
                  <a:gd name="T6" fmla="*/ 750721 w 728"/>
                  <a:gd name="T7" fmla="*/ 870454 h 532"/>
                  <a:gd name="T8" fmla="*/ 750721 w 728"/>
                  <a:gd name="T9" fmla="*/ 0 h 532"/>
                  <a:gd name="T10" fmla="*/ 750721 w 728"/>
                  <a:gd name="T11" fmla="*/ 870454 h 532"/>
                  <a:gd name="T12" fmla="*/ 750721 w 728"/>
                  <a:gd name="T13" fmla="*/ 870454 h 532"/>
                  <a:gd name="T14" fmla="*/ 750721 w 728"/>
                  <a:gd name="T15" fmla="*/ 870454 h 532"/>
                  <a:gd name="T16" fmla="*/ 750721 w 728"/>
                  <a:gd name="T17" fmla="*/ 870454 h 532"/>
                  <a:gd name="T18" fmla="*/ 750721 w 728"/>
                  <a:gd name="T19" fmla="*/ 870454 h 532"/>
                  <a:gd name="T20" fmla="*/ 750721 w 728"/>
                  <a:gd name="T21" fmla="*/ 870454 h 532"/>
                  <a:gd name="T22" fmla="*/ 750721 w 728"/>
                  <a:gd name="T23" fmla="*/ 870454 h 532"/>
                  <a:gd name="T24" fmla="*/ 750721 w 728"/>
                  <a:gd name="T25" fmla="*/ 870454 h 532"/>
                  <a:gd name="T26" fmla="*/ 750721 w 728"/>
                  <a:gd name="T27" fmla="*/ 870454 h 532"/>
                  <a:gd name="T28" fmla="*/ 750721 w 728"/>
                  <a:gd name="T29" fmla="*/ 870454 h 532"/>
                  <a:gd name="T30" fmla="*/ 750721 w 728"/>
                  <a:gd name="T31" fmla="*/ 870454 h 532"/>
                  <a:gd name="T32" fmla="*/ 750721 w 728"/>
                  <a:gd name="T33" fmla="*/ 870454 h 532"/>
                  <a:gd name="T34" fmla="*/ 750721 w 728"/>
                  <a:gd name="T35" fmla="*/ 870454 h 532"/>
                  <a:gd name="T36" fmla="*/ 750721 w 728"/>
                  <a:gd name="T37" fmla="*/ 870454 h 532"/>
                  <a:gd name="T38" fmla="*/ 750721 w 728"/>
                  <a:gd name="T39" fmla="*/ 870454 h 532"/>
                  <a:gd name="T40" fmla="*/ 750721 w 728"/>
                  <a:gd name="T41" fmla="*/ 870454 h 532"/>
                  <a:gd name="T42" fmla="*/ 750721 w 728"/>
                  <a:gd name="T43" fmla="*/ 870454 h 532"/>
                  <a:gd name="T44" fmla="*/ 750721 w 728"/>
                  <a:gd name="T45" fmla="*/ 870454 h 532"/>
                  <a:gd name="T46" fmla="*/ 750721 w 728"/>
                  <a:gd name="T47" fmla="*/ 870454 h 532"/>
                  <a:gd name="T48" fmla="*/ 750721 w 728"/>
                  <a:gd name="T49" fmla="*/ 870454 h 532"/>
                  <a:gd name="T50" fmla="*/ 750721 w 728"/>
                  <a:gd name="T51" fmla="*/ 870454 h 532"/>
                  <a:gd name="T52" fmla="*/ 750721 w 728"/>
                  <a:gd name="T53" fmla="*/ 870454 h 532"/>
                  <a:gd name="T54" fmla="*/ 750721 w 728"/>
                  <a:gd name="T55" fmla="*/ 870454 h 532"/>
                  <a:gd name="T56" fmla="*/ 750721 w 728"/>
                  <a:gd name="T57" fmla="*/ 870454 h 532"/>
                  <a:gd name="T58" fmla="*/ 750721 w 728"/>
                  <a:gd name="T59" fmla="*/ 870454 h 532"/>
                  <a:gd name="T60" fmla="*/ 750721 w 728"/>
                  <a:gd name="T61" fmla="*/ 870454 h 532"/>
                  <a:gd name="T62" fmla="*/ 750721 w 728"/>
                  <a:gd name="T63" fmla="*/ 870454 h 532"/>
                  <a:gd name="T64" fmla="*/ 750721 w 728"/>
                  <a:gd name="T65" fmla="*/ 870454 h 532"/>
                  <a:gd name="T66" fmla="*/ 750721 w 728"/>
                  <a:gd name="T67" fmla="*/ 870454 h 532"/>
                  <a:gd name="T68" fmla="*/ 750721 w 728"/>
                  <a:gd name="T69" fmla="*/ 870454 h 532"/>
                  <a:gd name="T70" fmla="*/ 750721 w 728"/>
                  <a:gd name="T71" fmla="*/ 870454 h 532"/>
                  <a:gd name="T72" fmla="*/ 750721 w 728"/>
                  <a:gd name="T73" fmla="*/ 870454 h 532"/>
                  <a:gd name="T74" fmla="*/ 750721 w 728"/>
                  <a:gd name="T75" fmla="*/ 870454 h 532"/>
                  <a:gd name="T76" fmla="*/ 750721 w 728"/>
                  <a:gd name="T77" fmla="*/ 870454 h 532"/>
                  <a:gd name="T78" fmla="*/ 750721 w 728"/>
                  <a:gd name="T79" fmla="*/ 870454 h 532"/>
                  <a:gd name="T80" fmla="*/ 750721 w 728"/>
                  <a:gd name="T81" fmla="*/ 870454 h 532"/>
                  <a:gd name="T82" fmla="*/ 750721 w 728"/>
                  <a:gd name="T83" fmla="*/ 870454 h 532"/>
                  <a:gd name="T84" fmla="*/ 750721 w 728"/>
                  <a:gd name="T85" fmla="*/ 870454 h 532"/>
                  <a:gd name="T86" fmla="*/ 750721 w 728"/>
                  <a:gd name="T87" fmla="*/ 870454 h 532"/>
                  <a:gd name="T88" fmla="*/ 750721 w 728"/>
                  <a:gd name="T89" fmla="*/ 870454 h 532"/>
                  <a:gd name="T90" fmla="*/ 750721 w 728"/>
                  <a:gd name="T91" fmla="*/ 870454 h 532"/>
                  <a:gd name="T92" fmla="*/ 750721 w 728"/>
                  <a:gd name="T93" fmla="*/ 870454 h 532"/>
                  <a:gd name="T94" fmla="*/ 750721 w 728"/>
                  <a:gd name="T95" fmla="*/ 870454 h 532"/>
                  <a:gd name="T96" fmla="*/ 750721 w 728"/>
                  <a:gd name="T97" fmla="*/ 870454 h 532"/>
                  <a:gd name="T98" fmla="*/ 750721 w 728"/>
                  <a:gd name="T99" fmla="*/ 870454 h 532"/>
                  <a:gd name="T100" fmla="*/ 750721 w 728"/>
                  <a:gd name="T101" fmla="*/ 870454 h 532"/>
                  <a:gd name="T102" fmla="*/ 750721 w 728"/>
                  <a:gd name="T103" fmla="*/ 870454 h 532"/>
                  <a:gd name="T104" fmla="*/ 750721 w 728"/>
                  <a:gd name="T105" fmla="*/ 870454 h 532"/>
                  <a:gd name="T106" fmla="*/ 750721 w 728"/>
                  <a:gd name="T107" fmla="*/ 870454 h 5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8"/>
                  <a:gd name="T163" fmla="*/ 0 h 532"/>
                  <a:gd name="T164" fmla="*/ 728 w 728"/>
                  <a:gd name="T165" fmla="*/ 532 h 5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8" h="532">
                    <a:moveTo>
                      <a:pt x="224" y="112"/>
                    </a:moveTo>
                    <a:lnTo>
                      <a:pt x="220" y="108"/>
                    </a:lnTo>
                    <a:lnTo>
                      <a:pt x="216" y="124"/>
                    </a:lnTo>
                    <a:lnTo>
                      <a:pt x="224" y="136"/>
                    </a:lnTo>
                    <a:lnTo>
                      <a:pt x="212" y="120"/>
                    </a:lnTo>
                    <a:lnTo>
                      <a:pt x="212" y="108"/>
                    </a:lnTo>
                    <a:lnTo>
                      <a:pt x="216" y="104"/>
                    </a:lnTo>
                    <a:lnTo>
                      <a:pt x="228" y="108"/>
                    </a:lnTo>
                    <a:lnTo>
                      <a:pt x="232" y="104"/>
                    </a:lnTo>
                    <a:lnTo>
                      <a:pt x="220" y="84"/>
                    </a:lnTo>
                    <a:lnTo>
                      <a:pt x="208" y="80"/>
                    </a:lnTo>
                    <a:lnTo>
                      <a:pt x="208" y="68"/>
                    </a:lnTo>
                    <a:lnTo>
                      <a:pt x="220" y="68"/>
                    </a:lnTo>
                    <a:lnTo>
                      <a:pt x="224" y="76"/>
                    </a:lnTo>
                    <a:lnTo>
                      <a:pt x="228" y="80"/>
                    </a:lnTo>
                    <a:lnTo>
                      <a:pt x="228" y="64"/>
                    </a:lnTo>
                    <a:lnTo>
                      <a:pt x="236" y="60"/>
                    </a:lnTo>
                    <a:lnTo>
                      <a:pt x="232" y="56"/>
                    </a:lnTo>
                    <a:lnTo>
                      <a:pt x="232" y="44"/>
                    </a:lnTo>
                    <a:lnTo>
                      <a:pt x="236" y="40"/>
                    </a:lnTo>
                    <a:lnTo>
                      <a:pt x="220" y="28"/>
                    </a:lnTo>
                    <a:lnTo>
                      <a:pt x="220" y="12"/>
                    </a:lnTo>
                    <a:lnTo>
                      <a:pt x="216" y="8"/>
                    </a:lnTo>
                    <a:lnTo>
                      <a:pt x="224" y="8"/>
                    </a:lnTo>
                    <a:lnTo>
                      <a:pt x="224" y="0"/>
                    </a:lnTo>
                    <a:lnTo>
                      <a:pt x="392" y="48"/>
                    </a:lnTo>
                    <a:lnTo>
                      <a:pt x="480" y="72"/>
                    </a:lnTo>
                    <a:lnTo>
                      <a:pt x="568" y="92"/>
                    </a:lnTo>
                    <a:lnTo>
                      <a:pt x="624" y="108"/>
                    </a:lnTo>
                    <a:lnTo>
                      <a:pt x="692" y="124"/>
                    </a:lnTo>
                    <a:lnTo>
                      <a:pt x="728" y="132"/>
                    </a:lnTo>
                    <a:lnTo>
                      <a:pt x="724" y="152"/>
                    </a:lnTo>
                    <a:lnTo>
                      <a:pt x="700" y="256"/>
                    </a:lnTo>
                    <a:lnTo>
                      <a:pt x="700" y="268"/>
                    </a:lnTo>
                    <a:lnTo>
                      <a:pt x="680" y="348"/>
                    </a:lnTo>
                    <a:lnTo>
                      <a:pt x="676" y="360"/>
                    </a:lnTo>
                    <a:lnTo>
                      <a:pt x="672" y="380"/>
                    </a:lnTo>
                    <a:lnTo>
                      <a:pt x="656" y="456"/>
                    </a:lnTo>
                    <a:lnTo>
                      <a:pt x="652" y="472"/>
                    </a:lnTo>
                    <a:lnTo>
                      <a:pt x="652" y="476"/>
                    </a:lnTo>
                    <a:lnTo>
                      <a:pt x="648" y="484"/>
                    </a:lnTo>
                    <a:lnTo>
                      <a:pt x="652" y="484"/>
                    </a:lnTo>
                    <a:lnTo>
                      <a:pt x="652" y="488"/>
                    </a:lnTo>
                    <a:lnTo>
                      <a:pt x="652" y="496"/>
                    </a:lnTo>
                    <a:lnTo>
                      <a:pt x="652" y="504"/>
                    </a:lnTo>
                    <a:lnTo>
                      <a:pt x="656" y="508"/>
                    </a:lnTo>
                    <a:lnTo>
                      <a:pt x="648" y="520"/>
                    </a:lnTo>
                    <a:lnTo>
                      <a:pt x="648" y="524"/>
                    </a:lnTo>
                    <a:lnTo>
                      <a:pt x="652" y="532"/>
                    </a:lnTo>
                    <a:lnTo>
                      <a:pt x="596" y="520"/>
                    </a:lnTo>
                    <a:lnTo>
                      <a:pt x="588" y="516"/>
                    </a:lnTo>
                    <a:lnTo>
                      <a:pt x="552" y="508"/>
                    </a:lnTo>
                    <a:lnTo>
                      <a:pt x="460" y="488"/>
                    </a:lnTo>
                    <a:lnTo>
                      <a:pt x="452" y="492"/>
                    </a:lnTo>
                    <a:lnTo>
                      <a:pt x="440" y="492"/>
                    </a:lnTo>
                    <a:lnTo>
                      <a:pt x="436" y="492"/>
                    </a:lnTo>
                    <a:lnTo>
                      <a:pt x="428" y="488"/>
                    </a:lnTo>
                    <a:lnTo>
                      <a:pt x="420" y="488"/>
                    </a:lnTo>
                    <a:lnTo>
                      <a:pt x="412" y="488"/>
                    </a:lnTo>
                    <a:lnTo>
                      <a:pt x="404" y="488"/>
                    </a:lnTo>
                    <a:lnTo>
                      <a:pt x="400" y="484"/>
                    </a:lnTo>
                    <a:lnTo>
                      <a:pt x="396" y="484"/>
                    </a:lnTo>
                    <a:lnTo>
                      <a:pt x="388" y="492"/>
                    </a:lnTo>
                    <a:lnTo>
                      <a:pt x="376" y="488"/>
                    </a:lnTo>
                    <a:lnTo>
                      <a:pt x="372" y="488"/>
                    </a:lnTo>
                    <a:lnTo>
                      <a:pt x="360" y="488"/>
                    </a:lnTo>
                    <a:lnTo>
                      <a:pt x="352" y="492"/>
                    </a:lnTo>
                    <a:lnTo>
                      <a:pt x="340" y="492"/>
                    </a:lnTo>
                    <a:lnTo>
                      <a:pt x="336" y="496"/>
                    </a:lnTo>
                    <a:lnTo>
                      <a:pt x="328" y="492"/>
                    </a:lnTo>
                    <a:lnTo>
                      <a:pt x="312" y="492"/>
                    </a:lnTo>
                    <a:lnTo>
                      <a:pt x="308" y="492"/>
                    </a:lnTo>
                    <a:lnTo>
                      <a:pt x="304" y="484"/>
                    </a:lnTo>
                    <a:lnTo>
                      <a:pt x="296" y="480"/>
                    </a:lnTo>
                    <a:lnTo>
                      <a:pt x="292" y="484"/>
                    </a:lnTo>
                    <a:lnTo>
                      <a:pt x="288" y="484"/>
                    </a:lnTo>
                    <a:lnTo>
                      <a:pt x="272" y="488"/>
                    </a:lnTo>
                    <a:lnTo>
                      <a:pt x="268" y="488"/>
                    </a:lnTo>
                    <a:lnTo>
                      <a:pt x="264" y="488"/>
                    </a:lnTo>
                    <a:lnTo>
                      <a:pt x="256" y="484"/>
                    </a:lnTo>
                    <a:lnTo>
                      <a:pt x="252" y="484"/>
                    </a:lnTo>
                    <a:lnTo>
                      <a:pt x="248" y="488"/>
                    </a:lnTo>
                    <a:lnTo>
                      <a:pt x="240" y="488"/>
                    </a:lnTo>
                    <a:lnTo>
                      <a:pt x="240" y="484"/>
                    </a:lnTo>
                    <a:lnTo>
                      <a:pt x="240" y="480"/>
                    </a:lnTo>
                    <a:lnTo>
                      <a:pt x="240" y="476"/>
                    </a:lnTo>
                    <a:lnTo>
                      <a:pt x="236" y="476"/>
                    </a:lnTo>
                    <a:lnTo>
                      <a:pt x="232" y="472"/>
                    </a:lnTo>
                    <a:lnTo>
                      <a:pt x="228" y="468"/>
                    </a:lnTo>
                    <a:lnTo>
                      <a:pt x="220" y="468"/>
                    </a:lnTo>
                    <a:lnTo>
                      <a:pt x="212" y="464"/>
                    </a:lnTo>
                    <a:lnTo>
                      <a:pt x="196" y="460"/>
                    </a:lnTo>
                    <a:lnTo>
                      <a:pt x="192" y="460"/>
                    </a:lnTo>
                    <a:lnTo>
                      <a:pt x="188" y="456"/>
                    </a:lnTo>
                    <a:lnTo>
                      <a:pt x="180" y="460"/>
                    </a:lnTo>
                    <a:lnTo>
                      <a:pt x="172" y="464"/>
                    </a:lnTo>
                    <a:lnTo>
                      <a:pt x="168" y="464"/>
                    </a:lnTo>
                    <a:lnTo>
                      <a:pt x="164" y="464"/>
                    </a:lnTo>
                    <a:lnTo>
                      <a:pt x="156" y="464"/>
                    </a:lnTo>
                    <a:lnTo>
                      <a:pt x="140" y="468"/>
                    </a:lnTo>
                    <a:lnTo>
                      <a:pt x="136" y="464"/>
                    </a:lnTo>
                    <a:lnTo>
                      <a:pt x="132" y="460"/>
                    </a:lnTo>
                    <a:lnTo>
                      <a:pt x="124" y="460"/>
                    </a:lnTo>
                    <a:lnTo>
                      <a:pt x="112" y="452"/>
                    </a:lnTo>
                    <a:lnTo>
                      <a:pt x="104" y="448"/>
                    </a:lnTo>
                    <a:lnTo>
                      <a:pt x="100" y="444"/>
                    </a:lnTo>
                    <a:lnTo>
                      <a:pt x="96" y="440"/>
                    </a:lnTo>
                    <a:lnTo>
                      <a:pt x="100" y="428"/>
                    </a:lnTo>
                    <a:lnTo>
                      <a:pt x="100" y="424"/>
                    </a:lnTo>
                    <a:lnTo>
                      <a:pt x="100" y="420"/>
                    </a:lnTo>
                    <a:lnTo>
                      <a:pt x="100" y="412"/>
                    </a:lnTo>
                    <a:lnTo>
                      <a:pt x="104" y="412"/>
                    </a:lnTo>
                    <a:lnTo>
                      <a:pt x="100" y="404"/>
                    </a:lnTo>
                    <a:lnTo>
                      <a:pt x="104" y="400"/>
                    </a:lnTo>
                    <a:lnTo>
                      <a:pt x="100" y="388"/>
                    </a:lnTo>
                    <a:lnTo>
                      <a:pt x="100" y="380"/>
                    </a:lnTo>
                    <a:lnTo>
                      <a:pt x="96" y="372"/>
                    </a:lnTo>
                    <a:lnTo>
                      <a:pt x="88" y="364"/>
                    </a:lnTo>
                    <a:lnTo>
                      <a:pt x="84" y="360"/>
                    </a:lnTo>
                    <a:lnTo>
                      <a:pt x="80" y="360"/>
                    </a:lnTo>
                    <a:lnTo>
                      <a:pt x="76" y="360"/>
                    </a:lnTo>
                    <a:lnTo>
                      <a:pt x="72" y="360"/>
                    </a:lnTo>
                    <a:lnTo>
                      <a:pt x="64" y="360"/>
                    </a:lnTo>
                    <a:lnTo>
                      <a:pt x="56" y="340"/>
                    </a:lnTo>
                    <a:lnTo>
                      <a:pt x="40" y="336"/>
                    </a:lnTo>
                    <a:lnTo>
                      <a:pt x="32" y="332"/>
                    </a:lnTo>
                    <a:lnTo>
                      <a:pt x="16" y="332"/>
                    </a:lnTo>
                    <a:lnTo>
                      <a:pt x="8" y="320"/>
                    </a:lnTo>
                    <a:lnTo>
                      <a:pt x="0" y="324"/>
                    </a:lnTo>
                    <a:lnTo>
                      <a:pt x="16" y="276"/>
                    </a:lnTo>
                    <a:lnTo>
                      <a:pt x="16" y="284"/>
                    </a:lnTo>
                    <a:lnTo>
                      <a:pt x="12" y="308"/>
                    </a:lnTo>
                    <a:lnTo>
                      <a:pt x="28" y="312"/>
                    </a:lnTo>
                    <a:lnTo>
                      <a:pt x="20" y="300"/>
                    </a:lnTo>
                    <a:lnTo>
                      <a:pt x="28" y="296"/>
                    </a:lnTo>
                    <a:lnTo>
                      <a:pt x="24" y="280"/>
                    </a:lnTo>
                    <a:lnTo>
                      <a:pt x="28" y="272"/>
                    </a:lnTo>
                    <a:lnTo>
                      <a:pt x="40" y="272"/>
                    </a:lnTo>
                    <a:lnTo>
                      <a:pt x="36" y="264"/>
                    </a:lnTo>
                    <a:lnTo>
                      <a:pt x="20" y="264"/>
                    </a:lnTo>
                    <a:lnTo>
                      <a:pt x="16" y="264"/>
                    </a:lnTo>
                    <a:lnTo>
                      <a:pt x="20" y="252"/>
                    </a:lnTo>
                    <a:lnTo>
                      <a:pt x="20" y="240"/>
                    </a:lnTo>
                    <a:lnTo>
                      <a:pt x="24" y="240"/>
                    </a:lnTo>
                    <a:lnTo>
                      <a:pt x="20" y="244"/>
                    </a:lnTo>
                    <a:lnTo>
                      <a:pt x="28" y="252"/>
                    </a:lnTo>
                    <a:lnTo>
                      <a:pt x="28" y="244"/>
                    </a:lnTo>
                    <a:lnTo>
                      <a:pt x="52" y="240"/>
                    </a:lnTo>
                    <a:lnTo>
                      <a:pt x="36" y="232"/>
                    </a:lnTo>
                    <a:lnTo>
                      <a:pt x="36" y="224"/>
                    </a:lnTo>
                    <a:lnTo>
                      <a:pt x="28" y="220"/>
                    </a:lnTo>
                    <a:lnTo>
                      <a:pt x="20" y="232"/>
                    </a:lnTo>
                    <a:lnTo>
                      <a:pt x="24" y="204"/>
                    </a:lnTo>
                    <a:lnTo>
                      <a:pt x="28" y="188"/>
                    </a:lnTo>
                    <a:lnTo>
                      <a:pt x="20" y="176"/>
                    </a:lnTo>
                    <a:lnTo>
                      <a:pt x="24" y="152"/>
                    </a:lnTo>
                    <a:lnTo>
                      <a:pt x="28" y="136"/>
                    </a:lnTo>
                    <a:lnTo>
                      <a:pt x="24" y="112"/>
                    </a:lnTo>
                    <a:lnTo>
                      <a:pt x="16" y="100"/>
                    </a:lnTo>
                    <a:lnTo>
                      <a:pt x="16" y="60"/>
                    </a:lnTo>
                    <a:lnTo>
                      <a:pt x="24" y="48"/>
                    </a:lnTo>
                    <a:lnTo>
                      <a:pt x="28" y="32"/>
                    </a:lnTo>
                    <a:lnTo>
                      <a:pt x="40" y="36"/>
                    </a:lnTo>
                    <a:lnTo>
                      <a:pt x="84" y="80"/>
                    </a:lnTo>
                    <a:lnTo>
                      <a:pt x="132" y="100"/>
                    </a:lnTo>
                    <a:lnTo>
                      <a:pt x="160" y="104"/>
                    </a:lnTo>
                    <a:lnTo>
                      <a:pt x="176" y="116"/>
                    </a:lnTo>
                    <a:lnTo>
                      <a:pt x="172" y="120"/>
                    </a:lnTo>
                    <a:lnTo>
                      <a:pt x="184" y="112"/>
                    </a:lnTo>
                    <a:lnTo>
                      <a:pt x="192" y="112"/>
                    </a:lnTo>
                    <a:lnTo>
                      <a:pt x="184" y="120"/>
                    </a:lnTo>
                    <a:lnTo>
                      <a:pt x="192" y="144"/>
                    </a:lnTo>
                    <a:lnTo>
                      <a:pt x="188" y="152"/>
                    </a:lnTo>
                    <a:lnTo>
                      <a:pt x="180" y="156"/>
                    </a:lnTo>
                    <a:lnTo>
                      <a:pt x="176" y="156"/>
                    </a:lnTo>
                    <a:lnTo>
                      <a:pt x="176" y="148"/>
                    </a:lnTo>
                    <a:lnTo>
                      <a:pt x="172" y="152"/>
                    </a:lnTo>
                    <a:lnTo>
                      <a:pt x="160" y="172"/>
                    </a:lnTo>
                    <a:lnTo>
                      <a:pt x="152" y="176"/>
                    </a:lnTo>
                    <a:lnTo>
                      <a:pt x="132" y="192"/>
                    </a:lnTo>
                    <a:lnTo>
                      <a:pt x="124" y="208"/>
                    </a:lnTo>
                    <a:lnTo>
                      <a:pt x="140" y="208"/>
                    </a:lnTo>
                    <a:lnTo>
                      <a:pt x="156" y="204"/>
                    </a:lnTo>
                    <a:lnTo>
                      <a:pt x="136" y="208"/>
                    </a:lnTo>
                    <a:lnTo>
                      <a:pt x="132" y="204"/>
                    </a:lnTo>
                    <a:lnTo>
                      <a:pt x="144" y="188"/>
                    </a:lnTo>
                    <a:lnTo>
                      <a:pt x="156" y="176"/>
                    </a:lnTo>
                    <a:lnTo>
                      <a:pt x="172" y="176"/>
                    </a:lnTo>
                    <a:lnTo>
                      <a:pt x="180" y="164"/>
                    </a:lnTo>
                    <a:lnTo>
                      <a:pt x="192" y="156"/>
                    </a:lnTo>
                    <a:lnTo>
                      <a:pt x="196" y="144"/>
                    </a:lnTo>
                    <a:lnTo>
                      <a:pt x="204" y="148"/>
                    </a:lnTo>
                    <a:lnTo>
                      <a:pt x="200" y="172"/>
                    </a:lnTo>
                    <a:lnTo>
                      <a:pt x="188" y="176"/>
                    </a:lnTo>
                    <a:lnTo>
                      <a:pt x="184" y="192"/>
                    </a:lnTo>
                    <a:lnTo>
                      <a:pt x="188" y="192"/>
                    </a:lnTo>
                    <a:lnTo>
                      <a:pt x="188" y="200"/>
                    </a:lnTo>
                    <a:lnTo>
                      <a:pt x="188" y="204"/>
                    </a:lnTo>
                    <a:lnTo>
                      <a:pt x="180" y="216"/>
                    </a:lnTo>
                    <a:lnTo>
                      <a:pt x="180" y="220"/>
                    </a:lnTo>
                    <a:lnTo>
                      <a:pt x="176" y="224"/>
                    </a:lnTo>
                    <a:lnTo>
                      <a:pt x="176" y="232"/>
                    </a:lnTo>
                    <a:lnTo>
                      <a:pt x="172" y="236"/>
                    </a:lnTo>
                    <a:lnTo>
                      <a:pt x="172" y="228"/>
                    </a:lnTo>
                    <a:lnTo>
                      <a:pt x="172" y="232"/>
                    </a:lnTo>
                    <a:lnTo>
                      <a:pt x="164" y="224"/>
                    </a:lnTo>
                    <a:lnTo>
                      <a:pt x="176" y="212"/>
                    </a:lnTo>
                    <a:lnTo>
                      <a:pt x="172" y="212"/>
                    </a:lnTo>
                    <a:lnTo>
                      <a:pt x="164" y="220"/>
                    </a:lnTo>
                    <a:lnTo>
                      <a:pt x="156" y="228"/>
                    </a:lnTo>
                    <a:lnTo>
                      <a:pt x="160" y="236"/>
                    </a:lnTo>
                    <a:lnTo>
                      <a:pt x="152" y="240"/>
                    </a:lnTo>
                    <a:lnTo>
                      <a:pt x="152" y="228"/>
                    </a:lnTo>
                    <a:lnTo>
                      <a:pt x="160" y="216"/>
                    </a:lnTo>
                    <a:lnTo>
                      <a:pt x="156" y="216"/>
                    </a:lnTo>
                    <a:lnTo>
                      <a:pt x="148" y="220"/>
                    </a:lnTo>
                    <a:lnTo>
                      <a:pt x="124" y="224"/>
                    </a:lnTo>
                    <a:lnTo>
                      <a:pt x="124" y="244"/>
                    </a:lnTo>
                    <a:lnTo>
                      <a:pt x="128" y="244"/>
                    </a:lnTo>
                    <a:lnTo>
                      <a:pt x="136" y="252"/>
                    </a:lnTo>
                    <a:lnTo>
                      <a:pt x="148" y="244"/>
                    </a:lnTo>
                    <a:lnTo>
                      <a:pt x="152" y="252"/>
                    </a:lnTo>
                    <a:lnTo>
                      <a:pt x="156" y="252"/>
                    </a:lnTo>
                    <a:lnTo>
                      <a:pt x="168" y="244"/>
                    </a:lnTo>
                    <a:lnTo>
                      <a:pt x="180" y="232"/>
                    </a:lnTo>
                    <a:lnTo>
                      <a:pt x="180" y="228"/>
                    </a:lnTo>
                    <a:lnTo>
                      <a:pt x="188" y="236"/>
                    </a:lnTo>
                    <a:lnTo>
                      <a:pt x="192" y="236"/>
                    </a:lnTo>
                    <a:lnTo>
                      <a:pt x="188" y="232"/>
                    </a:lnTo>
                    <a:lnTo>
                      <a:pt x="192" y="228"/>
                    </a:lnTo>
                    <a:lnTo>
                      <a:pt x="200" y="228"/>
                    </a:lnTo>
                    <a:lnTo>
                      <a:pt x="204" y="224"/>
                    </a:lnTo>
                    <a:lnTo>
                      <a:pt x="200" y="204"/>
                    </a:lnTo>
                    <a:lnTo>
                      <a:pt x="204" y="196"/>
                    </a:lnTo>
                    <a:lnTo>
                      <a:pt x="204" y="184"/>
                    </a:lnTo>
                    <a:lnTo>
                      <a:pt x="208" y="172"/>
                    </a:lnTo>
                    <a:lnTo>
                      <a:pt x="224" y="148"/>
                    </a:lnTo>
                    <a:lnTo>
                      <a:pt x="232" y="148"/>
                    </a:lnTo>
                    <a:lnTo>
                      <a:pt x="236" y="144"/>
                    </a:lnTo>
                    <a:lnTo>
                      <a:pt x="224" y="124"/>
                    </a:lnTo>
                    <a:lnTo>
                      <a:pt x="224" y="112"/>
                    </a:lnTo>
                    <a:close/>
                    <a:moveTo>
                      <a:pt x="184" y="68"/>
                    </a:moveTo>
                    <a:lnTo>
                      <a:pt x="176" y="60"/>
                    </a:lnTo>
                    <a:lnTo>
                      <a:pt x="168" y="52"/>
                    </a:lnTo>
                    <a:lnTo>
                      <a:pt x="172" y="48"/>
                    </a:lnTo>
                    <a:lnTo>
                      <a:pt x="176" y="40"/>
                    </a:lnTo>
                    <a:lnTo>
                      <a:pt x="180" y="44"/>
                    </a:lnTo>
                    <a:lnTo>
                      <a:pt x="184" y="52"/>
                    </a:lnTo>
                    <a:lnTo>
                      <a:pt x="184" y="56"/>
                    </a:lnTo>
                    <a:lnTo>
                      <a:pt x="188" y="56"/>
                    </a:lnTo>
                    <a:lnTo>
                      <a:pt x="180" y="60"/>
                    </a:lnTo>
                    <a:lnTo>
                      <a:pt x="184" y="68"/>
                    </a:lnTo>
                    <a:close/>
                    <a:moveTo>
                      <a:pt x="200" y="96"/>
                    </a:moveTo>
                    <a:lnTo>
                      <a:pt x="208" y="84"/>
                    </a:lnTo>
                    <a:lnTo>
                      <a:pt x="216" y="84"/>
                    </a:lnTo>
                    <a:lnTo>
                      <a:pt x="220" y="96"/>
                    </a:lnTo>
                    <a:lnTo>
                      <a:pt x="216" y="100"/>
                    </a:lnTo>
                    <a:lnTo>
                      <a:pt x="208" y="96"/>
                    </a:lnTo>
                    <a:lnTo>
                      <a:pt x="196" y="104"/>
                    </a:lnTo>
                    <a:lnTo>
                      <a:pt x="208" y="108"/>
                    </a:lnTo>
                    <a:lnTo>
                      <a:pt x="208" y="128"/>
                    </a:lnTo>
                    <a:lnTo>
                      <a:pt x="212" y="128"/>
                    </a:lnTo>
                    <a:lnTo>
                      <a:pt x="220" y="136"/>
                    </a:lnTo>
                    <a:lnTo>
                      <a:pt x="220" y="148"/>
                    </a:lnTo>
                    <a:lnTo>
                      <a:pt x="216" y="152"/>
                    </a:lnTo>
                    <a:lnTo>
                      <a:pt x="212" y="152"/>
                    </a:lnTo>
                    <a:lnTo>
                      <a:pt x="212" y="140"/>
                    </a:lnTo>
                    <a:lnTo>
                      <a:pt x="204" y="140"/>
                    </a:lnTo>
                    <a:lnTo>
                      <a:pt x="200" y="132"/>
                    </a:lnTo>
                    <a:lnTo>
                      <a:pt x="200" y="108"/>
                    </a:lnTo>
                    <a:lnTo>
                      <a:pt x="192" y="104"/>
                    </a:lnTo>
                    <a:lnTo>
                      <a:pt x="200" y="96"/>
                    </a:lnTo>
                    <a:close/>
                  </a:path>
                </a:pathLst>
              </a:custGeom>
              <a:solidFill>
                <a:schemeClr val="accent2"/>
              </a:solidFill>
              <a:ln w="6350">
                <a:solidFill>
                  <a:srgbClr val="000000"/>
                </a:solidFill>
                <a:round/>
                <a:headEnd/>
                <a:tailEnd/>
              </a:ln>
            </p:spPr>
            <p:txBody>
              <a:bodyPr/>
              <a:lstStyle/>
              <a:p>
                <a:endParaRPr lang="en-US"/>
              </a:p>
            </p:txBody>
          </p:sp>
          <p:sp>
            <p:nvSpPr>
              <p:cNvPr id="97" name="Freeform 17"/>
              <p:cNvSpPr>
                <a:spLocks/>
              </p:cNvSpPr>
              <p:nvPr/>
            </p:nvSpPr>
            <p:spPr bwMode="auto">
              <a:xfrm>
                <a:off x="1227" y="1270"/>
                <a:ext cx="742" cy="476"/>
              </a:xfrm>
              <a:custGeom>
                <a:avLst/>
                <a:gdLst>
                  <a:gd name="T0" fmla="*/ 706661 w 1108"/>
                  <a:gd name="T1" fmla="*/ 856277 h 704"/>
                  <a:gd name="T2" fmla="*/ 706661 w 1108"/>
                  <a:gd name="T3" fmla="*/ 856277 h 704"/>
                  <a:gd name="T4" fmla="*/ 706661 w 1108"/>
                  <a:gd name="T5" fmla="*/ 856277 h 704"/>
                  <a:gd name="T6" fmla="*/ 706661 w 1108"/>
                  <a:gd name="T7" fmla="*/ 856277 h 704"/>
                  <a:gd name="T8" fmla="*/ 706661 w 1108"/>
                  <a:gd name="T9" fmla="*/ 856277 h 704"/>
                  <a:gd name="T10" fmla="*/ 706661 w 1108"/>
                  <a:gd name="T11" fmla="*/ 856277 h 704"/>
                  <a:gd name="T12" fmla="*/ 706661 w 1108"/>
                  <a:gd name="T13" fmla="*/ 856277 h 704"/>
                  <a:gd name="T14" fmla="*/ 706661 w 1108"/>
                  <a:gd name="T15" fmla="*/ 856277 h 704"/>
                  <a:gd name="T16" fmla="*/ 706661 w 1108"/>
                  <a:gd name="T17" fmla="*/ 856277 h 704"/>
                  <a:gd name="T18" fmla="*/ 706661 w 1108"/>
                  <a:gd name="T19" fmla="*/ 856277 h 704"/>
                  <a:gd name="T20" fmla="*/ 706661 w 1108"/>
                  <a:gd name="T21" fmla="*/ 856277 h 704"/>
                  <a:gd name="T22" fmla="*/ 706661 w 1108"/>
                  <a:gd name="T23" fmla="*/ 856277 h 704"/>
                  <a:gd name="T24" fmla="*/ 706661 w 1108"/>
                  <a:gd name="T25" fmla="*/ 856277 h 704"/>
                  <a:gd name="T26" fmla="*/ 706661 w 1108"/>
                  <a:gd name="T27" fmla="*/ 856277 h 704"/>
                  <a:gd name="T28" fmla="*/ 706661 w 1108"/>
                  <a:gd name="T29" fmla="*/ 856277 h 704"/>
                  <a:gd name="T30" fmla="*/ 706661 w 1108"/>
                  <a:gd name="T31" fmla="*/ 856277 h 704"/>
                  <a:gd name="T32" fmla="*/ 706661 w 1108"/>
                  <a:gd name="T33" fmla="*/ 856277 h 704"/>
                  <a:gd name="T34" fmla="*/ 706661 w 1108"/>
                  <a:gd name="T35" fmla="*/ 856277 h 704"/>
                  <a:gd name="T36" fmla="*/ 706661 w 1108"/>
                  <a:gd name="T37" fmla="*/ 856277 h 704"/>
                  <a:gd name="T38" fmla="*/ 706661 w 1108"/>
                  <a:gd name="T39" fmla="*/ 856277 h 704"/>
                  <a:gd name="T40" fmla="*/ 706661 w 1108"/>
                  <a:gd name="T41" fmla="*/ 856277 h 704"/>
                  <a:gd name="T42" fmla="*/ 706661 w 1108"/>
                  <a:gd name="T43" fmla="*/ 856277 h 704"/>
                  <a:gd name="T44" fmla="*/ 706661 w 1108"/>
                  <a:gd name="T45" fmla="*/ 856277 h 704"/>
                  <a:gd name="T46" fmla="*/ 706661 w 1108"/>
                  <a:gd name="T47" fmla="*/ 856277 h 704"/>
                  <a:gd name="T48" fmla="*/ 706661 w 1108"/>
                  <a:gd name="T49" fmla="*/ 856277 h 704"/>
                  <a:gd name="T50" fmla="*/ 706661 w 1108"/>
                  <a:gd name="T51" fmla="*/ 856277 h 704"/>
                  <a:gd name="T52" fmla="*/ 706661 w 1108"/>
                  <a:gd name="T53" fmla="*/ 856277 h 704"/>
                  <a:gd name="T54" fmla="*/ 706661 w 1108"/>
                  <a:gd name="T55" fmla="*/ 856277 h 704"/>
                  <a:gd name="T56" fmla="*/ 706661 w 1108"/>
                  <a:gd name="T57" fmla="*/ 856277 h 704"/>
                  <a:gd name="T58" fmla="*/ 706661 w 1108"/>
                  <a:gd name="T59" fmla="*/ 856277 h 704"/>
                  <a:gd name="T60" fmla="*/ 706661 w 1108"/>
                  <a:gd name="T61" fmla="*/ 856277 h 704"/>
                  <a:gd name="T62" fmla="*/ 706661 w 1108"/>
                  <a:gd name="T63" fmla="*/ 856277 h 704"/>
                  <a:gd name="T64" fmla="*/ 706661 w 1108"/>
                  <a:gd name="T65" fmla="*/ 856277 h 704"/>
                  <a:gd name="T66" fmla="*/ 706661 w 1108"/>
                  <a:gd name="T67" fmla="*/ 856277 h 704"/>
                  <a:gd name="T68" fmla="*/ 706661 w 1108"/>
                  <a:gd name="T69" fmla="*/ 856277 h 704"/>
                  <a:gd name="T70" fmla="*/ 706661 w 1108"/>
                  <a:gd name="T71" fmla="*/ 856277 h 704"/>
                  <a:gd name="T72" fmla="*/ 706661 w 1108"/>
                  <a:gd name="T73" fmla="*/ 856277 h 704"/>
                  <a:gd name="T74" fmla="*/ 706661 w 1108"/>
                  <a:gd name="T75" fmla="*/ 856277 h 704"/>
                  <a:gd name="T76" fmla="*/ 706661 w 1108"/>
                  <a:gd name="T77" fmla="*/ 856277 h 704"/>
                  <a:gd name="T78" fmla="*/ 706661 w 1108"/>
                  <a:gd name="T79" fmla="*/ 856277 h 704"/>
                  <a:gd name="T80" fmla="*/ 706661 w 1108"/>
                  <a:gd name="T81" fmla="*/ 0 h 704"/>
                  <a:gd name="T82" fmla="*/ 706661 w 1108"/>
                  <a:gd name="T83" fmla="*/ 856277 h 704"/>
                  <a:gd name="T84" fmla="*/ 706661 w 1108"/>
                  <a:gd name="T85" fmla="*/ 856277 h 704"/>
                  <a:gd name="T86" fmla="*/ 706661 w 1108"/>
                  <a:gd name="T87" fmla="*/ 856277 h 704"/>
                  <a:gd name="T88" fmla="*/ 706661 w 1108"/>
                  <a:gd name="T89" fmla="*/ 856277 h 704"/>
                  <a:gd name="T90" fmla="*/ 706661 w 1108"/>
                  <a:gd name="T91" fmla="*/ 856277 h 704"/>
                  <a:gd name="T92" fmla="*/ 706661 w 1108"/>
                  <a:gd name="T93" fmla="*/ 856277 h 704"/>
                  <a:gd name="T94" fmla="*/ 706661 w 1108"/>
                  <a:gd name="T95" fmla="*/ 856277 h 704"/>
                  <a:gd name="T96" fmla="*/ 706661 w 1108"/>
                  <a:gd name="T97" fmla="*/ 856277 h 704"/>
                  <a:gd name="T98" fmla="*/ 706661 w 1108"/>
                  <a:gd name="T99" fmla="*/ 856277 h 704"/>
                  <a:gd name="T100" fmla="*/ 706661 w 1108"/>
                  <a:gd name="T101" fmla="*/ 856277 h 704"/>
                  <a:gd name="T102" fmla="*/ 706661 w 1108"/>
                  <a:gd name="T103" fmla="*/ 856277 h 7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704"/>
                  <a:gd name="T158" fmla="*/ 1108 w 1108"/>
                  <a:gd name="T159" fmla="*/ 704 h 7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704">
                    <a:moveTo>
                      <a:pt x="344" y="656"/>
                    </a:moveTo>
                    <a:lnTo>
                      <a:pt x="344" y="660"/>
                    </a:lnTo>
                    <a:lnTo>
                      <a:pt x="344" y="664"/>
                    </a:lnTo>
                    <a:lnTo>
                      <a:pt x="340" y="664"/>
                    </a:lnTo>
                    <a:lnTo>
                      <a:pt x="336" y="668"/>
                    </a:lnTo>
                    <a:lnTo>
                      <a:pt x="340" y="676"/>
                    </a:lnTo>
                    <a:lnTo>
                      <a:pt x="332" y="672"/>
                    </a:lnTo>
                    <a:lnTo>
                      <a:pt x="328" y="672"/>
                    </a:lnTo>
                    <a:lnTo>
                      <a:pt x="320" y="672"/>
                    </a:lnTo>
                    <a:lnTo>
                      <a:pt x="316" y="672"/>
                    </a:lnTo>
                    <a:lnTo>
                      <a:pt x="312" y="676"/>
                    </a:lnTo>
                    <a:lnTo>
                      <a:pt x="308" y="672"/>
                    </a:lnTo>
                    <a:lnTo>
                      <a:pt x="308" y="676"/>
                    </a:lnTo>
                    <a:lnTo>
                      <a:pt x="304" y="668"/>
                    </a:lnTo>
                    <a:lnTo>
                      <a:pt x="296" y="668"/>
                    </a:lnTo>
                    <a:lnTo>
                      <a:pt x="292" y="668"/>
                    </a:lnTo>
                    <a:lnTo>
                      <a:pt x="288" y="668"/>
                    </a:lnTo>
                    <a:lnTo>
                      <a:pt x="284" y="668"/>
                    </a:lnTo>
                    <a:lnTo>
                      <a:pt x="280" y="668"/>
                    </a:lnTo>
                    <a:lnTo>
                      <a:pt x="276" y="668"/>
                    </a:lnTo>
                    <a:lnTo>
                      <a:pt x="272" y="664"/>
                    </a:lnTo>
                    <a:lnTo>
                      <a:pt x="268" y="664"/>
                    </a:lnTo>
                    <a:lnTo>
                      <a:pt x="268" y="660"/>
                    </a:lnTo>
                    <a:lnTo>
                      <a:pt x="264" y="660"/>
                    </a:lnTo>
                    <a:lnTo>
                      <a:pt x="264" y="664"/>
                    </a:lnTo>
                    <a:lnTo>
                      <a:pt x="256" y="664"/>
                    </a:lnTo>
                    <a:lnTo>
                      <a:pt x="256" y="668"/>
                    </a:lnTo>
                    <a:lnTo>
                      <a:pt x="252" y="672"/>
                    </a:lnTo>
                    <a:lnTo>
                      <a:pt x="248" y="672"/>
                    </a:lnTo>
                    <a:lnTo>
                      <a:pt x="244" y="668"/>
                    </a:lnTo>
                    <a:lnTo>
                      <a:pt x="240" y="668"/>
                    </a:lnTo>
                    <a:lnTo>
                      <a:pt x="236" y="668"/>
                    </a:lnTo>
                    <a:lnTo>
                      <a:pt x="224" y="664"/>
                    </a:lnTo>
                    <a:lnTo>
                      <a:pt x="220" y="660"/>
                    </a:lnTo>
                    <a:lnTo>
                      <a:pt x="216" y="664"/>
                    </a:lnTo>
                    <a:lnTo>
                      <a:pt x="212" y="664"/>
                    </a:lnTo>
                    <a:lnTo>
                      <a:pt x="208" y="668"/>
                    </a:lnTo>
                    <a:lnTo>
                      <a:pt x="208" y="672"/>
                    </a:lnTo>
                    <a:lnTo>
                      <a:pt x="208" y="676"/>
                    </a:lnTo>
                    <a:lnTo>
                      <a:pt x="204" y="680"/>
                    </a:lnTo>
                    <a:lnTo>
                      <a:pt x="200" y="676"/>
                    </a:lnTo>
                    <a:lnTo>
                      <a:pt x="200" y="672"/>
                    </a:lnTo>
                    <a:lnTo>
                      <a:pt x="196" y="668"/>
                    </a:lnTo>
                    <a:lnTo>
                      <a:pt x="192" y="664"/>
                    </a:lnTo>
                    <a:lnTo>
                      <a:pt x="188" y="664"/>
                    </a:lnTo>
                    <a:lnTo>
                      <a:pt x="192" y="664"/>
                    </a:lnTo>
                    <a:lnTo>
                      <a:pt x="192" y="660"/>
                    </a:lnTo>
                    <a:lnTo>
                      <a:pt x="192" y="656"/>
                    </a:lnTo>
                    <a:lnTo>
                      <a:pt x="188" y="652"/>
                    </a:lnTo>
                    <a:lnTo>
                      <a:pt x="192" y="648"/>
                    </a:lnTo>
                    <a:lnTo>
                      <a:pt x="188" y="644"/>
                    </a:lnTo>
                    <a:lnTo>
                      <a:pt x="192" y="640"/>
                    </a:lnTo>
                    <a:lnTo>
                      <a:pt x="188" y="632"/>
                    </a:lnTo>
                    <a:lnTo>
                      <a:pt x="188" y="628"/>
                    </a:lnTo>
                    <a:lnTo>
                      <a:pt x="188" y="624"/>
                    </a:lnTo>
                    <a:lnTo>
                      <a:pt x="188" y="620"/>
                    </a:lnTo>
                    <a:lnTo>
                      <a:pt x="184" y="620"/>
                    </a:lnTo>
                    <a:lnTo>
                      <a:pt x="176" y="608"/>
                    </a:lnTo>
                    <a:lnTo>
                      <a:pt x="168" y="612"/>
                    </a:lnTo>
                    <a:lnTo>
                      <a:pt x="168" y="608"/>
                    </a:lnTo>
                    <a:lnTo>
                      <a:pt x="160" y="604"/>
                    </a:lnTo>
                    <a:lnTo>
                      <a:pt x="160" y="600"/>
                    </a:lnTo>
                    <a:lnTo>
                      <a:pt x="156" y="588"/>
                    </a:lnTo>
                    <a:lnTo>
                      <a:pt x="160" y="588"/>
                    </a:lnTo>
                    <a:lnTo>
                      <a:pt x="164" y="580"/>
                    </a:lnTo>
                    <a:lnTo>
                      <a:pt x="160" y="576"/>
                    </a:lnTo>
                    <a:lnTo>
                      <a:pt x="164" y="576"/>
                    </a:lnTo>
                    <a:lnTo>
                      <a:pt x="160" y="572"/>
                    </a:lnTo>
                    <a:lnTo>
                      <a:pt x="156" y="568"/>
                    </a:lnTo>
                    <a:lnTo>
                      <a:pt x="160" y="564"/>
                    </a:lnTo>
                    <a:lnTo>
                      <a:pt x="156" y="564"/>
                    </a:lnTo>
                    <a:lnTo>
                      <a:pt x="152" y="564"/>
                    </a:lnTo>
                    <a:lnTo>
                      <a:pt x="152" y="560"/>
                    </a:lnTo>
                    <a:lnTo>
                      <a:pt x="152" y="552"/>
                    </a:lnTo>
                    <a:lnTo>
                      <a:pt x="148" y="548"/>
                    </a:lnTo>
                    <a:lnTo>
                      <a:pt x="144" y="540"/>
                    </a:lnTo>
                    <a:lnTo>
                      <a:pt x="148" y="540"/>
                    </a:lnTo>
                    <a:lnTo>
                      <a:pt x="144" y="532"/>
                    </a:lnTo>
                    <a:lnTo>
                      <a:pt x="144" y="524"/>
                    </a:lnTo>
                    <a:lnTo>
                      <a:pt x="140" y="520"/>
                    </a:lnTo>
                    <a:lnTo>
                      <a:pt x="140" y="516"/>
                    </a:lnTo>
                    <a:lnTo>
                      <a:pt x="144" y="512"/>
                    </a:lnTo>
                    <a:lnTo>
                      <a:pt x="144" y="508"/>
                    </a:lnTo>
                    <a:lnTo>
                      <a:pt x="144" y="504"/>
                    </a:lnTo>
                    <a:lnTo>
                      <a:pt x="140" y="504"/>
                    </a:lnTo>
                    <a:lnTo>
                      <a:pt x="144" y="496"/>
                    </a:lnTo>
                    <a:lnTo>
                      <a:pt x="140" y="492"/>
                    </a:lnTo>
                    <a:lnTo>
                      <a:pt x="136" y="492"/>
                    </a:lnTo>
                    <a:lnTo>
                      <a:pt x="136" y="488"/>
                    </a:lnTo>
                    <a:lnTo>
                      <a:pt x="132" y="484"/>
                    </a:lnTo>
                    <a:lnTo>
                      <a:pt x="132" y="480"/>
                    </a:lnTo>
                    <a:lnTo>
                      <a:pt x="132" y="476"/>
                    </a:lnTo>
                    <a:lnTo>
                      <a:pt x="128" y="480"/>
                    </a:lnTo>
                    <a:lnTo>
                      <a:pt x="124" y="480"/>
                    </a:lnTo>
                    <a:lnTo>
                      <a:pt x="124" y="484"/>
                    </a:lnTo>
                    <a:lnTo>
                      <a:pt x="120" y="484"/>
                    </a:lnTo>
                    <a:lnTo>
                      <a:pt x="116" y="492"/>
                    </a:lnTo>
                    <a:lnTo>
                      <a:pt x="112" y="492"/>
                    </a:lnTo>
                    <a:lnTo>
                      <a:pt x="112" y="496"/>
                    </a:lnTo>
                    <a:lnTo>
                      <a:pt x="108" y="496"/>
                    </a:lnTo>
                    <a:lnTo>
                      <a:pt x="104" y="496"/>
                    </a:lnTo>
                    <a:lnTo>
                      <a:pt x="100" y="496"/>
                    </a:lnTo>
                    <a:lnTo>
                      <a:pt x="100" y="500"/>
                    </a:lnTo>
                    <a:lnTo>
                      <a:pt x="96" y="500"/>
                    </a:lnTo>
                    <a:lnTo>
                      <a:pt x="92" y="504"/>
                    </a:lnTo>
                    <a:lnTo>
                      <a:pt x="88" y="504"/>
                    </a:lnTo>
                    <a:lnTo>
                      <a:pt x="88" y="500"/>
                    </a:lnTo>
                    <a:lnTo>
                      <a:pt x="84" y="496"/>
                    </a:lnTo>
                    <a:lnTo>
                      <a:pt x="84" y="492"/>
                    </a:lnTo>
                    <a:lnTo>
                      <a:pt x="80" y="488"/>
                    </a:lnTo>
                    <a:lnTo>
                      <a:pt x="76" y="488"/>
                    </a:lnTo>
                    <a:lnTo>
                      <a:pt x="72" y="488"/>
                    </a:lnTo>
                    <a:lnTo>
                      <a:pt x="72" y="480"/>
                    </a:lnTo>
                    <a:lnTo>
                      <a:pt x="72" y="476"/>
                    </a:lnTo>
                    <a:lnTo>
                      <a:pt x="80" y="476"/>
                    </a:lnTo>
                    <a:lnTo>
                      <a:pt x="80" y="472"/>
                    </a:lnTo>
                    <a:lnTo>
                      <a:pt x="80" y="468"/>
                    </a:lnTo>
                    <a:lnTo>
                      <a:pt x="76" y="464"/>
                    </a:lnTo>
                    <a:lnTo>
                      <a:pt x="76" y="460"/>
                    </a:lnTo>
                    <a:lnTo>
                      <a:pt x="80" y="452"/>
                    </a:lnTo>
                    <a:lnTo>
                      <a:pt x="84" y="448"/>
                    </a:lnTo>
                    <a:lnTo>
                      <a:pt x="88" y="448"/>
                    </a:lnTo>
                    <a:lnTo>
                      <a:pt x="92" y="448"/>
                    </a:lnTo>
                    <a:lnTo>
                      <a:pt x="96" y="448"/>
                    </a:lnTo>
                    <a:lnTo>
                      <a:pt x="96" y="440"/>
                    </a:lnTo>
                    <a:lnTo>
                      <a:pt x="92" y="440"/>
                    </a:lnTo>
                    <a:lnTo>
                      <a:pt x="96" y="436"/>
                    </a:lnTo>
                    <a:lnTo>
                      <a:pt x="96" y="432"/>
                    </a:lnTo>
                    <a:lnTo>
                      <a:pt x="88" y="428"/>
                    </a:lnTo>
                    <a:lnTo>
                      <a:pt x="92" y="428"/>
                    </a:lnTo>
                    <a:lnTo>
                      <a:pt x="88" y="424"/>
                    </a:lnTo>
                    <a:lnTo>
                      <a:pt x="92" y="420"/>
                    </a:lnTo>
                    <a:lnTo>
                      <a:pt x="96" y="416"/>
                    </a:lnTo>
                    <a:lnTo>
                      <a:pt x="92" y="412"/>
                    </a:lnTo>
                    <a:lnTo>
                      <a:pt x="92" y="408"/>
                    </a:lnTo>
                    <a:lnTo>
                      <a:pt x="96" y="408"/>
                    </a:lnTo>
                    <a:lnTo>
                      <a:pt x="100" y="404"/>
                    </a:lnTo>
                    <a:lnTo>
                      <a:pt x="100" y="400"/>
                    </a:lnTo>
                    <a:lnTo>
                      <a:pt x="96" y="396"/>
                    </a:lnTo>
                    <a:lnTo>
                      <a:pt x="104" y="392"/>
                    </a:lnTo>
                    <a:lnTo>
                      <a:pt x="108" y="376"/>
                    </a:lnTo>
                    <a:lnTo>
                      <a:pt x="112" y="372"/>
                    </a:lnTo>
                    <a:lnTo>
                      <a:pt x="108" y="364"/>
                    </a:lnTo>
                    <a:lnTo>
                      <a:pt x="116" y="364"/>
                    </a:lnTo>
                    <a:lnTo>
                      <a:pt x="116" y="360"/>
                    </a:lnTo>
                    <a:lnTo>
                      <a:pt x="120" y="352"/>
                    </a:lnTo>
                    <a:lnTo>
                      <a:pt x="120" y="348"/>
                    </a:lnTo>
                    <a:lnTo>
                      <a:pt x="120" y="344"/>
                    </a:lnTo>
                    <a:lnTo>
                      <a:pt x="116" y="340"/>
                    </a:lnTo>
                    <a:lnTo>
                      <a:pt x="112" y="344"/>
                    </a:lnTo>
                    <a:lnTo>
                      <a:pt x="108" y="344"/>
                    </a:lnTo>
                    <a:lnTo>
                      <a:pt x="100" y="340"/>
                    </a:lnTo>
                    <a:lnTo>
                      <a:pt x="96" y="340"/>
                    </a:lnTo>
                    <a:lnTo>
                      <a:pt x="92" y="336"/>
                    </a:lnTo>
                    <a:lnTo>
                      <a:pt x="96" y="332"/>
                    </a:lnTo>
                    <a:lnTo>
                      <a:pt x="92" y="324"/>
                    </a:lnTo>
                    <a:lnTo>
                      <a:pt x="88" y="324"/>
                    </a:lnTo>
                    <a:lnTo>
                      <a:pt x="84" y="328"/>
                    </a:lnTo>
                    <a:lnTo>
                      <a:pt x="80" y="328"/>
                    </a:lnTo>
                    <a:lnTo>
                      <a:pt x="84" y="320"/>
                    </a:lnTo>
                    <a:lnTo>
                      <a:pt x="80" y="320"/>
                    </a:lnTo>
                    <a:lnTo>
                      <a:pt x="76" y="316"/>
                    </a:lnTo>
                    <a:lnTo>
                      <a:pt x="76" y="312"/>
                    </a:lnTo>
                    <a:lnTo>
                      <a:pt x="72" y="312"/>
                    </a:lnTo>
                    <a:lnTo>
                      <a:pt x="68" y="304"/>
                    </a:lnTo>
                    <a:lnTo>
                      <a:pt x="72" y="300"/>
                    </a:lnTo>
                    <a:lnTo>
                      <a:pt x="68" y="296"/>
                    </a:lnTo>
                    <a:lnTo>
                      <a:pt x="68" y="288"/>
                    </a:lnTo>
                    <a:lnTo>
                      <a:pt x="64" y="288"/>
                    </a:lnTo>
                    <a:lnTo>
                      <a:pt x="60" y="280"/>
                    </a:lnTo>
                    <a:lnTo>
                      <a:pt x="56" y="272"/>
                    </a:lnTo>
                    <a:lnTo>
                      <a:pt x="56" y="268"/>
                    </a:lnTo>
                    <a:lnTo>
                      <a:pt x="56" y="264"/>
                    </a:lnTo>
                    <a:lnTo>
                      <a:pt x="48" y="256"/>
                    </a:lnTo>
                    <a:lnTo>
                      <a:pt x="44" y="244"/>
                    </a:lnTo>
                    <a:lnTo>
                      <a:pt x="40" y="240"/>
                    </a:lnTo>
                    <a:lnTo>
                      <a:pt x="36" y="240"/>
                    </a:lnTo>
                    <a:lnTo>
                      <a:pt x="32" y="236"/>
                    </a:lnTo>
                    <a:lnTo>
                      <a:pt x="28" y="236"/>
                    </a:lnTo>
                    <a:lnTo>
                      <a:pt x="28" y="228"/>
                    </a:lnTo>
                    <a:lnTo>
                      <a:pt x="24" y="224"/>
                    </a:lnTo>
                    <a:lnTo>
                      <a:pt x="20" y="220"/>
                    </a:lnTo>
                    <a:lnTo>
                      <a:pt x="12" y="212"/>
                    </a:lnTo>
                    <a:lnTo>
                      <a:pt x="20" y="212"/>
                    </a:lnTo>
                    <a:lnTo>
                      <a:pt x="24" y="212"/>
                    </a:lnTo>
                    <a:lnTo>
                      <a:pt x="24" y="208"/>
                    </a:lnTo>
                    <a:lnTo>
                      <a:pt x="20" y="204"/>
                    </a:lnTo>
                    <a:lnTo>
                      <a:pt x="20" y="200"/>
                    </a:lnTo>
                    <a:lnTo>
                      <a:pt x="16" y="200"/>
                    </a:lnTo>
                    <a:lnTo>
                      <a:pt x="20" y="192"/>
                    </a:lnTo>
                    <a:lnTo>
                      <a:pt x="20" y="188"/>
                    </a:lnTo>
                    <a:lnTo>
                      <a:pt x="20" y="184"/>
                    </a:lnTo>
                    <a:lnTo>
                      <a:pt x="20" y="176"/>
                    </a:lnTo>
                    <a:lnTo>
                      <a:pt x="16" y="176"/>
                    </a:lnTo>
                    <a:lnTo>
                      <a:pt x="16" y="172"/>
                    </a:lnTo>
                    <a:lnTo>
                      <a:pt x="12" y="168"/>
                    </a:lnTo>
                    <a:lnTo>
                      <a:pt x="12" y="160"/>
                    </a:lnTo>
                    <a:lnTo>
                      <a:pt x="12" y="156"/>
                    </a:lnTo>
                    <a:lnTo>
                      <a:pt x="8" y="156"/>
                    </a:lnTo>
                    <a:lnTo>
                      <a:pt x="8" y="152"/>
                    </a:lnTo>
                    <a:lnTo>
                      <a:pt x="4" y="144"/>
                    </a:lnTo>
                    <a:lnTo>
                      <a:pt x="0" y="136"/>
                    </a:lnTo>
                    <a:lnTo>
                      <a:pt x="4" y="104"/>
                    </a:lnTo>
                    <a:lnTo>
                      <a:pt x="12" y="64"/>
                    </a:lnTo>
                    <a:lnTo>
                      <a:pt x="28" y="0"/>
                    </a:lnTo>
                    <a:lnTo>
                      <a:pt x="148" y="24"/>
                    </a:lnTo>
                    <a:lnTo>
                      <a:pt x="208" y="36"/>
                    </a:lnTo>
                    <a:lnTo>
                      <a:pt x="376" y="64"/>
                    </a:lnTo>
                    <a:lnTo>
                      <a:pt x="456" y="80"/>
                    </a:lnTo>
                    <a:lnTo>
                      <a:pt x="504" y="88"/>
                    </a:lnTo>
                    <a:lnTo>
                      <a:pt x="616" y="104"/>
                    </a:lnTo>
                    <a:lnTo>
                      <a:pt x="728" y="120"/>
                    </a:lnTo>
                    <a:lnTo>
                      <a:pt x="828" y="132"/>
                    </a:lnTo>
                    <a:lnTo>
                      <a:pt x="924" y="140"/>
                    </a:lnTo>
                    <a:lnTo>
                      <a:pt x="1020" y="152"/>
                    </a:lnTo>
                    <a:lnTo>
                      <a:pt x="1108" y="160"/>
                    </a:lnTo>
                    <a:lnTo>
                      <a:pt x="1108" y="208"/>
                    </a:lnTo>
                    <a:lnTo>
                      <a:pt x="1104" y="244"/>
                    </a:lnTo>
                    <a:lnTo>
                      <a:pt x="1100" y="296"/>
                    </a:lnTo>
                    <a:lnTo>
                      <a:pt x="1092" y="376"/>
                    </a:lnTo>
                    <a:lnTo>
                      <a:pt x="1092" y="384"/>
                    </a:lnTo>
                    <a:lnTo>
                      <a:pt x="1084" y="480"/>
                    </a:lnTo>
                    <a:lnTo>
                      <a:pt x="1084" y="492"/>
                    </a:lnTo>
                    <a:lnTo>
                      <a:pt x="1080" y="528"/>
                    </a:lnTo>
                    <a:lnTo>
                      <a:pt x="1076" y="576"/>
                    </a:lnTo>
                    <a:lnTo>
                      <a:pt x="1076" y="584"/>
                    </a:lnTo>
                    <a:lnTo>
                      <a:pt x="1068" y="672"/>
                    </a:lnTo>
                    <a:lnTo>
                      <a:pt x="1064" y="704"/>
                    </a:lnTo>
                    <a:lnTo>
                      <a:pt x="968" y="696"/>
                    </a:lnTo>
                    <a:lnTo>
                      <a:pt x="964" y="692"/>
                    </a:lnTo>
                    <a:lnTo>
                      <a:pt x="876" y="684"/>
                    </a:lnTo>
                    <a:lnTo>
                      <a:pt x="852" y="684"/>
                    </a:lnTo>
                    <a:lnTo>
                      <a:pt x="696" y="664"/>
                    </a:lnTo>
                    <a:lnTo>
                      <a:pt x="660" y="660"/>
                    </a:lnTo>
                    <a:lnTo>
                      <a:pt x="624" y="656"/>
                    </a:lnTo>
                    <a:lnTo>
                      <a:pt x="512" y="640"/>
                    </a:lnTo>
                    <a:lnTo>
                      <a:pt x="492" y="636"/>
                    </a:lnTo>
                    <a:lnTo>
                      <a:pt x="456" y="632"/>
                    </a:lnTo>
                    <a:lnTo>
                      <a:pt x="452" y="632"/>
                    </a:lnTo>
                    <a:lnTo>
                      <a:pt x="392" y="620"/>
                    </a:lnTo>
                    <a:lnTo>
                      <a:pt x="384" y="664"/>
                    </a:lnTo>
                    <a:lnTo>
                      <a:pt x="380" y="692"/>
                    </a:lnTo>
                    <a:lnTo>
                      <a:pt x="376" y="688"/>
                    </a:lnTo>
                    <a:lnTo>
                      <a:pt x="372" y="688"/>
                    </a:lnTo>
                    <a:lnTo>
                      <a:pt x="372" y="684"/>
                    </a:lnTo>
                    <a:lnTo>
                      <a:pt x="368" y="680"/>
                    </a:lnTo>
                    <a:lnTo>
                      <a:pt x="368" y="676"/>
                    </a:lnTo>
                    <a:lnTo>
                      <a:pt x="364" y="676"/>
                    </a:lnTo>
                    <a:lnTo>
                      <a:pt x="364" y="672"/>
                    </a:lnTo>
                    <a:lnTo>
                      <a:pt x="368" y="668"/>
                    </a:lnTo>
                    <a:lnTo>
                      <a:pt x="364" y="664"/>
                    </a:lnTo>
                    <a:lnTo>
                      <a:pt x="364" y="660"/>
                    </a:lnTo>
                    <a:lnTo>
                      <a:pt x="360" y="660"/>
                    </a:lnTo>
                    <a:lnTo>
                      <a:pt x="360" y="656"/>
                    </a:lnTo>
                    <a:lnTo>
                      <a:pt x="360" y="652"/>
                    </a:lnTo>
                    <a:lnTo>
                      <a:pt x="356" y="652"/>
                    </a:lnTo>
                    <a:lnTo>
                      <a:pt x="352" y="652"/>
                    </a:lnTo>
                    <a:lnTo>
                      <a:pt x="352" y="656"/>
                    </a:lnTo>
                    <a:lnTo>
                      <a:pt x="348" y="652"/>
                    </a:lnTo>
                    <a:lnTo>
                      <a:pt x="344" y="656"/>
                    </a:lnTo>
                    <a:close/>
                  </a:path>
                </a:pathLst>
              </a:custGeom>
              <a:solidFill>
                <a:schemeClr val="accent3"/>
              </a:solidFill>
              <a:ln w="6350">
                <a:solidFill>
                  <a:srgbClr val="000000"/>
                </a:solidFill>
                <a:round/>
                <a:headEnd/>
                <a:tailEnd/>
              </a:ln>
            </p:spPr>
            <p:txBody>
              <a:bodyPr/>
              <a:lstStyle/>
              <a:p>
                <a:endParaRPr lang="en-US"/>
              </a:p>
            </p:txBody>
          </p:sp>
          <p:sp>
            <p:nvSpPr>
              <p:cNvPr id="98" name="Freeform 18"/>
              <p:cNvSpPr>
                <a:spLocks noEditPoints="1"/>
              </p:cNvSpPr>
              <p:nvPr/>
            </p:nvSpPr>
            <p:spPr bwMode="auto">
              <a:xfrm>
                <a:off x="4055" y="1293"/>
                <a:ext cx="271" cy="425"/>
              </a:xfrm>
              <a:custGeom>
                <a:avLst/>
                <a:gdLst>
                  <a:gd name="T0" fmla="*/ 730613 w 404"/>
                  <a:gd name="T1" fmla="*/ 871995 h 628"/>
                  <a:gd name="T2" fmla="*/ 730613 w 404"/>
                  <a:gd name="T3" fmla="*/ 871995 h 628"/>
                  <a:gd name="T4" fmla="*/ 730613 w 404"/>
                  <a:gd name="T5" fmla="*/ 871995 h 628"/>
                  <a:gd name="T6" fmla="*/ 730613 w 404"/>
                  <a:gd name="T7" fmla="*/ 871995 h 628"/>
                  <a:gd name="T8" fmla="*/ 730613 w 404"/>
                  <a:gd name="T9" fmla="*/ 871995 h 628"/>
                  <a:gd name="T10" fmla="*/ 730613 w 404"/>
                  <a:gd name="T11" fmla="*/ 871995 h 628"/>
                  <a:gd name="T12" fmla="*/ 730613 w 404"/>
                  <a:gd name="T13" fmla="*/ 871995 h 628"/>
                  <a:gd name="T14" fmla="*/ 730613 w 404"/>
                  <a:gd name="T15" fmla="*/ 871995 h 628"/>
                  <a:gd name="T16" fmla="*/ 730613 w 404"/>
                  <a:gd name="T17" fmla="*/ 871995 h 628"/>
                  <a:gd name="T18" fmla="*/ 730613 w 404"/>
                  <a:gd name="T19" fmla="*/ 871995 h 628"/>
                  <a:gd name="T20" fmla="*/ 730613 w 404"/>
                  <a:gd name="T21" fmla="*/ 871995 h 628"/>
                  <a:gd name="T22" fmla="*/ 730613 w 404"/>
                  <a:gd name="T23" fmla="*/ 871995 h 628"/>
                  <a:gd name="T24" fmla="*/ 730613 w 404"/>
                  <a:gd name="T25" fmla="*/ 871995 h 628"/>
                  <a:gd name="T26" fmla="*/ 730613 w 404"/>
                  <a:gd name="T27" fmla="*/ 871995 h 628"/>
                  <a:gd name="T28" fmla="*/ 730613 w 404"/>
                  <a:gd name="T29" fmla="*/ 871995 h 628"/>
                  <a:gd name="T30" fmla="*/ 730613 w 404"/>
                  <a:gd name="T31" fmla="*/ 871995 h 628"/>
                  <a:gd name="T32" fmla="*/ 730613 w 404"/>
                  <a:gd name="T33" fmla="*/ 871995 h 628"/>
                  <a:gd name="T34" fmla="*/ 730613 w 404"/>
                  <a:gd name="T35" fmla="*/ 871995 h 628"/>
                  <a:gd name="T36" fmla="*/ 730613 w 404"/>
                  <a:gd name="T37" fmla="*/ 871995 h 628"/>
                  <a:gd name="T38" fmla="*/ 730613 w 404"/>
                  <a:gd name="T39" fmla="*/ 871995 h 628"/>
                  <a:gd name="T40" fmla="*/ 730613 w 404"/>
                  <a:gd name="T41" fmla="*/ 871995 h 628"/>
                  <a:gd name="T42" fmla="*/ 730613 w 404"/>
                  <a:gd name="T43" fmla="*/ 871995 h 628"/>
                  <a:gd name="T44" fmla="*/ 730613 w 404"/>
                  <a:gd name="T45" fmla="*/ 871995 h 628"/>
                  <a:gd name="T46" fmla="*/ 730613 w 404"/>
                  <a:gd name="T47" fmla="*/ 871995 h 628"/>
                  <a:gd name="T48" fmla="*/ 730613 w 404"/>
                  <a:gd name="T49" fmla="*/ 871995 h 628"/>
                  <a:gd name="T50" fmla="*/ 730613 w 404"/>
                  <a:gd name="T51" fmla="*/ 871995 h 628"/>
                  <a:gd name="T52" fmla="*/ 730613 w 404"/>
                  <a:gd name="T53" fmla="*/ 871995 h 628"/>
                  <a:gd name="T54" fmla="*/ 730613 w 404"/>
                  <a:gd name="T55" fmla="*/ 871995 h 628"/>
                  <a:gd name="T56" fmla="*/ 730613 w 404"/>
                  <a:gd name="T57" fmla="*/ 871995 h 628"/>
                  <a:gd name="T58" fmla="*/ 730613 w 404"/>
                  <a:gd name="T59" fmla="*/ 871995 h 628"/>
                  <a:gd name="T60" fmla="*/ 730613 w 404"/>
                  <a:gd name="T61" fmla="*/ 871995 h 628"/>
                  <a:gd name="T62" fmla="*/ 730613 w 404"/>
                  <a:gd name="T63" fmla="*/ 871995 h 628"/>
                  <a:gd name="T64" fmla="*/ 730613 w 404"/>
                  <a:gd name="T65" fmla="*/ 871995 h 628"/>
                  <a:gd name="T66" fmla="*/ 730613 w 404"/>
                  <a:gd name="T67" fmla="*/ 871995 h 628"/>
                  <a:gd name="T68" fmla="*/ 730613 w 404"/>
                  <a:gd name="T69" fmla="*/ 871995 h 628"/>
                  <a:gd name="T70" fmla="*/ 730613 w 404"/>
                  <a:gd name="T71" fmla="*/ 871995 h 628"/>
                  <a:gd name="T72" fmla="*/ 730613 w 404"/>
                  <a:gd name="T73" fmla="*/ 871995 h 628"/>
                  <a:gd name="T74" fmla="*/ 730613 w 404"/>
                  <a:gd name="T75" fmla="*/ 871995 h 628"/>
                  <a:gd name="T76" fmla="*/ 730613 w 404"/>
                  <a:gd name="T77" fmla="*/ 871995 h 628"/>
                  <a:gd name="T78" fmla="*/ 730613 w 404"/>
                  <a:gd name="T79" fmla="*/ 871995 h 628"/>
                  <a:gd name="T80" fmla="*/ 730613 w 404"/>
                  <a:gd name="T81" fmla="*/ 871995 h 628"/>
                  <a:gd name="T82" fmla="*/ 730613 w 404"/>
                  <a:gd name="T83" fmla="*/ 871995 h 628"/>
                  <a:gd name="T84" fmla="*/ 730613 w 404"/>
                  <a:gd name="T85" fmla="*/ 871995 h 628"/>
                  <a:gd name="T86" fmla="*/ 730613 w 404"/>
                  <a:gd name="T87" fmla="*/ 871995 h 628"/>
                  <a:gd name="T88" fmla="*/ 730613 w 404"/>
                  <a:gd name="T89" fmla="*/ 871995 h 628"/>
                  <a:gd name="T90" fmla="*/ 730613 w 404"/>
                  <a:gd name="T91" fmla="*/ 871995 h 628"/>
                  <a:gd name="T92" fmla="*/ 730613 w 404"/>
                  <a:gd name="T93" fmla="*/ 871995 h 628"/>
                  <a:gd name="T94" fmla="*/ 730613 w 404"/>
                  <a:gd name="T95" fmla="*/ 871995 h 628"/>
                  <a:gd name="T96" fmla="*/ 730613 w 404"/>
                  <a:gd name="T97" fmla="*/ 871995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4"/>
                  <a:gd name="T148" fmla="*/ 0 h 628"/>
                  <a:gd name="T149" fmla="*/ 404 w 404"/>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4" h="628">
                    <a:moveTo>
                      <a:pt x="168" y="472"/>
                    </a:moveTo>
                    <a:lnTo>
                      <a:pt x="164" y="484"/>
                    </a:lnTo>
                    <a:lnTo>
                      <a:pt x="180" y="516"/>
                    </a:lnTo>
                    <a:lnTo>
                      <a:pt x="176" y="520"/>
                    </a:lnTo>
                    <a:lnTo>
                      <a:pt x="172" y="504"/>
                    </a:lnTo>
                    <a:lnTo>
                      <a:pt x="168" y="504"/>
                    </a:lnTo>
                    <a:lnTo>
                      <a:pt x="168" y="516"/>
                    </a:lnTo>
                    <a:lnTo>
                      <a:pt x="164" y="520"/>
                    </a:lnTo>
                    <a:lnTo>
                      <a:pt x="160" y="516"/>
                    </a:lnTo>
                    <a:lnTo>
                      <a:pt x="160" y="508"/>
                    </a:lnTo>
                    <a:lnTo>
                      <a:pt x="156" y="512"/>
                    </a:lnTo>
                    <a:lnTo>
                      <a:pt x="144" y="520"/>
                    </a:lnTo>
                    <a:lnTo>
                      <a:pt x="140" y="536"/>
                    </a:lnTo>
                    <a:lnTo>
                      <a:pt x="144" y="552"/>
                    </a:lnTo>
                    <a:lnTo>
                      <a:pt x="136" y="560"/>
                    </a:lnTo>
                    <a:lnTo>
                      <a:pt x="136" y="576"/>
                    </a:lnTo>
                    <a:lnTo>
                      <a:pt x="132" y="588"/>
                    </a:lnTo>
                    <a:lnTo>
                      <a:pt x="124" y="592"/>
                    </a:lnTo>
                    <a:lnTo>
                      <a:pt x="120" y="628"/>
                    </a:lnTo>
                    <a:lnTo>
                      <a:pt x="104" y="628"/>
                    </a:lnTo>
                    <a:lnTo>
                      <a:pt x="104" y="624"/>
                    </a:lnTo>
                    <a:lnTo>
                      <a:pt x="100" y="612"/>
                    </a:lnTo>
                    <a:lnTo>
                      <a:pt x="92" y="608"/>
                    </a:lnTo>
                    <a:lnTo>
                      <a:pt x="92" y="604"/>
                    </a:lnTo>
                    <a:lnTo>
                      <a:pt x="84" y="600"/>
                    </a:lnTo>
                    <a:lnTo>
                      <a:pt x="80" y="596"/>
                    </a:lnTo>
                    <a:lnTo>
                      <a:pt x="80" y="588"/>
                    </a:lnTo>
                    <a:lnTo>
                      <a:pt x="80" y="584"/>
                    </a:lnTo>
                    <a:lnTo>
                      <a:pt x="76" y="580"/>
                    </a:lnTo>
                    <a:lnTo>
                      <a:pt x="76" y="576"/>
                    </a:lnTo>
                    <a:lnTo>
                      <a:pt x="76" y="572"/>
                    </a:lnTo>
                    <a:lnTo>
                      <a:pt x="64" y="544"/>
                    </a:lnTo>
                    <a:lnTo>
                      <a:pt x="44" y="480"/>
                    </a:lnTo>
                    <a:lnTo>
                      <a:pt x="28" y="428"/>
                    </a:lnTo>
                    <a:lnTo>
                      <a:pt x="0" y="344"/>
                    </a:lnTo>
                    <a:lnTo>
                      <a:pt x="12" y="336"/>
                    </a:lnTo>
                    <a:lnTo>
                      <a:pt x="24" y="348"/>
                    </a:lnTo>
                    <a:lnTo>
                      <a:pt x="24" y="344"/>
                    </a:lnTo>
                    <a:lnTo>
                      <a:pt x="24" y="332"/>
                    </a:lnTo>
                    <a:lnTo>
                      <a:pt x="24" y="328"/>
                    </a:lnTo>
                    <a:lnTo>
                      <a:pt x="24" y="320"/>
                    </a:lnTo>
                    <a:lnTo>
                      <a:pt x="40" y="320"/>
                    </a:lnTo>
                    <a:lnTo>
                      <a:pt x="28" y="308"/>
                    </a:lnTo>
                    <a:lnTo>
                      <a:pt x="40" y="284"/>
                    </a:lnTo>
                    <a:lnTo>
                      <a:pt x="52" y="272"/>
                    </a:lnTo>
                    <a:lnTo>
                      <a:pt x="48" y="264"/>
                    </a:lnTo>
                    <a:lnTo>
                      <a:pt x="56" y="244"/>
                    </a:lnTo>
                    <a:lnTo>
                      <a:pt x="56" y="240"/>
                    </a:lnTo>
                    <a:lnTo>
                      <a:pt x="48" y="236"/>
                    </a:lnTo>
                    <a:lnTo>
                      <a:pt x="48" y="224"/>
                    </a:lnTo>
                    <a:lnTo>
                      <a:pt x="52" y="212"/>
                    </a:lnTo>
                    <a:lnTo>
                      <a:pt x="44" y="208"/>
                    </a:lnTo>
                    <a:lnTo>
                      <a:pt x="48" y="188"/>
                    </a:lnTo>
                    <a:lnTo>
                      <a:pt x="56" y="172"/>
                    </a:lnTo>
                    <a:lnTo>
                      <a:pt x="56" y="152"/>
                    </a:lnTo>
                    <a:lnTo>
                      <a:pt x="52" y="136"/>
                    </a:lnTo>
                    <a:lnTo>
                      <a:pt x="92" y="16"/>
                    </a:lnTo>
                    <a:lnTo>
                      <a:pt x="112" y="16"/>
                    </a:lnTo>
                    <a:lnTo>
                      <a:pt x="116" y="36"/>
                    </a:lnTo>
                    <a:lnTo>
                      <a:pt x="132" y="40"/>
                    </a:lnTo>
                    <a:lnTo>
                      <a:pt x="164" y="16"/>
                    </a:lnTo>
                    <a:lnTo>
                      <a:pt x="176" y="16"/>
                    </a:lnTo>
                    <a:lnTo>
                      <a:pt x="176" y="4"/>
                    </a:lnTo>
                    <a:lnTo>
                      <a:pt x="188" y="0"/>
                    </a:lnTo>
                    <a:lnTo>
                      <a:pt x="236" y="28"/>
                    </a:lnTo>
                    <a:lnTo>
                      <a:pt x="284" y="172"/>
                    </a:lnTo>
                    <a:lnTo>
                      <a:pt x="288" y="176"/>
                    </a:lnTo>
                    <a:lnTo>
                      <a:pt x="284" y="180"/>
                    </a:lnTo>
                    <a:lnTo>
                      <a:pt x="288" y="188"/>
                    </a:lnTo>
                    <a:lnTo>
                      <a:pt x="288" y="192"/>
                    </a:lnTo>
                    <a:lnTo>
                      <a:pt x="292" y="208"/>
                    </a:lnTo>
                    <a:lnTo>
                      <a:pt x="296" y="208"/>
                    </a:lnTo>
                    <a:lnTo>
                      <a:pt x="300" y="204"/>
                    </a:lnTo>
                    <a:lnTo>
                      <a:pt x="312" y="212"/>
                    </a:lnTo>
                    <a:lnTo>
                      <a:pt x="328" y="208"/>
                    </a:lnTo>
                    <a:lnTo>
                      <a:pt x="336" y="220"/>
                    </a:lnTo>
                    <a:lnTo>
                      <a:pt x="328" y="224"/>
                    </a:lnTo>
                    <a:lnTo>
                      <a:pt x="340" y="236"/>
                    </a:lnTo>
                    <a:lnTo>
                      <a:pt x="336" y="252"/>
                    </a:lnTo>
                    <a:lnTo>
                      <a:pt x="344" y="260"/>
                    </a:lnTo>
                    <a:lnTo>
                      <a:pt x="356" y="268"/>
                    </a:lnTo>
                    <a:lnTo>
                      <a:pt x="360" y="260"/>
                    </a:lnTo>
                    <a:lnTo>
                      <a:pt x="372" y="260"/>
                    </a:lnTo>
                    <a:lnTo>
                      <a:pt x="376" y="264"/>
                    </a:lnTo>
                    <a:lnTo>
                      <a:pt x="388" y="280"/>
                    </a:lnTo>
                    <a:lnTo>
                      <a:pt x="384" y="292"/>
                    </a:lnTo>
                    <a:lnTo>
                      <a:pt x="404" y="296"/>
                    </a:lnTo>
                    <a:lnTo>
                      <a:pt x="400" y="304"/>
                    </a:lnTo>
                    <a:lnTo>
                      <a:pt x="388" y="324"/>
                    </a:lnTo>
                    <a:lnTo>
                      <a:pt x="380" y="328"/>
                    </a:lnTo>
                    <a:lnTo>
                      <a:pt x="368" y="324"/>
                    </a:lnTo>
                    <a:lnTo>
                      <a:pt x="356" y="344"/>
                    </a:lnTo>
                    <a:lnTo>
                      <a:pt x="356" y="352"/>
                    </a:lnTo>
                    <a:lnTo>
                      <a:pt x="336" y="356"/>
                    </a:lnTo>
                    <a:lnTo>
                      <a:pt x="332" y="360"/>
                    </a:lnTo>
                    <a:lnTo>
                      <a:pt x="332" y="372"/>
                    </a:lnTo>
                    <a:lnTo>
                      <a:pt x="324" y="372"/>
                    </a:lnTo>
                    <a:lnTo>
                      <a:pt x="324" y="368"/>
                    </a:lnTo>
                    <a:lnTo>
                      <a:pt x="324" y="384"/>
                    </a:lnTo>
                    <a:lnTo>
                      <a:pt x="320" y="388"/>
                    </a:lnTo>
                    <a:lnTo>
                      <a:pt x="308" y="376"/>
                    </a:lnTo>
                    <a:lnTo>
                      <a:pt x="296" y="376"/>
                    </a:lnTo>
                    <a:lnTo>
                      <a:pt x="288" y="388"/>
                    </a:lnTo>
                    <a:lnTo>
                      <a:pt x="280" y="384"/>
                    </a:lnTo>
                    <a:lnTo>
                      <a:pt x="272" y="396"/>
                    </a:lnTo>
                    <a:lnTo>
                      <a:pt x="280" y="412"/>
                    </a:lnTo>
                    <a:lnTo>
                      <a:pt x="276" y="416"/>
                    </a:lnTo>
                    <a:lnTo>
                      <a:pt x="256" y="408"/>
                    </a:lnTo>
                    <a:lnTo>
                      <a:pt x="252" y="412"/>
                    </a:lnTo>
                    <a:lnTo>
                      <a:pt x="248" y="404"/>
                    </a:lnTo>
                    <a:lnTo>
                      <a:pt x="252" y="388"/>
                    </a:lnTo>
                    <a:lnTo>
                      <a:pt x="248" y="384"/>
                    </a:lnTo>
                    <a:lnTo>
                      <a:pt x="240" y="376"/>
                    </a:lnTo>
                    <a:lnTo>
                      <a:pt x="236" y="368"/>
                    </a:lnTo>
                    <a:lnTo>
                      <a:pt x="236" y="376"/>
                    </a:lnTo>
                    <a:lnTo>
                      <a:pt x="244" y="380"/>
                    </a:lnTo>
                    <a:lnTo>
                      <a:pt x="244" y="392"/>
                    </a:lnTo>
                    <a:lnTo>
                      <a:pt x="232" y="404"/>
                    </a:lnTo>
                    <a:lnTo>
                      <a:pt x="236" y="424"/>
                    </a:lnTo>
                    <a:lnTo>
                      <a:pt x="236" y="432"/>
                    </a:lnTo>
                    <a:lnTo>
                      <a:pt x="236" y="456"/>
                    </a:lnTo>
                    <a:lnTo>
                      <a:pt x="228" y="476"/>
                    </a:lnTo>
                    <a:lnTo>
                      <a:pt x="220" y="476"/>
                    </a:lnTo>
                    <a:lnTo>
                      <a:pt x="212" y="468"/>
                    </a:lnTo>
                    <a:lnTo>
                      <a:pt x="208" y="468"/>
                    </a:lnTo>
                    <a:lnTo>
                      <a:pt x="204" y="492"/>
                    </a:lnTo>
                    <a:lnTo>
                      <a:pt x="196" y="500"/>
                    </a:lnTo>
                    <a:lnTo>
                      <a:pt x="188" y="500"/>
                    </a:lnTo>
                    <a:lnTo>
                      <a:pt x="184" y="484"/>
                    </a:lnTo>
                    <a:lnTo>
                      <a:pt x="188" y="476"/>
                    </a:lnTo>
                    <a:lnTo>
                      <a:pt x="180" y="488"/>
                    </a:lnTo>
                    <a:lnTo>
                      <a:pt x="180" y="496"/>
                    </a:lnTo>
                    <a:lnTo>
                      <a:pt x="184" y="512"/>
                    </a:lnTo>
                    <a:lnTo>
                      <a:pt x="184" y="516"/>
                    </a:lnTo>
                    <a:lnTo>
                      <a:pt x="180" y="512"/>
                    </a:lnTo>
                    <a:lnTo>
                      <a:pt x="168" y="480"/>
                    </a:lnTo>
                    <a:lnTo>
                      <a:pt x="172" y="476"/>
                    </a:lnTo>
                    <a:lnTo>
                      <a:pt x="168" y="472"/>
                    </a:lnTo>
                    <a:close/>
                    <a:moveTo>
                      <a:pt x="288" y="396"/>
                    </a:moveTo>
                    <a:lnTo>
                      <a:pt x="292" y="392"/>
                    </a:lnTo>
                    <a:lnTo>
                      <a:pt x="288" y="388"/>
                    </a:lnTo>
                    <a:lnTo>
                      <a:pt x="300" y="384"/>
                    </a:lnTo>
                    <a:lnTo>
                      <a:pt x="312" y="396"/>
                    </a:lnTo>
                    <a:lnTo>
                      <a:pt x="300" y="404"/>
                    </a:lnTo>
                    <a:lnTo>
                      <a:pt x="300" y="412"/>
                    </a:lnTo>
                    <a:lnTo>
                      <a:pt x="292" y="408"/>
                    </a:lnTo>
                    <a:lnTo>
                      <a:pt x="288" y="396"/>
                    </a:lnTo>
                    <a:close/>
                  </a:path>
                </a:pathLst>
              </a:custGeom>
              <a:solidFill>
                <a:schemeClr val="accent1"/>
              </a:solidFill>
              <a:ln w="6350">
                <a:solidFill>
                  <a:srgbClr val="000000"/>
                </a:solidFill>
                <a:round/>
                <a:headEnd/>
                <a:tailEnd/>
              </a:ln>
            </p:spPr>
            <p:txBody>
              <a:bodyPr/>
              <a:lstStyle/>
              <a:p>
                <a:endParaRPr lang="en-US"/>
              </a:p>
            </p:txBody>
          </p:sp>
          <p:sp>
            <p:nvSpPr>
              <p:cNvPr id="99" name="Freeform 19"/>
              <p:cNvSpPr>
                <a:spLocks/>
              </p:cNvSpPr>
              <p:nvPr/>
            </p:nvSpPr>
            <p:spPr bwMode="auto">
              <a:xfrm>
                <a:off x="1948" y="1378"/>
                <a:ext cx="480" cy="302"/>
              </a:xfrm>
              <a:custGeom>
                <a:avLst/>
                <a:gdLst>
                  <a:gd name="T0" fmla="*/ 721926 w 716"/>
                  <a:gd name="T1" fmla="*/ 806320 h 448"/>
                  <a:gd name="T2" fmla="*/ 721926 w 716"/>
                  <a:gd name="T3" fmla="*/ 806320 h 448"/>
                  <a:gd name="T4" fmla="*/ 721926 w 716"/>
                  <a:gd name="T5" fmla="*/ 806320 h 448"/>
                  <a:gd name="T6" fmla="*/ 721926 w 716"/>
                  <a:gd name="T7" fmla="*/ 806320 h 448"/>
                  <a:gd name="T8" fmla="*/ 721926 w 716"/>
                  <a:gd name="T9" fmla="*/ 806320 h 448"/>
                  <a:gd name="T10" fmla="*/ 721926 w 716"/>
                  <a:gd name="T11" fmla="*/ 806320 h 448"/>
                  <a:gd name="T12" fmla="*/ 721926 w 716"/>
                  <a:gd name="T13" fmla="*/ 806320 h 448"/>
                  <a:gd name="T14" fmla="*/ 721926 w 716"/>
                  <a:gd name="T15" fmla="*/ 806320 h 448"/>
                  <a:gd name="T16" fmla="*/ 721926 w 716"/>
                  <a:gd name="T17" fmla="*/ 0 h 448"/>
                  <a:gd name="T18" fmla="*/ 721926 w 716"/>
                  <a:gd name="T19" fmla="*/ 806320 h 448"/>
                  <a:gd name="T20" fmla="*/ 721926 w 716"/>
                  <a:gd name="T21" fmla="*/ 806320 h 448"/>
                  <a:gd name="T22" fmla="*/ 721926 w 716"/>
                  <a:gd name="T23" fmla="*/ 806320 h 448"/>
                  <a:gd name="T24" fmla="*/ 721926 w 716"/>
                  <a:gd name="T25" fmla="*/ 806320 h 448"/>
                  <a:gd name="T26" fmla="*/ 721926 w 716"/>
                  <a:gd name="T27" fmla="*/ 806320 h 448"/>
                  <a:gd name="T28" fmla="*/ 721926 w 716"/>
                  <a:gd name="T29" fmla="*/ 806320 h 448"/>
                  <a:gd name="T30" fmla="*/ 721926 w 716"/>
                  <a:gd name="T31" fmla="*/ 806320 h 448"/>
                  <a:gd name="T32" fmla="*/ 721926 w 716"/>
                  <a:gd name="T33" fmla="*/ 806320 h 448"/>
                  <a:gd name="T34" fmla="*/ 721926 w 716"/>
                  <a:gd name="T35" fmla="*/ 806320 h 448"/>
                  <a:gd name="T36" fmla="*/ 721926 w 716"/>
                  <a:gd name="T37" fmla="*/ 806320 h 448"/>
                  <a:gd name="T38" fmla="*/ 721926 w 716"/>
                  <a:gd name="T39" fmla="*/ 806320 h 448"/>
                  <a:gd name="T40" fmla="*/ 721926 w 716"/>
                  <a:gd name="T41" fmla="*/ 806320 h 448"/>
                  <a:gd name="T42" fmla="*/ 721926 w 716"/>
                  <a:gd name="T43" fmla="*/ 806320 h 448"/>
                  <a:gd name="T44" fmla="*/ 721926 w 716"/>
                  <a:gd name="T45" fmla="*/ 806320 h 448"/>
                  <a:gd name="T46" fmla="*/ 721926 w 716"/>
                  <a:gd name="T47" fmla="*/ 806320 h 448"/>
                  <a:gd name="T48" fmla="*/ 721926 w 716"/>
                  <a:gd name="T49" fmla="*/ 806320 h 448"/>
                  <a:gd name="T50" fmla="*/ 721926 w 716"/>
                  <a:gd name="T51" fmla="*/ 806320 h 448"/>
                  <a:gd name="T52" fmla="*/ 721926 w 716"/>
                  <a:gd name="T53" fmla="*/ 806320 h 448"/>
                  <a:gd name="T54" fmla="*/ 721926 w 716"/>
                  <a:gd name="T55" fmla="*/ 806320 h 448"/>
                  <a:gd name="T56" fmla="*/ 721926 w 716"/>
                  <a:gd name="T57" fmla="*/ 806320 h 448"/>
                  <a:gd name="T58" fmla="*/ 721926 w 716"/>
                  <a:gd name="T59" fmla="*/ 806320 h 448"/>
                  <a:gd name="T60" fmla="*/ 721926 w 716"/>
                  <a:gd name="T61" fmla="*/ 806320 h 448"/>
                  <a:gd name="T62" fmla="*/ 721926 w 716"/>
                  <a:gd name="T63" fmla="*/ 806320 h 448"/>
                  <a:gd name="T64" fmla="*/ 721926 w 716"/>
                  <a:gd name="T65" fmla="*/ 806320 h 448"/>
                  <a:gd name="T66" fmla="*/ 721926 w 716"/>
                  <a:gd name="T67" fmla="*/ 806320 h 448"/>
                  <a:gd name="T68" fmla="*/ 721926 w 716"/>
                  <a:gd name="T69" fmla="*/ 806320 h 448"/>
                  <a:gd name="T70" fmla="*/ 721926 w 716"/>
                  <a:gd name="T71" fmla="*/ 806320 h 448"/>
                  <a:gd name="T72" fmla="*/ 721926 w 716"/>
                  <a:gd name="T73" fmla="*/ 806320 h 448"/>
                  <a:gd name="T74" fmla="*/ 721926 w 716"/>
                  <a:gd name="T75" fmla="*/ 806320 h 448"/>
                  <a:gd name="T76" fmla="*/ 721926 w 716"/>
                  <a:gd name="T77" fmla="*/ 806320 h 448"/>
                  <a:gd name="T78" fmla="*/ 721926 w 716"/>
                  <a:gd name="T79" fmla="*/ 806320 h 448"/>
                  <a:gd name="T80" fmla="*/ 721926 w 716"/>
                  <a:gd name="T81" fmla="*/ 806320 h 448"/>
                  <a:gd name="T82" fmla="*/ 721926 w 716"/>
                  <a:gd name="T83" fmla="*/ 806320 h 448"/>
                  <a:gd name="T84" fmla="*/ 721926 w 716"/>
                  <a:gd name="T85" fmla="*/ 806320 h 448"/>
                  <a:gd name="T86" fmla="*/ 721926 w 716"/>
                  <a:gd name="T87" fmla="*/ 806320 h 448"/>
                  <a:gd name="T88" fmla="*/ 721926 w 716"/>
                  <a:gd name="T89" fmla="*/ 806320 h 448"/>
                  <a:gd name="T90" fmla="*/ 721926 w 716"/>
                  <a:gd name="T91" fmla="*/ 806320 h 448"/>
                  <a:gd name="T92" fmla="*/ 721926 w 716"/>
                  <a:gd name="T93" fmla="*/ 806320 h 448"/>
                  <a:gd name="T94" fmla="*/ 721926 w 716"/>
                  <a:gd name="T95" fmla="*/ 806320 h 448"/>
                  <a:gd name="T96" fmla="*/ 721926 w 716"/>
                  <a:gd name="T97" fmla="*/ 806320 h 448"/>
                  <a:gd name="T98" fmla="*/ 721926 w 716"/>
                  <a:gd name="T99" fmla="*/ 806320 h 448"/>
                  <a:gd name="T100" fmla="*/ 721926 w 716"/>
                  <a:gd name="T101" fmla="*/ 806320 h 448"/>
                  <a:gd name="T102" fmla="*/ 721926 w 716"/>
                  <a:gd name="T103" fmla="*/ 806320 h 448"/>
                  <a:gd name="T104" fmla="*/ 721926 w 716"/>
                  <a:gd name="T105" fmla="*/ 806320 h 448"/>
                  <a:gd name="T106" fmla="*/ 721926 w 716"/>
                  <a:gd name="T107" fmla="*/ 806320 h 448"/>
                  <a:gd name="T108" fmla="*/ 721926 w 716"/>
                  <a:gd name="T109" fmla="*/ 806320 h 448"/>
                  <a:gd name="T110" fmla="*/ 721926 w 716"/>
                  <a:gd name="T111" fmla="*/ 806320 h 448"/>
                  <a:gd name="T112" fmla="*/ 721926 w 716"/>
                  <a:gd name="T113" fmla="*/ 806320 h 448"/>
                  <a:gd name="T114" fmla="*/ 721926 w 716"/>
                  <a:gd name="T115" fmla="*/ 806320 h 448"/>
                  <a:gd name="T116" fmla="*/ 721926 w 716"/>
                  <a:gd name="T117" fmla="*/ 806320 h 448"/>
                  <a:gd name="T118" fmla="*/ 721926 w 716"/>
                  <a:gd name="T119" fmla="*/ 806320 h 448"/>
                  <a:gd name="T120" fmla="*/ 721926 w 716"/>
                  <a:gd name="T121" fmla="*/ 806320 h 448"/>
                  <a:gd name="T122" fmla="*/ 721926 w 716"/>
                  <a:gd name="T123" fmla="*/ 806320 h 4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6"/>
                  <a:gd name="T187" fmla="*/ 0 h 448"/>
                  <a:gd name="T188" fmla="*/ 716 w 716"/>
                  <a:gd name="T189" fmla="*/ 448 h 4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6" h="448">
                    <a:moveTo>
                      <a:pt x="508" y="444"/>
                    </a:moveTo>
                    <a:lnTo>
                      <a:pt x="480" y="444"/>
                    </a:lnTo>
                    <a:lnTo>
                      <a:pt x="412" y="440"/>
                    </a:lnTo>
                    <a:lnTo>
                      <a:pt x="400" y="440"/>
                    </a:lnTo>
                    <a:lnTo>
                      <a:pt x="336" y="436"/>
                    </a:lnTo>
                    <a:lnTo>
                      <a:pt x="196" y="428"/>
                    </a:lnTo>
                    <a:lnTo>
                      <a:pt x="104" y="424"/>
                    </a:lnTo>
                    <a:lnTo>
                      <a:pt x="100" y="424"/>
                    </a:lnTo>
                    <a:lnTo>
                      <a:pt x="0" y="416"/>
                    </a:lnTo>
                    <a:lnTo>
                      <a:pt x="4" y="368"/>
                    </a:lnTo>
                    <a:lnTo>
                      <a:pt x="8" y="332"/>
                    </a:lnTo>
                    <a:lnTo>
                      <a:pt x="8" y="320"/>
                    </a:lnTo>
                    <a:lnTo>
                      <a:pt x="16" y="224"/>
                    </a:lnTo>
                    <a:lnTo>
                      <a:pt x="16" y="216"/>
                    </a:lnTo>
                    <a:lnTo>
                      <a:pt x="24" y="136"/>
                    </a:lnTo>
                    <a:lnTo>
                      <a:pt x="28" y="84"/>
                    </a:lnTo>
                    <a:lnTo>
                      <a:pt x="32" y="48"/>
                    </a:lnTo>
                    <a:lnTo>
                      <a:pt x="32" y="0"/>
                    </a:lnTo>
                    <a:lnTo>
                      <a:pt x="136" y="8"/>
                    </a:lnTo>
                    <a:lnTo>
                      <a:pt x="220" y="12"/>
                    </a:lnTo>
                    <a:lnTo>
                      <a:pt x="268" y="16"/>
                    </a:lnTo>
                    <a:lnTo>
                      <a:pt x="388" y="24"/>
                    </a:lnTo>
                    <a:lnTo>
                      <a:pt x="448" y="24"/>
                    </a:lnTo>
                    <a:lnTo>
                      <a:pt x="496" y="28"/>
                    </a:lnTo>
                    <a:lnTo>
                      <a:pt x="592" y="28"/>
                    </a:lnTo>
                    <a:lnTo>
                      <a:pt x="656" y="32"/>
                    </a:lnTo>
                    <a:lnTo>
                      <a:pt x="656" y="40"/>
                    </a:lnTo>
                    <a:lnTo>
                      <a:pt x="660" y="48"/>
                    </a:lnTo>
                    <a:lnTo>
                      <a:pt x="660" y="52"/>
                    </a:lnTo>
                    <a:lnTo>
                      <a:pt x="660" y="56"/>
                    </a:lnTo>
                    <a:lnTo>
                      <a:pt x="664" y="60"/>
                    </a:lnTo>
                    <a:lnTo>
                      <a:pt x="664" y="64"/>
                    </a:lnTo>
                    <a:lnTo>
                      <a:pt x="664" y="68"/>
                    </a:lnTo>
                    <a:lnTo>
                      <a:pt x="668" y="68"/>
                    </a:lnTo>
                    <a:lnTo>
                      <a:pt x="668" y="72"/>
                    </a:lnTo>
                    <a:lnTo>
                      <a:pt x="668" y="76"/>
                    </a:lnTo>
                    <a:lnTo>
                      <a:pt x="668" y="80"/>
                    </a:lnTo>
                    <a:lnTo>
                      <a:pt x="664" y="80"/>
                    </a:lnTo>
                    <a:lnTo>
                      <a:pt x="664" y="84"/>
                    </a:lnTo>
                    <a:lnTo>
                      <a:pt x="664" y="88"/>
                    </a:lnTo>
                    <a:lnTo>
                      <a:pt x="660" y="88"/>
                    </a:lnTo>
                    <a:lnTo>
                      <a:pt x="664" y="92"/>
                    </a:lnTo>
                    <a:lnTo>
                      <a:pt x="660" y="92"/>
                    </a:lnTo>
                    <a:lnTo>
                      <a:pt x="664" y="92"/>
                    </a:lnTo>
                    <a:lnTo>
                      <a:pt x="664" y="96"/>
                    </a:lnTo>
                    <a:lnTo>
                      <a:pt x="664" y="108"/>
                    </a:lnTo>
                    <a:lnTo>
                      <a:pt x="664" y="112"/>
                    </a:lnTo>
                    <a:lnTo>
                      <a:pt x="660" y="112"/>
                    </a:lnTo>
                    <a:lnTo>
                      <a:pt x="664" y="112"/>
                    </a:lnTo>
                    <a:lnTo>
                      <a:pt x="664" y="116"/>
                    </a:lnTo>
                    <a:lnTo>
                      <a:pt x="664" y="120"/>
                    </a:lnTo>
                    <a:lnTo>
                      <a:pt x="664" y="124"/>
                    </a:lnTo>
                    <a:lnTo>
                      <a:pt x="664" y="128"/>
                    </a:lnTo>
                    <a:lnTo>
                      <a:pt x="664" y="132"/>
                    </a:lnTo>
                    <a:lnTo>
                      <a:pt x="664" y="136"/>
                    </a:lnTo>
                    <a:lnTo>
                      <a:pt x="668" y="136"/>
                    </a:lnTo>
                    <a:lnTo>
                      <a:pt x="664" y="136"/>
                    </a:lnTo>
                    <a:lnTo>
                      <a:pt x="664" y="140"/>
                    </a:lnTo>
                    <a:lnTo>
                      <a:pt x="664" y="144"/>
                    </a:lnTo>
                    <a:lnTo>
                      <a:pt x="664" y="148"/>
                    </a:lnTo>
                    <a:lnTo>
                      <a:pt x="664" y="152"/>
                    </a:lnTo>
                    <a:lnTo>
                      <a:pt x="668" y="152"/>
                    </a:lnTo>
                    <a:lnTo>
                      <a:pt x="668" y="156"/>
                    </a:lnTo>
                    <a:lnTo>
                      <a:pt x="668" y="160"/>
                    </a:lnTo>
                    <a:lnTo>
                      <a:pt x="672" y="172"/>
                    </a:lnTo>
                    <a:lnTo>
                      <a:pt x="676" y="176"/>
                    </a:lnTo>
                    <a:lnTo>
                      <a:pt x="672" y="184"/>
                    </a:lnTo>
                    <a:lnTo>
                      <a:pt x="676" y="184"/>
                    </a:lnTo>
                    <a:lnTo>
                      <a:pt x="676" y="188"/>
                    </a:lnTo>
                    <a:lnTo>
                      <a:pt x="676" y="192"/>
                    </a:lnTo>
                    <a:lnTo>
                      <a:pt x="680" y="192"/>
                    </a:lnTo>
                    <a:lnTo>
                      <a:pt x="680" y="200"/>
                    </a:lnTo>
                    <a:lnTo>
                      <a:pt x="684" y="204"/>
                    </a:lnTo>
                    <a:lnTo>
                      <a:pt x="684" y="212"/>
                    </a:lnTo>
                    <a:lnTo>
                      <a:pt x="688" y="220"/>
                    </a:lnTo>
                    <a:lnTo>
                      <a:pt x="688" y="224"/>
                    </a:lnTo>
                    <a:lnTo>
                      <a:pt x="688" y="228"/>
                    </a:lnTo>
                    <a:lnTo>
                      <a:pt x="688" y="232"/>
                    </a:lnTo>
                    <a:lnTo>
                      <a:pt x="688" y="240"/>
                    </a:lnTo>
                    <a:lnTo>
                      <a:pt x="688" y="244"/>
                    </a:lnTo>
                    <a:lnTo>
                      <a:pt x="688" y="248"/>
                    </a:lnTo>
                    <a:lnTo>
                      <a:pt x="688" y="252"/>
                    </a:lnTo>
                    <a:lnTo>
                      <a:pt x="692" y="256"/>
                    </a:lnTo>
                    <a:lnTo>
                      <a:pt x="688" y="260"/>
                    </a:lnTo>
                    <a:lnTo>
                      <a:pt x="692" y="264"/>
                    </a:lnTo>
                    <a:lnTo>
                      <a:pt x="688" y="268"/>
                    </a:lnTo>
                    <a:lnTo>
                      <a:pt x="692" y="268"/>
                    </a:lnTo>
                    <a:lnTo>
                      <a:pt x="692" y="280"/>
                    </a:lnTo>
                    <a:lnTo>
                      <a:pt x="688" y="280"/>
                    </a:lnTo>
                    <a:lnTo>
                      <a:pt x="692" y="288"/>
                    </a:lnTo>
                    <a:lnTo>
                      <a:pt x="692" y="292"/>
                    </a:lnTo>
                    <a:lnTo>
                      <a:pt x="692" y="296"/>
                    </a:lnTo>
                    <a:lnTo>
                      <a:pt x="688" y="300"/>
                    </a:lnTo>
                    <a:lnTo>
                      <a:pt x="692" y="300"/>
                    </a:lnTo>
                    <a:lnTo>
                      <a:pt x="692" y="308"/>
                    </a:lnTo>
                    <a:lnTo>
                      <a:pt x="696" y="308"/>
                    </a:lnTo>
                    <a:lnTo>
                      <a:pt x="696" y="312"/>
                    </a:lnTo>
                    <a:lnTo>
                      <a:pt x="696" y="320"/>
                    </a:lnTo>
                    <a:lnTo>
                      <a:pt x="696" y="324"/>
                    </a:lnTo>
                    <a:lnTo>
                      <a:pt x="692" y="328"/>
                    </a:lnTo>
                    <a:lnTo>
                      <a:pt x="696" y="336"/>
                    </a:lnTo>
                    <a:lnTo>
                      <a:pt x="696" y="344"/>
                    </a:lnTo>
                    <a:lnTo>
                      <a:pt x="692" y="344"/>
                    </a:lnTo>
                    <a:lnTo>
                      <a:pt x="692" y="352"/>
                    </a:lnTo>
                    <a:lnTo>
                      <a:pt x="696" y="352"/>
                    </a:lnTo>
                    <a:lnTo>
                      <a:pt x="696" y="356"/>
                    </a:lnTo>
                    <a:lnTo>
                      <a:pt x="696" y="360"/>
                    </a:lnTo>
                    <a:lnTo>
                      <a:pt x="700" y="372"/>
                    </a:lnTo>
                    <a:lnTo>
                      <a:pt x="700" y="376"/>
                    </a:lnTo>
                    <a:lnTo>
                      <a:pt x="700" y="380"/>
                    </a:lnTo>
                    <a:lnTo>
                      <a:pt x="704" y="384"/>
                    </a:lnTo>
                    <a:lnTo>
                      <a:pt x="708" y="388"/>
                    </a:lnTo>
                    <a:lnTo>
                      <a:pt x="712" y="392"/>
                    </a:lnTo>
                    <a:lnTo>
                      <a:pt x="712" y="408"/>
                    </a:lnTo>
                    <a:lnTo>
                      <a:pt x="712" y="412"/>
                    </a:lnTo>
                    <a:lnTo>
                      <a:pt x="716" y="416"/>
                    </a:lnTo>
                    <a:lnTo>
                      <a:pt x="716" y="424"/>
                    </a:lnTo>
                    <a:lnTo>
                      <a:pt x="712" y="436"/>
                    </a:lnTo>
                    <a:lnTo>
                      <a:pt x="716" y="444"/>
                    </a:lnTo>
                    <a:lnTo>
                      <a:pt x="716" y="448"/>
                    </a:lnTo>
                    <a:lnTo>
                      <a:pt x="652" y="448"/>
                    </a:lnTo>
                    <a:lnTo>
                      <a:pt x="580" y="448"/>
                    </a:lnTo>
                    <a:lnTo>
                      <a:pt x="576" y="448"/>
                    </a:lnTo>
                    <a:lnTo>
                      <a:pt x="508" y="444"/>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00" name="Freeform 20"/>
              <p:cNvSpPr>
                <a:spLocks/>
              </p:cNvSpPr>
              <p:nvPr/>
            </p:nvSpPr>
            <p:spPr bwMode="auto">
              <a:xfrm>
                <a:off x="1923" y="1659"/>
                <a:ext cx="509" cy="341"/>
              </a:xfrm>
              <a:custGeom>
                <a:avLst/>
                <a:gdLst>
                  <a:gd name="T0" fmla="*/ 707966 w 760"/>
                  <a:gd name="T1" fmla="*/ 867773 h 504"/>
                  <a:gd name="T2" fmla="*/ 707966 w 760"/>
                  <a:gd name="T3" fmla="*/ 867773 h 504"/>
                  <a:gd name="T4" fmla="*/ 707966 w 760"/>
                  <a:gd name="T5" fmla="*/ 867773 h 504"/>
                  <a:gd name="T6" fmla="*/ 707966 w 760"/>
                  <a:gd name="T7" fmla="*/ 867773 h 504"/>
                  <a:gd name="T8" fmla="*/ 707966 w 760"/>
                  <a:gd name="T9" fmla="*/ 867773 h 504"/>
                  <a:gd name="T10" fmla="*/ 707966 w 760"/>
                  <a:gd name="T11" fmla="*/ 867773 h 504"/>
                  <a:gd name="T12" fmla="*/ 707966 w 760"/>
                  <a:gd name="T13" fmla="*/ 867773 h 504"/>
                  <a:gd name="T14" fmla="*/ 707966 w 760"/>
                  <a:gd name="T15" fmla="*/ 867773 h 504"/>
                  <a:gd name="T16" fmla="*/ 707966 w 760"/>
                  <a:gd name="T17" fmla="*/ 867773 h 504"/>
                  <a:gd name="T18" fmla="*/ 707966 w 760"/>
                  <a:gd name="T19" fmla="*/ 867773 h 504"/>
                  <a:gd name="T20" fmla="*/ 707966 w 760"/>
                  <a:gd name="T21" fmla="*/ 867773 h 504"/>
                  <a:gd name="T22" fmla="*/ 707966 w 760"/>
                  <a:gd name="T23" fmla="*/ 867773 h 504"/>
                  <a:gd name="T24" fmla="*/ 707966 w 760"/>
                  <a:gd name="T25" fmla="*/ 867773 h 504"/>
                  <a:gd name="T26" fmla="*/ 707966 w 760"/>
                  <a:gd name="T27" fmla="*/ 867773 h 504"/>
                  <a:gd name="T28" fmla="*/ 707966 w 760"/>
                  <a:gd name="T29" fmla="*/ 867773 h 504"/>
                  <a:gd name="T30" fmla="*/ 707966 w 760"/>
                  <a:gd name="T31" fmla="*/ 867773 h 504"/>
                  <a:gd name="T32" fmla="*/ 707966 w 760"/>
                  <a:gd name="T33" fmla="*/ 867773 h 504"/>
                  <a:gd name="T34" fmla="*/ 707966 w 760"/>
                  <a:gd name="T35" fmla="*/ 867773 h 504"/>
                  <a:gd name="T36" fmla="*/ 707966 w 760"/>
                  <a:gd name="T37" fmla="*/ 867773 h 504"/>
                  <a:gd name="T38" fmla="*/ 707966 w 760"/>
                  <a:gd name="T39" fmla="*/ 867773 h 504"/>
                  <a:gd name="T40" fmla="*/ 707966 w 760"/>
                  <a:gd name="T41" fmla="*/ 867773 h 504"/>
                  <a:gd name="T42" fmla="*/ 707966 w 760"/>
                  <a:gd name="T43" fmla="*/ 867773 h 504"/>
                  <a:gd name="T44" fmla="*/ 707966 w 760"/>
                  <a:gd name="T45" fmla="*/ 867773 h 504"/>
                  <a:gd name="T46" fmla="*/ 707966 w 760"/>
                  <a:gd name="T47" fmla="*/ 867773 h 504"/>
                  <a:gd name="T48" fmla="*/ 707966 w 760"/>
                  <a:gd name="T49" fmla="*/ 867773 h 504"/>
                  <a:gd name="T50" fmla="*/ 707966 w 760"/>
                  <a:gd name="T51" fmla="*/ 867773 h 504"/>
                  <a:gd name="T52" fmla="*/ 707966 w 760"/>
                  <a:gd name="T53" fmla="*/ 867773 h 504"/>
                  <a:gd name="T54" fmla="*/ 707966 w 760"/>
                  <a:gd name="T55" fmla="*/ 867773 h 504"/>
                  <a:gd name="T56" fmla="*/ 707966 w 760"/>
                  <a:gd name="T57" fmla="*/ 867773 h 504"/>
                  <a:gd name="T58" fmla="*/ 707966 w 760"/>
                  <a:gd name="T59" fmla="*/ 867773 h 504"/>
                  <a:gd name="T60" fmla="*/ 707966 w 760"/>
                  <a:gd name="T61" fmla="*/ 867773 h 504"/>
                  <a:gd name="T62" fmla="*/ 707966 w 760"/>
                  <a:gd name="T63" fmla="*/ 867773 h 504"/>
                  <a:gd name="T64" fmla="*/ 707966 w 760"/>
                  <a:gd name="T65" fmla="*/ 867773 h 504"/>
                  <a:gd name="T66" fmla="*/ 707966 w 760"/>
                  <a:gd name="T67" fmla="*/ 867773 h 504"/>
                  <a:gd name="T68" fmla="*/ 707966 w 760"/>
                  <a:gd name="T69" fmla="*/ 867773 h 504"/>
                  <a:gd name="T70" fmla="*/ 707966 w 760"/>
                  <a:gd name="T71" fmla="*/ 867773 h 504"/>
                  <a:gd name="T72" fmla="*/ 707966 w 760"/>
                  <a:gd name="T73" fmla="*/ 867773 h 504"/>
                  <a:gd name="T74" fmla="*/ 707966 w 760"/>
                  <a:gd name="T75" fmla="*/ 867773 h 504"/>
                  <a:gd name="T76" fmla="*/ 707966 w 760"/>
                  <a:gd name="T77" fmla="*/ 867773 h 504"/>
                  <a:gd name="T78" fmla="*/ 707966 w 760"/>
                  <a:gd name="T79" fmla="*/ 867773 h 504"/>
                  <a:gd name="T80" fmla="*/ 707966 w 760"/>
                  <a:gd name="T81" fmla="*/ 867773 h 504"/>
                  <a:gd name="T82" fmla="*/ 707966 w 760"/>
                  <a:gd name="T83" fmla="*/ 867773 h 504"/>
                  <a:gd name="T84" fmla="*/ 707966 w 760"/>
                  <a:gd name="T85" fmla="*/ 867773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504"/>
                  <a:gd name="T131" fmla="*/ 760 w 760"/>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504">
                    <a:moveTo>
                      <a:pt x="128" y="412"/>
                    </a:moveTo>
                    <a:lnTo>
                      <a:pt x="104" y="408"/>
                    </a:lnTo>
                    <a:lnTo>
                      <a:pt x="56" y="404"/>
                    </a:lnTo>
                    <a:lnTo>
                      <a:pt x="0" y="400"/>
                    </a:lnTo>
                    <a:lnTo>
                      <a:pt x="8" y="336"/>
                    </a:lnTo>
                    <a:lnTo>
                      <a:pt x="8" y="332"/>
                    </a:lnTo>
                    <a:lnTo>
                      <a:pt x="12" y="284"/>
                    </a:lnTo>
                    <a:lnTo>
                      <a:pt x="12" y="244"/>
                    </a:lnTo>
                    <a:lnTo>
                      <a:pt x="16" y="240"/>
                    </a:lnTo>
                    <a:lnTo>
                      <a:pt x="20" y="184"/>
                    </a:lnTo>
                    <a:lnTo>
                      <a:pt x="24" y="128"/>
                    </a:lnTo>
                    <a:lnTo>
                      <a:pt x="28" y="96"/>
                    </a:lnTo>
                    <a:lnTo>
                      <a:pt x="36" y="8"/>
                    </a:lnTo>
                    <a:lnTo>
                      <a:pt x="36" y="0"/>
                    </a:lnTo>
                    <a:lnTo>
                      <a:pt x="136" y="8"/>
                    </a:lnTo>
                    <a:lnTo>
                      <a:pt x="140" y="8"/>
                    </a:lnTo>
                    <a:lnTo>
                      <a:pt x="232" y="12"/>
                    </a:lnTo>
                    <a:lnTo>
                      <a:pt x="372" y="20"/>
                    </a:lnTo>
                    <a:lnTo>
                      <a:pt x="436" y="24"/>
                    </a:lnTo>
                    <a:lnTo>
                      <a:pt x="448" y="24"/>
                    </a:lnTo>
                    <a:lnTo>
                      <a:pt x="516" y="28"/>
                    </a:lnTo>
                    <a:lnTo>
                      <a:pt x="544" y="28"/>
                    </a:lnTo>
                    <a:lnTo>
                      <a:pt x="612" y="32"/>
                    </a:lnTo>
                    <a:lnTo>
                      <a:pt x="616" y="32"/>
                    </a:lnTo>
                    <a:lnTo>
                      <a:pt x="688" y="32"/>
                    </a:lnTo>
                    <a:lnTo>
                      <a:pt x="752" y="32"/>
                    </a:lnTo>
                    <a:lnTo>
                      <a:pt x="748" y="48"/>
                    </a:lnTo>
                    <a:lnTo>
                      <a:pt x="740" y="60"/>
                    </a:lnTo>
                    <a:lnTo>
                      <a:pt x="724" y="72"/>
                    </a:lnTo>
                    <a:lnTo>
                      <a:pt x="724" y="76"/>
                    </a:lnTo>
                    <a:lnTo>
                      <a:pt x="724" y="80"/>
                    </a:lnTo>
                    <a:lnTo>
                      <a:pt x="732" y="88"/>
                    </a:lnTo>
                    <a:lnTo>
                      <a:pt x="732" y="96"/>
                    </a:lnTo>
                    <a:lnTo>
                      <a:pt x="736" y="104"/>
                    </a:lnTo>
                    <a:lnTo>
                      <a:pt x="748" y="104"/>
                    </a:lnTo>
                    <a:lnTo>
                      <a:pt x="752" y="108"/>
                    </a:lnTo>
                    <a:lnTo>
                      <a:pt x="760" y="116"/>
                    </a:lnTo>
                    <a:lnTo>
                      <a:pt x="760" y="120"/>
                    </a:lnTo>
                    <a:lnTo>
                      <a:pt x="760" y="124"/>
                    </a:lnTo>
                    <a:lnTo>
                      <a:pt x="760" y="164"/>
                    </a:lnTo>
                    <a:lnTo>
                      <a:pt x="760" y="188"/>
                    </a:lnTo>
                    <a:lnTo>
                      <a:pt x="760" y="212"/>
                    </a:lnTo>
                    <a:lnTo>
                      <a:pt x="760" y="224"/>
                    </a:lnTo>
                    <a:lnTo>
                      <a:pt x="760" y="268"/>
                    </a:lnTo>
                    <a:lnTo>
                      <a:pt x="760" y="316"/>
                    </a:lnTo>
                    <a:lnTo>
                      <a:pt x="760" y="364"/>
                    </a:lnTo>
                    <a:lnTo>
                      <a:pt x="744" y="364"/>
                    </a:lnTo>
                    <a:lnTo>
                      <a:pt x="748" y="368"/>
                    </a:lnTo>
                    <a:lnTo>
                      <a:pt x="748" y="376"/>
                    </a:lnTo>
                    <a:lnTo>
                      <a:pt x="748" y="380"/>
                    </a:lnTo>
                    <a:lnTo>
                      <a:pt x="752" y="380"/>
                    </a:lnTo>
                    <a:lnTo>
                      <a:pt x="752" y="384"/>
                    </a:lnTo>
                    <a:lnTo>
                      <a:pt x="752" y="392"/>
                    </a:lnTo>
                    <a:lnTo>
                      <a:pt x="748" y="396"/>
                    </a:lnTo>
                    <a:lnTo>
                      <a:pt x="748" y="400"/>
                    </a:lnTo>
                    <a:lnTo>
                      <a:pt x="748" y="404"/>
                    </a:lnTo>
                    <a:lnTo>
                      <a:pt x="756" y="404"/>
                    </a:lnTo>
                    <a:lnTo>
                      <a:pt x="760" y="416"/>
                    </a:lnTo>
                    <a:lnTo>
                      <a:pt x="760" y="424"/>
                    </a:lnTo>
                    <a:lnTo>
                      <a:pt x="756" y="424"/>
                    </a:lnTo>
                    <a:lnTo>
                      <a:pt x="752" y="428"/>
                    </a:lnTo>
                    <a:lnTo>
                      <a:pt x="756" y="432"/>
                    </a:lnTo>
                    <a:lnTo>
                      <a:pt x="752" y="436"/>
                    </a:lnTo>
                    <a:lnTo>
                      <a:pt x="752" y="440"/>
                    </a:lnTo>
                    <a:lnTo>
                      <a:pt x="752" y="448"/>
                    </a:lnTo>
                    <a:lnTo>
                      <a:pt x="748" y="456"/>
                    </a:lnTo>
                    <a:lnTo>
                      <a:pt x="744" y="456"/>
                    </a:lnTo>
                    <a:lnTo>
                      <a:pt x="744" y="460"/>
                    </a:lnTo>
                    <a:lnTo>
                      <a:pt x="740" y="464"/>
                    </a:lnTo>
                    <a:lnTo>
                      <a:pt x="740" y="468"/>
                    </a:lnTo>
                    <a:lnTo>
                      <a:pt x="740" y="476"/>
                    </a:lnTo>
                    <a:lnTo>
                      <a:pt x="748" y="480"/>
                    </a:lnTo>
                    <a:lnTo>
                      <a:pt x="752" y="480"/>
                    </a:lnTo>
                    <a:lnTo>
                      <a:pt x="752" y="484"/>
                    </a:lnTo>
                    <a:lnTo>
                      <a:pt x="756" y="492"/>
                    </a:lnTo>
                    <a:lnTo>
                      <a:pt x="756" y="496"/>
                    </a:lnTo>
                    <a:lnTo>
                      <a:pt x="756" y="500"/>
                    </a:lnTo>
                    <a:lnTo>
                      <a:pt x="760" y="504"/>
                    </a:lnTo>
                    <a:lnTo>
                      <a:pt x="756" y="504"/>
                    </a:lnTo>
                    <a:lnTo>
                      <a:pt x="748" y="500"/>
                    </a:lnTo>
                    <a:lnTo>
                      <a:pt x="744" y="500"/>
                    </a:lnTo>
                    <a:lnTo>
                      <a:pt x="744" y="504"/>
                    </a:lnTo>
                    <a:lnTo>
                      <a:pt x="740" y="500"/>
                    </a:lnTo>
                    <a:lnTo>
                      <a:pt x="740" y="496"/>
                    </a:lnTo>
                    <a:lnTo>
                      <a:pt x="732" y="488"/>
                    </a:lnTo>
                    <a:lnTo>
                      <a:pt x="736" y="484"/>
                    </a:lnTo>
                    <a:lnTo>
                      <a:pt x="736" y="480"/>
                    </a:lnTo>
                    <a:lnTo>
                      <a:pt x="732" y="480"/>
                    </a:lnTo>
                    <a:lnTo>
                      <a:pt x="724" y="480"/>
                    </a:lnTo>
                    <a:lnTo>
                      <a:pt x="724" y="476"/>
                    </a:lnTo>
                    <a:lnTo>
                      <a:pt x="712" y="472"/>
                    </a:lnTo>
                    <a:lnTo>
                      <a:pt x="708" y="472"/>
                    </a:lnTo>
                    <a:lnTo>
                      <a:pt x="708" y="468"/>
                    </a:lnTo>
                    <a:lnTo>
                      <a:pt x="704" y="468"/>
                    </a:lnTo>
                    <a:lnTo>
                      <a:pt x="692" y="464"/>
                    </a:lnTo>
                    <a:lnTo>
                      <a:pt x="688" y="460"/>
                    </a:lnTo>
                    <a:lnTo>
                      <a:pt x="684" y="460"/>
                    </a:lnTo>
                    <a:lnTo>
                      <a:pt x="680" y="456"/>
                    </a:lnTo>
                    <a:lnTo>
                      <a:pt x="676" y="456"/>
                    </a:lnTo>
                    <a:lnTo>
                      <a:pt x="672" y="452"/>
                    </a:lnTo>
                    <a:lnTo>
                      <a:pt x="664" y="452"/>
                    </a:lnTo>
                    <a:lnTo>
                      <a:pt x="660" y="452"/>
                    </a:lnTo>
                    <a:lnTo>
                      <a:pt x="656" y="452"/>
                    </a:lnTo>
                    <a:lnTo>
                      <a:pt x="652" y="452"/>
                    </a:lnTo>
                    <a:lnTo>
                      <a:pt x="648" y="456"/>
                    </a:lnTo>
                    <a:lnTo>
                      <a:pt x="640" y="452"/>
                    </a:lnTo>
                    <a:lnTo>
                      <a:pt x="636" y="456"/>
                    </a:lnTo>
                    <a:lnTo>
                      <a:pt x="632" y="452"/>
                    </a:lnTo>
                    <a:lnTo>
                      <a:pt x="628" y="452"/>
                    </a:lnTo>
                    <a:lnTo>
                      <a:pt x="624" y="452"/>
                    </a:lnTo>
                    <a:lnTo>
                      <a:pt x="616" y="452"/>
                    </a:lnTo>
                    <a:lnTo>
                      <a:pt x="616" y="456"/>
                    </a:lnTo>
                    <a:lnTo>
                      <a:pt x="612" y="460"/>
                    </a:lnTo>
                    <a:lnTo>
                      <a:pt x="608" y="464"/>
                    </a:lnTo>
                    <a:lnTo>
                      <a:pt x="604" y="464"/>
                    </a:lnTo>
                    <a:lnTo>
                      <a:pt x="600" y="464"/>
                    </a:lnTo>
                    <a:lnTo>
                      <a:pt x="592" y="460"/>
                    </a:lnTo>
                    <a:lnTo>
                      <a:pt x="592" y="456"/>
                    </a:lnTo>
                    <a:lnTo>
                      <a:pt x="588" y="456"/>
                    </a:lnTo>
                    <a:lnTo>
                      <a:pt x="572" y="448"/>
                    </a:lnTo>
                    <a:lnTo>
                      <a:pt x="564" y="444"/>
                    </a:lnTo>
                    <a:lnTo>
                      <a:pt x="560" y="440"/>
                    </a:lnTo>
                    <a:lnTo>
                      <a:pt x="556" y="432"/>
                    </a:lnTo>
                    <a:lnTo>
                      <a:pt x="480" y="428"/>
                    </a:lnTo>
                    <a:lnTo>
                      <a:pt x="452" y="428"/>
                    </a:lnTo>
                    <a:lnTo>
                      <a:pt x="384" y="428"/>
                    </a:lnTo>
                    <a:lnTo>
                      <a:pt x="284" y="420"/>
                    </a:lnTo>
                    <a:lnTo>
                      <a:pt x="196" y="416"/>
                    </a:lnTo>
                    <a:lnTo>
                      <a:pt x="128" y="412"/>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01" name="Freeform 21"/>
              <p:cNvSpPr>
                <a:spLocks/>
              </p:cNvSpPr>
              <p:nvPr/>
            </p:nvSpPr>
            <p:spPr bwMode="auto">
              <a:xfrm>
                <a:off x="1430" y="1689"/>
                <a:ext cx="510" cy="427"/>
              </a:xfrm>
              <a:custGeom>
                <a:avLst/>
                <a:gdLst>
                  <a:gd name="T0" fmla="*/ 736309 w 760"/>
                  <a:gd name="T1" fmla="*/ 843615 h 632"/>
                  <a:gd name="T2" fmla="*/ 736309 w 760"/>
                  <a:gd name="T3" fmla="*/ 843615 h 632"/>
                  <a:gd name="T4" fmla="*/ 736309 w 760"/>
                  <a:gd name="T5" fmla="*/ 843615 h 632"/>
                  <a:gd name="T6" fmla="*/ 736309 w 760"/>
                  <a:gd name="T7" fmla="*/ 843615 h 632"/>
                  <a:gd name="T8" fmla="*/ 736309 w 760"/>
                  <a:gd name="T9" fmla="*/ 843615 h 632"/>
                  <a:gd name="T10" fmla="*/ 736309 w 760"/>
                  <a:gd name="T11" fmla="*/ 843615 h 632"/>
                  <a:gd name="T12" fmla="*/ 736309 w 760"/>
                  <a:gd name="T13" fmla="*/ 843615 h 632"/>
                  <a:gd name="T14" fmla="*/ 736309 w 760"/>
                  <a:gd name="T15" fmla="*/ 843615 h 632"/>
                  <a:gd name="T16" fmla="*/ 736309 w 760"/>
                  <a:gd name="T17" fmla="*/ 843615 h 632"/>
                  <a:gd name="T18" fmla="*/ 736309 w 760"/>
                  <a:gd name="T19" fmla="*/ 843615 h 632"/>
                  <a:gd name="T20" fmla="*/ 736309 w 760"/>
                  <a:gd name="T21" fmla="*/ 843615 h 632"/>
                  <a:gd name="T22" fmla="*/ 736309 w 760"/>
                  <a:gd name="T23" fmla="*/ 843615 h 632"/>
                  <a:gd name="T24" fmla="*/ 736309 w 760"/>
                  <a:gd name="T25" fmla="*/ 843615 h 632"/>
                  <a:gd name="T26" fmla="*/ 736309 w 760"/>
                  <a:gd name="T27" fmla="*/ 843615 h 632"/>
                  <a:gd name="T28" fmla="*/ 0 w 760"/>
                  <a:gd name="T29" fmla="*/ 843615 h 632"/>
                  <a:gd name="T30" fmla="*/ 736309 w 760"/>
                  <a:gd name="T31" fmla="*/ 843615 h 632"/>
                  <a:gd name="T32" fmla="*/ 736309 w 760"/>
                  <a:gd name="T33" fmla="*/ 843615 h 632"/>
                  <a:gd name="T34" fmla="*/ 736309 w 760"/>
                  <a:gd name="T35" fmla="*/ 843615 h 632"/>
                  <a:gd name="T36" fmla="*/ 736309 w 760"/>
                  <a:gd name="T37" fmla="*/ 843615 h 632"/>
                  <a:gd name="T38" fmla="*/ 736309 w 760"/>
                  <a:gd name="T39" fmla="*/ 843615 h 632"/>
                  <a:gd name="T40" fmla="*/ 736309 w 760"/>
                  <a:gd name="T41" fmla="*/ 843615 h 632"/>
                  <a:gd name="T42" fmla="*/ 736309 w 760"/>
                  <a:gd name="T43" fmla="*/ 843615 h 632"/>
                  <a:gd name="T44" fmla="*/ 736309 w 760"/>
                  <a:gd name="T45" fmla="*/ 843615 h 632"/>
                  <a:gd name="T46" fmla="*/ 736309 w 760"/>
                  <a:gd name="T47" fmla="*/ 843615 h 632"/>
                  <a:gd name="T48" fmla="*/ 736309 w 760"/>
                  <a:gd name="T49" fmla="*/ 843615 h 632"/>
                  <a:gd name="T50" fmla="*/ 736309 w 760"/>
                  <a:gd name="T51" fmla="*/ 0 h 632"/>
                  <a:gd name="T52" fmla="*/ 736309 w 760"/>
                  <a:gd name="T53" fmla="*/ 843615 h 632"/>
                  <a:gd name="T54" fmla="*/ 736309 w 760"/>
                  <a:gd name="T55" fmla="*/ 843615 h 632"/>
                  <a:gd name="T56" fmla="*/ 736309 w 760"/>
                  <a:gd name="T57" fmla="*/ 843615 h 632"/>
                  <a:gd name="T58" fmla="*/ 736309 w 760"/>
                  <a:gd name="T59" fmla="*/ 843615 h 632"/>
                  <a:gd name="T60" fmla="*/ 736309 w 760"/>
                  <a:gd name="T61" fmla="*/ 843615 h 632"/>
                  <a:gd name="T62" fmla="*/ 736309 w 760"/>
                  <a:gd name="T63" fmla="*/ 843615 h 632"/>
                  <a:gd name="T64" fmla="*/ 736309 w 760"/>
                  <a:gd name="T65" fmla="*/ 843615 h 632"/>
                  <a:gd name="T66" fmla="*/ 736309 w 760"/>
                  <a:gd name="T67" fmla="*/ 843615 h 632"/>
                  <a:gd name="T68" fmla="*/ 736309 w 760"/>
                  <a:gd name="T69" fmla="*/ 843615 h 632"/>
                  <a:gd name="T70" fmla="*/ 736309 w 760"/>
                  <a:gd name="T71" fmla="*/ 843615 h 632"/>
                  <a:gd name="T72" fmla="*/ 736309 w 760"/>
                  <a:gd name="T73" fmla="*/ 843615 h 632"/>
                  <a:gd name="T74" fmla="*/ 736309 w 760"/>
                  <a:gd name="T75" fmla="*/ 843615 h 632"/>
                  <a:gd name="T76" fmla="*/ 736309 w 760"/>
                  <a:gd name="T77" fmla="*/ 843615 h 632"/>
                  <a:gd name="T78" fmla="*/ 736309 w 760"/>
                  <a:gd name="T79" fmla="*/ 843615 h 632"/>
                  <a:gd name="T80" fmla="*/ 736309 w 760"/>
                  <a:gd name="T81" fmla="*/ 843615 h 632"/>
                  <a:gd name="T82" fmla="*/ 736309 w 760"/>
                  <a:gd name="T83" fmla="*/ 843615 h 632"/>
                  <a:gd name="T84" fmla="*/ 736309 w 760"/>
                  <a:gd name="T85" fmla="*/ 843615 h 632"/>
                  <a:gd name="T86" fmla="*/ 736309 w 760"/>
                  <a:gd name="T87" fmla="*/ 843615 h 632"/>
                  <a:gd name="T88" fmla="*/ 736309 w 760"/>
                  <a:gd name="T89" fmla="*/ 843615 h 632"/>
                  <a:gd name="T90" fmla="*/ 736309 w 760"/>
                  <a:gd name="T91" fmla="*/ 843615 h 632"/>
                  <a:gd name="T92" fmla="*/ 736309 w 760"/>
                  <a:gd name="T93" fmla="*/ 843615 h 632"/>
                  <a:gd name="T94" fmla="*/ 736309 w 760"/>
                  <a:gd name="T95" fmla="*/ 843615 h 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0"/>
                  <a:gd name="T145" fmla="*/ 0 h 632"/>
                  <a:gd name="T146" fmla="*/ 760 w 760"/>
                  <a:gd name="T147" fmla="*/ 632 h 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0" h="632">
                    <a:moveTo>
                      <a:pt x="724" y="536"/>
                    </a:moveTo>
                    <a:lnTo>
                      <a:pt x="720" y="552"/>
                    </a:lnTo>
                    <a:lnTo>
                      <a:pt x="720" y="576"/>
                    </a:lnTo>
                    <a:lnTo>
                      <a:pt x="716" y="632"/>
                    </a:lnTo>
                    <a:lnTo>
                      <a:pt x="624" y="624"/>
                    </a:lnTo>
                    <a:lnTo>
                      <a:pt x="588" y="620"/>
                    </a:lnTo>
                    <a:lnTo>
                      <a:pt x="496" y="608"/>
                    </a:lnTo>
                    <a:lnTo>
                      <a:pt x="480" y="608"/>
                    </a:lnTo>
                    <a:lnTo>
                      <a:pt x="428" y="604"/>
                    </a:lnTo>
                    <a:lnTo>
                      <a:pt x="380" y="596"/>
                    </a:lnTo>
                    <a:lnTo>
                      <a:pt x="320" y="588"/>
                    </a:lnTo>
                    <a:lnTo>
                      <a:pt x="204" y="576"/>
                    </a:lnTo>
                    <a:lnTo>
                      <a:pt x="108" y="560"/>
                    </a:lnTo>
                    <a:lnTo>
                      <a:pt x="100" y="560"/>
                    </a:lnTo>
                    <a:lnTo>
                      <a:pt x="0" y="544"/>
                    </a:lnTo>
                    <a:lnTo>
                      <a:pt x="4" y="508"/>
                    </a:lnTo>
                    <a:lnTo>
                      <a:pt x="12" y="464"/>
                    </a:lnTo>
                    <a:lnTo>
                      <a:pt x="24" y="408"/>
                    </a:lnTo>
                    <a:lnTo>
                      <a:pt x="32" y="340"/>
                    </a:lnTo>
                    <a:lnTo>
                      <a:pt x="44" y="268"/>
                    </a:lnTo>
                    <a:lnTo>
                      <a:pt x="52" y="232"/>
                    </a:lnTo>
                    <a:lnTo>
                      <a:pt x="56" y="200"/>
                    </a:lnTo>
                    <a:lnTo>
                      <a:pt x="64" y="140"/>
                    </a:lnTo>
                    <a:lnTo>
                      <a:pt x="76" y="72"/>
                    </a:lnTo>
                    <a:lnTo>
                      <a:pt x="80" y="44"/>
                    </a:lnTo>
                    <a:lnTo>
                      <a:pt x="88" y="0"/>
                    </a:lnTo>
                    <a:lnTo>
                      <a:pt x="148" y="12"/>
                    </a:lnTo>
                    <a:lnTo>
                      <a:pt x="152" y="12"/>
                    </a:lnTo>
                    <a:lnTo>
                      <a:pt x="188" y="16"/>
                    </a:lnTo>
                    <a:lnTo>
                      <a:pt x="208" y="20"/>
                    </a:lnTo>
                    <a:lnTo>
                      <a:pt x="320" y="36"/>
                    </a:lnTo>
                    <a:lnTo>
                      <a:pt x="356" y="40"/>
                    </a:lnTo>
                    <a:lnTo>
                      <a:pt x="392" y="44"/>
                    </a:lnTo>
                    <a:lnTo>
                      <a:pt x="548" y="64"/>
                    </a:lnTo>
                    <a:lnTo>
                      <a:pt x="572" y="64"/>
                    </a:lnTo>
                    <a:lnTo>
                      <a:pt x="660" y="72"/>
                    </a:lnTo>
                    <a:lnTo>
                      <a:pt x="664" y="76"/>
                    </a:lnTo>
                    <a:lnTo>
                      <a:pt x="760" y="84"/>
                    </a:lnTo>
                    <a:lnTo>
                      <a:pt x="756" y="140"/>
                    </a:lnTo>
                    <a:lnTo>
                      <a:pt x="752" y="196"/>
                    </a:lnTo>
                    <a:lnTo>
                      <a:pt x="748" y="200"/>
                    </a:lnTo>
                    <a:lnTo>
                      <a:pt x="748" y="240"/>
                    </a:lnTo>
                    <a:lnTo>
                      <a:pt x="744" y="288"/>
                    </a:lnTo>
                    <a:lnTo>
                      <a:pt x="744" y="292"/>
                    </a:lnTo>
                    <a:lnTo>
                      <a:pt x="736" y="356"/>
                    </a:lnTo>
                    <a:lnTo>
                      <a:pt x="732" y="408"/>
                    </a:lnTo>
                    <a:lnTo>
                      <a:pt x="724" y="492"/>
                    </a:lnTo>
                    <a:lnTo>
                      <a:pt x="724" y="536"/>
                    </a:lnTo>
                    <a:close/>
                  </a:path>
                </a:pathLst>
              </a:custGeom>
              <a:solidFill>
                <a:schemeClr val="accent3"/>
              </a:solidFill>
              <a:ln w="6350">
                <a:solidFill>
                  <a:srgbClr val="000000"/>
                </a:solidFill>
                <a:round/>
                <a:headEnd/>
                <a:tailEnd/>
              </a:ln>
            </p:spPr>
            <p:txBody>
              <a:bodyPr/>
              <a:lstStyle/>
              <a:p>
                <a:endParaRPr lang="en-US"/>
              </a:p>
            </p:txBody>
          </p:sp>
          <p:sp>
            <p:nvSpPr>
              <p:cNvPr id="102" name="Freeform 22"/>
              <p:cNvSpPr>
                <a:spLocks noEditPoints="1"/>
              </p:cNvSpPr>
              <p:nvPr/>
            </p:nvSpPr>
            <p:spPr bwMode="auto">
              <a:xfrm>
                <a:off x="2663" y="1577"/>
                <a:ext cx="384" cy="412"/>
              </a:xfrm>
              <a:custGeom>
                <a:avLst/>
                <a:gdLst>
                  <a:gd name="T0" fmla="*/ 742390 w 572"/>
                  <a:gd name="T1" fmla="*/ 894954 h 608"/>
                  <a:gd name="T2" fmla="*/ 742390 w 572"/>
                  <a:gd name="T3" fmla="*/ 894954 h 608"/>
                  <a:gd name="T4" fmla="*/ 742390 w 572"/>
                  <a:gd name="T5" fmla="*/ 894954 h 608"/>
                  <a:gd name="T6" fmla="*/ 742390 w 572"/>
                  <a:gd name="T7" fmla="*/ 894954 h 608"/>
                  <a:gd name="T8" fmla="*/ 742390 w 572"/>
                  <a:gd name="T9" fmla="*/ 894954 h 608"/>
                  <a:gd name="T10" fmla="*/ 742390 w 572"/>
                  <a:gd name="T11" fmla="*/ 894954 h 608"/>
                  <a:gd name="T12" fmla="*/ 742390 w 572"/>
                  <a:gd name="T13" fmla="*/ 894954 h 608"/>
                  <a:gd name="T14" fmla="*/ 742390 w 572"/>
                  <a:gd name="T15" fmla="*/ 894954 h 608"/>
                  <a:gd name="T16" fmla="*/ 742390 w 572"/>
                  <a:gd name="T17" fmla="*/ 894954 h 608"/>
                  <a:gd name="T18" fmla="*/ 742390 w 572"/>
                  <a:gd name="T19" fmla="*/ 894954 h 608"/>
                  <a:gd name="T20" fmla="*/ 742390 w 572"/>
                  <a:gd name="T21" fmla="*/ 894954 h 608"/>
                  <a:gd name="T22" fmla="*/ 742390 w 572"/>
                  <a:gd name="T23" fmla="*/ 894954 h 608"/>
                  <a:gd name="T24" fmla="*/ 742390 w 572"/>
                  <a:gd name="T25" fmla="*/ 894954 h 608"/>
                  <a:gd name="T26" fmla="*/ 742390 w 572"/>
                  <a:gd name="T27" fmla="*/ 894954 h 608"/>
                  <a:gd name="T28" fmla="*/ 742390 w 572"/>
                  <a:gd name="T29" fmla="*/ 894954 h 608"/>
                  <a:gd name="T30" fmla="*/ 742390 w 572"/>
                  <a:gd name="T31" fmla="*/ 894954 h 608"/>
                  <a:gd name="T32" fmla="*/ 742390 w 572"/>
                  <a:gd name="T33" fmla="*/ 894954 h 608"/>
                  <a:gd name="T34" fmla="*/ 742390 w 572"/>
                  <a:gd name="T35" fmla="*/ 894954 h 608"/>
                  <a:gd name="T36" fmla="*/ 742390 w 572"/>
                  <a:gd name="T37" fmla="*/ 894954 h 608"/>
                  <a:gd name="T38" fmla="*/ 742390 w 572"/>
                  <a:gd name="T39" fmla="*/ 894954 h 608"/>
                  <a:gd name="T40" fmla="*/ 742390 w 572"/>
                  <a:gd name="T41" fmla="*/ 894954 h 608"/>
                  <a:gd name="T42" fmla="*/ 742390 w 572"/>
                  <a:gd name="T43" fmla="*/ 894954 h 608"/>
                  <a:gd name="T44" fmla="*/ 742390 w 572"/>
                  <a:gd name="T45" fmla="*/ 894954 h 608"/>
                  <a:gd name="T46" fmla="*/ 742390 w 572"/>
                  <a:gd name="T47" fmla="*/ 894954 h 608"/>
                  <a:gd name="T48" fmla="*/ 742390 w 572"/>
                  <a:gd name="T49" fmla="*/ 894954 h 608"/>
                  <a:gd name="T50" fmla="*/ 742390 w 572"/>
                  <a:gd name="T51" fmla="*/ 894954 h 608"/>
                  <a:gd name="T52" fmla="*/ 742390 w 572"/>
                  <a:gd name="T53" fmla="*/ 894954 h 608"/>
                  <a:gd name="T54" fmla="*/ 742390 w 572"/>
                  <a:gd name="T55" fmla="*/ 894954 h 608"/>
                  <a:gd name="T56" fmla="*/ 742390 w 572"/>
                  <a:gd name="T57" fmla="*/ 894954 h 608"/>
                  <a:gd name="T58" fmla="*/ 742390 w 572"/>
                  <a:gd name="T59" fmla="*/ 894954 h 608"/>
                  <a:gd name="T60" fmla="*/ 0 w 572"/>
                  <a:gd name="T61" fmla="*/ 894954 h 608"/>
                  <a:gd name="T62" fmla="*/ 742390 w 572"/>
                  <a:gd name="T63" fmla="*/ 894954 h 608"/>
                  <a:gd name="T64" fmla="*/ 742390 w 572"/>
                  <a:gd name="T65" fmla="*/ 894954 h 608"/>
                  <a:gd name="T66" fmla="*/ 742390 w 572"/>
                  <a:gd name="T67" fmla="*/ 894954 h 608"/>
                  <a:gd name="T68" fmla="*/ 742390 w 572"/>
                  <a:gd name="T69" fmla="*/ 894954 h 608"/>
                  <a:gd name="T70" fmla="*/ 742390 w 572"/>
                  <a:gd name="T71" fmla="*/ 894954 h 608"/>
                  <a:gd name="T72" fmla="*/ 742390 w 572"/>
                  <a:gd name="T73" fmla="*/ 0 h 608"/>
                  <a:gd name="T74" fmla="*/ 742390 w 572"/>
                  <a:gd name="T75" fmla="*/ 894954 h 608"/>
                  <a:gd name="T76" fmla="*/ 742390 w 572"/>
                  <a:gd name="T77" fmla="*/ 894954 h 608"/>
                  <a:gd name="T78" fmla="*/ 742390 w 572"/>
                  <a:gd name="T79" fmla="*/ 894954 h 608"/>
                  <a:gd name="T80" fmla="*/ 742390 w 572"/>
                  <a:gd name="T81" fmla="*/ 894954 h 608"/>
                  <a:gd name="T82" fmla="*/ 742390 w 572"/>
                  <a:gd name="T83" fmla="*/ 894954 h 608"/>
                  <a:gd name="T84" fmla="*/ 742390 w 572"/>
                  <a:gd name="T85" fmla="*/ 894954 h 608"/>
                  <a:gd name="T86" fmla="*/ 742390 w 572"/>
                  <a:gd name="T87" fmla="*/ 894954 h 608"/>
                  <a:gd name="T88" fmla="*/ 742390 w 572"/>
                  <a:gd name="T89" fmla="*/ 894954 h 608"/>
                  <a:gd name="T90" fmla="*/ 742390 w 572"/>
                  <a:gd name="T91" fmla="*/ 894954 h 608"/>
                  <a:gd name="T92" fmla="*/ 742390 w 572"/>
                  <a:gd name="T93" fmla="*/ 894954 h 608"/>
                  <a:gd name="T94" fmla="*/ 742390 w 572"/>
                  <a:gd name="T95" fmla="*/ 894954 h 608"/>
                  <a:gd name="T96" fmla="*/ 742390 w 572"/>
                  <a:gd name="T97" fmla="*/ 894954 h 608"/>
                  <a:gd name="T98" fmla="*/ 742390 w 572"/>
                  <a:gd name="T99" fmla="*/ 894954 h 608"/>
                  <a:gd name="T100" fmla="*/ 742390 w 572"/>
                  <a:gd name="T101" fmla="*/ 894954 h 608"/>
                  <a:gd name="T102" fmla="*/ 742390 w 572"/>
                  <a:gd name="T103" fmla="*/ 894954 h 608"/>
                  <a:gd name="T104" fmla="*/ 742390 w 572"/>
                  <a:gd name="T105" fmla="*/ 894954 h 608"/>
                  <a:gd name="T106" fmla="*/ 742390 w 572"/>
                  <a:gd name="T107" fmla="*/ 894954 h 608"/>
                  <a:gd name="T108" fmla="*/ 742390 w 572"/>
                  <a:gd name="T109" fmla="*/ 894954 h 608"/>
                  <a:gd name="T110" fmla="*/ 742390 w 572"/>
                  <a:gd name="T111" fmla="*/ 894954 h 608"/>
                  <a:gd name="T112" fmla="*/ 742390 w 572"/>
                  <a:gd name="T113" fmla="*/ 894954 h 608"/>
                  <a:gd name="T114" fmla="*/ 742390 w 572"/>
                  <a:gd name="T115" fmla="*/ 894954 h 608"/>
                  <a:gd name="T116" fmla="*/ 742390 w 572"/>
                  <a:gd name="T117" fmla="*/ 894954 h 608"/>
                  <a:gd name="T118" fmla="*/ 742390 w 572"/>
                  <a:gd name="T119" fmla="*/ 894954 h 608"/>
                  <a:gd name="T120" fmla="*/ 742390 w 572"/>
                  <a:gd name="T121" fmla="*/ 894954 h 608"/>
                  <a:gd name="T122" fmla="*/ 742390 w 572"/>
                  <a:gd name="T123" fmla="*/ 894954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608"/>
                  <a:gd name="T188" fmla="*/ 572 w 572"/>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608">
                    <a:moveTo>
                      <a:pt x="500" y="252"/>
                    </a:moveTo>
                    <a:lnTo>
                      <a:pt x="492" y="256"/>
                    </a:lnTo>
                    <a:lnTo>
                      <a:pt x="492" y="264"/>
                    </a:lnTo>
                    <a:lnTo>
                      <a:pt x="480" y="284"/>
                    </a:lnTo>
                    <a:lnTo>
                      <a:pt x="480" y="292"/>
                    </a:lnTo>
                    <a:lnTo>
                      <a:pt x="480" y="296"/>
                    </a:lnTo>
                    <a:lnTo>
                      <a:pt x="484" y="304"/>
                    </a:lnTo>
                    <a:lnTo>
                      <a:pt x="480" y="300"/>
                    </a:lnTo>
                    <a:lnTo>
                      <a:pt x="476" y="308"/>
                    </a:lnTo>
                    <a:lnTo>
                      <a:pt x="484" y="312"/>
                    </a:lnTo>
                    <a:lnTo>
                      <a:pt x="488" y="308"/>
                    </a:lnTo>
                    <a:lnTo>
                      <a:pt x="492" y="300"/>
                    </a:lnTo>
                    <a:lnTo>
                      <a:pt x="504" y="292"/>
                    </a:lnTo>
                    <a:lnTo>
                      <a:pt x="504" y="288"/>
                    </a:lnTo>
                    <a:lnTo>
                      <a:pt x="516" y="268"/>
                    </a:lnTo>
                    <a:lnTo>
                      <a:pt x="520" y="264"/>
                    </a:lnTo>
                    <a:lnTo>
                      <a:pt x="520" y="268"/>
                    </a:lnTo>
                    <a:lnTo>
                      <a:pt x="532" y="256"/>
                    </a:lnTo>
                    <a:lnTo>
                      <a:pt x="540" y="268"/>
                    </a:lnTo>
                    <a:lnTo>
                      <a:pt x="544" y="268"/>
                    </a:lnTo>
                    <a:lnTo>
                      <a:pt x="540" y="284"/>
                    </a:lnTo>
                    <a:lnTo>
                      <a:pt x="532" y="308"/>
                    </a:lnTo>
                    <a:lnTo>
                      <a:pt x="528" y="336"/>
                    </a:lnTo>
                    <a:lnTo>
                      <a:pt x="532" y="356"/>
                    </a:lnTo>
                    <a:lnTo>
                      <a:pt x="520" y="368"/>
                    </a:lnTo>
                    <a:lnTo>
                      <a:pt x="516" y="396"/>
                    </a:lnTo>
                    <a:lnTo>
                      <a:pt x="520" y="428"/>
                    </a:lnTo>
                    <a:lnTo>
                      <a:pt x="512" y="444"/>
                    </a:lnTo>
                    <a:lnTo>
                      <a:pt x="512" y="456"/>
                    </a:lnTo>
                    <a:lnTo>
                      <a:pt x="508" y="472"/>
                    </a:lnTo>
                    <a:lnTo>
                      <a:pt x="508" y="492"/>
                    </a:lnTo>
                    <a:lnTo>
                      <a:pt x="512" y="508"/>
                    </a:lnTo>
                    <a:lnTo>
                      <a:pt x="508" y="516"/>
                    </a:lnTo>
                    <a:lnTo>
                      <a:pt x="516" y="524"/>
                    </a:lnTo>
                    <a:lnTo>
                      <a:pt x="520" y="540"/>
                    </a:lnTo>
                    <a:lnTo>
                      <a:pt x="524" y="548"/>
                    </a:lnTo>
                    <a:lnTo>
                      <a:pt x="524" y="564"/>
                    </a:lnTo>
                    <a:lnTo>
                      <a:pt x="524" y="588"/>
                    </a:lnTo>
                    <a:lnTo>
                      <a:pt x="484" y="592"/>
                    </a:lnTo>
                    <a:lnTo>
                      <a:pt x="476" y="592"/>
                    </a:lnTo>
                    <a:lnTo>
                      <a:pt x="432" y="596"/>
                    </a:lnTo>
                    <a:lnTo>
                      <a:pt x="428" y="596"/>
                    </a:lnTo>
                    <a:lnTo>
                      <a:pt x="412" y="600"/>
                    </a:lnTo>
                    <a:lnTo>
                      <a:pt x="368" y="600"/>
                    </a:lnTo>
                    <a:lnTo>
                      <a:pt x="364" y="600"/>
                    </a:lnTo>
                    <a:lnTo>
                      <a:pt x="320" y="604"/>
                    </a:lnTo>
                    <a:lnTo>
                      <a:pt x="312" y="604"/>
                    </a:lnTo>
                    <a:lnTo>
                      <a:pt x="260" y="604"/>
                    </a:lnTo>
                    <a:lnTo>
                      <a:pt x="240" y="608"/>
                    </a:lnTo>
                    <a:lnTo>
                      <a:pt x="240" y="604"/>
                    </a:lnTo>
                    <a:lnTo>
                      <a:pt x="240" y="600"/>
                    </a:lnTo>
                    <a:lnTo>
                      <a:pt x="236" y="600"/>
                    </a:lnTo>
                    <a:lnTo>
                      <a:pt x="232" y="588"/>
                    </a:lnTo>
                    <a:lnTo>
                      <a:pt x="228" y="588"/>
                    </a:lnTo>
                    <a:lnTo>
                      <a:pt x="212" y="584"/>
                    </a:lnTo>
                    <a:lnTo>
                      <a:pt x="208" y="584"/>
                    </a:lnTo>
                    <a:lnTo>
                      <a:pt x="200" y="580"/>
                    </a:lnTo>
                    <a:lnTo>
                      <a:pt x="196" y="576"/>
                    </a:lnTo>
                    <a:lnTo>
                      <a:pt x="192" y="572"/>
                    </a:lnTo>
                    <a:lnTo>
                      <a:pt x="192" y="560"/>
                    </a:lnTo>
                    <a:lnTo>
                      <a:pt x="188" y="552"/>
                    </a:lnTo>
                    <a:lnTo>
                      <a:pt x="184" y="540"/>
                    </a:lnTo>
                    <a:lnTo>
                      <a:pt x="184" y="532"/>
                    </a:lnTo>
                    <a:lnTo>
                      <a:pt x="184" y="520"/>
                    </a:lnTo>
                    <a:lnTo>
                      <a:pt x="192" y="508"/>
                    </a:lnTo>
                    <a:lnTo>
                      <a:pt x="192" y="504"/>
                    </a:lnTo>
                    <a:lnTo>
                      <a:pt x="188" y="500"/>
                    </a:lnTo>
                    <a:lnTo>
                      <a:pt x="180" y="492"/>
                    </a:lnTo>
                    <a:lnTo>
                      <a:pt x="176" y="492"/>
                    </a:lnTo>
                    <a:lnTo>
                      <a:pt x="176" y="484"/>
                    </a:lnTo>
                    <a:lnTo>
                      <a:pt x="172" y="480"/>
                    </a:lnTo>
                    <a:lnTo>
                      <a:pt x="172" y="472"/>
                    </a:lnTo>
                    <a:lnTo>
                      <a:pt x="172" y="468"/>
                    </a:lnTo>
                    <a:lnTo>
                      <a:pt x="172" y="460"/>
                    </a:lnTo>
                    <a:lnTo>
                      <a:pt x="168" y="448"/>
                    </a:lnTo>
                    <a:lnTo>
                      <a:pt x="168" y="444"/>
                    </a:lnTo>
                    <a:lnTo>
                      <a:pt x="168" y="436"/>
                    </a:lnTo>
                    <a:lnTo>
                      <a:pt x="164" y="428"/>
                    </a:lnTo>
                    <a:lnTo>
                      <a:pt x="156" y="412"/>
                    </a:lnTo>
                    <a:lnTo>
                      <a:pt x="152" y="408"/>
                    </a:lnTo>
                    <a:lnTo>
                      <a:pt x="140" y="400"/>
                    </a:lnTo>
                    <a:lnTo>
                      <a:pt x="136" y="404"/>
                    </a:lnTo>
                    <a:lnTo>
                      <a:pt x="132" y="400"/>
                    </a:lnTo>
                    <a:lnTo>
                      <a:pt x="128" y="400"/>
                    </a:lnTo>
                    <a:lnTo>
                      <a:pt x="116" y="388"/>
                    </a:lnTo>
                    <a:lnTo>
                      <a:pt x="108" y="380"/>
                    </a:lnTo>
                    <a:lnTo>
                      <a:pt x="104" y="372"/>
                    </a:lnTo>
                    <a:lnTo>
                      <a:pt x="100" y="368"/>
                    </a:lnTo>
                    <a:lnTo>
                      <a:pt x="100" y="364"/>
                    </a:lnTo>
                    <a:lnTo>
                      <a:pt x="100" y="360"/>
                    </a:lnTo>
                    <a:lnTo>
                      <a:pt x="96" y="360"/>
                    </a:lnTo>
                    <a:lnTo>
                      <a:pt x="84" y="352"/>
                    </a:lnTo>
                    <a:lnTo>
                      <a:pt x="72" y="348"/>
                    </a:lnTo>
                    <a:lnTo>
                      <a:pt x="68" y="348"/>
                    </a:lnTo>
                    <a:lnTo>
                      <a:pt x="64" y="344"/>
                    </a:lnTo>
                    <a:lnTo>
                      <a:pt x="60" y="336"/>
                    </a:lnTo>
                    <a:lnTo>
                      <a:pt x="56" y="336"/>
                    </a:lnTo>
                    <a:lnTo>
                      <a:pt x="40" y="332"/>
                    </a:lnTo>
                    <a:lnTo>
                      <a:pt x="32" y="328"/>
                    </a:lnTo>
                    <a:lnTo>
                      <a:pt x="28" y="324"/>
                    </a:lnTo>
                    <a:lnTo>
                      <a:pt x="20" y="312"/>
                    </a:lnTo>
                    <a:lnTo>
                      <a:pt x="12" y="308"/>
                    </a:lnTo>
                    <a:lnTo>
                      <a:pt x="16" y="296"/>
                    </a:lnTo>
                    <a:lnTo>
                      <a:pt x="16" y="292"/>
                    </a:lnTo>
                    <a:lnTo>
                      <a:pt x="12" y="288"/>
                    </a:lnTo>
                    <a:lnTo>
                      <a:pt x="16" y="288"/>
                    </a:lnTo>
                    <a:lnTo>
                      <a:pt x="16" y="284"/>
                    </a:lnTo>
                    <a:lnTo>
                      <a:pt x="12" y="276"/>
                    </a:lnTo>
                    <a:lnTo>
                      <a:pt x="16" y="272"/>
                    </a:lnTo>
                    <a:lnTo>
                      <a:pt x="12" y="264"/>
                    </a:lnTo>
                    <a:lnTo>
                      <a:pt x="16" y="260"/>
                    </a:lnTo>
                    <a:lnTo>
                      <a:pt x="16" y="252"/>
                    </a:lnTo>
                    <a:lnTo>
                      <a:pt x="12" y="248"/>
                    </a:lnTo>
                    <a:lnTo>
                      <a:pt x="16" y="244"/>
                    </a:lnTo>
                    <a:lnTo>
                      <a:pt x="16" y="232"/>
                    </a:lnTo>
                    <a:lnTo>
                      <a:pt x="20" y="232"/>
                    </a:lnTo>
                    <a:lnTo>
                      <a:pt x="20" y="224"/>
                    </a:lnTo>
                    <a:lnTo>
                      <a:pt x="24" y="220"/>
                    </a:lnTo>
                    <a:lnTo>
                      <a:pt x="24" y="212"/>
                    </a:lnTo>
                    <a:lnTo>
                      <a:pt x="20" y="208"/>
                    </a:lnTo>
                    <a:lnTo>
                      <a:pt x="16" y="200"/>
                    </a:lnTo>
                    <a:lnTo>
                      <a:pt x="12" y="196"/>
                    </a:lnTo>
                    <a:lnTo>
                      <a:pt x="4" y="196"/>
                    </a:lnTo>
                    <a:lnTo>
                      <a:pt x="0" y="196"/>
                    </a:lnTo>
                    <a:lnTo>
                      <a:pt x="0" y="188"/>
                    </a:lnTo>
                    <a:lnTo>
                      <a:pt x="0" y="176"/>
                    </a:lnTo>
                    <a:lnTo>
                      <a:pt x="4" y="176"/>
                    </a:lnTo>
                    <a:lnTo>
                      <a:pt x="8" y="172"/>
                    </a:lnTo>
                    <a:lnTo>
                      <a:pt x="12" y="160"/>
                    </a:lnTo>
                    <a:lnTo>
                      <a:pt x="16" y="152"/>
                    </a:lnTo>
                    <a:lnTo>
                      <a:pt x="20" y="148"/>
                    </a:lnTo>
                    <a:lnTo>
                      <a:pt x="28" y="144"/>
                    </a:lnTo>
                    <a:lnTo>
                      <a:pt x="32" y="140"/>
                    </a:lnTo>
                    <a:lnTo>
                      <a:pt x="40" y="140"/>
                    </a:lnTo>
                    <a:lnTo>
                      <a:pt x="40" y="132"/>
                    </a:lnTo>
                    <a:lnTo>
                      <a:pt x="48" y="136"/>
                    </a:lnTo>
                    <a:lnTo>
                      <a:pt x="48" y="132"/>
                    </a:lnTo>
                    <a:lnTo>
                      <a:pt x="52" y="128"/>
                    </a:lnTo>
                    <a:lnTo>
                      <a:pt x="56" y="128"/>
                    </a:lnTo>
                    <a:lnTo>
                      <a:pt x="56" y="116"/>
                    </a:lnTo>
                    <a:lnTo>
                      <a:pt x="52" y="80"/>
                    </a:lnTo>
                    <a:lnTo>
                      <a:pt x="52" y="48"/>
                    </a:lnTo>
                    <a:lnTo>
                      <a:pt x="60" y="48"/>
                    </a:lnTo>
                    <a:lnTo>
                      <a:pt x="68" y="36"/>
                    </a:lnTo>
                    <a:lnTo>
                      <a:pt x="80" y="40"/>
                    </a:lnTo>
                    <a:lnTo>
                      <a:pt x="88" y="40"/>
                    </a:lnTo>
                    <a:lnTo>
                      <a:pt x="120" y="28"/>
                    </a:lnTo>
                    <a:lnTo>
                      <a:pt x="184" y="0"/>
                    </a:lnTo>
                    <a:lnTo>
                      <a:pt x="192" y="4"/>
                    </a:lnTo>
                    <a:lnTo>
                      <a:pt x="192" y="8"/>
                    </a:lnTo>
                    <a:lnTo>
                      <a:pt x="180" y="52"/>
                    </a:lnTo>
                    <a:lnTo>
                      <a:pt x="200" y="40"/>
                    </a:lnTo>
                    <a:lnTo>
                      <a:pt x="216" y="48"/>
                    </a:lnTo>
                    <a:lnTo>
                      <a:pt x="228" y="48"/>
                    </a:lnTo>
                    <a:lnTo>
                      <a:pt x="232" y="52"/>
                    </a:lnTo>
                    <a:lnTo>
                      <a:pt x="240" y="52"/>
                    </a:lnTo>
                    <a:lnTo>
                      <a:pt x="240" y="56"/>
                    </a:lnTo>
                    <a:lnTo>
                      <a:pt x="244" y="56"/>
                    </a:lnTo>
                    <a:lnTo>
                      <a:pt x="248" y="56"/>
                    </a:lnTo>
                    <a:lnTo>
                      <a:pt x="256" y="64"/>
                    </a:lnTo>
                    <a:lnTo>
                      <a:pt x="256" y="72"/>
                    </a:lnTo>
                    <a:lnTo>
                      <a:pt x="260" y="76"/>
                    </a:lnTo>
                    <a:lnTo>
                      <a:pt x="260" y="80"/>
                    </a:lnTo>
                    <a:lnTo>
                      <a:pt x="276" y="84"/>
                    </a:lnTo>
                    <a:lnTo>
                      <a:pt x="356" y="100"/>
                    </a:lnTo>
                    <a:lnTo>
                      <a:pt x="368" y="104"/>
                    </a:lnTo>
                    <a:lnTo>
                      <a:pt x="376" y="108"/>
                    </a:lnTo>
                    <a:lnTo>
                      <a:pt x="388" y="112"/>
                    </a:lnTo>
                    <a:lnTo>
                      <a:pt x="396" y="112"/>
                    </a:lnTo>
                    <a:lnTo>
                      <a:pt x="400" y="112"/>
                    </a:lnTo>
                    <a:lnTo>
                      <a:pt x="404" y="116"/>
                    </a:lnTo>
                    <a:lnTo>
                      <a:pt x="408" y="112"/>
                    </a:lnTo>
                    <a:lnTo>
                      <a:pt x="408" y="116"/>
                    </a:lnTo>
                    <a:lnTo>
                      <a:pt x="412" y="112"/>
                    </a:lnTo>
                    <a:lnTo>
                      <a:pt x="416" y="112"/>
                    </a:lnTo>
                    <a:lnTo>
                      <a:pt x="416" y="116"/>
                    </a:lnTo>
                    <a:lnTo>
                      <a:pt x="420" y="116"/>
                    </a:lnTo>
                    <a:lnTo>
                      <a:pt x="424" y="116"/>
                    </a:lnTo>
                    <a:lnTo>
                      <a:pt x="428" y="116"/>
                    </a:lnTo>
                    <a:lnTo>
                      <a:pt x="432" y="116"/>
                    </a:lnTo>
                    <a:lnTo>
                      <a:pt x="436" y="120"/>
                    </a:lnTo>
                    <a:lnTo>
                      <a:pt x="440" y="116"/>
                    </a:lnTo>
                    <a:lnTo>
                      <a:pt x="444" y="120"/>
                    </a:lnTo>
                    <a:lnTo>
                      <a:pt x="448" y="120"/>
                    </a:lnTo>
                    <a:lnTo>
                      <a:pt x="452" y="120"/>
                    </a:lnTo>
                    <a:lnTo>
                      <a:pt x="456" y="120"/>
                    </a:lnTo>
                    <a:lnTo>
                      <a:pt x="456" y="124"/>
                    </a:lnTo>
                    <a:lnTo>
                      <a:pt x="456" y="128"/>
                    </a:lnTo>
                    <a:lnTo>
                      <a:pt x="460" y="128"/>
                    </a:lnTo>
                    <a:lnTo>
                      <a:pt x="456" y="136"/>
                    </a:lnTo>
                    <a:lnTo>
                      <a:pt x="452" y="136"/>
                    </a:lnTo>
                    <a:lnTo>
                      <a:pt x="456" y="140"/>
                    </a:lnTo>
                    <a:lnTo>
                      <a:pt x="460" y="140"/>
                    </a:lnTo>
                    <a:lnTo>
                      <a:pt x="468" y="140"/>
                    </a:lnTo>
                    <a:lnTo>
                      <a:pt x="468" y="144"/>
                    </a:lnTo>
                    <a:lnTo>
                      <a:pt x="480" y="144"/>
                    </a:lnTo>
                    <a:lnTo>
                      <a:pt x="484" y="148"/>
                    </a:lnTo>
                    <a:lnTo>
                      <a:pt x="488" y="148"/>
                    </a:lnTo>
                    <a:lnTo>
                      <a:pt x="488" y="152"/>
                    </a:lnTo>
                    <a:lnTo>
                      <a:pt x="484" y="156"/>
                    </a:lnTo>
                    <a:lnTo>
                      <a:pt x="488" y="160"/>
                    </a:lnTo>
                    <a:lnTo>
                      <a:pt x="488" y="164"/>
                    </a:lnTo>
                    <a:lnTo>
                      <a:pt x="488" y="168"/>
                    </a:lnTo>
                    <a:lnTo>
                      <a:pt x="484" y="168"/>
                    </a:lnTo>
                    <a:lnTo>
                      <a:pt x="488" y="172"/>
                    </a:lnTo>
                    <a:lnTo>
                      <a:pt x="488" y="176"/>
                    </a:lnTo>
                    <a:lnTo>
                      <a:pt x="488" y="184"/>
                    </a:lnTo>
                    <a:lnTo>
                      <a:pt x="484" y="184"/>
                    </a:lnTo>
                    <a:lnTo>
                      <a:pt x="484" y="192"/>
                    </a:lnTo>
                    <a:lnTo>
                      <a:pt x="484" y="196"/>
                    </a:lnTo>
                    <a:lnTo>
                      <a:pt x="488" y="200"/>
                    </a:lnTo>
                    <a:lnTo>
                      <a:pt x="488" y="196"/>
                    </a:lnTo>
                    <a:lnTo>
                      <a:pt x="496" y="196"/>
                    </a:lnTo>
                    <a:lnTo>
                      <a:pt x="500" y="192"/>
                    </a:lnTo>
                    <a:lnTo>
                      <a:pt x="504" y="196"/>
                    </a:lnTo>
                    <a:lnTo>
                      <a:pt x="500" y="208"/>
                    </a:lnTo>
                    <a:lnTo>
                      <a:pt x="500" y="212"/>
                    </a:lnTo>
                    <a:lnTo>
                      <a:pt x="500" y="216"/>
                    </a:lnTo>
                    <a:lnTo>
                      <a:pt x="500" y="220"/>
                    </a:lnTo>
                    <a:lnTo>
                      <a:pt x="504" y="224"/>
                    </a:lnTo>
                    <a:lnTo>
                      <a:pt x="508" y="228"/>
                    </a:lnTo>
                    <a:lnTo>
                      <a:pt x="516" y="232"/>
                    </a:lnTo>
                    <a:lnTo>
                      <a:pt x="512" y="236"/>
                    </a:lnTo>
                    <a:lnTo>
                      <a:pt x="512" y="244"/>
                    </a:lnTo>
                    <a:lnTo>
                      <a:pt x="500" y="252"/>
                    </a:lnTo>
                    <a:close/>
                    <a:moveTo>
                      <a:pt x="564" y="200"/>
                    </a:moveTo>
                    <a:lnTo>
                      <a:pt x="568" y="196"/>
                    </a:lnTo>
                    <a:lnTo>
                      <a:pt x="572" y="204"/>
                    </a:lnTo>
                    <a:lnTo>
                      <a:pt x="568" y="208"/>
                    </a:lnTo>
                    <a:lnTo>
                      <a:pt x="564" y="204"/>
                    </a:lnTo>
                    <a:lnTo>
                      <a:pt x="568" y="220"/>
                    </a:lnTo>
                    <a:lnTo>
                      <a:pt x="564" y="220"/>
                    </a:lnTo>
                    <a:lnTo>
                      <a:pt x="568" y="224"/>
                    </a:lnTo>
                    <a:lnTo>
                      <a:pt x="564" y="228"/>
                    </a:lnTo>
                    <a:lnTo>
                      <a:pt x="564" y="232"/>
                    </a:lnTo>
                    <a:lnTo>
                      <a:pt x="560" y="232"/>
                    </a:lnTo>
                    <a:lnTo>
                      <a:pt x="556" y="244"/>
                    </a:lnTo>
                    <a:lnTo>
                      <a:pt x="556" y="248"/>
                    </a:lnTo>
                    <a:lnTo>
                      <a:pt x="552" y="256"/>
                    </a:lnTo>
                    <a:lnTo>
                      <a:pt x="544" y="268"/>
                    </a:lnTo>
                    <a:lnTo>
                      <a:pt x="536" y="264"/>
                    </a:lnTo>
                    <a:lnTo>
                      <a:pt x="532" y="256"/>
                    </a:lnTo>
                    <a:lnTo>
                      <a:pt x="540" y="240"/>
                    </a:lnTo>
                    <a:lnTo>
                      <a:pt x="544" y="232"/>
                    </a:lnTo>
                    <a:lnTo>
                      <a:pt x="548" y="216"/>
                    </a:lnTo>
                    <a:lnTo>
                      <a:pt x="552" y="220"/>
                    </a:lnTo>
                    <a:lnTo>
                      <a:pt x="560" y="200"/>
                    </a:lnTo>
                    <a:lnTo>
                      <a:pt x="564" y="200"/>
                    </a:lnTo>
                    <a:close/>
                  </a:path>
                </a:pathLst>
              </a:custGeom>
              <a:solidFill>
                <a:schemeClr val="accent2"/>
              </a:solidFill>
              <a:ln w="6350">
                <a:solidFill>
                  <a:srgbClr val="000000"/>
                </a:solidFill>
                <a:round/>
                <a:headEnd/>
                <a:tailEnd/>
              </a:ln>
            </p:spPr>
            <p:txBody>
              <a:bodyPr/>
              <a:lstStyle/>
              <a:p>
                <a:endParaRPr lang="en-US"/>
              </a:p>
            </p:txBody>
          </p:sp>
          <p:sp>
            <p:nvSpPr>
              <p:cNvPr id="103" name="Freeform 23"/>
              <p:cNvSpPr>
                <a:spLocks/>
              </p:cNvSpPr>
              <p:nvPr/>
            </p:nvSpPr>
            <p:spPr bwMode="auto">
              <a:xfrm>
                <a:off x="1046" y="1257"/>
                <a:ext cx="437" cy="707"/>
              </a:xfrm>
              <a:custGeom>
                <a:avLst/>
                <a:gdLst>
                  <a:gd name="T0" fmla="*/ 812937 w 648"/>
                  <a:gd name="T1" fmla="*/ 818635 h 1048"/>
                  <a:gd name="T2" fmla="*/ 812937 w 648"/>
                  <a:gd name="T3" fmla="*/ 818635 h 1048"/>
                  <a:gd name="T4" fmla="*/ 812937 w 648"/>
                  <a:gd name="T5" fmla="*/ 818635 h 1048"/>
                  <a:gd name="T6" fmla="*/ 812937 w 648"/>
                  <a:gd name="T7" fmla="*/ 818635 h 1048"/>
                  <a:gd name="T8" fmla="*/ 812937 w 648"/>
                  <a:gd name="T9" fmla="*/ 818635 h 1048"/>
                  <a:gd name="T10" fmla="*/ 812937 w 648"/>
                  <a:gd name="T11" fmla="*/ 818635 h 1048"/>
                  <a:gd name="T12" fmla="*/ 812937 w 648"/>
                  <a:gd name="T13" fmla="*/ 818635 h 1048"/>
                  <a:gd name="T14" fmla="*/ 812937 w 648"/>
                  <a:gd name="T15" fmla="*/ 818635 h 1048"/>
                  <a:gd name="T16" fmla="*/ 812937 w 648"/>
                  <a:gd name="T17" fmla="*/ 818635 h 1048"/>
                  <a:gd name="T18" fmla="*/ 812937 w 648"/>
                  <a:gd name="T19" fmla="*/ 818635 h 1048"/>
                  <a:gd name="T20" fmla="*/ 812937 w 648"/>
                  <a:gd name="T21" fmla="*/ 818635 h 1048"/>
                  <a:gd name="T22" fmla="*/ 812937 w 648"/>
                  <a:gd name="T23" fmla="*/ 818635 h 1048"/>
                  <a:gd name="T24" fmla="*/ 812937 w 648"/>
                  <a:gd name="T25" fmla="*/ 818635 h 1048"/>
                  <a:gd name="T26" fmla="*/ 812937 w 648"/>
                  <a:gd name="T27" fmla="*/ 818635 h 1048"/>
                  <a:gd name="T28" fmla="*/ 812937 w 648"/>
                  <a:gd name="T29" fmla="*/ 818635 h 1048"/>
                  <a:gd name="T30" fmla="*/ 812937 w 648"/>
                  <a:gd name="T31" fmla="*/ 818635 h 1048"/>
                  <a:gd name="T32" fmla="*/ 812937 w 648"/>
                  <a:gd name="T33" fmla="*/ 818635 h 1048"/>
                  <a:gd name="T34" fmla="*/ 812937 w 648"/>
                  <a:gd name="T35" fmla="*/ 818635 h 1048"/>
                  <a:gd name="T36" fmla="*/ 812937 w 648"/>
                  <a:gd name="T37" fmla="*/ 818635 h 1048"/>
                  <a:gd name="T38" fmla="*/ 812937 w 648"/>
                  <a:gd name="T39" fmla="*/ 818635 h 1048"/>
                  <a:gd name="T40" fmla="*/ 812937 w 648"/>
                  <a:gd name="T41" fmla="*/ 818635 h 1048"/>
                  <a:gd name="T42" fmla="*/ 812937 w 648"/>
                  <a:gd name="T43" fmla="*/ 818635 h 1048"/>
                  <a:gd name="T44" fmla="*/ 812937 w 648"/>
                  <a:gd name="T45" fmla="*/ 818635 h 1048"/>
                  <a:gd name="T46" fmla="*/ 812937 w 648"/>
                  <a:gd name="T47" fmla="*/ 818635 h 1048"/>
                  <a:gd name="T48" fmla="*/ 812937 w 648"/>
                  <a:gd name="T49" fmla="*/ 818635 h 1048"/>
                  <a:gd name="T50" fmla="*/ 812937 w 648"/>
                  <a:gd name="T51" fmla="*/ 818635 h 1048"/>
                  <a:gd name="T52" fmla="*/ 812937 w 648"/>
                  <a:gd name="T53" fmla="*/ 818635 h 1048"/>
                  <a:gd name="T54" fmla="*/ 812937 w 648"/>
                  <a:gd name="T55" fmla="*/ 818635 h 1048"/>
                  <a:gd name="T56" fmla="*/ 812937 w 648"/>
                  <a:gd name="T57" fmla="*/ 818635 h 1048"/>
                  <a:gd name="T58" fmla="*/ 812937 w 648"/>
                  <a:gd name="T59" fmla="*/ 818635 h 1048"/>
                  <a:gd name="T60" fmla="*/ 812937 w 648"/>
                  <a:gd name="T61" fmla="*/ 818635 h 1048"/>
                  <a:gd name="T62" fmla="*/ 812937 w 648"/>
                  <a:gd name="T63" fmla="*/ 818635 h 1048"/>
                  <a:gd name="T64" fmla="*/ 812937 w 648"/>
                  <a:gd name="T65" fmla="*/ 818635 h 1048"/>
                  <a:gd name="T66" fmla="*/ 812937 w 648"/>
                  <a:gd name="T67" fmla="*/ 818635 h 1048"/>
                  <a:gd name="T68" fmla="*/ 812937 w 648"/>
                  <a:gd name="T69" fmla="*/ 818635 h 1048"/>
                  <a:gd name="T70" fmla="*/ 812937 w 648"/>
                  <a:gd name="T71" fmla="*/ 818635 h 1048"/>
                  <a:gd name="T72" fmla="*/ 812937 w 648"/>
                  <a:gd name="T73" fmla="*/ 818635 h 1048"/>
                  <a:gd name="T74" fmla="*/ 812937 w 648"/>
                  <a:gd name="T75" fmla="*/ 818635 h 1048"/>
                  <a:gd name="T76" fmla="*/ 812937 w 648"/>
                  <a:gd name="T77" fmla="*/ 818635 h 1048"/>
                  <a:gd name="T78" fmla="*/ 812937 w 648"/>
                  <a:gd name="T79" fmla="*/ 818635 h 1048"/>
                  <a:gd name="T80" fmla="*/ 812937 w 648"/>
                  <a:gd name="T81" fmla="*/ 818635 h 1048"/>
                  <a:gd name="T82" fmla="*/ 812937 w 648"/>
                  <a:gd name="T83" fmla="*/ 818635 h 1048"/>
                  <a:gd name="T84" fmla="*/ 812937 w 648"/>
                  <a:gd name="T85" fmla="*/ 818635 h 1048"/>
                  <a:gd name="T86" fmla="*/ 812937 w 648"/>
                  <a:gd name="T87" fmla="*/ 818635 h 1048"/>
                  <a:gd name="T88" fmla="*/ 812937 w 648"/>
                  <a:gd name="T89" fmla="*/ 818635 h 1048"/>
                  <a:gd name="T90" fmla="*/ 812937 w 648"/>
                  <a:gd name="T91" fmla="*/ 818635 h 1048"/>
                  <a:gd name="T92" fmla="*/ 812937 w 648"/>
                  <a:gd name="T93" fmla="*/ 818635 h 1048"/>
                  <a:gd name="T94" fmla="*/ 812937 w 648"/>
                  <a:gd name="T95" fmla="*/ 818635 h 1048"/>
                  <a:gd name="T96" fmla="*/ 812937 w 648"/>
                  <a:gd name="T97" fmla="*/ 818635 h 1048"/>
                  <a:gd name="T98" fmla="*/ 812937 w 648"/>
                  <a:gd name="T99" fmla="*/ 818635 h 1048"/>
                  <a:gd name="T100" fmla="*/ 812937 w 648"/>
                  <a:gd name="T101" fmla="*/ 818635 h 1048"/>
                  <a:gd name="T102" fmla="*/ 812937 w 648"/>
                  <a:gd name="T103" fmla="*/ 818635 h 1048"/>
                  <a:gd name="T104" fmla="*/ 812937 w 648"/>
                  <a:gd name="T105" fmla="*/ 818635 h 10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8"/>
                  <a:gd name="T160" fmla="*/ 0 h 1048"/>
                  <a:gd name="T161" fmla="*/ 648 w 648"/>
                  <a:gd name="T162" fmla="*/ 1048 h 10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8" h="1048">
                    <a:moveTo>
                      <a:pt x="52" y="708"/>
                    </a:moveTo>
                    <a:lnTo>
                      <a:pt x="52" y="700"/>
                    </a:lnTo>
                    <a:lnTo>
                      <a:pt x="52" y="692"/>
                    </a:lnTo>
                    <a:lnTo>
                      <a:pt x="56" y="688"/>
                    </a:lnTo>
                    <a:lnTo>
                      <a:pt x="56" y="684"/>
                    </a:lnTo>
                    <a:lnTo>
                      <a:pt x="60" y="684"/>
                    </a:lnTo>
                    <a:lnTo>
                      <a:pt x="60" y="680"/>
                    </a:lnTo>
                    <a:lnTo>
                      <a:pt x="64" y="676"/>
                    </a:lnTo>
                    <a:lnTo>
                      <a:pt x="64" y="672"/>
                    </a:lnTo>
                    <a:lnTo>
                      <a:pt x="68" y="664"/>
                    </a:lnTo>
                    <a:lnTo>
                      <a:pt x="68" y="656"/>
                    </a:lnTo>
                    <a:lnTo>
                      <a:pt x="72" y="656"/>
                    </a:lnTo>
                    <a:lnTo>
                      <a:pt x="76" y="648"/>
                    </a:lnTo>
                    <a:lnTo>
                      <a:pt x="76" y="644"/>
                    </a:lnTo>
                    <a:lnTo>
                      <a:pt x="72" y="640"/>
                    </a:lnTo>
                    <a:lnTo>
                      <a:pt x="72" y="636"/>
                    </a:lnTo>
                    <a:lnTo>
                      <a:pt x="72" y="632"/>
                    </a:lnTo>
                    <a:lnTo>
                      <a:pt x="68" y="632"/>
                    </a:lnTo>
                    <a:lnTo>
                      <a:pt x="64" y="632"/>
                    </a:lnTo>
                    <a:lnTo>
                      <a:pt x="60" y="628"/>
                    </a:lnTo>
                    <a:lnTo>
                      <a:pt x="56" y="628"/>
                    </a:lnTo>
                    <a:lnTo>
                      <a:pt x="52" y="628"/>
                    </a:lnTo>
                    <a:lnTo>
                      <a:pt x="52" y="624"/>
                    </a:lnTo>
                    <a:lnTo>
                      <a:pt x="52" y="620"/>
                    </a:lnTo>
                    <a:lnTo>
                      <a:pt x="52" y="616"/>
                    </a:lnTo>
                    <a:lnTo>
                      <a:pt x="52" y="608"/>
                    </a:lnTo>
                    <a:lnTo>
                      <a:pt x="56" y="604"/>
                    </a:lnTo>
                    <a:lnTo>
                      <a:pt x="56" y="596"/>
                    </a:lnTo>
                    <a:lnTo>
                      <a:pt x="60" y="592"/>
                    </a:lnTo>
                    <a:lnTo>
                      <a:pt x="64" y="592"/>
                    </a:lnTo>
                    <a:lnTo>
                      <a:pt x="64" y="588"/>
                    </a:lnTo>
                    <a:lnTo>
                      <a:pt x="68" y="588"/>
                    </a:lnTo>
                    <a:lnTo>
                      <a:pt x="76" y="572"/>
                    </a:lnTo>
                    <a:lnTo>
                      <a:pt x="80" y="564"/>
                    </a:lnTo>
                    <a:lnTo>
                      <a:pt x="92" y="564"/>
                    </a:lnTo>
                    <a:lnTo>
                      <a:pt x="96" y="556"/>
                    </a:lnTo>
                    <a:lnTo>
                      <a:pt x="100" y="552"/>
                    </a:lnTo>
                    <a:lnTo>
                      <a:pt x="104" y="544"/>
                    </a:lnTo>
                    <a:lnTo>
                      <a:pt x="104" y="540"/>
                    </a:lnTo>
                    <a:lnTo>
                      <a:pt x="108" y="540"/>
                    </a:lnTo>
                    <a:lnTo>
                      <a:pt x="104" y="536"/>
                    </a:lnTo>
                    <a:lnTo>
                      <a:pt x="108" y="536"/>
                    </a:lnTo>
                    <a:lnTo>
                      <a:pt x="108" y="532"/>
                    </a:lnTo>
                    <a:lnTo>
                      <a:pt x="112" y="528"/>
                    </a:lnTo>
                    <a:lnTo>
                      <a:pt x="116" y="528"/>
                    </a:lnTo>
                    <a:lnTo>
                      <a:pt x="116" y="524"/>
                    </a:lnTo>
                    <a:lnTo>
                      <a:pt x="120" y="524"/>
                    </a:lnTo>
                    <a:lnTo>
                      <a:pt x="120" y="520"/>
                    </a:lnTo>
                    <a:lnTo>
                      <a:pt x="128" y="504"/>
                    </a:lnTo>
                    <a:lnTo>
                      <a:pt x="132" y="492"/>
                    </a:lnTo>
                    <a:lnTo>
                      <a:pt x="148" y="480"/>
                    </a:lnTo>
                    <a:lnTo>
                      <a:pt x="148" y="476"/>
                    </a:lnTo>
                    <a:lnTo>
                      <a:pt x="160" y="468"/>
                    </a:lnTo>
                    <a:lnTo>
                      <a:pt x="160" y="460"/>
                    </a:lnTo>
                    <a:lnTo>
                      <a:pt x="160" y="452"/>
                    </a:lnTo>
                    <a:lnTo>
                      <a:pt x="160" y="448"/>
                    </a:lnTo>
                    <a:lnTo>
                      <a:pt x="156" y="440"/>
                    </a:lnTo>
                    <a:lnTo>
                      <a:pt x="148" y="436"/>
                    </a:lnTo>
                    <a:lnTo>
                      <a:pt x="144" y="428"/>
                    </a:lnTo>
                    <a:lnTo>
                      <a:pt x="140" y="428"/>
                    </a:lnTo>
                    <a:lnTo>
                      <a:pt x="136" y="424"/>
                    </a:lnTo>
                    <a:lnTo>
                      <a:pt x="132" y="416"/>
                    </a:lnTo>
                    <a:lnTo>
                      <a:pt x="132" y="404"/>
                    </a:lnTo>
                    <a:lnTo>
                      <a:pt x="132" y="400"/>
                    </a:lnTo>
                    <a:lnTo>
                      <a:pt x="128" y="392"/>
                    </a:lnTo>
                    <a:lnTo>
                      <a:pt x="128" y="388"/>
                    </a:lnTo>
                    <a:lnTo>
                      <a:pt x="136" y="376"/>
                    </a:lnTo>
                    <a:lnTo>
                      <a:pt x="132" y="372"/>
                    </a:lnTo>
                    <a:lnTo>
                      <a:pt x="132" y="364"/>
                    </a:lnTo>
                    <a:lnTo>
                      <a:pt x="132" y="356"/>
                    </a:lnTo>
                    <a:lnTo>
                      <a:pt x="132" y="352"/>
                    </a:lnTo>
                    <a:lnTo>
                      <a:pt x="128" y="352"/>
                    </a:lnTo>
                    <a:lnTo>
                      <a:pt x="132" y="344"/>
                    </a:lnTo>
                    <a:lnTo>
                      <a:pt x="132" y="340"/>
                    </a:lnTo>
                    <a:lnTo>
                      <a:pt x="136" y="324"/>
                    </a:lnTo>
                    <a:lnTo>
                      <a:pt x="152" y="248"/>
                    </a:lnTo>
                    <a:lnTo>
                      <a:pt x="156" y="228"/>
                    </a:lnTo>
                    <a:lnTo>
                      <a:pt x="160" y="216"/>
                    </a:lnTo>
                    <a:lnTo>
                      <a:pt x="180" y="136"/>
                    </a:lnTo>
                    <a:lnTo>
                      <a:pt x="180" y="124"/>
                    </a:lnTo>
                    <a:lnTo>
                      <a:pt x="204" y="20"/>
                    </a:lnTo>
                    <a:lnTo>
                      <a:pt x="208" y="0"/>
                    </a:lnTo>
                    <a:lnTo>
                      <a:pt x="296" y="20"/>
                    </a:lnTo>
                    <a:lnTo>
                      <a:pt x="280" y="84"/>
                    </a:lnTo>
                    <a:lnTo>
                      <a:pt x="272" y="124"/>
                    </a:lnTo>
                    <a:lnTo>
                      <a:pt x="268" y="156"/>
                    </a:lnTo>
                    <a:lnTo>
                      <a:pt x="272" y="164"/>
                    </a:lnTo>
                    <a:lnTo>
                      <a:pt x="276" y="172"/>
                    </a:lnTo>
                    <a:lnTo>
                      <a:pt x="276" y="176"/>
                    </a:lnTo>
                    <a:lnTo>
                      <a:pt x="280" y="176"/>
                    </a:lnTo>
                    <a:lnTo>
                      <a:pt x="280" y="180"/>
                    </a:lnTo>
                    <a:lnTo>
                      <a:pt x="280" y="188"/>
                    </a:lnTo>
                    <a:lnTo>
                      <a:pt x="284" y="192"/>
                    </a:lnTo>
                    <a:lnTo>
                      <a:pt x="284" y="196"/>
                    </a:lnTo>
                    <a:lnTo>
                      <a:pt x="288" y="196"/>
                    </a:lnTo>
                    <a:lnTo>
                      <a:pt x="288" y="204"/>
                    </a:lnTo>
                    <a:lnTo>
                      <a:pt x="288" y="208"/>
                    </a:lnTo>
                    <a:lnTo>
                      <a:pt x="288" y="212"/>
                    </a:lnTo>
                    <a:lnTo>
                      <a:pt x="284" y="220"/>
                    </a:lnTo>
                    <a:lnTo>
                      <a:pt x="288" y="220"/>
                    </a:lnTo>
                    <a:lnTo>
                      <a:pt x="288" y="224"/>
                    </a:lnTo>
                    <a:lnTo>
                      <a:pt x="292" y="228"/>
                    </a:lnTo>
                    <a:lnTo>
                      <a:pt x="292" y="232"/>
                    </a:lnTo>
                    <a:lnTo>
                      <a:pt x="288" y="232"/>
                    </a:lnTo>
                    <a:lnTo>
                      <a:pt x="280" y="232"/>
                    </a:lnTo>
                    <a:lnTo>
                      <a:pt x="288" y="240"/>
                    </a:lnTo>
                    <a:lnTo>
                      <a:pt x="292" y="244"/>
                    </a:lnTo>
                    <a:lnTo>
                      <a:pt x="296" y="248"/>
                    </a:lnTo>
                    <a:lnTo>
                      <a:pt x="296" y="256"/>
                    </a:lnTo>
                    <a:lnTo>
                      <a:pt x="300" y="256"/>
                    </a:lnTo>
                    <a:lnTo>
                      <a:pt x="304" y="260"/>
                    </a:lnTo>
                    <a:lnTo>
                      <a:pt x="308" y="260"/>
                    </a:lnTo>
                    <a:lnTo>
                      <a:pt x="312" y="264"/>
                    </a:lnTo>
                    <a:lnTo>
                      <a:pt x="316" y="276"/>
                    </a:lnTo>
                    <a:lnTo>
                      <a:pt x="324" y="284"/>
                    </a:lnTo>
                    <a:lnTo>
                      <a:pt x="324" y="288"/>
                    </a:lnTo>
                    <a:lnTo>
                      <a:pt x="324" y="292"/>
                    </a:lnTo>
                    <a:lnTo>
                      <a:pt x="328" y="300"/>
                    </a:lnTo>
                    <a:lnTo>
                      <a:pt x="332" y="308"/>
                    </a:lnTo>
                    <a:lnTo>
                      <a:pt x="336" y="308"/>
                    </a:lnTo>
                    <a:lnTo>
                      <a:pt x="336" y="316"/>
                    </a:lnTo>
                    <a:lnTo>
                      <a:pt x="340" y="320"/>
                    </a:lnTo>
                    <a:lnTo>
                      <a:pt x="336" y="324"/>
                    </a:lnTo>
                    <a:lnTo>
                      <a:pt x="340" y="332"/>
                    </a:lnTo>
                    <a:lnTo>
                      <a:pt x="344" y="332"/>
                    </a:lnTo>
                    <a:lnTo>
                      <a:pt x="344" y="336"/>
                    </a:lnTo>
                    <a:lnTo>
                      <a:pt x="348" y="340"/>
                    </a:lnTo>
                    <a:lnTo>
                      <a:pt x="352" y="340"/>
                    </a:lnTo>
                    <a:lnTo>
                      <a:pt x="348" y="348"/>
                    </a:lnTo>
                    <a:lnTo>
                      <a:pt x="352" y="348"/>
                    </a:lnTo>
                    <a:lnTo>
                      <a:pt x="356" y="344"/>
                    </a:lnTo>
                    <a:lnTo>
                      <a:pt x="360" y="344"/>
                    </a:lnTo>
                    <a:lnTo>
                      <a:pt x="364" y="352"/>
                    </a:lnTo>
                    <a:lnTo>
                      <a:pt x="360" y="356"/>
                    </a:lnTo>
                    <a:lnTo>
                      <a:pt x="364" y="360"/>
                    </a:lnTo>
                    <a:lnTo>
                      <a:pt x="368" y="360"/>
                    </a:lnTo>
                    <a:lnTo>
                      <a:pt x="376" y="364"/>
                    </a:lnTo>
                    <a:lnTo>
                      <a:pt x="380" y="364"/>
                    </a:lnTo>
                    <a:lnTo>
                      <a:pt x="384" y="360"/>
                    </a:lnTo>
                    <a:lnTo>
                      <a:pt x="388" y="364"/>
                    </a:lnTo>
                    <a:lnTo>
                      <a:pt x="388" y="368"/>
                    </a:lnTo>
                    <a:lnTo>
                      <a:pt x="388" y="372"/>
                    </a:lnTo>
                    <a:lnTo>
                      <a:pt x="384" y="380"/>
                    </a:lnTo>
                    <a:lnTo>
                      <a:pt x="384" y="384"/>
                    </a:lnTo>
                    <a:lnTo>
                      <a:pt x="376" y="384"/>
                    </a:lnTo>
                    <a:lnTo>
                      <a:pt x="380" y="392"/>
                    </a:lnTo>
                    <a:lnTo>
                      <a:pt x="376" y="396"/>
                    </a:lnTo>
                    <a:lnTo>
                      <a:pt x="372" y="412"/>
                    </a:lnTo>
                    <a:lnTo>
                      <a:pt x="364" y="416"/>
                    </a:lnTo>
                    <a:lnTo>
                      <a:pt x="368" y="420"/>
                    </a:lnTo>
                    <a:lnTo>
                      <a:pt x="368" y="424"/>
                    </a:lnTo>
                    <a:lnTo>
                      <a:pt x="364" y="428"/>
                    </a:lnTo>
                    <a:lnTo>
                      <a:pt x="360" y="428"/>
                    </a:lnTo>
                    <a:lnTo>
                      <a:pt x="360" y="432"/>
                    </a:lnTo>
                    <a:lnTo>
                      <a:pt x="364" y="436"/>
                    </a:lnTo>
                    <a:lnTo>
                      <a:pt x="360" y="440"/>
                    </a:lnTo>
                    <a:lnTo>
                      <a:pt x="356" y="444"/>
                    </a:lnTo>
                    <a:lnTo>
                      <a:pt x="360" y="448"/>
                    </a:lnTo>
                    <a:lnTo>
                      <a:pt x="356" y="448"/>
                    </a:lnTo>
                    <a:lnTo>
                      <a:pt x="364" y="452"/>
                    </a:lnTo>
                    <a:lnTo>
                      <a:pt x="364" y="456"/>
                    </a:lnTo>
                    <a:lnTo>
                      <a:pt x="360" y="460"/>
                    </a:lnTo>
                    <a:lnTo>
                      <a:pt x="364" y="460"/>
                    </a:lnTo>
                    <a:lnTo>
                      <a:pt x="364" y="468"/>
                    </a:lnTo>
                    <a:lnTo>
                      <a:pt x="360" y="468"/>
                    </a:lnTo>
                    <a:lnTo>
                      <a:pt x="356" y="468"/>
                    </a:lnTo>
                    <a:lnTo>
                      <a:pt x="352" y="468"/>
                    </a:lnTo>
                    <a:lnTo>
                      <a:pt x="348" y="472"/>
                    </a:lnTo>
                    <a:lnTo>
                      <a:pt x="344" y="480"/>
                    </a:lnTo>
                    <a:lnTo>
                      <a:pt x="344" y="484"/>
                    </a:lnTo>
                    <a:lnTo>
                      <a:pt x="348" y="488"/>
                    </a:lnTo>
                    <a:lnTo>
                      <a:pt x="348" y="492"/>
                    </a:lnTo>
                    <a:lnTo>
                      <a:pt x="348" y="496"/>
                    </a:lnTo>
                    <a:lnTo>
                      <a:pt x="340" y="496"/>
                    </a:lnTo>
                    <a:lnTo>
                      <a:pt x="340" y="500"/>
                    </a:lnTo>
                    <a:lnTo>
                      <a:pt x="340" y="508"/>
                    </a:lnTo>
                    <a:lnTo>
                      <a:pt x="344" y="508"/>
                    </a:lnTo>
                    <a:lnTo>
                      <a:pt x="348" y="508"/>
                    </a:lnTo>
                    <a:lnTo>
                      <a:pt x="352" y="512"/>
                    </a:lnTo>
                    <a:lnTo>
                      <a:pt x="352" y="516"/>
                    </a:lnTo>
                    <a:lnTo>
                      <a:pt x="356" y="520"/>
                    </a:lnTo>
                    <a:lnTo>
                      <a:pt x="356" y="524"/>
                    </a:lnTo>
                    <a:lnTo>
                      <a:pt x="360" y="524"/>
                    </a:lnTo>
                    <a:lnTo>
                      <a:pt x="364" y="520"/>
                    </a:lnTo>
                    <a:lnTo>
                      <a:pt x="368" y="520"/>
                    </a:lnTo>
                    <a:lnTo>
                      <a:pt x="368" y="516"/>
                    </a:lnTo>
                    <a:lnTo>
                      <a:pt x="372" y="516"/>
                    </a:lnTo>
                    <a:lnTo>
                      <a:pt x="376" y="516"/>
                    </a:lnTo>
                    <a:lnTo>
                      <a:pt x="380" y="516"/>
                    </a:lnTo>
                    <a:lnTo>
                      <a:pt x="380" y="512"/>
                    </a:lnTo>
                    <a:lnTo>
                      <a:pt x="384" y="512"/>
                    </a:lnTo>
                    <a:lnTo>
                      <a:pt x="388" y="504"/>
                    </a:lnTo>
                    <a:lnTo>
                      <a:pt x="392" y="504"/>
                    </a:lnTo>
                    <a:lnTo>
                      <a:pt x="392" y="500"/>
                    </a:lnTo>
                    <a:lnTo>
                      <a:pt x="396" y="500"/>
                    </a:lnTo>
                    <a:lnTo>
                      <a:pt x="400" y="496"/>
                    </a:lnTo>
                    <a:lnTo>
                      <a:pt x="400" y="500"/>
                    </a:lnTo>
                    <a:lnTo>
                      <a:pt x="400" y="504"/>
                    </a:lnTo>
                    <a:lnTo>
                      <a:pt x="404" y="508"/>
                    </a:lnTo>
                    <a:lnTo>
                      <a:pt x="404" y="512"/>
                    </a:lnTo>
                    <a:lnTo>
                      <a:pt x="408" y="512"/>
                    </a:lnTo>
                    <a:lnTo>
                      <a:pt x="412" y="516"/>
                    </a:lnTo>
                    <a:lnTo>
                      <a:pt x="408" y="524"/>
                    </a:lnTo>
                    <a:lnTo>
                      <a:pt x="412" y="524"/>
                    </a:lnTo>
                    <a:lnTo>
                      <a:pt x="412" y="528"/>
                    </a:lnTo>
                    <a:lnTo>
                      <a:pt x="412" y="532"/>
                    </a:lnTo>
                    <a:lnTo>
                      <a:pt x="408" y="536"/>
                    </a:lnTo>
                    <a:lnTo>
                      <a:pt x="408" y="540"/>
                    </a:lnTo>
                    <a:lnTo>
                      <a:pt x="412" y="544"/>
                    </a:lnTo>
                    <a:lnTo>
                      <a:pt x="412" y="552"/>
                    </a:lnTo>
                    <a:lnTo>
                      <a:pt x="416" y="560"/>
                    </a:lnTo>
                    <a:lnTo>
                      <a:pt x="412" y="560"/>
                    </a:lnTo>
                    <a:lnTo>
                      <a:pt x="416" y="568"/>
                    </a:lnTo>
                    <a:lnTo>
                      <a:pt x="420" y="572"/>
                    </a:lnTo>
                    <a:lnTo>
                      <a:pt x="420" y="580"/>
                    </a:lnTo>
                    <a:lnTo>
                      <a:pt x="420" y="584"/>
                    </a:lnTo>
                    <a:lnTo>
                      <a:pt x="424" y="584"/>
                    </a:lnTo>
                    <a:lnTo>
                      <a:pt x="428" y="584"/>
                    </a:lnTo>
                    <a:lnTo>
                      <a:pt x="424" y="588"/>
                    </a:lnTo>
                    <a:lnTo>
                      <a:pt x="428" y="592"/>
                    </a:lnTo>
                    <a:lnTo>
                      <a:pt x="432" y="596"/>
                    </a:lnTo>
                    <a:lnTo>
                      <a:pt x="428" y="596"/>
                    </a:lnTo>
                    <a:lnTo>
                      <a:pt x="432" y="600"/>
                    </a:lnTo>
                    <a:lnTo>
                      <a:pt x="428" y="608"/>
                    </a:lnTo>
                    <a:lnTo>
                      <a:pt x="424" y="608"/>
                    </a:lnTo>
                    <a:lnTo>
                      <a:pt x="428" y="620"/>
                    </a:lnTo>
                    <a:lnTo>
                      <a:pt x="428" y="624"/>
                    </a:lnTo>
                    <a:lnTo>
                      <a:pt x="436" y="628"/>
                    </a:lnTo>
                    <a:lnTo>
                      <a:pt x="436" y="632"/>
                    </a:lnTo>
                    <a:lnTo>
                      <a:pt x="444" y="628"/>
                    </a:lnTo>
                    <a:lnTo>
                      <a:pt x="452" y="640"/>
                    </a:lnTo>
                    <a:lnTo>
                      <a:pt x="456" y="640"/>
                    </a:lnTo>
                    <a:lnTo>
                      <a:pt x="456" y="644"/>
                    </a:lnTo>
                    <a:lnTo>
                      <a:pt x="456" y="648"/>
                    </a:lnTo>
                    <a:lnTo>
                      <a:pt x="456" y="652"/>
                    </a:lnTo>
                    <a:lnTo>
                      <a:pt x="460" y="660"/>
                    </a:lnTo>
                    <a:lnTo>
                      <a:pt x="456" y="664"/>
                    </a:lnTo>
                    <a:lnTo>
                      <a:pt x="460" y="668"/>
                    </a:lnTo>
                    <a:lnTo>
                      <a:pt x="456" y="672"/>
                    </a:lnTo>
                    <a:lnTo>
                      <a:pt x="460" y="676"/>
                    </a:lnTo>
                    <a:lnTo>
                      <a:pt x="460" y="680"/>
                    </a:lnTo>
                    <a:lnTo>
                      <a:pt x="460" y="684"/>
                    </a:lnTo>
                    <a:lnTo>
                      <a:pt x="456" y="684"/>
                    </a:lnTo>
                    <a:lnTo>
                      <a:pt x="460" y="684"/>
                    </a:lnTo>
                    <a:lnTo>
                      <a:pt x="464" y="688"/>
                    </a:lnTo>
                    <a:lnTo>
                      <a:pt x="468" y="692"/>
                    </a:lnTo>
                    <a:lnTo>
                      <a:pt x="468" y="696"/>
                    </a:lnTo>
                    <a:lnTo>
                      <a:pt x="472" y="700"/>
                    </a:lnTo>
                    <a:lnTo>
                      <a:pt x="476" y="696"/>
                    </a:lnTo>
                    <a:lnTo>
                      <a:pt x="476" y="692"/>
                    </a:lnTo>
                    <a:lnTo>
                      <a:pt x="476" y="688"/>
                    </a:lnTo>
                    <a:lnTo>
                      <a:pt x="480" y="684"/>
                    </a:lnTo>
                    <a:lnTo>
                      <a:pt x="484" y="684"/>
                    </a:lnTo>
                    <a:lnTo>
                      <a:pt x="488" y="680"/>
                    </a:lnTo>
                    <a:lnTo>
                      <a:pt x="492" y="684"/>
                    </a:lnTo>
                    <a:lnTo>
                      <a:pt x="504" y="688"/>
                    </a:lnTo>
                    <a:lnTo>
                      <a:pt x="508" y="688"/>
                    </a:lnTo>
                    <a:lnTo>
                      <a:pt x="512" y="688"/>
                    </a:lnTo>
                    <a:lnTo>
                      <a:pt x="516" y="692"/>
                    </a:lnTo>
                    <a:lnTo>
                      <a:pt x="520" y="692"/>
                    </a:lnTo>
                    <a:lnTo>
                      <a:pt x="524" y="688"/>
                    </a:lnTo>
                    <a:lnTo>
                      <a:pt x="524" y="684"/>
                    </a:lnTo>
                    <a:lnTo>
                      <a:pt x="532" y="684"/>
                    </a:lnTo>
                    <a:lnTo>
                      <a:pt x="532" y="680"/>
                    </a:lnTo>
                    <a:lnTo>
                      <a:pt x="536" y="680"/>
                    </a:lnTo>
                    <a:lnTo>
                      <a:pt x="536" y="684"/>
                    </a:lnTo>
                    <a:lnTo>
                      <a:pt x="540" y="684"/>
                    </a:lnTo>
                    <a:lnTo>
                      <a:pt x="544" y="688"/>
                    </a:lnTo>
                    <a:lnTo>
                      <a:pt x="548" y="688"/>
                    </a:lnTo>
                    <a:lnTo>
                      <a:pt x="552" y="688"/>
                    </a:lnTo>
                    <a:lnTo>
                      <a:pt x="556" y="688"/>
                    </a:lnTo>
                    <a:lnTo>
                      <a:pt x="560" y="688"/>
                    </a:lnTo>
                    <a:lnTo>
                      <a:pt x="564" y="688"/>
                    </a:lnTo>
                    <a:lnTo>
                      <a:pt x="572" y="688"/>
                    </a:lnTo>
                    <a:lnTo>
                      <a:pt x="576" y="696"/>
                    </a:lnTo>
                    <a:lnTo>
                      <a:pt x="576" y="692"/>
                    </a:lnTo>
                    <a:lnTo>
                      <a:pt x="580" y="696"/>
                    </a:lnTo>
                    <a:lnTo>
                      <a:pt x="584" y="692"/>
                    </a:lnTo>
                    <a:lnTo>
                      <a:pt x="588" y="692"/>
                    </a:lnTo>
                    <a:lnTo>
                      <a:pt x="596" y="692"/>
                    </a:lnTo>
                    <a:lnTo>
                      <a:pt x="600" y="692"/>
                    </a:lnTo>
                    <a:lnTo>
                      <a:pt x="608" y="696"/>
                    </a:lnTo>
                    <a:lnTo>
                      <a:pt x="604" y="688"/>
                    </a:lnTo>
                    <a:lnTo>
                      <a:pt x="608" y="684"/>
                    </a:lnTo>
                    <a:lnTo>
                      <a:pt x="612" y="684"/>
                    </a:lnTo>
                    <a:lnTo>
                      <a:pt x="612" y="680"/>
                    </a:lnTo>
                    <a:lnTo>
                      <a:pt x="612" y="676"/>
                    </a:lnTo>
                    <a:lnTo>
                      <a:pt x="616" y="672"/>
                    </a:lnTo>
                    <a:lnTo>
                      <a:pt x="620" y="676"/>
                    </a:lnTo>
                    <a:lnTo>
                      <a:pt x="620" y="672"/>
                    </a:lnTo>
                    <a:lnTo>
                      <a:pt x="624" y="672"/>
                    </a:lnTo>
                    <a:lnTo>
                      <a:pt x="628" y="672"/>
                    </a:lnTo>
                    <a:lnTo>
                      <a:pt x="628" y="676"/>
                    </a:lnTo>
                    <a:lnTo>
                      <a:pt x="628" y="680"/>
                    </a:lnTo>
                    <a:lnTo>
                      <a:pt x="632" y="680"/>
                    </a:lnTo>
                    <a:lnTo>
                      <a:pt x="632" y="684"/>
                    </a:lnTo>
                    <a:lnTo>
                      <a:pt x="636" y="688"/>
                    </a:lnTo>
                    <a:lnTo>
                      <a:pt x="632" y="692"/>
                    </a:lnTo>
                    <a:lnTo>
                      <a:pt x="632" y="696"/>
                    </a:lnTo>
                    <a:lnTo>
                      <a:pt x="636" y="696"/>
                    </a:lnTo>
                    <a:lnTo>
                      <a:pt x="636" y="700"/>
                    </a:lnTo>
                    <a:lnTo>
                      <a:pt x="640" y="704"/>
                    </a:lnTo>
                    <a:lnTo>
                      <a:pt x="640" y="708"/>
                    </a:lnTo>
                    <a:lnTo>
                      <a:pt x="644" y="708"/>
                    </a:lnTo>
                    <a:lnTo>
                      <a:pt x="648" y="712"/>
                    </a:lnTo>
                    <a:lnTo>
                      <a:pt x="636" y="780"/>
                    </a:lnTo>
                    <a:lnTo>
                      <a:pt x="628" y="840"/>
                    </a:lnTo>
                    <a:lnTo>
                      <a:pt x="624" y="872"/>
                    </a:lnTo>
                    <a:lnTo>
                      <a:pt x="616" y="908"/>
                    </a:lnTo>
                    <a:lnTo>
                      <a:pt x="604" y="980"/>
                    </a:lnTo>
                    <a:lnTo>
                      <a:pt x="596" y="1048"/>
                    </a:lnTo>
                    <a:lnTo>
                      <a:pt x="548" y="1040"/>
                    </a:lnTo>
                    <a:lnTo>
                      <a:pt x="488" y="1028"/>
                    </a:lnTo>
                    <a:lnTo>
                      <a:pt x="484" y="1028"/>
                    </a:lnTo>
                    <a:lnTo>
                      <a:pt x="400" y="1016"/>
                    </a:lnTo>
                    <a:lnTo>
                      <a:pt x="296" y="996"/>
                    </a:lnTo>
                    <a:lnTo>
                      <a:pt x="272" y="992"/>
                    </a:lnTo>
                    <a:lnTo>
                      <a:pt x="196" y="976"/>
                    </a:lnTo>
                    <a:lnTo>
                      <a:pt x="108" y="956"/>
                    </a:lnTo>
                    <a:lnTo>
                      <a:pt x="4" y="936"/>
                    </a:lnTo>
                    <a:lnTo>
                      <a:pt x="0" y="936"/>
                    </a:lnTo>
                    <a:lnTo>
                      <a:pt x="52" y="708"/>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04" name="Freeform 24"/>
              <p:cNvSpPr>
                <a:spLocks/>
              </p:cNvSpPr>
              <p:nvPr/>
            </p:nvSpPr>
            <p:spPr bwMode="auto">
              <a:xfrm>
                <a:off x="3921" y="1560"/>
                <a:ext cx="122" cy="235"/>
              </a:xfrm>
              <a:custGeom>
                <a:avLst/>
                <a:gdLst>
                  <a:gd name="T0" fmla="*/ 579120 w 184"/>
                  <a:gd name="T1" fmla="*/ 835027 h 348"/>
                  <a:gd name="T2" fmla="*/ 579120 w 184"/>
                  <a:gd name="T3" fmla="*/ 835027 h 348"/>
                  <a:gd name="T4" fmla="*/ 579120 w 184"/>
                  <a:gd name="T5" fmla="*/ 835027 h 348"/>
                  <a:gd name="T6" fmla="*/ 579120 w 184"/>
                  <a:gd name="T7" fmla="*/ 835027 h 348"/>
                  <a:gd name="T8" fmla="*/ 579120 w 184"/>
                  <a:gd name="T9" fmla="*/ 835027 h 348"/>
                  <a:gd name="T10" fmla="*/ 579120 w 184"/>
                  <a:gd name="T11" fmla="*/ 835027 h 348"/>
                  <a:gd name="T12" fmla="*/ 579120 w 184"/>
                  <a:gd name="T13" fmla="*/ 835027 h 348"/>
                  <a:gd name="T14" fmla="*/ 579120 w 184"/>
                  <a:gd name="T15" fmla="*/ 835027 h 348"/>
                  <a:gd name="T16" fmla="*/ 579120 w 184"/>
                  <a:gd name="T17" fmla="*/ 835027 h 348"/>
                  <a:gd name="T18" fmla="*/ 579120 w 184"/>
                  <a:gd name="T19" fmla="*/ 835027 h 348"/>
                  <a:gd name="T20" fmla="*/ 579120 w 184"/>
                  <a:gd name="T21" fmla="*/ 835027 h 348"/>
                  <a:gd name="T22" fmla="*/ 579120 w 184"/>
                  <a:gd name="T23" fmla="*/ 835027 h 348"/>
                  <a:gd name="T24" fmla="*/ 579120 w 184"/>
                  <a:gd name="T25" fmla="*/ 835027 h 348"/>
                  <a:gd name="T26" fmla="*/ 579120 w 184"/>
                  <a:gd name="T27" fmla="*/ 835027 h 348"/>
                  <a:gd name="T28" fmla="*/ 579120 w 184"/>
                  <a:gd name="T29" fmla="*/ 835027 h 348"/>
                  <a:gd name="T30" fmla="*/ 579120 w 184"/>
                  <a:gd name="T31" fmla="*/ 835027 h 348"/>
                  <a:gd name="T32" fmla="*/ 579120 w 184"/>
                  <a:gd name="T33" fmla="*/ 835027 h 348"/>
                  <a:gd name="T34" fmla="*/ 579120 w 184"/>
                  <a:gd name="T35" fmla="*/ 835027 h 348"/>
                  <a:gd name="T36" fmla="*/ 579120 w 184"/>
                  <a:gd name="T37" fmla="*/ 835027 h 348"/>
                  <a:gd name="T38" fmla="*/ 0 w 184"/>
                  <a:gd name="T39" fmla="*/ 835027 h 348"/>
                  <a:gd name="T40" fmla="*/ 0 w 184"/>
                  <a:gd name="T41" fmla="*/ 835027 h 348"/>
                  <a:gd name="T42" fmla="*/ 579120 w 184"/>
                  <a:gd name="T43" fmla="*/ 835027 h 348"/>
                  <a:gd name="T44" fmla="*/ 579120 w 184"/>
                  <a:gd name="T45" fmla="*/ 0 h 348"/>
                  <a:gd name="T46" fmla="*/ 579120 w 184"/>
                  <a:gd name="T47" fmla="*/ 835027 h 348"/>
                  <a:gd name="T48" fmla="*/ 579120 w 184"/>
                  <a:gd name="T49" fmla="*/ 835027 h 348"/>
                  <a:gd name="T50" fmla="*/ 579120 w 184"/>
                  <a:gd name="T51" fmla="*/ 835027 h 348"/>
                  <a:gd name="T52" fmla="*/ 579120 w 184"/>
                  <a:gd name="T53" fmla="*/ 835027 h 348"/>
                  <a:gd name="T54" fmla="*/ 579120 w 184"/>
                  <a:gd name="T55" fmla="*/ 835027 h 348"/>
                  <a:gd name="T56" fmla="*/ 579120 w 184"/>
                  <a:gd name="T57" fmla="*/ 835027 h 348"/>
                  <a:gd name="T58" fmla="*/ 579120 w 184"/>
                  <a:gd name="T59" fmla="*/ 835027 h 348"/>
                  <a:gd name="T60" fmla="*/ 579120 w 184"/>
                  <a:gd name="T61" fmla="*/ 835027 h 348"/>
                  <a:gd name="T62" fmla="*/ 579120 w 184"/>
                  <a:gd name="T63" fmla="*/ 835027 h 348"/>
                  <a:gd name="T64" fmla="*/ 579120 w 184"/>
                  <a:gd name="T65" fmla="*/ 835027 h 348"/>
                  <a:gd name="T66" fmla="*/ 579120 w 184"/>
                  <a:gd name="T67" fmla="*/ 835027 h 348"/>
                  <a:gd name="T68" fmla="*/ 579120 w 184"/>
                  <a:gd name="T69" fmla="*/ 835027 h 348"/>
                  <a:gd name="T70" fmla="*/ 579120 w 184"/>
                  <a:gd name="T71" fmla="*/ 835027 h 348"/>
                  <a:gd name="T72" fmla="*/ 579120 w 184"/>
                  <a:gd name="T73" fmla="*/ 835027 h 348"/>
                  <a:gd name="T74" fmla="*/ 579120 w 184"/>
                  <a:gd name="T75" fmla="*/ 835027 h 348"/>
                  <a:gd name="T76" fmla="*/ 579120 w 184"/>
                  <a:gd name="T77" fmla="*/ 835027 h 348"/>
                  <a:gd name="T78" fmla="*/ 579120 w 184"/>
                  <a:gd name="T79" fmla="*/ 835027 h 348"/>
                  <a:gd name="T80" fmla="*/ 579120 w 184"/>
                  <a:gd name="T81" fmla="*/ 835027 h 348"/>
                  <a:gd name="T82" fmla="*/ 579120 w 184"/>
                  <a:gd name="T83" fmla="*/ 835027 h 348"/>
                  <a:gd name="T84" fmla="*/ 579120 w 184"/>
                  <a:gd name="T85" fmla="*/ 835027 h 348"/>
                  <a:gd name="T86" fmla="*/ 579120 w 184"/>
                  <a:gd name="T87" fmla="*/ 835027 h 348"/>
                  <a:gd name="T88" fmla="*/ 579120 w 184"/>
                  <a:gd name="T89" fmla="*/ 835027 h 348"/>
                  <a:gd name="T90" fmla="*/ 579120 w 184"/>
                  <a:gd name="T91" fmla="*/ 835027 h 348"/>
                  <a:gd name="T92" fmla="*/ 579120 w 184"/>
                  <a:gd name="T93" fmla="*/ 835027 h 348"/>
                  <a:gd name="T94" fmla="*/ 579120 w 184"/>
                  <a:gd name="T95" fmla="*/ 835027 h 348"/>
                  <a:gd name="T96" fmla="*/ 579120 w 184"/>
                  <a:gd name="T97" fmla="*/ 835027 h 348"/>
                  <a:gd name="T98" fmla="*/ 579120 w 184"/>
                  <a:gd name="T99" fmla="*/ 835027 h 348"/>
                  <a:gd name="T100" fmla="*/ 579120 w 184"/>
                  <a:gd name="T101" fmla="*/ 835027 h 348"/>
                  <a:gd name="T102" fmla="*/ 579120 w 184"/>
                  <a:gd name="T103" fmla="*/ 835027 h 348"/>
                  <a:gd name="T104" fmla="*/ 579120 w 184"/>
                  <a:gd name="T105" fmla="*/ 835027 h 348"/>
                  <a:gd name="T106" fmla="*/ 579120 w 184"/>
                  <a:gd name="T107" fmla="*/ 835027 h 348"/>
                  <a:gd name="T108" fmla="*/ 579120 w 184"/>
                  <a:gd name="T109" fmla="*/ 835027 h 348"/>
                  <a:gd name="T110" fmla="*/ 579120 w 184"/>
                  <a:gd name="T111" fmla="*/ 835027 h 348"/>
                  <a:gd name="T112" fmla="*/ 579120 w 184"/>
                  <a:gd name="T113" fmla="*/ 835027 h 348"/>
                  <a:gd name="T114" fmla="*/ 579120 w 184"/>
                  <a:gd name="T115" fmla="*/ 835027 h 348"/>
                  <a:gd name="T116" fmla="*/ 579120 w 184"/>
                  <a:gd name="T117" fmla="*/ 835027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348"/>
                  <a:gd name="T179" fmla="*/ 184 w 184"/>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348">
                    <a:moveTo>
                      <a:pt x="84" y="344"/>
                    </a:moveTo>
                    <a:lnTo>
                      <a:pt x="80" y="348"/>
                    </a:lnTo>
                    <a:lnTo>
                      <a:pt x="76" y="340"/>
                    </a:lnTo>
                    <a:lnTo>
                      <a:pt x="76" y="336"/>
                    </a:lnTo>
                    <a:lnTo>
                      <a:pt x="76" y="320"/>
                    </a:lnTo>
                    <a:lnTo>
                      <a:pt x="64" y="272"/>
                    </a:lnTo>
                    <a:lnTo>
                      <a:pt x="60" y="244"/>
                    </a:lnTo>
                    <a:lnTo>
                      <a:pt x="56" y="236"/>
                    </a:lnTo>
                    <a:lnTo>
                      <a:pt x="52" y="236"/>
                    </a:lnTo>
                    <a:lnTo>
                      <a:pt x="52" y="232"/>
                    </a:lnTo>
                    <a:lnTo>
                      <a:pt x="48" y="228"/>
                    </a:lnTo>
                    <a:lnTo>
                      <a:pt x="44" y="232"/>
                    </a:lnTo>
                    <a:lnTo>
                      <a:pt x="44" y="240"/>
                    </a:lnTo>
                    <a:lnTo>
                      <a:pt x="40" y="236"/>
                    </a:lnTo>
                    <a:lnTo>
                      <a:pt x="36" y="232"/>
                    </a:lnTo>
                    <a:lnTo>
                      <a:pt x="40" y="220"/>
                    </a:lnTo>
                    <a:lnTo>
                      <a:pt x="40" y="212"/>
                    </a:lnTo>
                    <a:lnTo>
                      <a:pt x="36" y="208"/>
                    </a:lnTo>
                    <a:lnTo>
                      <a:pt x="32" y="196"/>
                    </a:lnTo>
                    <a:lnTo>
                      <a:pt x="28" y="192"/>
                    </a:lnTo>
                    <a:lnTo>
                      <a:pt x="28" y="184"/>
                    </a:lnTo>
                    <a:lnTo>
                      <a:pt x="28" y="180"/>
                    </a:lnTo>
                    <a:lnTo>
                      <a:pt x="24" y="176"/>
                    </a:lnTo>
                    <a:lnTo>
                      <a:pt x="24" y="168"/>
                    </a:lnTo>
                    <a:lnTo>
                      <a:pt x="24" y="164"/>
                    </a:lnTo>
                    <a:lnTo>
                      <a:pt x="24" y="160"/>
                    </a:lnTo>
                    <a:lnTo>
                      <a:pt x="24" y="156"/>
                    </a:lnTo>
                    <a:lnTo>
                      <a:pt x="28" y="144"/>
                    </a:lnTo>
                    <a:lnTo>
                      <a:pt x="24" y="132"/>
                    </a:lnTo>
                    <a:lnTo>
                      <a:pt x="24" y="124"/>
                    </a:lnTo>
                    <a:lnTo>
                      <a:pt x="24" y="120"/>
                    </a:lnTo>
                    <a:lnTo>
                      <a:pt x="16" y="108"/>
                    </a:lnTo>
                    <a:lnTo>
                      <a:pt x="12" y="104"/>
                    </a:lnTo>
                    <a:lnTo>
                      <a:pt x="8" y="100"/>
                    </a:lnTo>
                    <a:lnTo>
                      <a:pt x="8" y="96"/>
                    </a:lnTo>
                    <a:lnTo>
                      <a:pt x="8" y="92"/>
                    </a:lnTo>
                    <a:lnTo>
                      <a:pt x="8" y="84"/>
                    </a:lnTo>
                    <a:lnTo>
                      <a:pt x="8" y="72"/>
                    </a:lnTo>
                    <a:lnTo>
                      <a:pt x="4" y="72"/>
                    </a:lnTo>
                    <a:lnTo>
                      <a:pt x="0" y="68"/>
                    </a:lnTo>
                    <a:lnTo>
                      <a:pt x="4" y="56"/>
                    </a:lnTo>
                    <a:lnTo>
                      <a:pt x="0" y="48"/>
                    </a:lnTo>
                    <a:lnTo>
                      <a:pt x="16" y="44"/>
                    </a:lnTo>
                    <a:lnTo>
                      <a:pt x="76" y="28"/>
                    </a:lnTo>
                    <a:lnTo>
                      <a:pt x="136" y="12"/>
                    </a:lnTo>
                    <a:lnTo>
                      <a:pt x="172" y="0"/>
                    </a:lnTo>
                    <a:lnTo>
                      <a:pt x="172" y="8"/>
                    </a:lnTo>
                    <a:lnTo>
                      <a:pt x="176" y="12"/>
                    </a:lnTo>
                    <a:lnTo>
                      <a:pt x="176" y="16"/>
                    </a:lnTo>
                    <a:lnTo>
                      <a:pt x="172" y="28"/>
                    </a:lnTo>
                    <a:lnTo>
                      <a:pt x="172" y="36"/>
                    </a:lnTo>
                    <a:lnTo>
                      <a:pt x="172" y="40"/>
                    </a:lnTo>
                    <a:lnTo>
                      <a:pt x="176" y="48"/>
                    </a:lnTo>
                    <a:lnTo>
                      <a:pt x="176" y="52"/>
                    </a:lnTo>
                    <a:lnTo>
                      <a:pt x="180" y="52"/>
                    </a:lnTo>
                    <a:lnTo>
                      <a:pt x="184" y="60"/>
                    </a:lnTo>
                    <a:lnTo>
                      <a:pt x="180" y="64"/>
                    </a:lnTo>
                    <a:lnTo>
                      <a:pt x="180" y="68"/>
                    </a:lnTo>
                    <a:lnTo>
                      <a:pt x="184" y="68"/>
                    </a:lnTo>
                    <a:lnTo>
                      <a:pt x="184" y="72"/>
                    </a:lnTo>
                    <a:lnTo>
                      <a:pt x="180" y="76"/>
                    </a:lnTo>
                    <a:lnTo>
                      <a:pt x="180" y="80"/>
                    </a:lnTo>
                    <a:lnTo>
                      <a:pt x="176" y="84"/>
                    </a:lnTo>
                    <a:lnTo>
                      <a:pt x="168" y="88"/>
                    </a:lnTo>
                    <a:lnTo>
                      <a:pt x="168" y="92"/>
                    </a:lnTo>
                    <a:lnTo>
                      <a:pt x="168" y="96"/>
                    </a:lnTo>
                    <a:lnTo>
                      <a:pt x="164" y="100"/>
                    </a:lnTo>
                    <a:lnTo>
                      <a:pt x="156" y="100"/>
                    </a:lnTo>
                    <a:lnTo>
                      <a:pt x="156" y="104"/>
                    </a:lnTo>
                    <a:lnTo>
                      <a:pt x="152" y="104"/>
                    </a:lnTo>
                    <a:lnTo>
                      <a:pt x="148" y="108"/>
                    </a:lnTo>
                    <a:lnTo>
                      <a:pt x="148" y="116"/>
                    </a:lnTo>
                    <a:lnTo>
                      <a:pt x="148" y="120"/>
                    </a:lnTo>
                    <a:lnTo>
                      <a:pt x="148" y="124"/>
                    </a:lnTo>
                    <a:lnTo>
                      <a:pt x="152" y="128"/>
                    </a:lnTo>
                    <a:lnTo>
                      <a:pt x="152" y="132"/>
                    </a:lnTo>
                    <a:lnTo>
                      <a:pt x="152" y="136"/>
                    </a:lnTo>
                    <a:lnTo>
                      <a:pt x="156" y="136"/>
                    </a:lnTo>
                    <a:lnTo>
                      <a:pt x="156" y="140"/>
                    </a:lnTo>
                    <a:lnTo>
                      <a:pt x="152" y="144"/>
                    </a:lnTo>
                    <a:lnTo>
                      <a:pt x="152" y="148"/>
                    </a:lnTo>
                    <a:lnTo>
                      <a:pt x="152" y="152"/>
                    </a:lnTo>
                    <a:lnTo>
                      <a:pt x="152" y="156"/>
                    </a:lnTo>
                    <a:lnTo>
                      <a:pt x="156" y="156"/>
                    </a:lnTo>
                    <a:lnTo>
                      <a:pt x="152" y="160"/>
                    </a:lnTo>
                    <a:lnTo>
                      <a:pt x="152" y="164"/>
                    </a:lnTo>
                    <a:lnTo>
                      <a:pt x="148" y="168"/>
                    </a:lnTo>
                    <a:lnTo>
                      <a:pt x="152" y="180"/>
                    </a:lnTo>
                    <a:lnTo>
                      <a:pt x="148" y="184"/>
                    </a:lnTo>
                    <a:lnTo>
                      <a:pt x="148" y="188"/>
                    </a:lnTo>
                    <a:lnTo>
                      <a:pt x="144" y="188"/>
                    </a:lnTo>
                    <a:lnTo>
                      <a:pt x="144" y="196"/>
                    </a:lnTo>
                    <a:lnTo>
                      <a:pt x="144" y="212"/>
                    </a:lnTo>
                    <a:lnTo>
                      <a:pt x="140" y="216"/>
                    </a:lnTo>
                    <a:lnTo>
                      <a:pt x="140" y="224"/>
                    </a:lnTo>
                    <a:lnTo>
                      <a:pt x="144" y="228"/>
                    </a:lnTo>
                    <a:lnTo>
                      <a:pt x="144" y="236"/>
                    </a:lnTo>
                    <a:lnTo>
                      <a:pt x="144" y="240"/>
                    </a:lnTo>
                    <a:lnTo>
                      <a:pt x="144" y="244"/>
                    </a:lnTo>
                    <a:lnTo>
                      <a:pt x="144" y="248"/>
                    </a:lnTo>
                    <a:lnTo>
                      <a:pt x="148" y="252"/>
                    </a:lnTo>
                    <a:lnTo>
                      <a:pt x="144" y="260"/>
                    </a:lnTo>
                    <a:lnTo>
                      <a:pt x="148" y="272"/>
                    </a:lnTo>
                    <a:lnTo>
                      <a:pt x="148" y="276"/>
                    </a:lnTo>
                    <a:lnTo>
                      <a:pt x="152" y="280"/>
                    </a:lnTo>
                    <a:lnTo>
                      <a:pt x="148" y="288"/>
                    </a:lnTo>
                    <a:lnTo>
                      <a:pt x="152" y="292"/>
                    </a:lnTo>
                    <a:lnTo>
                      <a:pt x="152" y="296"/>
                    </a:lnTo>
                    <a:lnTo>
                      <a:pt x="148" y="300"/>
                    </a:lnTo>
                    <a:lnTo>
                      <a:pt x="148" y="308"/>
                    </a:lnTo>
                    <a:lnTo>
                      <a:pt x="148" y="312"/>
                    </a:lnTo>
                    <a:lnTo>
                      <a:pt x="148" y="320"/>
                    </a:lnTo>
                    <a:lnTo>
                      <a:pt x="152" y="324"/>
                    </a:lnTo>
                    <a:lnTo>
                      <a:pt x="156" y="324"/>
                    </a:lnTo>
                    <a:lnTo>
                      <a:pt x="160" y="328"/>
                    </a:lnTo>
                    <a:lnTo>
                      <a:pt x="116" y="340"/>
                    </a:lnTo>
                    <a:lnTo>
                      <a:pt x="104" y="340"/>
                    </a:lnTo>
                    <a:lnTo>
                      <a:pt x="84" y="344"/>
                    </a:lnTo>
                    <a:close/>
                  </a:path>
                </a:pathLst>
              </a:custGeom>
              <a:solidFill>
                <a:schemeClr val="accent1"/>
              </a:solidFill>
              <a:ln w="6350">
                <a:solidFill>
                  <a:srgbClr val="000000"/>
                </a:solidFill>
                <a:round/>
                <a:headEnd/>
                <a:tailEnd/>
              </a:ln>
            </p:spPr>
            <p:txBody>
              <a:bodyPr/>
              <a:lstStyle/>
              <a:p>
                <a:endParaRPr lang="en-US"/>
              </a:p>
            </p:txBody>
          </p:sp>
          <p:sp>
            <p:nvSpPr>
              <p:cNvPr id="105" name="Freeform 25"/>
              <p:cNvSpPr>
                <a:spLocks/>
              </p:cNvSpPr>
              <p:nvPr/>
            </p:nvSpPr>
            <p:spPr bwMode="auto">
              <a:xfrm>
                <a:off x="2386" y="1365"/>
                <a:ext cx="478" cy="540"/>
              </a:xfrm>
              <a:custGeom>
                <a:avLst/>
                <a:gdLst>
                  <a:gd name="T0" fmla="*/ 742826 w 712"/>
                  <a:gd name="T1" fmla="*/ 827950 h 800"/>
                  <a:gd name="T2" fmla="*/ 742826 w 712"/>
                  <a:gd name="T3" fmla="*/ 827950 h 800"/>
                  <a:gd name="T4" fmla="*/ 742826 w 712"/>
                  <a:gd name="T5" fmla="*/ 827950 h 800"/>
                  <a:gd name="T6" fmla="*/ 742826 w 712"/>
                  <a:gd name="T7" fmla="*/ 827950 h 800"/>
                  <a:gd name="T8" fmla="*/ 742826 w 712"/>
                  <a:gd name="T9" fmla="*/ 827950 h 800"/>
                  <a:gd name="T10" fmla="*/ 742826 w 712"/>
                  <a:gd name="T11" fmla="*/ 827950 h 800"/>
                  <a:gd name="T12" fmla="*/ 742826 w 712"/>
                  <a:gd name="T13" fmla="*/ 827950 h 800"/>
                  <a:gd name="T14" fmla="*/ 742826 w 712"/>
                  <a:gd name="T15" fmla="*/ 827950 h 800"/>
                  <a:gd name="T16" fmla="*/ 742826 w 712"/>
                  <a:gd name="T17" fmla="*/ 827950 h 800"/>
                  <a:gd name="T18" fmla="*/ 742826 w 712"/>
                  <a:gd name="T19" fmla="*/ 827950 h 800"/>
                  <a:gd name="T20" fmla="*/ 742826 w 712"/>
                  <a:gd name="T21" fmla="*/ 827950 h 800"/>
                  <a:gd name="T22" fmla="*/ 742826 w 712"/>
                  <a:gd name="T23" fmla="*/ 827950 h 800"/>
                  <a:gd name="T24" fmla="*/ 742826 w 712"/>
                  <a:gd name="T25" fmla="*/ 827950 h 800"/>
                  <a:gd name="T26" fmla="*/ 742826 w 712"/>
                  <a:gd name="T27" fmla="*/ 827950 h 800"/>
                  <a:gd name="T28" fmla="*/ 742826 w 712"/>
                  <a:gd name="T29" fmla="*/ 827950 h 800"/>
                  <a:gd name="T30" fmla="*/ 742826 w 712"/>
                  <a:gd name="T31" fmla="*/ 827950 h 800"/>
                  <a:gd name="T32" fmla="*/ 742826 w 712"/>
                  <a:gd name="T33" fmla="*/ 827950 h 800"/>
                  <a:gd name="T34" fmla="*/ 742826 w 712"/>
                  <a:gd name="T35" fmla="*/ 827950 h 800"/>
                  <a:gd name="T36" fmla="*/ 742826 w 712"/>
                  <a:gd name="T37" fmla="*/ 827950 h 800"/>
                  <a:gd name="T38" fmla="*/ 742826 w 712"/>
                  <a:gd name="T39" fmla="*/ 827950 h 800"/>
                  <a:gd name="T40" fmla="*/ 742826 w 712"/>
                  <a:gd name="T41" fmla="*/ 827950 h 800"/>
                  <a:gd name="T42" fmla="*/ 742826 w 712"/>
                  <a:gd name="T43" fmla="*/ 827950 h 800"/>
                  <a:gd name="T44" fmla="*/ 742826 w 712"/>
                  <a:gd name="T45" fmla="*/ 827950 h 800"/>
                  <a:gd name="T46" fmla="*/ 742826 w 712"/>
                  <a:gd name="T47" fmla="*/ 827950 h 800"/>
                  <a:gd name="T48" fmla="*/ 742826 w 712"/>
                  <a:gd name="T49" fmla="*/ 827950 h 800"/>
                  <a:gd name="T50" fmla="*/ 742826 w 712"/>
                  <a:gd name="T51" fmla="*/ 827950 h 800"/>
                  <a:gd name="T52" fmla="*/ 742826 w 712"/>
                  <a:gd name="T53" fmla="*/ 827950 h 800"/>
                  <a:gd name="T54" fmla="*/ 742826 w 712"/>
                  <a:gd name="T55" fmla="*/ 827950 h 800"/>
                  <a:gd name="T56" fmla="*/ 742826 w 712"/>
                  <a:gd name="T57" fmla="*/ 827950 h 800"/>
                  <a:gd name="T58" fmla="*/ 742826 w 712"/>
                  <a:gd name="T59" fmla="*/ 827950 h 800"/>
                  <a:gd name="T60" fmla="*/ 742826 w 712"/>
                  <a:gd name="T61" fmla="*/ 827950 h 800"/>
                  <a:gd name="T62" fmla="*/ 742826 w 712"/>
                  <a:gd name="T63" fmla="*/ 827950 h 800"/>
                  <a:gd name="T64" fmla="*/ 742826 w 712"/>
                  <a:gd name="T65" fmla="*/ 827950 h 800"/>
                  <a:gd name="T66" fmla="*/ 742826 w 712"/>
                  <a:gd name="T67" fmla="*/ 827950 h 800"/>
                  <a:gd name="T68" fmla="*/ 742826 w 712"/>
                  <a:gd name="T69" fmla="*/ 827950 h 800"/>
                  <a:gd name="T70" fmla="*/ 742826 w 712"/>
                  <a:gd name="T71" fmla="*/ 827950 h 800"/>
                  <a:gd name="T72" fmla="*/ 742826 w 712"/>
                  <a:gd name="T73" fmla="*/ 827950 h 800"/>
                  <a:gd name="T74" fmla="*/ 742826 w 712"/>
                  <a:gd name="T75" fmla="*/ 827950 h 800"/>
                  <a:gd name="T76" fmla="*/ 742826 w 712"/>
                  <a:gd name="T77" fmla="*/ 827950 h 800"/>
                  <a:gd name="T78" fmla="*/ 742826 w 712"/>
                  <a:gd name="T79" fmla="*/ 827950 h 800"/>
                  <a:gd name="T80" fmla="*/ 742826 w 712"/>
                  <a:gd name="T81" fmla="*/ 827950 h 800"/>
                  <a:gd name="T82" fmla="*/ 742826 w 712"/>
                  <a:gd name="T83" fmla="*/ 827950 h 800"/>
                  <a:gd name="T84" fmla="*/ 742826 w 712"/>
                  <a:gd name="T85" fmla="*/ 827950 h 800"/>
                  <a:gd name="T86" fmla="*/ 742826 w 712"/>
                  <a:gd name="T87" fmla="*/ 827950 h 800"/>
                  <a:gd name="T88" fmla="*/ 742826 w 712"/>
                  <a:gd name="T89" fmla="*/ 827950 h 800"/>
                  <a:gd name="T90" fmla="*/ 742826 w 712"/>
                  <a:gd name="T91" fmla="*/ 827950 h 800"/>
                  <a:gd name="T92" fmla="*/ 742826 w 712"/>
                  <a:gd name="T93" fmla="*/ 827950 h 800"/>
                  <a:gd name="T94" fmla="*/ 742826 w 712"/>
                  <a:gd name="T95" fmla="*/ 827950 h 800"/>
                  <a:gd name="T96" fmla="*/ 742826 w 712"/>
                  <a:gd name="T97" fmla="*/ 827950 h 800"/>
                  <a:gd name="T98" fmla="*/ 742826 w 712"/>
                  <a:gd name="T99" fmla="*/ 827950 h 800"/>
                  <a:gd name="T100" fmla="*/ 742826 w 712"/>
                  <a:gd name="T101" fmla="*/ 827950 h 800"/>
                  <a:gd name="T102" fmla="*/ 742826 w 712"/>
                  <a:gd name="T103" fmla="*/ 827950 h 800"/>
                  <a:gd name="T104" fmla="*/ 742826 w 712"/>
                  <a:gd name="T105" fmla="*/ 827950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2"/>
                  <a:gd name="T160" fmla="*/ 0 h 800"/>
                  <a:gd name="T161" fmla="*/ 712 w 712"/>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2" h="800">
                    <a:moveTo>
                      <a:pt x="536" y="792"/>
                    </a:moveTo>
                    <a:lnTo>
                      <a:pt x="500" y="792"/>
                    </a:lnTo>
                    <a:lnTo>
                      <a:pt x="464" y="796"/>
                    </a:lnTo>
                    <a:lnTo>
                      <a:pt x="452" y="796"/>
                    </a:lnTo>
                    <a:lnTo>
                      <a:pt x="408" y="796"/>
                    </a:lnTo>
                    <a:lnTo>
                      <a:pt x="404" y="796"/>
                    </a:lnTo>
                    <a:lnTo>
                      <a:pt x="360" y="800"/>
                    </a:lnTo>
                    <a:lnTo>
                      <a:pt x="344" y="800"/>
                    </a:lnTo>
                    <a:lnTo>
                      <a:pt x="312" y="800"/>
                    </a:lnTo>
                    <a:lnTo>
                      <a:pt x="288" y="800"/>
                    </a:lnTo>
                    <a:lnTo>
                      <a:pt x="264" y="800"/>
                    </a:lnTo>
                    <a:lnTo>
                      <a:pt x="224" y="800"/>
                    </a:lnTo>
                    <a:lnTo>
                      <a:pt x="220" y="800"/>
                    </a:lnTo>
                    <a:lnTo>
                      <a:pt x="172" y="800"/>
                    </a:lnTo>
                    <a:lnTo>
                      <a:pt x="164" y="800"/>
                    </a:lnTo>
                    <a:lnTo>
                      <a:pt x="124" y="800"/>
                    </a:lnTo>
                    <a:lnTo>
                      <a:pt x="108" y="800"/>
                    </a:lnTo>
                    <a:lnTo>
                      <a:pt x="68" y="800"/>
                    </a:lnTo>
                    <a:lnTo>
                      <a:pt x="68" y="752"/>
                    </a:lnTo>
                    <a:lnTo>
                      <a:pt x="68" y="704"/>
                    </a:lnTo>
                    <a:lnTo>
                      <a:pt x="68" y="660"/>
                    </a:lnTo>
                    <a:lnTo>
                      <a:pt x="68" y="648"/>
                    </a:lnTo>
                    <a:lnTo>
                      <a:pt x="68" y="624"/>
                    </a:lnTo>
                    <a:lnTo>
                      <a:pt x="68" y="600"/>
                    </a:lnTo>
                    <a:lnTo>
                      <a:pt x="68" y="560"/>
                    </a:lnTo>
                    <a:lnTo>
                      <a:pt x="68" y="556"/>
                    </a:lnTo>
                    <a:lnTo>
                      <a:pt x="68" y="552"/>
                    </a:lnTo>
                    <a:lnTo>
                      <a:pt x="60" y="544"/>
                    </a:lnTo>
                    <a:lnTo>
                      <a:pt x="56" y="540"/>
                    </a:lnTo>
                    <a:lnTo>
                      <a:pt x="44" y="540"/>
                    </a:lnTo>
                    <a:lnTo>
                      <a:pt x="40" y="532"/>
                    </a:lnTo>
                    <a:lnTo>
                      <a:pt x="40" y="524"/>
                    </a:lnTo>
                    <a:lnTo>
                      <a:pt x="32" y="516"/>
                    </a:lnTo>
                    <a:lnTo>
                      <a:pt x="32" y="512"/>
                    </a:lnTo>
                    <a:lnTo>
                      <a:pt x="32" y="508"/>
                    </a:lnTo>
                    <a:lnTo>
                      <a:pt x="48" y="496"/>
                    </a:lnTo>
                    <a:lnTo>
                      <a:pt x="56" y="484"/>
                    </a:lnTo>
                    <a:lnTo>
                      <a:pt x="60" y="468"/>
                    </a:lnTo>
                    <a:lnTo>
                      <a:pt x="60" y="464"/>
                    </a:lnTo>
                    <a:lnTo>
                      <a:pt x="56" y="456"/>
                    </a:lnTo>
                    <a:lnTo>
                      <a:pt x="60" y="444"/>
                    </a:lnTo>
                    <a:lnTo>
                      <a:pt x="60" y="436"/>
                    </a:lnTo>
                    <a:lnTo>
                      <a:pt x="56" y="432"/>
                    </a:lnTo>
                    <a:lnTo>
                      <a:pt x="56" y="428"/>
                    </a:lnTo>
                    <a:lnTo>
                      <a:pt x="56" y="412"/>
                    </a:lnTo>
                    <a:lnTo>
                      <a:pt x="52" y="408"/>
                    </a:lnTo>
                    <a:lnTo>
                      <a:pt x="48" y="404"/>
                    </a:lnTo>
                    <a:lnTo>
                      <a:pt x="44" y="400"/>
                    </a:lnTo>
                    <a:lnTo>
                      <a:pt x="44" y="396"/>
                    </a:lnTo>
                    <a:lnTo>
                      <a:pt x="44" y="392"/>
                    </a:lnTo>
                    <a:lnTo>
                      <a:pt x="40" y="380"/>
                    </a:lnTo>
                    <a:lnTo>
                      <a:pt x="40" y="376"/>
                    </a:lnTo>
                    <a:lnTo>
                      <a:pt x="40" y="372"/>
                    </a:lnTo>
                    <a:lnTo>
                      <a:pt x="36" y="372"/>
                    </a:lnTo>
                    <a:lnTo>
                      <a:pt x="36" y="364"/>
                    </a:lnTo>
                    <a:lnTo>
                      <a:pt x="40" y="364"/>
                    </a:lnTo>
                    <a:lnTo>
                      <a:pt x="40" y="356"/>
                    </a:lnTo>
                    <a:lnTo>
                      <a:pt x="36" y="348"/>
                    </a:lnTo>
                    <a:lnTo>
                      <a:pt x="40" y="344"/>
                    </a:lnTo>
                    <a:lnTo>
                      <a:pt x="40" y="340"/>
                    </a:lnTo>
                    <a:lnTo>
                      <a:pt x="40" y="332"/>
                    </a:lnTo>
                    <a:lnTo>
                      <a:pt x="40" y="328"/>
                    </a:lnTo>
                    <a:lnTo>
                      <a:pt x="36" y="328"/>
                    </a:lnTo>
                    <a:lnTo>
                      <a:pt x="36" y="320"/>
                    </a:lnTo>
                    <a:lnTo>
                      <a:pt x="32" y="320"/>
                    </a:lnTo>
                    <a:lnTo>
                      <a:pt x="36" y="316"/>
                    </a:lnTo>
                    <a:lnTo>
                      <a:pt x="36" y="312"/>
                    </a:lnTo>
                    <a:lnTo>
                      <a:pt x="36" y="308"/>
                    </a:lnTo>
                    <a:lnTo>
                      <a:pt x="32" y="300"/>
                    </a:lnTo>
                    <a:lnTo>
                      <a:pt x="36" y="300"/>
                    </a:lnTo>
                    <a:lnTo>
                      <a:pt x="36" y="288"/>
                    </a:lnTo>
                    <a:lnTo>
                      <a:pt x="32" y="288"/>
                    </a:lnTo>
                    <a:lnTo>
                      <a:pt x="36" y="284"/>
                    </a:lnTo>
                    <a:lnTo>
                      <a:pt x="32" y="280"/>
                    </a:lnTo>
                    <a:lnTo>
                      <a:pt x="36" y="276"/>
                    </a:lnTo>
                    <a:lnTo>
                      <a:pt x="32" y="272"/>
                    </a:lnTo>
                    <a:lnTo>
                      <a:pt x="32" y="268"/>
                    </a:lnTo>
                    <a:lnTo>
                      <a:pt x="32" y="264"/>
                    </a:lnTo>
                    <a:lnTo>
                      <a:pt x="32" y="260"/>
                    </a:lnTo>
                    <a:lnTo>
                      <a:pt x="32" y="252"/>
                    </a:lnTo>
                    <a:lnTo>
                      <a:pt x="32" y="248"/>
                    </a:lnTo>
                    <a:lnTo>
                      <a:pt x="32" y="244"/>
                    </a:lnTo>
                    <a:lnTo>
                      <a:pt x="32" y="240"/>
                    </a:lnTo>
                    <a:lnTo>
                      <a:pt x="28" y="232"/>
                    </a:lnTo>
                    <a:lnTo>
                      <a:pt x="28" y="224"/>
                    </a:lnTo>
                    <a:lnTo>
                      <a:pt x="24" y="220"/>
                    </a:lnTo>
                    <a:lnTo>
                      <a:pt x="24" y="212"/>
                    </a:lnTo>
                    <a:lnTo>
                      <a:pt x="20" y="212"/>
                    </a:lnTo>
                    <a:lnTo>
                      <a:pt x="20" y="208"/>
                    </a:lnTo>
                    <a:lnTo>
                      <a:pt x="20" y="204"/>
                    </a:lnTo>
                    <a:lnTo>
                      <a:pt x="16" y="204"/>
                    </a:lnTo>
                    <a:lnTo>
                      <a:pt x="20" y="196"/>
                    </a:lnTo>
                    <a:lnTo>
                      <a:pt x="16" y="192"/>
                    </a:lnTo>
                    <a:lnTo>
                      <a:pt x="12" y="180"/>
                    </a:lnTo>
                    <a:lnTo>
                      <a:pt x="12" y="176"/>
                    </a:lnTo>
                    <a:lnTo>
                      <a:pt x="12" y="172"/>
                    </a:lnTo>
                    <a:lnTo>
                      <a:pt x="8" y="172"/>
                    </a:lnTo>
                    <a:lnTo>
                      <a:pt x="8" y="168"/>
                    </a:lnTo>
                    <a:lnTo>
                      <a:pt x="8" y="164"/>
                    </a:lnTo>
                    <a:lnTo>
                      <a:pt x="8" y="160"/>
                    </a:lnTo>
                    <a:lnTo>
                      <a:pt x="8" y="156"/>
                    </a:lnTo>
                    <a:lnTo>
                      <a:pt x="12" y="156"/>
                    </a:lnTo>
                    <a:lnTo>
                      <a:pt x="8" y="156"/>
                    </a:lnTo>
                    <a:lnTo>
                      <a:pt x="8" y="152"/>
                    </a:lnTo>
                    <a:lnTo>
                      <a:pt x="8" y="148"/>
                    </a:lnTo>
                    <a:lnTo>
                      <a:pt x="8" y="144"/>
                    </a:lnTo>
                    <a:lnTo>
                      <a:pt x="8" y="140"/>
                    </a:lnTo>
                    <a:lnTo>
                      <a:pt x="8" y="136"/>
                    </a:lnTo>
                    <a:lnTo>
                      <a:pt x="8" y="132"/>
                    </a:lnTo>
                    <a:lnTo>
                      <a:pt x="4" y="132"/>
                    </a:lnTo>
                    <a:lnTo>
                      <a:pt x="8" y="132"/>
                    </a:lnTo>
                    <a:lnTo>
                      <a:pt x="8" y="128"/>
                    </a:lnTo>
                    <a:lnTo>
                      <a:pt x="8" y="116"/>
                    </a:lnTo>
                    <a:lnTo>
                      <a:pt x="8" y="112"/>
                    </a:lnTo>
                    <a:lnTo>
                      <a:pt x="4" y="112"/>
                    </a:lnTo>
                    <a:lnTo>
                      <a:pt x="8" y="112"/>
                    </a:lnTo>
                    <a:lnTo>
                      <a:pt x="4" y="108"/>
                    </a:lnTo>
                    <a:lnTo>
                      <a:pt x="8" y="108"/>
                    </a:lnTo>
                    <a:lnTo>
                      <a:pt x="8" y="104"/>
                    </a:lnTo>
                    <a:lnTo>
                      <a:pt x="8" y="100"/>
                    </a:lnTo>
                    <a:lnTo>
                      <a:pt x="12" y="100"/>
                    </a:lnTo>
                    <a:lnTo>
                      <a:pt x="12" y="96"/>
                    </a:lnTo>
                    <a:lnTo>
                      <a:pt x="12" y="92"/>
                    </a:lnTo>
                    <a:lnTo>
                      <a:pt x="12" y="88"/>
                    </a:lnTo>
                    <a:lnTo>
                      <a:pt x="8" y="88"/>
                    </a:lnTo>
                    <a:lnTo>
                      <a:pt x="8" y="84"/>
                    </a:lnTo>
                    <a:lnTo>
                      <a:pt x="8" y="80"/>
                    </a:lnTo>
                    <a:lnTo>
                      <a:pt x="4" y="76"/>
                    </a:lnTo>
                    <a:lnTo>
                      <a:pt x="4" y="72"/>
                    </a:lnTo>
                    <a:lnTo>
                      <a:pt x="4" y="68"/>
                    </a:lnTo>
                    <a:lnTo>
                      <a:pt x="0" y="60"/>
                    </a:lnTo>
                    <a:lnTo>
                      <a:pt x="0" y="52"/>
                    </a:lnTo>
                    <a:lnTo>
                      <a:pt x="76" y="52"/>
                    </a:lnTo>
                    <a:lnTo>
                      <a:pt x="180" y="52"/>
                    </a:lnTo>
                    <a:lnTo>
                      <a:pt x="188" y="52"/>
                    </a:lnTo>
                    <a:lnTo>
                      <a:pt x="188" y="0"/>
                    </a:lnTo>
                    <a:lnTo>
                      <a:pt x="220" y="4"/>
                    </a:lnTo>
                    <a:lnTo>
                      <a:pt x="232" y="68"/>
                    </a:lnTo>
                    <a:lnTo>
                      <a:pt x="232" y="80"/>
                    </a:lnTo>
                    <a:lnTo>
                      <a:pt x="244" y="88"/>
                    </a:lnTo>
                    <a:lnTo>
                      <a:pt x="256" y="88"/>
                    </a:lnTo>
                    <a:lnTo>
                      <a:pt x="268" y="88"/>
                    </a:lnTo>
                    <a:lnTo>
                      <a:pt x="276" y="96"/>
                    </a:lnTo>
                    <a:lnTo>
                      <a:pt x="312" y="100"/>
                    </a:lnTo>
                    <a:lnTo>
                      <a:pt x="312" y="112"/>
                    </a:lnTo>
                    <a:lnTo>
                      <a:pt x="316" y="116"/>
                    </a:lnTo>
                    <a:lnTo>
                      <a:pt x="340" y="112"/>
                    </a:lnTo>
                    <a:lnTo>
                      <a:pt x="344" y="108"/>
                    </a:lnTo>
                    <a:lnTo>
                      <a:pt x="344" y="104"/>
                    </a:lnTo>
                    <a:lnTo>
                      <a:pt x="360" y="96"/>
                    </a:lnTo>
                    <a:lnTo>
                      <a:pt x="380" y="96"/>
                    </a:lnTo>
                    <a:lnTo>
                      <a:pt x="392" y="96"/>
                    </a:lnTo>
                    <a:lnTo>
                      <a:pt x="412" y="108"/>
                    </a:lnTo>
                    <a:lnTo>
                      <a:pt x="420" y="108"/>
                    </a:lnTo>
                    <a:lnTo>
                      <a:pt x="424" y="112"/>
                    </a:lnTo>
                    <a:lnTo>
                      <a:pt x="416" y="116"/>
                    </a:lnTo>
                    <a:lnTo>
                      <a:pt x="416" y="120"/>
                    </a:lnTo>
                    <a:lnTo>
                      <a:pt x="436" y="120"/>
                    </a:lnTo>
                    <a:lnTo>
                      <a:pt x="440" y="124"/>
                    </a:lnTo>
                    <a:lnTo>
                      <a:pt x="436" y="132"/>
                    </a:lnTo>
                    <a:lnTo>
                      <a:pt x="448" y="152"/>
                    </a:lnTo>
                    <a:lnTo>
                      <a:pt x="456" y="148"/>
                    </a:lnTo>
                    <a:lnTo>
                      <a:pt x="452" y="140"/>
                    </a:lnTo>
                    <a:lnTo>
                      <a:pt x="456" y="132"/>
                    </a:lnTo>
                    <a:lnTo>
                      <a:pt x="468" y="128"/>
                    </a:lnTo>
                    <a:lnTo>
                      <a:pt x="476" y="132"/>
                    </a:lnTo>
                    <a:lnTo>
                      <a:pt x="484" y="144"/>
                    </a:lnTo>
                    <a:lnTo>
                      <a:pt x="500" y="148"/>
                    </a:lnTo>
                    <a:lnTo>
                      <a:pt x="508" y="152"/>
                    </a:lnTo>
                    <a:lnTo>
                      <a:pt x="508" y="160"/>
                    </a:lnTo>
                    <a:lnTo>
                      <a:pt x="524" y="164"/>
                    </a:lnTo>
                    <a:lnTo>
                      <a:pt x="524" y="172"/>
                    </a:lnTo>
                    <a:lnTo>
                      <a:pt x="552" y="164"/>
                    </a:lnTo>
                    <a:lnTo>
                      <a:pt x="572" y="148"/>
                    </a:lnTo>
                    <a:lnTo>
                      <a:pt x="588" y="140"/>
                    </a:lnTo>
                    <a:lnTo>
                      <a:pt x="600" y="160"/>
                    </a:lnTo>
                    <a:lnTo>
                      <a:pt x="616" y="156"/>
                    </a:lnTo>
                    <a:lnTo>
                      <a:pt x="616" y="160"/>
                    </a:lnTo>
                    <a:lnTo>
                      <a:pt x="652" y="156"/>
                    </a:lnTo>
                    <a:lnTo>
                      <a:pt x="664" y="156"/>
                    </a:lnTo>
                    <a:lnTo>
                      <a:pt x="668" y="164"/>
                    </a:lnTo>
                    <a:lnTo>
                      <a:pt x="676" y="168"/>
                    </a:lnTo>
                    <a:lnTo>
                      <a:pt x="692" y="164"/>
                    </a:lnTo>
                    <a:lnTo>
                      <a:pt x="712" y="164"/>
                    </a:lnTo>
                    <a:lnTo>
                      <a:pt x="704" y="168"/>
                    </a:lnTo>
                    <a:lnTo>
                      <a:pt x="704" y="172"/>
                    </a:lnTo>
                    <a:lnTo>
                      <a:pt x="668" y="192"/>
                    </a:lnTo>
                    <a:lnTo>
                      <a:pt x="624" y="212"/>
                    </a:lnTo>
                    <a:lnTo>
                      <a:pt x="576" y="248"/>
                    </a:lnTo>
                    <a:lnTo>
                      <a:pt x="536" y="296"/>
                    </a:lnTo>
                    <a:lnTo>
                      <a:pt x="508" y="324"/>
                    </a:lnTo>
                    <a:lnTo>
                      <a:pt x="480" y="344"/>
                    </a:lnTo>
                    <a:lnTo>
                      <a:pt x="472" y="360"/>
                    </a:lnTo>
                    <a:lnTo>
                      <a:pt x="464" y="360"/>
                    </a:lnTo>
                    <a:lnTo>
                      <a:pt x="464" y="364"/>
                    </a:lnTo>
                    <a:lnTo>
                      <a:pt x="464" y="396"/>
                    </a:lnTo>
                    <a:lnTo>
                      <a:pt x="468" y="432"/>
                    </a:lnTo>
                    <a:lnTo>
                      <a:pt x="468" y="444"/>
                    </a:lnTo>
                    <a:lnTo>
                      <a:pt x="464" y="444"/>
                    </a:lnTo>
                    <a:lnTo>
                      <a:pt x="460" y="448"/>
                    </a:lnTo>
                    <a:lnTo>
                      <a:pt x="460" y="452"/>
                    </a:lnTo>
                    <a:lnTo>
                      <a:pt x="452" y="448"/>
                    </a:lnTo>
                    <a:lnTo>
                      <a:pt x="452" y="456"/>
                    </a:lnTo>
                    <a:lnTo>
                      <a:pt x="444" y="456"/>
                    </a:lnTo>
                    <a:lnTo>
                      <a:pt x="440" y="460"/>
                    </a:lnTo>
                    <a:lnTo>
                      <a:pt x="432" y="464"/>
                    </a:lnTo>
                    <a:lnTo>
                      <a:pt x="428" y="468"/>
                    </a:lnTo>
                    <a:lnTo>
                      <a:pt x="424" y="476"/>
                    </a:lnTo>
                    <a:lnTo>
                      <a:pt x="420" y="488"/>
                    </a:lnTo>
                    <a:lnTo>
                      <a:pt x="416" y="492"/>
                    </a:lnTo>
                    <a:lnTo>
                      <a:pt x="412" y="492"/>
                    </a:lnTo>
                    <a:lnTo>
                      <a:pt x="412" y="504"/>
                    </a:lnTo>
                    <a:lnTo>
                      <a:pt x="412" y="512"/>
                    </a:lnTo>
                    <a:lnTo>
                      <a:pt x="416" y="512"/>
                    </a:lnTo>
                    <a:lnTo>
                      <a:pt x="424" y="512"/>
                    </a:lnTo>
                    <a:lnTo>
                      <a:pt x="428" y="516"/>
                    </a:lnTo>
                    <a:lnTo>
                      <a:pt x="432" y="524"/>
                    </a:lnTo>
                    <a:lnTo>
                      <a:pt x="436" y="528"/>
                    </a:lnTo>
                    <a:lnTo>
                      <a:pt x="436" y="536"/>
                    </a:lnTo>
                    <a:lnTo>
                      <a:pt x="432" y="540"/>
                    </a:lnTo>
                    <a:lnTo>
                      <a:pt x="432" y="548"/>
                    </a:lnTo>
                    <a:lnTo>
                      <a:pt x="428" y="548"/>
                    </a:lnTo>
                    <a:lnTo>
                      <a:pt x="428" y="560"/>
                    </a:lnTo>
                    <a:lnTo>
                      <a:pt x="424" y="564"/>
                    </a:lnTo>
                    <a:lnTo>
                      <a:pt x="428" y="568"/>
                    </a:lnTo>
                    <a:lnTo>
                      <a:pt x="428" y="576"/>
                    </a:lnTo>
                    <a:lnTo>
                      <a:pt x="424" y="580"/>
                    </a:lnTo>
                    <a:lnTo>
                      <a:pt x="428" y="588"/>
                    </a:lnTo>
                    <a:lnTo>
                      <a:pt x="424" y="592"/>
                    </a:lnTo>
                    <a:lnTo>
                      <a:pt x="428" y="600"/>
                    </a:lnTo>
                    <a:lnTo>
                      <a:pt x="428" y="604"/>
                    </a:lnTo>
                    <a:lnTo>
                      <a:pt x="424" y="604"/>
                    </a:lnTo>
                    <a:lnTo>
                      <a:pt x="428" y="608"/>
                    </a:lnTo>
                    <a:lnTo>
                      <a:pt x="428" y="612"/>
                    </a:lnTo>
                    <a:lnTo>
                      <a:pt x="424" y="624"/>
                    </a:lnTo>
                    <a:lnTo>
                      <a:pt x="432" y="628"/>
                    </a:lnTo>
                    <a:lnTo>
                      <a:pt x="440" y="640"/>
                    </a:lnTo>
                    <a:lnTo>
                      <a:pt x="444" y="644"/>
                    </a:lnTo>
                    <a:lnTo>
                      <a:pt x="452" y="648"/>
                    </a:lnTo>
                    <a:lnTo>
                      <a:pt x="468" y="652"/>
                    </a:lnTo>
                    <a:lnTo>
                      <a:pt x="472" y="652"/>
                    </a:lnTo>
                    <a:lnTo>
                      <a:pt x="476" y="660"/>
                    </a:lnTo>
                    <a:lnTo>
                      <a:pt x="480" y="664"/>
                    </a:lnTo>
                    <a:lnTo>
                      <a:pt x="484" y="664"/>
                    </a:lnTo>
                    <a:lnTo>
                      <a:pt x="496" y="668"/>
                    </a:lnTo>
                    <a:lnTo>
                      <a:pt x="508" y="676"/>
                    </a:lnTo>
                    <a:lnTo>
                      <a:pt x="512" y="676"/>
                    </a:lnTo>
                    <a:lnTo>
                      <a:pt x="512" y="680"/>
                    </a:lnTo>
                    <a:lnTo>
                      <a:pt x="512" y="684"/>
                    </a:lnTo>
                    <a:lnTo>
                      <a:pt x="516" y="688"/>
                    </a:lnTo>
                    <a:lnTo>
                      <a:pt x="520" y="696"/>
                    </a:lnTo>
                    <a:lnTo>
                      <a:pt x="528" y="704"/>
                    </a:lnTo>
                    <a:lnTo>
                      <a:pt x="540" y="716"/>
                    </a:lnTo>
                    <a:lnTo>
                      <a:pt x="544" y="716"/>
                    </a:lnTo>
                    <a:lnTo>
                      <a:pt x="548" y="720"/>
                    </a:lnTo>
                    <a:lnTo>
                      <a:pt x="552" y="716"/>
                    </a:lnTo>
                    <a:lnTo>
                      <a:pt x="564" y="724"/>
                    </a:lnTo>
                    <a:lnTo>
                      <a:pt x="568" y="728"/>
                    </a:lnTo>
                    <a:lnTo>
                      <a:pt x="576" y="744"/>
                    </a:lnTo>
                    <a:lnTo>
                      <a:pt x="580" y="752"/>
                    </a:lnTo>
                    <a:lnTo>
                      <a:pt x="580" y="760"/>
                    </a:lnTo>
                    <a:lnTo>
                      <a:pt x="580" y="764"/>
                    </a:lnTo>
                    <a:lnTo>
                      <a:pt x="584" y="776"/>
                    </a:lnTo>
                    <a:lnTo>
                      <a:pt x="584" y="784"/>
                    </a:lnTo>
                    <a:lnTo>
                      <a:pt x="584" y="788"/>
                    </a:lnTo>
                    <a:lnTo>
                      <a:pt x="548" y="792"/>
                    </a:lnTo>
                    <a:lnTo>
                      <a:pt x="536" y="792"/>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06" name="Freeform 26"/>
              <p:cNvSpPr>
                <a:spLocks/>
              </p:cNvSpPr>
              <p:nvPr/>
            </p:nvSpPr>
            <p:spPr bwMode="auto">
              <a:xfrm>
                <a:off x="571" y="1390"/>
                <a:ext cx="582" cy="500"/>
              </a:xfrm>
              <a:custGeom>
                <a:avLst/>
                <a:gdLst>
                  <a:gd name="T0" fmla="*/ 660783 w 872"/>
                  <a:gd name="T1" fmla="*/ 941395 h 736"/>
                  <a:gd name="T2" fmla="*/ 660783 w 872"/>
                  <a:gd name="T3" fmla="*/ 941395 h 736"/>
                  <a:gd name="T4" fmla="*/ 660783 w 872"/>
                  <a:gd name="T5" fmla="*/ 941395 h 736"/>
                  <a:gd name="T6" fmla="*/ 660783 w 872"/>
                  <a:gd name="T7" fmla="*/ 941395 h 736"/>
                  <a:gd name="T8" fmla="*/ 660783 w 872"/>
                  <a:gd name="T9" fmla="*/ 941395 h 736"/>
                  <a:gd name="T10" fmla="*/ 660783 w 872"/>
                  <a:gd name="T11" fmla="*/ 941395 h 736"/>
                  <a:gd name="T12" fmla="*/ 660783 w 872"/>
                  <a:gd name="T13" fmla="*/ 941395 h 736"/>
                  <a:gd name="T14" fmla="*/ 660783 w 872"/>
                  <a:gd name="T15" fmla="*/ 941395 h 736"/>
                  <a:gd name="T16" fmla="*/ 660783 w 872"/>
                  <a:gd name="T17" fmla="*/ 941395 h 736"/>
                  <a:gd name="T18" fmla="*/ 660783 w 872"/>
                  <a:gd name="T19" fmla="*/ 941395 h 736"/>
                  <a:gd name="T20" fmla="*/ 660783 w 872"/>
                  <a:gd name="T21" fmla="*/ 941395 h 736"/>
                  <a:gd name="T22" fmla="*/ 660783 w 872"/>
                  <a:gd name="T23" fmla="*/ 941395 h 736"/>
                  <a:gd name="T24" fmla="*/ 660783 w 872"/>
                  <a:gd name="T25" fmla="*/ 941395 h 736"/>
                  <a:gd name="T26" fmla="*/ 660783 w 872"/>
                  <a:gd name="T27" fmla="*/ 941395 h 736"/>
                  <a:gd name="T28" fmla="*/ 660783 w 872"/>
                  <a:gd name="T29" fmla="*/ 941395 h 736"/>
                  <a:gd name="T30" fmla="*/ 660783 w 872"/>
                  <a:gd name="T31" fmla="*/ 941395 h 736"/>
                  <a:gd name="T32" fmla="*/ 660783 w 872"/>
                  <a:gd name="T33" fmla="*/ 941395 h 736"/>
                  <a:gd name="T34" fmla="*/ 660783 w 872"/>
                  <a:gd name="T35" fmla="*/ 941395 h 736"/>
                  <a:gd name="T36" fmla="*/ 660783 w 872"/>
                  <a:gd name="T37" fmla="*/ 941395 h 736"/>
                  <a:gd name="T38" fmla="*/ 660783 w 872"/>
                  <a:gd name="T39" fmla="*/ 941395 h 736"/>
                  <a:gd name="T40" fmla="*/ 660783 w 872"/>
                  <a:gd name="T41" fmla="*/ 941395 h 736"/>
                  <a:gd name="T42" fmla="*/ 660783 w 872"/>
                  <a:gd name="T43" fmla="*/ 941395 h 736"/>
                  <a:gd name="T44" fmla="*/ 660783 w 872"/>
                  <a:gd name="T45" fmla="*/ 941395 h 736"/>
                  <a:gd name="T46" fmla="*/ 660783 w 872"/>
                  <a:gd name="T47" fmla="*/ 941395 h 736"/>
                  <a:gd name="T48" fmla="*/ 660783 w 872"/>
                  <a:gd name="T49" fmla="*/ 941395 h 736"/>
                  <a:gd name="T50" fmla="*/ 660783 w 872"/>
                  <a:gd name="T51" fmla="*/ 941395 h 736"/>
                  <a:gd name="T52" fmla="*/ 660783 w 872"/>
                  <a:gd name="T53" fmla="*/ 941395 h 736"/>
                  <a:gd name="T54" fmla="*/ 660783 w 872"/>
                  <a:gd name="T55" fmla="*/ 941395 h 736"/>
                  <a:gd name="T56" fmla="*/ 660783 w 872"/>
                  <a:gd name="T57" fmla="*/ 941395 h 736"/>
                  <a:gd name="T58" fmla="*/ 660783 w 872"/>
                  <a:gd name="T59" fmla="*/ 941395 h 736"/>
                  <a:gd name="T60" fmla="*/ 660783 w 872"/>
                  <a:gd name="T61" fmla="*/ 941395 h 736"/>
                  <a:gd name="T62" fmla="*/ 660783 w 872"/>
                  <a:gd name="T63" fmla="*/ 941395 h 736"/>
                  <a:gd name="T64" fmla="*/ 660783 w 872"/>
                  <a:gd name="T65" fmla="*/ 941395 h 736"/>
                  <a:gd name="T66" fmla="*/ 660783 w 872"/>
                  <a:gd name="T67" fmla="*/ 941395 h 736"/>
                  <a:gd name="T68" fmla="*/ 660783 w 872"/>
                  <a:gd name="T69" fmla="*/ 941395 h 736"/>
                  <a:gd name="T70" fmla="*/ 660783 w 872"/>
                  <a:gd name="T71" fmla="*/ 941395 h 736"/>
                  <a:gd name="T72" fmla="*/ 660783 w 872"/>
                  <a:gd name="T73" fmla="*/ 941395 h 736"/>
                  <a:gd name="T74" fmla="*/ 660783 w 872"/>
                  <a:gd name="T75" fmla="*/ 941395 h 736"/>
                  <a:gd name="T76" fmla="*/ 660783 w 872"/>
                  <a:gd name="T77" fmla="*/ 941395 h 736"/>
                  <a:gd name="T78" fmla="*/ 660783 w 872"/>
                  <a:gd name="T79" fmla="*/ 941395 h 736"/>
                  <a:gd name="T80" fmla="*/ 660783 w 872"/>
                  <a:gd name="T81" fmla="*/ 941395 h 736"/>
                  <a:gd name="T82" fmla="*/ 660783 w 872"/>
                  <a:gd name="T83" fmla="*/ 941395 h 736"/>
                  <a:gd name="T84" fmla="*/ 660783 w 872"/>
                  <a:gd name="T85" fmla="*/ 941395 h 736"/>
                  <a:gd name="T86" fmla="*/ 660783 w 872"/>
                  <a:gd name="T87" fmla="*/ 941395 h 736"/>
                  <a:gd name="T88" fmla="*/ 660783 w 872"/>
                  <a:gd name="T89" fmla="*/ 941395 h 736"/>
                  <a:gd name="T90" fmla="*/ 660783 w 872"/>
                  <a:gd name="T91" fmla="*/ 941395 h 736"/>
                  <a:gd name="T92" fmla="*/ 660783 w 872"/>
                  <a:gd name="T93" fmla="*/ 941395 h 736"/>
                  <a:gd name="T94" fmla="*/ 660783 w 872"/>
                  <a:gd name="T95" fmla="*/ 941395 h 736"/>
                  <a:gd name="T96" fmla="*/ 660783 w 872"/>
                  <a:gd name="T97" fmla="*/ 941395 h 736"/>
                  <a:gd name="T98" fmla="*/ 660783 w 872"/>
                  <a:gd name="T99" fmla="*/ 941395 h 736"/>
                  <a:gd name="T100" fmla="*/ 660783 w 872"/>
                  <a:gd name="T101" fmla="*/ 941395 h 736"/>
                  <a:gd name="T102" fmla="*/ 660783 w 872"/>
                  <a:gd name="T103" fmla="*/ 941395 h 736"/>
                  <a:gd name="T104" fmla="*/ 660783 w 872"/>
                  <a:gd name="T105" fmla="*/ 941395 h 736"/>
                  <a:gd name="T106" fmla="*/ 660783 w 872"/>
                  <a:gd name="T107" fmla="*/ 941395 h 736"/>
                  <a:gd name="T108" fmla="*/ 660783 w 872"/>
                  <a:gd name="T109" fmla="*/ 941395 h 736"/>
                  <a:gd name="T110" fmla="*/ 660783 w 872"/>
                  <a:gd name="T111" fmla="*/ 941395 h 736"/>
                  <a:gd name="T112" fmla="*/ 660783 w 872"/>
                  <a:gd name="T113" fmla="*/ 941395 h 736"/>
                  <a:gd name="T114" fmla="*/ 660783 w 872"/>
                  <a:gd name="T115" fmla="*/ 941395 h 736"/>
                  <a:gd name="T116" fmla="*/ 660783 w 872"/>
                  <a:gd name="T117" fmla="*/ 941395 h 736"/>
                  <a:gd name="T118" fmla="*/ 660783 w 872"/>
                  <a:gd name="T119" fmla="*/ 941395 h 736"/>
                  <a:gd name="T120" fmla="*/ 660783 w 872"/>
                  <a:gd name="T121" fmla="*/ 941395 h 736"/>
                  <a:gd name="T122" fmla="*/ 660783 w 872"/>
                  <a:gd name="T123" fmla="*/ 941395 h 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2"/>
                  <a:gd name="T187" fmla="*/ 0 h 736"/>
                  <a:gd name="T188" fmla="*/ 872 w 872"/>
                  <a:gd name="T189" fmla="*/ 736 h 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2" h="736">
                    <a:moveTo>
                      <a:pt x="276" y="624"/>
                    </a:moveTo>
                    <a:lnTo>
                      <a:pt x="196" y="604"/>
                    </a:lnTo>
                    <a:lnTo>
                      <a:pt x="104" y="576"/>
                    </a:lnTo>
                    <a:lnTo>
                      <a:pt x="76" y="568"/>
                    </a:lnTo>
                    <a:lnTo>
                      <a:pt x="48" y="560"/>
                    </a:lnTo>
                    <a:lnTo>
                      <a:pt x="8" y="548"/>
                    </a:lnTo>
                    <a:lnTo>
                      <a:pt x="0" y="528"/>
                    </a:lnTo>
                    <a:lnTo>
                      <a:pt x="0" y="508"/>
                    </a:lnTo>
                    <a:lnTo>
                      <a:pt x="4" y="484"/>
                    </a:lnTo>
                    <a:lnTo>
                      <a:pt x="12" y="468"/>
                    </a:lnTo>
                    <a:lnTo>
                      <a:pt x="16" y="460"/>
                    </a:lnTo>
                    <a:lnTo>
                      <a:pt x="8" y="428"/>
                    </a:lnTo>
                    <a:lnTo>
                      <a:pt x="20" y="412"/>
                    </a:lnTo>
                    <a:lnTo>
                      <a:pt x="44" y="376"/>
                    </a:lnTo>
                    <a:lnTo>
                      <a:pt x="44" y="372"/>
                    </a:lnTo>
                    <a:lnTo>
                      <a:pt x="60" y="352"/>
                    </a:lnTo>
                    <a:lnTo>
                      <a:pt x="72" y="336"/>
                    </a:lnTo>
                    <a:lnTo>
                      <a:pt x="88" y="304"/>
                    </a:lnTo>
                    <a:lnTo>
                      <a:pt x="108" y="252"/>
                    </a:lnTo>
                    <a:lnTo>
                      <a:pt x="128" y="200"/>
                    </a:lnTo>
                    <a:lnTo>
                      <a:pt x="136" y="180"/>
                    </a:lnTo>
                    <a:lnTo>
                      <a:pt x="148" y="152"/>
                    </a:lnTo>
                    <a:lnTo>
                      <a:pt x="164" y="120"/>
                    </a:lnTo>
                    <a:lnTo>
                      <a:pt x="168" y="96"/>
                    </a:lnTo>
                    <a:lnTo>
                      <a:pt x="176" y="92"/>
                    </a:lnTo>
                    <a:lnTo>
                      <a:pt x="176" y="100"/>
                    </a:lnTo>
                    <a:lnTo>
                      <a:pt x="180" y="96"/>
                    </a:lnTo>
                    <a:lnTo>
                      <a:pt x="176" y="84"/>
                    </a:lnTo>
                    <a:lnTo>
                      <a:pt x="184" y="68"/>
                    </a:lnTo>
                    <a:lnTo>
                      <a:pt x="180" y="56"/>
                    </a:lnTo>
                    <a:lnTo>
                      <a:pt x="188" y="44"/>
                    </a:lnTo>
                    <a:lnTo>
                      <a:pt x="188" y="36"/>
                    </a:lnTo>
                    <a:lnTo>
                      <a:pt x="196" y="28"/>
                    </a:lnTo>
                    <a:lnTo>
                      <a:pt x="200" y="0"/>
                    </a:lnTo>
                    <a:lnTo>
                      <a:pt x="212" y="20"/>
                    </a:lnTo>
                    <a:lnTo>
                      <a:pt x="216" y="16"/>
                    </a:lnTo>
                    <a:lnTo>
                      <a:pt x="212" y="8"/>
                    </a:lnTo>
                    <a:lnTo>
                      <a:pt x="220" y="8"/>
                    </a:lnTo>
                    <a:lnTo>
                      <a:pt x="220" y="12"/>
                    </a:lnTo>
                    <a:lnTo>
                      <a:pt x="224" y="16"/>
                    </a:lnTo>
                    <a:lnTo>
                      <a:pt x="240" y="12"/>
                    </a:lnTo>
                    <a:lnTo>
                      <a:pt x="252" y="28"/>
                    </a:lnTo>
                    <a:lnTo>
                      <a:pt x="256" y="28"/>
                    </a:lnTo>
                    <a:lnTo>
                      <a:pt x="264" y="28"/>
                    </a:lnTo>
                    <a:lnTo>
                      <a:pt x="268" y="28"/>
                    </a:lnTo>
                    <a:lnTo>
                      <a:pt x="272" y="28"/>
                    </a:lnTo>
                    <a:lnTo>
                      <a:pt x="276" y="28"/>
                    </a:lnTo>
                    <a:lnTo>
                      <a:pt x="280" y="32"/>
                    </a:lnTo>
                    <a:lnTo>
                      <a:pt x="288" y="40"/>
                    </a:lnTo>
                    <a:lnTo>
                      <a:pt x="292" y="48"/>
                    </a:lnTo>
                    <a:lnTo>
                      <a:pt x="292" y="56"/>
                    </a:lnTo>
                    <a:lnTo>
                      <a:pt x="296" y="68"/>
                    </a:lnTo>
                    <a:lnTo>
                      <a:pt x="292" y="72"/>
                    </a:lnTo>
                    <a:lnTo>
                      <a:pt x="296" y="80"/>
                    </a:lnTo>
                    <a:lnTo>
                      <a:pt x="292" y="80"/>
                    </a:lnTo>
                    <a:lnTo>
                      <a:pt x="292" y="88"/>
                    </a:lnTo>
                    <a:lnTo>
                      <a:pt x="292" y="92"/>
                    </a:lnTo>
                    <a:lnTo>
                      <a:pt x="292" y="96"/>
                    </a:lnTo>
                    <a:lnTo>
                      <a:pt x="288" y="108"/>
                    </a:lnTo>
                    <a:lnTo>
                      <a:pt x="292" y="112"/>
                    </a:lnTo>
                    <a:lnTo>
                      <a:pt x="296" y="116"/>
                    </a:lnTo>
                    <a:lnTo>
                      <a:pt x="304" y="120"/>
                    </a:lnTo>
                    <a:lnTo>
                      <a:pt x="316" y="128"/>
                    </a:lnTo>
                    <a:lnTo>
                      <a:pt x="324" y="128"/>
                    </a:lnTo>
                    <a:lnTo>
                      <a:pt x="328" y="132"/>
                    </a:lnTo>
                    <a:lnTo>
                      <a:pt x="332" y="136"/>
                    </a:lnTo>
                    <a:lnTo>
                      <a:pt x="348" y="132"/>
                    </a:lnTo>
                    <a:lnTo>
                      <a:pt x="356" y="132"/>
                    </a:lnTo>
                    <a:lnTo>
                      <a:pt x="360" y="132"/>
                    </a:lnTo>
                    <a:lnTo>
                      <a:pt x="364" y="132"/>
                    </a:lnTo>
                    <a:lnTo>
                      <a:pt x="372" y="128"/>
                    </a:lnTo>
                    <a:lnTo>
                      <a:pt x="380" y="124"/>
                    </a:lnTo>
                    <a:lnTo>
                      <a:pt x="384" y="128"/>
                    </a:lnTo>
                    <a:lnTo>
                      <a:pt x="388" y="128"/>
                    </a:lnTo>
                    <a:lnTo>
                      <a:pt x="404" y="132"/>
                    </a:lnTo>
                    <a:lnTo>
                      <a:pt x="412" y="136"/>
                    </a:lnTo>
                    <a:lnTo>
                      <a:pt x="420" y="136"/>
                    </a:lnTo>
                    <a:lnTo>
                      <a:pt x="424" y="140"/>
                    </a:lnTo>
                    <a:lnTo>
                      <a:pt x="428" y="144"/>
                    </a:lnTo>
                    <a:lnTo>
                      <a:pt x="432" y="144"/>
                    </a:lnTo>
                    <a:lnTo>
                      <a:pt x="432" y="148"/>
                    </a:lnTo>
                    <a:lnTo>
                      <a:pt x="432" y="152"/>
                    </a:lnTo>
                    <a:lnTo>
                      <a:pt x="432" y="156"/>
                    </a:lnTo>
                    <a:lnTo>
                      <a:pt x="440" y="156"/>
                    </a:lnTo>
                    <a:lnTo>
                      <a:pt x="444" y="152"/>
                    </a:lnTo>
                    <a:lnTo>
                      <a:pt x="448" y="152"/>
                    </a:lnTo>
                    <a:lnTo>
                      <a:pt x="456" y="156"/>
                    </a:lnTo>
                    <a:lnTo>
                      <a:pt x="460" y="156"/>
                    </a:lnTo>
                    <a:lnTo>
                      <a:pt x="464" y="156"/>
                    </a:lnTo>
                    <a:lnTo>
                      <a:pt x="480" y="152"/>
                    </a:lnTo>
                    <a:lnTo>
                      <a:pt x="484" y="152"/>
                    </a:lnTo>
                    <a:lnTo>
                      <a:pt x="488" y="148"/>
                    </a:lnTo>
                    <a:lnTo>
                      <a:pt x="496" y="152"/>
                    </a:lnTo>
                    <a:lnTo>
                      <a:pt x="500" y="160"/>
                    </a:lnTo>
                    <a:lnTo>
                      <a:pt x="504" y="160"/>
                    </a:lnTo>
                    <a:lnTo>
                      <a:pt x="520" y="160"/>
                    </a:lnTo>
                    <a:lnTo>
                      <a:pt x="528" y="164"/>
                    </a:lnTo>
                    <a:lnTo>
                      <a:pt x="532" y="160"/>
                    </a:lnTo>
                    <a:lnTo>
                      <a:pt x="544" y="160"/>
                    </a:lnTo>
                    <a:lnTo>
                      <a:pt x="552" y="156"/>
                    </a:lnTo>
                    <a:lnTo>
                      <a:pt x="564" y="156"/>
                    </a:lnTo>
                    <a:lnTo>
                      <a:pt x="568" y="156"/>
                    </a:lnTo>
                    <a:lnTo>
                      <a:pt x="580" y="160"/>
                    </a:lnTo>
                    <a:lnTo>
                      <a:pt x="588" y="152"/>
                    </a:lnTo>
                    <a:lnTo>
                      <a:pt x="592" y="152"/>
                    </a:lnTo>
                    <a:lnTo>
                      <a:pt x="596" y="156"/>
                    </a:lnTo>
                    <a:lnTo>
                      <a:pt x="604" y="156"/>
                    </a:lnTo>
                    <a:lnTo>
                      <a:pt x="612" y="156"/>
                    </a:lnTo>
                    <a:lnTo>
                      <a:pt x="620" y="156"/>
                    </a:lnTo>
                    <a:lnTo>
                      <a:pt x="628" y="160"/>
                    </a:lnTo>
                    <a:lnTo>
                      <a:pt x="632" y="160"/>
                    </a:lnTo>
                    <a:lnTo>
                      <a:pt x="644" y="160"/>
                    </a:lnTo>
                    <a:lnTo>
                      <a:pt x="652" y="156"/>
                    </a:lnTo>
                    <a:lnTo>
                      <a:pt x="744" y="176"/>
                    </a:lnTo>
                    <a:lnTo>
                      <a:pt x="780" y="184"/>
                    </a:lnTo>
                    <a:lnTo>
                      <a:pt x="788" y="188"/>
                    </a:lnTo>
                    <a:lnTo>
                      <a:pt x="844" y="200"/>
                    </a:lnTo>
                    <a:lnTo>
                      <a:pt x="844" y="204"/>
                    </a:lnTo>
                    <a:lnTo>
                      <a:pt x="844" y="216"/>
                    </a:lnTo>
                    <a:lnTo>
                      <a:pt x="848" y="224"/>
                    </a:lnTo>
                    <a:lnTo>
                      <a:pt x="852" y="228"/>
                    </a:lnTo>
                    <a:lnTo>
                      <a:pt x="856" y="228"/>
                    </a:lnTo>
                    <a:lnTo>
                      <a:pt x="860" y="236"/>
                    </a:lnTo>
                    <a:lnTo>
                      <a:pt x="868" y="240"/>
                    </a:lnTo>
                    <a:lnTo>
                      <a:pt x="872" y="248"/>
                    </a:lnTo>
                    <a:lnTo>
                      <a:pt x="872" y="252"/>
                    </a:lnTo>
                    <a:lnTo>
                      <a:pt x="872" y="260"/>
                    </a:lnTo>
                    <a:lnTo>
                      <a:pt x="872" y="268"/>
                    </a:lnTo>
                    <a:lnTo>
                      <a:pt x="860" y="276"/>
                    </a:lnTo>
                    <a:lnTo>
                      <a:pt x="860" y="280"/>
                    </a:lnTo>
                    <a:lnTo>
                      <a:pt x="844" y="292"/>
                    </a:lnTo>
                    <a:lnTo>
                      <a:pt x="840" y="304"/>
                    </a:lnTo>
                    <a:lnTo>
                      <a:pt x="832" y="320"/>
                    </a:lnTo>
                    <a:lnTo>
                      <a:pt x="832" y="324"/>
                    </a:lnTo>
                    <a:lnTo>
                      <a:pt x="828" y="324"/>
                    </a:lnTo>
                    <a:lnTo>
                      <a:pt x="828" y="328"/>
                    </a:lnTo>
                    <a:lnTo>
                      <a:pt x="824" y="328"/>
                    </a:lnTo>
                    <a:lnTo>
                      <a:pt x="820" y="332"/>
                    </a:lnTo>
                    <a:lnTo>
                      <a:pt x="820" y="336"/>
                    </a:lnTo>
                    <a:lnTo>
                      <a:pt x="816" y="336"/>
                    </a:lnTo>
                    <a:lnTo>
                      <a:pt x="820" y="340"/>
                    </a:lnTo>
                    <a:lnTo>
                      <a:pt x="816" y="340"/>
                    </a:lnTo>
                    <a:lnTo>
                      <a:pt x="816" y="344"/>
                    </a:lnTo>
                    <a:lnTo>
                      <a:pt x="812" y="352"/>
                    </a:lnTo>
                    <a:lnTo>
                      <a:pt x="808" y="356"/>
                    </a:lnTo>
                    <a:lnTo>
                      <a:pt x="804" y="364"/>
                    </a:lnTo>
                    <a:lnTo>
                      <a:pt x="792" y="364"/>
                    </a:lnTo>
                    <a:lnTo>
                      <a:pt x="788" y="372"/>
                    </a:lnTo>
                    <a:lnTo>
                      <a:pt x="780" y="388"/>
                    </a:lnTo>
                    <a:lnTo>
                      <a:pt x="776" y="388"/>
                    </a:lnTo>
                    <a:lnTo>
                      <a:pt x="776" y="392"/>
                    </a:lnTo>
                    <a:lnTo>
                      <a:pt x="772" y="392"/>
                    </a:lnTo>
                    <a:lnTo>
                      <a:pt x="768" y="396"/>
                    </a:lnTo>
                    <a:lnTo>
                      <a:pt x="768" y="404"/>
                    </a:lnTo>
                    <a:lnTo>
                      <a:pt x="764" y="408"/>
                    </a:lnTo>
                    <a:lnTo>
                      <a:pt x="764" y="416"/>
                    </a:lnTo>
                    <a:lnTo>
                      <a:pt x="764" y="420"/>
                    </a:lnTo>
                    <a:lnTo>
                      <a:pt x="764" y="424"/>
                    </a:lnTo>
                    <a:lnTo>
                      <a:pt x="764" y="428"/>
                    </a:lnTo>
                    <a:lnTo>
                      <a:pt x="768" y="428"/>
                    </a:lnTo>
                    <a:lnTo>
                      <a:pt x="772" y="428"/>
                    </a:lnTo>
                    <a:lnTo>
                      <a:pt x="776" y="432"/>
                    </a:lnTo>
                    <a:lnTo>
                      <a:pt x="780" y="432"/>
                    </a:lnTo>
                    <a:lnTo>
                      <a:pt x="784" y="432"/>
                    </a:lnTo>
                    <a:lnTo>
                      <a:pt x="784" y="436"/>
                    </a:lnTo>
                    <a:lnTo>
                      <a:pt x="784" y="440"/>
                    </a:lnTo>
                    <a:lnTo>
                      <a:pt x="788" y="444"/>
                    </a:lnTo>
                    <a:lnTo>
                      <a:pt x="788" y="448"/>
                    </a:lnTo>
                    <a:lnTo>
                      <a:pt x="784" y="456"/>
                    </a:lnTo>
                    <a:lnTo>
                      <a:pt x="780" y="456"/>
                    </a:lnTo>
                    <a:lnTo>
                      <a:pt x="780" y="464"/>
                    </a:lnTo>
                    <a:lnTo>
                      <a:pt x="776" y="472"/>
                    </a:lnTo>
                    <a:lnTo>
                      <a:pt x="776" y="476"/>
                    </a:lnTo>
                    <a:lnTo>
                      <a:pt x="772" y="480"/>
                    </a:lnTo>
                    <a:lnTo>
                      <a:pt x="772" y="484"/>
                    </a:lnTo>
                    <a:lnTo>
                      <a:pt x="768" y="484"/>
                    </a:lnTo>
                    <a:lnTo>
                      <a:pt x="768" y="488"/>
                    </a:lnTo>
                    <a:lnTo>
                      <a:pt x="764" y="492"/>
                    </a:lnTo>
                    <a:lnTo>
                      <a:pt x="764" y="500"/>
                    </a:lnTo>
                    <a:lnTo>
                      <a:pt x="764" y="508"/>
                    </a:lnTo>
                    <a:lnTo>
                      <a:pt x="712" y="736"/>
                    </a:lnTo>
                    <a:lnTo>
                      <a:pt x="596" y="708"/>
                    </a:lnTo>
                    <a:lnTo>
                      <a:pt x="488" y="680"/>
                    </a:lnTo>
                    <a:lnTo>
                      <a:pt x="484" y="680"/>
                    </a:lnTo>
                    <a:lnTo>
                      <a:pt x="420" y="664"/>
                    </a:lnTo>
                    <a:lnTo>
                      <a:pt x="332" y="640"/>
                    </a:lnTo>
                    <a:lnTo>
                      <a:pt x="276" y="624"/>
                    </a:lnTo>
                    <a:close/>
                  </a:path>
                </a:pathLst>
              </a:custGeom>
              <a:solidFill>
                <a:schemeClr val="accent3">
                  <a:lumMod val="40000"/>
                  <a:lumOff val="60000"/>
                </a:schemeClr>
              </a:solidFill>
              <a:ln w="6350">
                <a:solidFill>
                  <a:schemeClr val="tx1"/>
                </a:solidFill>
                <a:round/>
                <a:headEnd/>
                <a:tailEnd/>
              </a:ln>
            </p:spPr>
            <p:txBody>
              <a:bodyPr/>
              <a:lstStyle/>
              <a:p>
                <a:endParaRPr lang="en-US"/>
              </a:p>
            </p:txBody>
          </p:sp>
          <p:sp>
            <p:nvSpPr>
              <p:cNvPr id="107" name="Freeform 27"/>
              <p:cNvSpPr>
                <a:spLocks/>
              </p:cNvSpPr>
              <p:nvPr/>
            </p:nvSpPr>
            <p:spPr bwMode="auto">
              <a:xfrm>
                <a:off x="4013" y="1526"/>
                <a:ext cx="120" cy="256"/>
              </a:xfrm>
              <a:custGeom>
                <a:avLst/>
                <a:gdLst>
                  <a:gd name="T0" fmla="*/ 1012277 w 176"/>
                  <a:gd name="T1" fmla="*/ 983944 h 376"/>
                  <a:gd name="T2" fmla="*/ 1012277 w 176"/>
                  <a:gd name="T3" fmla="*/ 983944 h 376"/>
                  <a:gd name="T4" fmla="*/ 1012277 w 176"/>
                  <a:gd name="T5" fmla="*/ 983944 h 376"/>
                  <a:gd name="T6" fmla="*/ 1012277 w 176"/>
                  <a:gd name="T7" fmla="*/ 983944 h 376"/>
                  <a:gd name="T8" fmla="*/ 1012277 w 176"/>
                  <a:gd name="T9" fmla="*/ 983944 h 376"/>
                  <a:gd name="T10" fmla="*/ 1012277 w 176"/>
                  <a:gd name="T11" fmla="*/ 983944 h 376"/>
                  <a:gd name="T12" fmla="*/ 1012277 w 176"/>
                  <a:gd name="T13" fmla="*/ 983944 h 376"/>
                  <a:gd name="T14" fmla="*/ 1012277 w 176"/>
                  <a:gd name="T15" fmla="*/ 983944 h 376"/>
                  <a:gd name="T16" fmla="*/ 1012277 w 176"/>
                  <a:gd name="T17" fmla="*/ 983944 h 376"/>
                  <a:gd name="T18" fmla="*/ 1012277 w 176"/>
                  <a:gd name="T19" fmla="*/ 983944 h 376"/>
                  <a:gd name="T20" fmla="*/ 0 w 176"/>
                  <a:gd name="T21" fmla="*/ 983944 h 376"/>
                  <a:gd name="T22" fmla="*/ 1012277 w 176"/>
                  <a:gd name="T23" fmla="*/ 983944 h 376"/>
                  <a:gd name="T24" fmla="*/ 1012277 w 176"/>
                  <a:gd name="T25" fmla="*/ 983944 h 376"/>
                  <a:gd name="T26" fmla="*/ 1012277 w 176"/>
                  <a:gd name="T27" fmla="*/ 983944 h 376"/>
                  <a:gd name="T28" fmla="*/ 1012277 w 176"/>
                  <a:gd name="T29" fmla="*/ 983944 h 376"/>
                  <a:gd name="T30" fmla="*/ 1012277 w 176"/>
                  <a:gd name="T31" fmla="*/ 983944 h 376"/>
                  <a:gd name="T32" fmla="*/ 1012277 w 176"/>
                  <a:gd name="T33" fmla="*/ 983944 h 376"/>
                  <a:gd name="T34" fmla="*/ 1012277 w 176"/>
                  <a:gd name="T35" fmla="*/ 983944 h 376"/>
                  <a:gd name="T36" fmla="*/ 1012277 w 176"/>
                  <a:gd name="T37" fmla="*/ 983944 h 376"/>
                  <a:gd name="T38" fmla="*/ 1012277 w 176"/>
                  <a:gd name="T39" fmla="*/ 983944 h 376"/>
                  <a:gd name="T40" fmla="*/ 1012277 w 176"/>
                  <a:gd name="T41" fmla="*/ 983944 h 376"/>
                  <a:gd name="T42" fmla="*/ 1012277 w 176"/>
                  <a:gd name="T43" fmla="*/ 983944 h 376"/>
                  <a:gd name="T44" fmla="*/ 1012277 w 176"/>
                  <a:gd name="T45" fmla="*/ 983944 h 376"/>
                  <a:gd name="T46" fmla="*/ 1012277 w 176"/>
                  <a:gd name="T47" fmla="*/ 983944 h 376"/>
                  <a:gd name="T48" fmla="*/ 1012277 w 176"/>
                  <a:gd name="T49" fmla="*/ 983944 h 376"/>
                  <a:gd name="T50" fmla="*/ 1012277 w 176"/>
                  <a:gd name="T51" fmla="*/ 983944 h 376"/>
                  <a:gd name="T52" fmla="*/ 1012277 w 176"/>
                  <a:gd name="T53" fmla="*/ 983944 h 376"/>
                  <a:gd name="T54" fmla="*/ 1012277 w 176"/>
                  <a:gd name="T55" fmla="*/ 983944 h 376"/>
                  <a:gd name="T56" fmla="*/ 1012277 w 176"/>
                  <a:gd name="T57" fmla="*/ 983944 h 376"/>
                  <a:gd name="T58" fmla="*/ 1012277 w 176"/>
                  <a:gd name="T59" fmla="*/ 983944 h 376"/>
                  <a:gd name="T60" fmla="*/ 1012277 w 176"/>
                  <a:gd name="T61" fmla="*/ 983944 h 376"/>
                  <a:gd name="T62" fmla="*/ 1012277 w 176"/>
                  <a:gd name="T63" fmla="*/ 983944 h 376"/>
                  <a:gd name="T64" fmla="*/ 1012277 w 176"/>
                  <a:gd name="T65" fmla="*/ 983944 h 376"/>
                  <a:gd name="T66" fmla="*/ 1012277 w 176"/>
                  <a:gd name="T67" fmla="*/ 983944 h 376"/>
                  <a:gd name="T68" fmla="*/ 1012277 w 176"/>
                  <a:gd name="T69" fmla="*/ 983944 h 376"/>
                  <a:gd name="T70" fmla="*/ 1012277 w 176"/>
                  <a:gd name="T71" fmla="*/ 983944 h 376"/>
                  <a:gd name="T72" fmla="*/ 1012277 w 176"/>
                  <a:gd name="T73" fmla="*/ 983944 h 376"/>
                  <a:gd name="T74" fmla="*/ 1012277 w 176"/>
                  <a:gd name="T75" fmla="*/ 983944 h 376"/>
                  <a:gd name="T76" fmla="*/ 1012277 w 176"/>
                  <a:gd name="T77" fmla="*/ 983944 h 376"/>
                  <a:gd name="T78" fmla="*/ 1012277 w 176"/>
                  <a:gd name="T79" fmla="*/ 983944 h 376"/>
                  <a:gd name="T80" fmla="*/ 1012277 w 176"/>
                  <a:gd name="T81" fmla="*/ 983944 h 376"/>
                  <a:gd name="T82" fmla="*/ 1012277 w 176"/>
                  <a:gd name="T83" fmla="*/ 983944 h 376"/>
                  <a:gd name="T84" fmla="*/ 1012277 w 176"/>
                  <a:gd name="T85" fmla="*/ 983944 h 376"/>
                  <a:gd name="T86" fmla="*/ 1012277 w 176"/>
                  <a:gd name="T87" fmla="*/ 983944 h 376"/>
                  <a:gd name="T88" fmla="*/ 1012277 w 176"/>
                  <a:gd name="T89" fmla="*/ 983944 h 376"/>
                  <a:gd name="T90" fmla="*/ 1012277 w 176"/>
                  <a:gd name="T91" fmla="*/ 983944 h 376"/>
                  <a:gd name="T92" fmla="*/ 1012277 w 176"/>
                  <a:gd name="T93" fmla="*/ 983944 h 376"/>
                  <a:gd name="T94" fmla="*/ 1012277 w 176"/>
                  <a:gd name="T95" fmla="*/ 983944 h 376"/>
                  <a:gd name="T96" fmla="*/ 1012277 w 176"/>
                  <a:gd name="T97" fmla="*/ 983944 h 376"/>
                  <a:gd name="T98" fmla="*/ 1012277 w 176"/>
                  <a:gd name="T99" fmla="*/ 983944 h 376"/>
                  <a:gd name="T100" fmla="*/ 1012277 w 176"/>
                  <a:gd name="T101" fmla="*/ 983944 h 376"/>
                  <a:gd name="T102" fmla="*/ 1012277 w 176"/>
                  <a:gd name="T103" fmla="*/ 983944 h 376"/>
                  <a:gd name="T104" fmla="*/ 1012277 w 176"/>
                  <a:gd name="T105" fmla="*/ 983944 h 376"/>
                  <a:gd name="T106" fmla="*/ 1012277 w 176"/>
                  <a:gd name="T107" fmla="*/ 983944 h 376"/>
                  <a:gd name="T108" fmla="*/ 1012277 w 176"/>
                  <a:gd name="T109" fmla="*/ 983944 h 376"/>
                  <a:gd name="T110" fmla="*/ 1012277 w 176"/>
                  <a:gd name="T111" fmla="*/ 983944 h 376"/>
                  <a:gd name="T112" fmla="*/ 1012277 w 176"/>
                  <a:gd name="T113" fmla="*/ 983944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
                  <a:gd name="T172" fmla="*/ 0 h 376"/>
                  <a:gd name="T173" fmla="*/ 176 w 1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 h="376">
                    <a:moveTo>
                      <a:pt x="40" y="372"/>
                    </a:moveTo>
                    <a:lnTo>
                      <a:pt x="20" y="376"/>
                    </a:lnTo>
                    <a:lnTo>
                      <a:pt x="16" y="372"/>
                    </a:lnTo>
                    <a:lnTo>
                      <a:pt x="12" y="372"/>
                    </a:lnTo>
                    <a:lnTo>
                      <a:pt x="8" y="368"/>
                    </a:lnTo>
                    <a:lnTo>
                      <a:pt x="8" y="360"/>
                    </a:lnTo>
                    <a:lnTo>
                      <a:pt x="8" y="356"/>
                    </a:lnTo>
                    <a:lnTo>
                      <a:pt x="8" y="348"/>
                    </a:lnTo>
                    <a:lnTo>
                      <a:pt x="12" y="344"/>
                    </a:lnTo>
                    <a:lnTo>
                      <a:pt x="12" y="340"/>
                    </a:lnTo>
                    <a:lnTo>
                      <a:pt x="8" y="336"/>
                    </a:lnTo>
                    <a:lnTo>
                      <a:pt x="12" y="328"/>
                    </a:lnTo>
                    <a:lnTo>
                      <a:pt x="8" y="324"/>
                    </a:lnTo>
                    <a:lnTo>
                      <a:pt x="8" y="320"/>
                    </a:lnTo>
                    <a:lnTo>
                      <a:pt x="4" y="308"/>
                    </a:lnTo>
                    <a:lnTo>
                      <a:pt x="8" y="300"/>
                    </a:lnTo>
                    <a:lnTo>
                      <a:pt x="4" y="296"/>
                    </a:lnTo>
                    <a:lnTo>
                      <a:pt x="4" y="292"/>
                    </a:lnTo>
                    <a:lnTo>
                      <a:pt x="4" y="288"/>
                    </a:lnTo>
                    <a:lnTo>
                      <a:pt x="4" y="284"/>
                    </a:lnTo>
                    <a:lnTo>
                      <a:pt x="4" y="276"/>
                    </a:lnTo>
                    <a:lnTo>
                      <a:pt x="0" y="272"/>
                    </a:lnTo>
                    <a:lnTo>
                      <a:pt x="0" y="264"/>
                    </a:lnTo>
                    <a:lnTo>
                      <a:pt x="4" y="260"/>
                    </a:lnTo>
                    <a:lnTo>
                      <a:pt x="4" y="244"/>
                    </a:lnTo>
                    <a:lnTo>
                      <a:pt x="4" y="236"/>
                    </a:lnTo>
                    <a:lnTo>
                      <a:pt x="8" y="236"/>
                    </a:lnTo>
                    <a:lnTo>
                      <a:pt x="8" y="232"/>
                    </a:lnTo>
                    <a:lnTo>
                      <a:pt x="12" y="228"/>
                    </a:lnTo>
                    <a:lnTo>
                      <a:pt x="8" y="216"/>
                    </a:lnTo>
                    <a:lnTo>
                      <a:pt x="12" y="212"/>
                    </a:lnTo>
                    <a:lnTo>
                      <a:pt x="12" y="208"/>
                    </a:lnTo>
                    <a:lnTo>
                      <a:pt x="16" y="204"/>
                    </a:lnTo>
                    <a:lnTo>
                      <a:pt x="12" y="204"/>
                    </a:lnTo>
                    <a:lnTo>
                      <a:pt x="12" y="200"/>
                    </a:lnTo>
                    <a:lnTo>
                      <a:pt x="12" y="196"/>
                    </a:lnTo>
                    <a:lnTo>
                      <a:pt x="12" y="192"/>
                    </a:lnTo>
                    <a:lnTo>
                      <a:pt x="16" y="188"/>
                    </a:lnTo>
                    <a:lnTo>
                      <a:pt x="16" y="184"/>
                    </a:lnTo>
                    <a:lnTo>
                      <a:pt x="12" y="184"/>
                    </a:lnTo>
                    <a:lnTo>
                      <a:pt x="12" y="180"/>
                    </a:lnTo>
                    <a:lnTo>
                      <a:pt x="12" y="176"/>
                    </a:lnTo>
                    <a:lnTo>
                      <a:pt x="8" y="172"/>
                    </a:lnTo>
                    <a:lnTo>
                      <a:pt x="8" y="168"/>
                    </a:lnTo>
                    <a:lnTo>
                      <a:pt x="8" y="164"/>
                    </a:lnTo>
                    <a:lnTo>
                      <a:pt x="8" y="156"/>
                    </a:lnTo>
                    <a:lnTo>
                      <a:pt x="12" y="152"/>
                    </a:lnTo>
                    <a:lnTo>
                      <a:pt x="16" y="152"/>
                    </a:lnTo>
                    <a:lnTo>
                      <a:pt x="16" y="148"/>
                    </a:lnTo>
                    <a:lnTo>
                      <a:pt x="24" y="148"/>
                    </a:lnTo>
                    <a:lnTo>
                      <a:pt x="28" y="144"/>
                    </a:lnTo>
                    <a:lnTo>
                      <a:pt x="28" y="140"/>
                    </a:lnTo>
                    <a:lnTo>
                      <a:pt x="28" y="136"/>
                    </a:lnTo>
                    <a:lnTo>
                      <a:pt x="36" y="132"/>
                    </a:lnTo>
                    <a:lnTo>
                      <a:pt x="40" y="128"/>
                    </a:lnTo>
                    <a:lnTo>
                      <a:pt x="40" y="124"/>
                    </a:lnTo>
                    <a:lnTo>
                      <a:pt x="44" y="120"/>
                    </a:lnTo>
                    <a:lnTo>
                      <a:pt x="44" y="116"/>
                    </a:lnTo>
                    <a:lnTo>
                      <a:pt x="40" y="116"/>
                    </a:lnTo>
                    <a:lnTo>
                      <a:pt x="40" y="112"/>
                    </a:lnTo>
                    <a:lnTo>
                      <a:pt x="44" y="108"/>
                    </a:lnTo>
                    <a:lnTo>
                      <a:pt x="40" y="100"/>
                    </a:lnTo>
                    <a:lnTo>
                      <a:pt x="36" y="100"/>
                    </a:lnTo>
                    <a:lnTo>
                      <a:pt x="36" y="96"/>
                    </a:lnTo>
                    <a:lnTo>
                      <a:pt x="32" y="88"/>
                    </a:lnTo>
                    <a:lnTo>
                      <a:pt x="32" y="84"/>
                    </a:lnTo>
                    <a:lnTo>
                      <a:pt x="32" y="76"/>
                    </a:lnTo>
                    <a:lnTo>
                      <a:pt x="36" y="64"/>
                    </a:lnTo>
                    <a:lnTo>
                      <a:pt x="36" y="60"/>
                    </a:lnTo>
                    <a:lnTo>
                      <a:pt x="32" y="56"/>
                    </a:lnTo>
                    <a:lnTo>
                      <a:pt x="32" y="48"/>
                    </a:lnTo>
                    <a:lnTo>
                      <a:pt x="32" y="44"/>
                    </a:lnTo>
                    <a:lnTo>
                      <a:pt x="36" y="36"/>
                    </a:lnTo>
                    <a:lnTo>
                      <a:pt x="36" y="24"/>
                    </a:lnTo>
                    <a:lnTo>
                      <a:pt x="32" y="20"/>
                    </a:lnTo>
                    <a:lnTo>
                      <a:pt x="36" y="16"/>
                    </a:lnTo>
                    <a:lnTo>
                      <a:pt x="44" y="8"/>
                    </a:lnTo>
                    <a:lnTo>
                      <a:pt x="60" y="12"/>
                    </a:lnTo>
                    <a:lnTo>
                      <a:pt x="60" y="0"/>
                    </a:lnTo>
                    <a:lnTo>
                      <a:pt x="88" y="84"/>
                    </a:lnTo>
                    <a:lnTo>
                      <a:pt x="104" y="136"/>
                    </a:lnTo>
                    <a:lnTo>
                      <a:pt x="124" y="200"/>
                    </a:lnTo>
                    <a:lnTo>
                      <a:pt x="136" y="228"/>
                    </a:lnTo>
                    <a:lnTo>
                      <a:pt x="136" y="232"/>
                    </a:lnTo>
                    <a:lnTo>
                      <a:pt x="136" y="236"/>
                    </a:lnTo>
                    <a:lnTo>
                      <a:pt x="140" y="240"/>
                    </a:lnTo>
                    <a:lnTo>
                      <a:pt x="140" y="244"/>
                    </a:lnTo>
                    <a:lnTo>
                      <a:pt x="140" y="252"/>
                    </a:lnTo>
                    <a:lnTo>
                      <a:pt x="144" y="256"/>
                    </a:lnTo>
                    <a:lnTo>
                      <a:pt x="152" y="260"/>
                    </a:lnTo>
                    <a:lnTo>
                      <a:pt x="152" y="264"/>
                    </a:lnTo>
                    <a:lnTo>
                      <a:pt x="160" y="268"/>
                    </a:lnTo>
                    <a:lnTo>
                      <a:pt x="164" y="280"/>
                    </a:lnTo>
                    <a:lnTo>
                      <a:pt x="164" y="284"/>
                    </a:lnTo>
                    <a:lnTo>
                      <a:pt x="160" y="284"/>
                    </a:lnTo>
                    <a:lnTo>
                      <a:pt x="160" y="288"/>
                    </a:lnTo>
                    <a:lnTo>
                      <a:pt x="160" y="292"/>
                    </a:lnTo>
                    <a:lnTo>
                      <a:pt x="168" y="288"/>
                    </a:lnTo>
                    <a:lnTo>
                      <a:pt x="176" y="288"/>
                    </a:lnTo>
                    <a:lnTo>
                      <a:pt x="176" y="316"/>
                    </a:lnTo>
                    <a:lnTo>
                      <a:pt x="172" y="320"/>
                    </a:lnTo>
                    <a:lnTo>
                      <a:pt x="168" y="316"/>
                    </a:lnTo>
                    <a:lnTo>
                      <a:pt x="164" y="316"/>
                    </a:lnTo>
                    <a:lnTo>
                      <a:pt x="156" y="324"/>
                    </a:lnTo>
                    <a:lnTo>
                      <a:pt x="152" y="332"/>
                    </a:lnTo>
                    <a:lnTo>
                      <a:pt x="148" y="332"/>
                    </a:lnTo>
                    <a:lnTo>
                      <a:pt x="140" y="336"/>
                    </a:lnTo>
                    <a:lnTo>
                      <a:pt x="144" y="344"/>
                    </a:lnTo>
                    <a:lnTo>
                      <a:pt x="140" y="344"/>
                    </a:lnTo>
                    <a:lnTo>
                      <a:pt x="136" y="348"/>
                    </a:lnTo>
                    <a:lnTo>
                      <a:pt x="136" y="352"/>
                    </a:lnTo>
                    <a:lnTo>
                      <a:pt x="76" y="368"/>
                    </a:lnTo>
                    <a:lnTo>
                      <a:pt x="72" y="368"/>
                    </a:lnTo>
                    <a:lnTo>
                      <a:pt x="40" y="372"/>
                    </a:lnTo>
                    <a:close/>
                  </a:path>
                </a:pathLst>
              </a:custGeom>
              <a:solidFill>
                <a:schemeClr val="accent3"/>
              </a:solidFill>
              <a:ln w="6350">
                <a:solidFill>
                  <a:srgbClr val="000000"/>
                </a:solidFill>
                <a:round/>
                <a:headEnd/>
                <a:tailEnd/>
              </a:ln>
            </p:spPr>
            <p:txBody>
              <a:bodyPr/>
              <a:lstStyle/>
              <a:p>
                <a:endParaRPr lang="en-US"/>
              </a:p>
            </p:txBody>
          </p:sp>
          <p:sp>
            <p:nvSpPr>
              <p:cNvPr id="108" name="Freeform 28"/>
              <p:cNvSpPr>
                <a:spLocks/>
              </p:cNvSpPr>
              <p:nvPr/>
            </p:nvSpPr>
            <p:spPr bwMode="auto">
              <a:xfrm>
                <a:off x="2420" y="1896"/>
                <a:ext cx="440" cy="292"/>
              </a:xfrm>
              <a:custGeom>
                <a:avLst/>
                <a:gdLst>
                  <a:gd name="T0" fmla="*/ 729298 w 656"/>
                  <a:gd name="T1" fmla="*/ 850963 h 432"/>
                  <a:gd name="T2" fmla="*/ 729298 w 656"/>
                  <a:gd name="T3" fmla="*/ 850963 h 432"/>
                  <a:gd name="T4" fmla="*/ 729298 w 656"/>
                  <a:gd name="T5" fmla="*/ 850963 h 432"/>
                  <a:gd name="T6" fmla="*/ 729298 w 656"/>
                  <a:gd name="T7" fmla="*/ 850963 h 432"/>
                  <a:gd name="T8" fmla="*/ 729298 w 656"/>
                  <a:gd name="T9" fmla="*/ 850963 h 432"/>
                  <a:gd name="T10" fmla="*/ 729298 w 656"/>
                  <a:gd name="T11" fmla="*/ 850963 h 432"/>
                  <a:gd name="T12" fmla="*/ 729298 w 656"/>
                  <a:gd name="T13" fmla="*/ 850963 h 432"/>
                  <a:gd name="T14" fmla="*/ 729298 w 656"/>
                  <a:gd name="T15" fmla="*/ 850963 h 432"/>
                  <a:gd name="T16" fmla="*/ 729298 w 656"/>
                  <a:gd name="T17" fmla="*/ 850963 h 432"/>
                  <a:gd name="T18" fmla="*/ 729298 w 656"/>
                  <a:gd name="T19" fmla="*/ 850963 h 432"/>
                  <a:gd name="T20" fmla="*/ 729298 w 656"/>
                  <a:gd name="T21" fmla="*/ 850963 h 432"/>
                  <a:gd name="T22" fmla="*/ 729298 w 656"/>
                  <a:gd name="T23" fmla="*/ 850963 h 432"/>
                  <a:gd name="T24" fmla="*/ 729298 w 656"/>
                  <a:gd name="T25" fmla="*/ 850963 h 432"/>
                  <a:gd name="T26" fmla="*/ 729298 w 656"/>
                  <a:gd name="T27" fmla="*/ 850963 h 432"/>
                  <a:gd name="T28" fmla="*/ 729298 w 656"/>
                  <a:gd name="T29" fmla="*/ 850963 h 432"/>
                  <a:gd name="T30" fmla="*/ 729298 w 656"/>
                  <a:gd name="T31" fmla="*/ 850963 h 432"/>
                  <a:gd name="T32" fmla="*/ 729298 w 656"/>
                  <a:gd name="T33" fmla="*/ 850963 h 432"/>
                  <a:gd name="T34" fmla="*/ 729298 w 656"/>
                  <a:gd name="T35" fmla="*/ 850963 h 432"/>
                  <a:gd name="T36" fmla="*/ 729298 w 656"/>
                  <a:gd name="T37" fmla="*/ 850963 h 432"/>
                  <a:gd name="T38" fmla="*/ 729298 w 656"/>
                  <a:gd name="T39" fmla="*/ 850963 h 432"/>
                  <a:gd name="T40" fmla="*/ 729298 w 656"/>
                  <a:gd name="T41" fmla="*/ 850963 h 432"/>
                  <a:gd name="T42" fmla="*/ 729298 w 656"/>
                  <a:gd name="T43" fmla="*/ 850963 h 432"/>
                  <a:gd name="T44" fmla="*/ 729298 w 656"/>
                  <a:gd name="T45" fmla="*/ 850963 h 432"/>
                  <a:gd name="T46" fmla="*/ 729298 w 656"/>
                  <a:gd name="T47" fmla="*/ 850963 h 432"/>
                  <a:gd name="T48" fmla="*/ 729298 w 656"/>
                  <a:gd name="T49" fmla="*/ 850963 h 432"/>
                  <a:gd name="T50" fmla="*/ 729298 w 656"/>
                  <a:gd name="T51" fmla="*/ 850963 h 432"/>
                  <a:gd name="T52" fmla="*/ 0 w 656"/>
                  <a:gd name="T53" fmla="*/ 850963 h 432"/>
                  <a:gd name="T54" fmla="*/ 729298 w 656"/>
                  <a:gd name="T55" fmla="*/ 850963 h 432"/>
                  <a:gd name="T56" fmla="*/ 729298 w 656"/>
                  <a:gd name="T57" fmla="*/ 850963 h 432"/>
                  <a:gd name="T58" fmla="*/ 729298 w 656"/>
                  <a:gd name="T59" fmla="*/ 850963 h 432"/>
                  <a:gd name="T60" fmla="*/ 729298 w 656"/>
                  <a:gd name="T61" fmla="*/ 850963 h 432"/>
                  <a:gd name="T62" fmla="*/ 729298 w 656"/>
                  <a:gd name="T63" fmla="*/ 850963 h 432"/>
                  <a:gd name="T64" fmla="*/ 729298 w 656"/>
                  <a:gd name="T65" fmla="*/ 850963 h 432"/>
                  <a:gd name="T66" fmla="*/ 729298 w 656"/>
                  <a:gd name="T67" fmla="*/ 850963 h 432"/>
                  <a:gd name="T68" fmla="*/ 729298 w 656"/>
                  <a:gd name="T69" fmla="*/ 850963 h 432"/>
                  <a:gd name="T70" fmla="*/ 729298 w 656"/>
                  <a:gd name="T71" fmla="*/ 850963 h 432"/>
                  <a:gd name="T72" fmla="*/ 729298 w 656"/>
                  <a:gd name="T73" fmla="*/ 850963 h 432"/>
                  <a:gd name="T74" fmla="*/ 729298 w 656"/>
                  <a:gd name="T75" fmla="*/ 850963 h 432"/>
                  <a:gd name="T76" fmla="*/ 729298 w 656"/>
                  <a:gd name="T77" fmla="*/ 850963 h 432"/>
                  <a:gd name="T78" fmla="*/ 729298 w 656"/>
                  <a:gd name="T79" fmla="*/ 850963 h 432"/>
                  <a:gd name="T80" fmla="*/ 729298 w 656"/>
                  <a:gd name="T81" fmla="*/ 850963 h 432"/>
                  <a:gd name="T82" fmla="*/ 729298 w 656"/>
                  <a:gd name="T83" fmla="*/ 850963 h 432"/>
                  <a:gd name="T84" fmla="*/ 729298 w 656"/>
                  <a:gd name="T85" fmla="*/ 850963 h 432"/>
                  <a:gd name="T86" fmla="*/ 729298 w 656"/>
                  <a:gd name="T87" fmla="*/ 850963 h 432"/>
                  <a:gd name="T88" fmla="*/ 729298 w 656"/>
                  <a:gd name="T89" fmla="*/ 850963 h 432"/>
                  <a:gd name="T90" fmla="*/ 729298 w 656"/>
                  <a:gd name="T91" fmla="*/ 850963 h 432"/>
                  <a:gd name="T92" fmla="*/ 729298 w 656"/>
                  <a:gd name="T93" fmla="*/ 850963 h 432"/>
                  <a:gd name="T94" fmla="*/ 729298 w 656"/>
                  <a:gd name="T95" fmla="*/ 850963 h 432"/>
                  <a:gd name="T96" fmla="*/ 729298 w 656"/>
                  <a:gd name="T97" fmla="*/ 850963 h 432"/>
                  <a:gd name="T98" fmla="*/ 729298 w 656"/>
                  <a:gd name="T99" fmla="*/ 850963 h 432"/>
                  <a:gd name="T100" fmla="*/ 729298 w 656"/>
                  <a:gd name="T101" fmla="*/ 850963 h 432"/>
                  <a:gd name="T102" fmla="*/ 729298 w 656"/>
                  <a:gd name="T103" fmla="*/ 850963 h 432"/>
                  <a:gd name="T104" fmla="*/ 729298 w 656"/>
                  <a:gd name="T105" fmla="*/ 850963 h 432"/>
                  <a:gd name="T106" fmla="*/ 729298 w 656"/>
                  <a:gd name="T107" fmla="*/ 850963 h 432"/>
                  <a:gd name="T108" fmla="*/ 729298 w 656"/>
                  <a:gd name="T109" fmla="*/ 850963 h 432"/>
                  <a:gd name="T110" fmla="*/ 729298 w 656"/>
                  <a:gd name="T111" fmla="*/ 850963 h 4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6"/>
                  <a:gd name="T169" fmla="*/ 0 h 432"/>
                  <a:gd name="T170" fmla="*/ 656 w 656"/>
                  <a:gd name="T171" fmla="*/ 432 h 4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6" h="432">
                    <a:moveTo>
                      <a:pt x="568" y="384"/>
                    </a:moveTo>
                    <a:lnTo>
                      <a:pt x="568" y="388"/>
                    </a:lnTo>
                    <a:lnTo>
                      <a:pt x="564" y="392"/>
                    </a:lnTo>
                    <a:lnTo>
                      <a:pt x="560" y="396"/>
                    </a:lnTo>
                    <a:lnTo>
                      <a:pt x="552" y="396"/>
                    </a:lnTo>
                    <a:lnTo>
                      <a:pt x="544" y="400"/>
                    </a:lnTo>
                    <a:lnTo>
                      <a:pt x="540" y="404"/>
                    </a:lnTo>
                    <a:lnTo>
                      <a:pt x="540" y="408"/>
                    </a:lnTo>
                    <a:lnTo>
                      <a:pt x="540" y="412"/>
                    </a:lnTo>
                    <a:lnTo>
                      <a:pt x="544" y="416"/>
                    </a:lnTo>
                    <a:lnTo>
                      <a:pt x="544" y="424"/>
                    </a:lnTo>
                    <a:lnTo>
                      <a:pt x="544" y="428"/>
                    </a:lnTo>
                    <a:lnTo>
                      <a:pt x="544" y="432"/>
                    </a:lnTo>
                    <a:lnTo>
                      <a:pt x="540" y="432"/>
                    </a:lnTo>
                    <a:lnTo>
                      <a:pt x="536" y="432"/>
                    </a:lnTo>
                    <a:lnTo>
                      <a:pt x="532" y="432"/>
                    </a:lnTo>
                    <a:lnTo>
                      <a:pt x="532" y="428"/>
                    </a:lnTo>
                    <a:lnTo>
                      <a:pt x="528" y="428"/>
                    </a:lnTo>
                    <a:lnTo>
                      <a:pt x="528" y="424"/>
                    </a:lnTo>
                    <a:lnTo>
                      <a:pt x="524" y="420"/>
                    </a:lnTo>
                    <a:lnTo>
                      <a:pt x="520" y="420"/>
                    </a:lnTo>
                    <a:lnTo>
                      <a:pt x="516" y="416"/>
                    </a:lnTo>
                    <a:lnTo>
                      <a:pt x="516" y="412"/>
                    </a:lnTo>
                    <a:lnTo>
                      <a:pt x="508" y="408"/>
                    </a:lnTo>
                    <a:lnTo>
                      <a:pt x="508" y="404"/>
                    </a:lnTo>
                    <a:lnTo>
                      <a:pt x="504" y="400"/>
                    </a:lnTo>
                    <a:lnTo>
                      <a:pt x="484" y="404"/>
                    </a:lnTo>
                    <a:lnTo>
                      <a:pt x="456" y="404"/>
                    </a:lnTo>
                    <a:lnTo>
                      <a:pt x="440" y="404"/>
                    </a:lnTo>
                    <a:lnTo>
                      <a:pt x="412" y="408"/>
                    </a:lnTo>
                    <a:lnTo>
                      <a:pt x="404" y="408"/>
                    </a:lnTo>
                    <a:lnTo>
                      <a:pt x="364" y="412"/>
                    </a:lnTo>
                    <a:lnTo>
                      <a:pt x="336" y="412"/>
                    </a:lnTo>
                    <a:lnTo>
                      <a:pt x="316" y="412"/>
                    </a:lnTo>
                    <a:lnTo>
                      <a:pt x="292" y="412"/>
                    </a:lnTo>
                    <a:lnTo>
                      <a:pt x="268" y="416"/>
                    </a:lnTo>
                    <a:lnTo>
                      <a:pt x="248" y="416"/>
                    </a:lnTo>
                    <a:lnTo>
                      <a:pt x="220" y="416"/>
                    </a:lnTo>
                    <a:lnTo>
                      <a:pt x="204" y="416"/>
                    </a:lnTo>
                    <a:lnTo>
                      <a:pt x="176" y="416"/>
                    </a:lnTo>
                    <a:lnTo>
                      <a:pt x="144" y="416"/>
                    </a:lnTo>
                    <a:lnTo>
                      <a:pt x="128" y="416"/>
                    </a:lnTo>
                    <a:lnTo>
                      <a:pt x="88" y="416"/>
                    </a:lnTo>
                    <a:lnTo>
                      <a:pt x="88" y="412"/>
                    </a:lnTo>
                    <a:lnTo>
                      <a:pt x="88" y="408"/>
                    </a:lnTo>
                    <a:lnTo>
                      <a:pt x="76" y="396"/>
                    </a:lnTo>
                    <a:lnTo>
                      <a:pt x="80" y="388"/>
                    </a:lnTo>
                    <a:lnTo>
                      <a:pt x="80" y="380"/>
                    </a:lnTo>
                    <a:lnTo>
                      <a:pt x="80" y="376"/>
                    </a:lnTo>
                    <a:lnTo>
                      <a:pt x="80" y="372"/>
                    </a:lnTo>
                    <a:lnTo>
                      <a:pt x="80" y="360"/>
                    </a:lnTo>
                    <a:lnTo>
                      <a:pt x="80" y="356"/>
                    </a:lnTo>
                    <a:lnTo>
                      <a:pt x="80" y="352"/>
                    </a:lnTo>
                    <a:lnTo>
                      <a:pt x="76" y="348"/>
                    </a:lnTo>
                    <a:lnTo>
                      <a:pt x="80" y="344"/>
                    </a:lnTo>
                    <a:lnTo>
                      <a:pt x="76" y="336"/>
                    </a:lnTo>
                    <a:lnTo>
                      <a:pt x="80" y="336"/>
                    </a:lnTo>
                    <a:lnTo>
                      <a:pt x="80" y="332"/>
                    </a:lnTo>
                    <a:lnTo>
                      <a:pt x="72" y="332"/>
                    </a:lnTo>
                    <a:lnTo>
                      <a:pt x="72" y="328"/>
                    </a:lnTo>
                    <a:lnTo>
                      <a:pt x="72" y="316"/>
                    </a:lnTo>
                    <a:lnTo>
                      <a:pt x="76" y="320"/>
                    </a:lnTo>
                    <a:lnTo>
                      <a:pt x="76" y="316"/>
                    </a:lnTo>
                    <a:lnTo>
                      <a:pt x="72" y="312"/>
                    </a:lnTo>
                    <a:lnTo>
                      <a:pt x="72" y="304"/>
                    </a:lnTo>
                    <a:lnTo>
                      <a:pt x="72" y="296"/>
                    </a:lnTo>
                    <a:lnTo>
                      <a:pt x="68" y="292"/>
                    </a:lnTo>
                    <a:lnTo>
                      <a:pt x="64" y="292"/>
                    </a:lnTo>
                    <a:lnTo>
                      <a:pt x="64" y="288"/>
                    </a:lnTo>
                    <a:lnTo>
                      <a:pt x="64" y="284"/>
                    </a:lnTo>
                    <a:lnTo>
                      <a:pt x="60" y="284"/>
                    </a:lnTo>
                    <a:lnTo>
                      <a:pt x="56" y="284"/>
                    </a:lnTo>
                    <a:lnTo>
                      <a:pt x="56" y="280"/>
                    </a:lnTo>
                    <a:lnTo>
                      <a:pt x="52" y="276"/>
                    </a:lnTo>
                    <a:lnTo>
                      <a:pt x="56" y="268"/>
                    </a:lnTo>
                    <a:lnTo>
                      <a:pt x="52" y="264"/>
                    </a:lnTo>
                    <a:lnTo>
                      <a:pt x="56" y="260"/>
                    </a:lnTo>
                    <a:lnTo>
                      <a:pt x="56" y="256"/>
                    </a:lnTo>
                    <a:lnTo>
                      <a:pt x="56" y="248"/>
                    </a:lnTo>
                    <a:lnTo>
                      <a:pt x="52" y="240"/>
                    </a:lnTo>
                    <a:lnTo>
                      <a:pt x="48" y="232"/>
                    </a:lnTo>
                    <a:lnTo>
                      <a:pt x="48" y="224"/>
                    </a:lnTo>
                    <a:lnTo>
                      <a:pt x="44" y="224"/>
                    </a:lnTo>
                    <a:lnTo>
                      <a:pt x="44" y="220"/>
                    </a:lnTo>
                    <a:lnTo>
                      <a:pt x="40" y="220"/>
                    </a:lnTo>
                    <a:lnTo>
                      <a:pt x="40" y="216"/>
                    </a:lnTo>
                    <a:lnTo>
                      <a:pt x="36" y="212"/>
                    </a:lnTo>
                    <a:lnTo>
                      <a:pt x="36" y="204"/>
                    </a:lnTo>
                    <a:lnTo>
                      <a:pt x="28" y="196"/>
                    </a:lnTo>
                    <a:lnTo>
                      <a:pt x="28" y="192"/>
                    </a:lnTo>
                    <a:lnTo>
                      <a:pt x="32" y="188"/>
                    </a:lnTo>
                    <a:lnTo>
                      <a:pt x="32" y="184"/>
                    </a:lnTo>
                    <a:lnTo>
                      <a:pt x="28" y="180"/>
                    </a:lnTo>
                    <a:lnTo>
                      <a:pt x="24" y="176"/>
                    </a:lnTo>
                    <a:lnTo>
                      <a:pt x="20" y="172"/>
                    </a:lnTo>
                    <a:lnTo>
                      <a:pt x="24" y="168"/>
                    </a:lnTo>
                    <a:lnTo>
                      <a:pt x="24" y="164"/>
                    </a:lnTo>
                    <a:lnTo>
                      <a:pt x="24" y="160"/>
                    </a:lnTo>
                    <a:lnTo>
                      <a:pt x="24" y="156"/>
                    </a:lnTo>
                    <a:lnTo>
                      <a:pt x="20" y="152"/>
                    </a:lnTo>
                    <a:lnTo>
                      <a:pt x="16" y="148"/>
                    </a:lnTo>
                    <a:lnTo>
                      <a:pt x="16" y="144"/>
                    </a:lnTo>
                    <a:lnTo>
                      <a:pt x="16" y="140"/>
                    </a:lnTo>
                    <a:lnTo>
                      <a:pt x="12" y="132"/>
                    </a:lnTo>
                    <a:lnTo>
                      <a:pt x="12" y="128"/>
                    </a:lnTo>
                    <a:lnTo>
                      <a:pt x="8" y="128"/>
                    </a:lnTo>
                    <a:lnTo>
                      <a:pt x="0" y="124"/>
                    </a:lnTo>
                    <a:lnTo>
                      <a:pt x="0" y="116"/>
                    </a:lnTo>
                    <a:lnTo>
                      <a:pt x="0" y="112"/>
                    </a:lnTo>
                    <a:lnTo>
                      <a:pt x="4" y="108"/>
                    </a:lnTo>
                    <a:lnTo>
                      <a:pt x="4" y="104"/>
                    </a:lnTo>
                    <a:lnTo>
                      <a:pt x="8" y="104"/>
                    </a:lnTo>
                    <a:lnTo>
                      <a:pt x="12" y="96"/>
                    </a:lnTo>
                    <a:lnTo>
                      <a:pt x="12" y="88"/>
                    </a:lnTo>
                    <a:lnTo>
                      <a:pt x="12" y="84"/>
                    </a:lnTo>
                    <a:lnTo>
                      <a:pt x="16" y="80"/>
                    </a:lnTo>
                    <a:lnTo>
                      <a:pt x="12" y="76"/>
                    </a:lnTo>
                    <a:lnTo>
                      <a:pt x="16" y="72"/>
                    </a:lnTo>
                    <a:lnTo>
                      <a:pt x="20" y="72"/>
                    </a:lnTo>
                    <a:lnTo>
                      <a:pt x="20" y="64"/>
                    </a:lnTo>
                    <a:lnTo>
                      <a:pt x="16" y="52"/>
                    </a:lnTo>
                    <a:lnTo>
                      <a:pt x="8" y="52"/>
                    </a:lnTo>
                    <a:lnTo>
                      <a:pt x="8" y="48"/>
                    </a:lnTo>
                    <a:lnTo>
                      <a:pt x="8" y="44"/>
                    </a:lnTo>
                    <a:lnTo>
                      <a:pt x="12" y="40"/>
                    </a:lnTo>
                    <a:lnTo>
                      <a:pt x="12" y="32"/>
                    </a:lnTo>
                    <a:lnTo>
                      <a:pt x="12" y="28"/>
                    </a:lnTo>
                    <a:lnTo>
                      <a:pt x="8" y="28"/>
                    </a:lnTo>
                    <a:lnTo>
                      <a:pt x="8" y="24"/>
                    </a:lnTo>
                    <a:lnTo>
                      <a:pt x="8" y="16"/>
                    </a:lnTo>
                    <a:lnTo>
                      <a:pt x="4" y="12"/>
                    </a:lnTo>
                    <a:lnTo>
                      <a:pt x="20" y="12"/>
                    </a:lnTo>
                    <a:lnTo>
                      <a:pt x="60" y="12"/>
                    </a:lnTo>
                    <a:lnTo>
                      <a:pt x="76" y="12"/>
                    </a:lnTo>
                    <a:lnTo>
                      <a:pt x="116" y="12"/>
                    </a:lnTo>
                    <a:lnTo>
                      <a:pt x="124" y="12"/>
                    </a:lnTo>
                    <a:lnTo>
                      <a:pt x="172" y="12"/>
                    </a:lnTo>
                    <a:lnTo>
                      <a:pt x="176" y="12"/>
                    </a:lnTo>
                    <a:lnTo>
                      <a:pt x="216" y="12"/>
                    </a:lnTo>
                    <a:lnTo>
                      <a:pt x="240" y="12"/>
                    </a:lnTo>
                    <a:lnTo>
                      <a:pt x="264" y="12"/>
                    </a:lnTo>
                    <a:lnTo>
                      <a:pt x="296" y="12"/>
                    </a:lnTo>
                    <a:lnTo>
                      <a:pt x="312" y="12"/>
                    </a:lnTo>
                    <a:lnTo>
                      <a:pt x="356" y="8"/>
                    </a:lnTo>
                    <a:lnTo>
                      <a:pt x="360" y="8"/>
                    </a:lnTo>
                    <a:lnTo>
                      <a:pt x="404" y="8"/>
                    </a:lnTo>
                    <a:lnTo>
                      <a:pt x="416" y="8"/>
                    </a:lnTo>
                    <a:lnTo>
                      <a:pt x="452" y="4"/>
                    </a:lnTo>
                    <a:lnTo>
                      <a:pt x="488" y="4"/>
                    </a:lnTo>
                    <a:lnTo>
                      <a:pt x="500" y="4"/>
                    </a:lnTo>
                    <a:lnTo>
                      <a:pt x="536" y="0"/>
                    </a:lnTo>
                    <a:lnTo>
                      <a:pt x="536" y="8"/>
                    </a:lnTo>
                    <a:lnTo>
                      <a:pt x="540" y="12"/>
                    </a:lnTo>
                    <a:lnTo>
                      <a:pt x="540" y="20"/>
                    </a:lnTo>
                    <a:lnTo>
                      <a:pt x="544" y="20"/>
                    </a:lnTo>
                    <a:lnTo>
                      <a:pt x="552" y="28"/>
                    </a:lnTo>
                    <a:lnTo>
                      <a:pt x="556" y="32"/>
                    </a:lnTo>
                    <a:lnTo>
                      <a:pt x="556" y="36"/>
                    </a:lnTo>
                    <a:lnTo>
                      <a:pt x="548" y="48"/>
                    </a:lnTo>
                    <a:lnTo>
                      <a:pt x="548" y="60"/>
                    </a:lnTo>
                    <a:lnTo>
                      <a:pt x="548" y="68"/>
                    </a:lnTo>
                    <a:lnTo>
                      <a:pt x="552" y="80"/>
                    </a:lnTo>
                    <a:lnTo>
                      <a:pt x="556" y="88"/>
                    </a:lnTo>
                    <a:lnTo>
                      <a:pt x="556" y="100"/>
                    </a:lnTo>
                    <a:lnTo>
                      <a:pt x="560" y="104"/>
                    </a:lnTo>
                    <a:lnTo>
                      <a:pt x="564" y="108"/>
                    </a:lnTo>
                    <a:lnTo>
                      <a:pt x="572" y="112"/>
                    </a:lnTo>
                    <a:lnTo>
                      <a:pt x="576" y="112"/>
                    </a:lnTo>
                    <a:lnTo>
                      <a:pt x="592" y="116"/>
                    </a:lnTo>
                    <a:lnTo>
                      <a:pt x="596" y="116"/>
                    </a:lnTo>
                    <a:lnTo>
                      <a:pt x="600" y="128"/>
                    </a:lnTo>
                    <a:lnTo>
                      <a:pt x="604" y="128"/>
                    </a:lnTo>
                    <a:lnTo>
                      <a:pt x="604" y="132"/>
                    </a:lnTo>
                    <a:lnTo>
                      <a:pt x="604" y="136"/>
                    </a:lnTo>
                    <a:lnTo>
                      <a:pt x="604" y="140"/>
                    </a:lnTo>
                    <a:lnTo>
                      <a:pt x="608" y="140"/>
                    </a:lnTo>
                    <a:lnTo>
                      <a:pt x="612" y="148"/>
                    </a:lnTo>
                    <a:lnTo>
                      <a:pt x="620" y="152"/>
                    </a:lnTo>
                    <a:lnTo>
                      <a:pt x="624" y="156"/>
                    </a:lnTo>
                    <a:lnTo>
                      <a:pt x="628" y="168"/>
                    </a:lnTo>
                    <a:lnTo>
                      <a:pt x="628" y="172"/>
                    </a:lnTo>
                    <a:lnTo>
                      <a:pt x="632" y="176"/>
                    </a:lnTo>
                    <a:lnTo>
                      <a:pt x="636" y="176"/>
                    </a:lnTo>
                    <a:lnTo>
                      <a:pt x="648" y="180"/>
                    </a:lnTo>
                    <a:lnTo>
                      <a:pt x="652" y="184"/>
                    </a:lnTo>
                    <a:lnTo>
                      <a:pt x="656" y="188"/>
                    </a:lnTo>
                    <a:lnTo>
                      <a:pt x="656" y="192"/>
                    </a:lnTo>
                    <a:lnTo>
                      <a:pt x="656" y="196"/>
                    </a:lnTo>
                    <a:lnTo>
                      <a:pt x="656" y="204"/>
                    </a:lnTo>
                    <a:lnTo>
                      <a:pt x="656" y="212"/>
                    </a:lnTo>
                    <a:lnTo>
                      <a:pt x="652" y="228"/>
                    </a:lnTo>
                    <a:lnTo>
                      <a:pt x="648" y="232"/>
                    </a:lnTo>
                    <a:lnTo>
                      <a:pt x="644" y="236"/>
                    </a:lnTo>
                    <a:lnTo>
                      <a:pt x="640" y="240"/>
                    </a:lnTo>
                    <a:lnTo>
                      <a:pt x="640" y="252"/>
                    </a:lnTo>
                    <a:lnTo>
                      <a:pt x="640" y="256"/>
                    </a:lnTo>
                    <a:lnTo>
                      <a:pt x="640" y="260"/>
                    </a:lnTo>
                    <a:lnTo>
                      <a:pt x="632" y="264"/>
                    </a:lnTo>
                    <a:lnTo>
                      <a:pt x="632" y="268"/>
                    </a:lnTo>
                    <a:lnTo>
                      <a:pt x="628" y="268"/>
                    </a:lnTo>
                    <a:lnTo>
                      <a:pt x="620" y="268"/>
                    </a:lnTo>
                    <a:lnTo>
                      <a:pt x="616" y="272"/>
                    </a:lnTo>
                    <a:lnTo>
                      <a:pt x="608" y="280"/>
                    </a:lnTo>
                    <a:lnTo>
                      <a:pt x="604" y="280"/>
                    </a:lnTo>
                    <a:lnTo>
                      <a:pt x="596" y="280"/>
                    </a:lnTo>
                    <a:lnTo>
                      <a:pt x="592" y="284"/>
                    </a:lnTo>
                    <a:lnTo>
                      <a:pt x="580" y="288"/>
                    </a:lnTo>
                    <a:lnTo>
                      <a:pt x="576" y="284"/>
                    </a:lnTo>
                    <a:lnTo>
                      <a:pt x="572" y="288"/>
                    </a:lnTo>
                    <a:lnTo>
                      <a:pt x="568" y="288"/>
                    </a:lnTo>
                    <a:lnTo>
                      <a:pt x="568" y="300"/>
                    </a:lnTo>
                    <a:lnTo>
                      <a:pt x="564" y="308"/>
                    </a:lnTo>
                    <a:lnTo>
                      <a:pt x="564" y="312"/>
                    </a:lnTo>
                    <a:lnTo>
                      <a:pt x="572" y="320"/>
                    </a:lnTo>
                    <a:lnTo>
                      <a:pt x="576" y="320"/>
                    </a:lnTo>
                    <a:lnTo>
                      <a:pt x="576" y="324"/>
                    </a:lnTo>
                    <a:lnTo>
                      <a:pt x="580" y="328"/>
                    </a:lnTo>
                    <a:lnTo>
                      <a:pt x="584" y="336"/>
                    </a:lnTo>
                    <a:lnTo>
                      <a:pt x="584" y="352"/>
                    </a:lnTo>
                    <a:lnTo>
                      <a:pt x="580" y="356"/>
                    </a:lnTo>
                    <a:lnTo>
                      <a:pt x="572" y="360"/>
                    </a:lnTo>
                    <a:lnTo>
                      <a:pt x="572" y="368"/>
                    </a:lnTo>
                    <a:lnTo>
                      <a:pt x="572" y="376"/>
                    </a:lnTo>
                    <a:lnTo>
                      <a:pt x="568" y="384"/>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09" name="Freeform 29"/>
              <p:cNvSpPr>
                <a:spLocks noEditPoints="1"/>
              </p:cNvSpPr>
              <p:nvPr/>
            </p:nvSpPr>
            <p:spPr bwMode="auto">
              <a:xfrm>
                <a:off x="3974" y="1740"/>
                <a:ext cx="253" cy="141"/>
              </a:xfrm>
              <a:custGeom>
                <a:avLst/>
                <a:gdLst>
                  <a:gd name="T0" fmla="*/ 777287 w 376"/>
                  <a:gd name="T1" fmla="*/ 901663 h 208"/>
                  <a:gd name="T2" fmla="*/ 777287 w 376"/>
                  <a:gd name="T3" fmla="*/ 901663 h 208"/>
                  <a:gd name="T4" fmla="*/ 777287 w 376"/>
                  <a:gd name="T5" fmla="*/ 901663 h 208"/>
                  <a:gd name="T6" fmla="*/ 777287 w 376"/>
                  <a:gd name="T7" fmla="*/ 901663 h 208"/>
                  <a:gd name="T8" fmla="*/ 777287 w 376"/>
                  <a:gd name="T9" fmla="*/ 901663 h 208"/>
                  <a:gd name="T10" fmla="*/ 777287 w 376"/>
                  <a:gd name="T11" fmla="*/ 901663 h 208"/>
                  <a:gd name="T12" fmla="*/ 777287 w 376"/>
                  <a:gd name="T13" fmla="*/ 901663 h 208"/>
                  <a:gd name="T14" fmla="*/ 777287 w 376"/>
                  <a:gd name="T15" fmla="*/ 901663 h 208"/>
                  <a:gd name="T16" fmla="*/ 777287 w 376"/>
                  <a:gd name="T17" fmla="*/ 901663 h 208"/>
                  <a:gd name="T18" fmla="*/ 777287 w 376"/>
                  <a:gd name="T19" fmla="*/ 901663 h 208"/>
                  <a:gd name="T20" fmla="*/ 777287 w 376"/>
                  <a:gd name="T21" fmla="*/ 901663 h 208"/>
                  <a:gd name="T22" fmla="*/ 0 w 376"/>
                  <a:gd name="T23" fmla="*/ 901663 h 208"/>
                  <a:gd name="T24" fmla="*/ 777287 w 376"/>
                  <a:gd name="T25" fmla="*/ 901663 h 208"/>
                  <a:gd name="T26" fmla="*/ 777287 w 376"/>
                  <a:gd name="T27" fmla="*/ 901663 h 208"/>
                  <a:gd name="T28" fmla="*/ 777287 w 376"/>
                  <a:gd name="T29" fmla="*/ 901663 h 208"/>
                  <a:gd name="T30" fmla="*/ 777287 w 376"/>
                  <a:gd name="T31" fmla="*/ 901663 h 208"/>
                  <a:gd name="T32" fmla="*/ 777287 w 376"/>
                  <a:gd name="T33" fmla="*/ 901663 h 208"/>
                  <a:gd name="T34" fmla="*/ 777287 w 376"/>
                  <a:gd name="T35" fmla="*/ 901663 h 208"/>
                  <a:gd name="T36" fmla="*/ 777287 w 376"/>
                  <a:gd name="T37" fmla="*/ 901663 h 208"/>
                  <a:gd name="T38" fmla="*/ 777287 w 376"/>
                  <a:gd name="T39" fmla="*/ 901663 h 208"/>
                  <a:gd name="T40" fmla="*/ 777287 w 376"/>
                  <a:gd name="T41" fmla="*/ 0 h 208"/>
                  <a:gd name="T42" fmla="*/ 777287 w 376"/>
                  <a:gd name="T43" fmla="*/ 0 h 208"/>
                  <a:gd name="T44" fmla="*/ 777287 w 376"/>
                  <a:gd name="T45" fmla="*/ 901663 h 208"/>
                  <a:gd name="T46" fmla="*/ 777287 w 376"/>
                  <a:gd name="T47" fmla="*/ 901663 h 208"/>
                  <a:gd name="T48" fmla="*/ 777287 w 376"/>
                  <a:gd name="T49" fmla="*/ 901663 h 208"/>
                  <a:gd name="T50" fmla="*/ 777287 w 376"/>
                  <a:gd name="T51" fmla="*/ 901663 h 208"/>
                  <a:gd name="T52" fmla="*/ 777287 w 376"/>
                  <a:gd name="T53" fmla="*/ 901663 h 208"/>
                  <a:gd name="T54" fmla="*/ 777287 w 376"/>
                  <a:gd name="T55" fmla="*/ 901663 h 208"/>
                  <a:gd name="T56" fmla="*/ 777287 w 376"/>
                  <a:gd name="T57" fmla="*/ 901663 h 208"/>
                  <a:gd name="T58" fmla="*/ 777287 w 376"/>
                  <a:gd name="T59" fmla="*/ 901663 h 208"/>
                  <a:gd name="T60" fmla="*/ 777287 w 376"/>
                  <a:gd name="T61" fmla="*/ 901663 h 208"/>
                  <a:gd name="T62" fmla="*/ 777287 w 376"/>
                  <a:gd name="T63" fmla="*/ 901663 h 208"/>
                  <a:gd name="T64" fmla="*/ 777287 w 376"/>
                  <a:gd name="T65" fmla="*/ 901663 h 208"/>
                  <a:gd name="T66" fmla="*/ 777287 w 376"/>
                  <a:gd name="T67" fmla="*/ 901663 h 208"/>
                  <a:gd name="T68" fmla="*/ 777287 w 376"/>
                  <a:gd name="T69" fmla="*/ 901663 h 208"/>
                  <a:gd name="T70" fmla="*/ 777287 w 376"/>
                  <a:gd name="T71" fmla="*/ 901663 h 208"/>
                  <a:gd name="T72" fmla="*/ 777287 w 376"/>
                  <a:gd name="T73" fmla="*/ 901663 h 208"/>
                  <a:gd name="T74" fmla="*/ 777287 w 376"/>
                  <a:gd name="T75" fmla="*/ 901663 h 208"/>
                  <a:gd name="T76" fmla="*/ 777287 w 376"/>
                  <a:gd name="T77" fmla="*/ 901663 h 208"/>
                  <a:gd name="T78" fmla="*/ 777287 w 376"/>
                  <a:gd name="T79" fmla="*/ 901663 h 208"/>
                  <a:gd name="T80" fmla="*/ 777287 w 376"/>
                  <a:gd name="T81" fmla="*/ 901663 h 208"/>
                  <a:gd name="T82" fmla="*/ 777287 w 376"/>
                  <a:gd name="T83" fmla="*/ 901663 h 208"/>
                  <a:gd name="T84" fmla="*/ 777287 w 376"/>
                  <a:gd name="T85" fmla="*/ 901663 h 208"/>
                  <a:gd name="T86" fmla="*/ 777287 w 376"/>
                  <a:gd name="T87" fmla="*/ 901663 h 208"/>
                  <a:gd name="T88" fmla="*/ 777287 w 376"/>
                  <a:gd name="T89" fmla="*/ 901663 h 208"/>
                  <a:gd name="T90" fmla="*/ 777287 w 376"/>
                  <a:gd name="T91" fmla="*/ 901663 h 208"/>
                  <a:gd name="T92" fmla="*/ 777287 w 376"/>
                  <a:gd name="T93" fmla="*/ 901663 h 208"/>
                  <a:gd name="T94" fmla="*/ 777287 w 376"/>
                  <a:gd name="T95" fmla="*/ 901663 h 208"/>
                  <a:gd name="T96" fmla="*/ 777287 w 376"/>
                  <a:gd name="T97" fmla="*/ 901663 h 208"/>
                  <a:gd name="T98" fmla="*/ 777287 w 376"/>
                  <a:gd name="T99" fmla="*/ 901663 h 208"/>
                  <a:gd name="T100" fmla="*/ 777287 w 376"/>
                  <a:gd name="T101" fmla="*/ 901663 h 208"/>
                  <a:gd name="T102" fmla="*/ 777287 w 376"/>
                  <a:gd name="T103" fmla="*/ 901663 h 208"/>
                  <a:gd name="T104" fmla="*/ 777287 w 376"/>
                  <a:gd name="T105" fmla="*/ 901663 h 208"/>
                  <a:gd name="T106" fmla="*/ 777287 w 376"/>
                  <a:gd name="T107" fmla="*/ 901663 h 208"/>
                  <a:gd name="T108" fmla="*/ 777287 w 376"/>
                  <a:gd name="T109" fmla="*/ 901663 h 208"/>
                  <a:gd name="T110" fmla="*/ 777287 w 376"/>
                  <a:gd name="T111" fmla="*/ 901663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208"/>
                  <a:gd name="T170" fmla="*/ 376 w 37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208">
                    <a:moveTo>
                      <a:pt x="224" y="160"/>
                    </a:moveTo>
                    <a:lnTo>
                      <a:pt x="220" y="156"/>
                    </a:lnTo>
                    <a:lnTo>
                      <a:pt x="220" y="148"/>
                    </a:lnTo>
                    <a:lnTo>
                      <a:pt x="220" y="144"/>
                    </a:lnTo>
                    <a:lnTo>
                      <a:pt x="216" y="144"/>
                    </a:lnTo>
                    <a:lnTo>
                      <a:pt x="212" y="132"/>
                    </a:lnTo>
                    <a:lnTo>
                      <a:pt x="212" y="128"/>
                    </a:lnTo>
                    <a:lnTo>
                      <a:pt x="200" y="132"/>
                    </a:lnTo>
                    <a:lnTo>
                      <a:pt x="168" y="140"/>
                    </a:lnTo>
                    <a:lnTo>
                      <a:pt x="140" y="144"/>
                    </a:lnTo>
                    <a:lnTo>
                      <a:pt x="136" y="148"/>
                    </a:lnTo>
                    <a:lnTo>
                      <a:pt x="100" y="156"/>
                    </a:lnTo>
                    <a:lnTo>
                      <a:pt x="92" y="156"/>
                    </a:lnTo>
                    <a:lnTo>
                      <a:pt x="92" y="160"/>
                    </a:lnTo>
                    <a:lnTo>
                      <a:pt x="88" y="160"/>
                    </a:lnTo>
                    <a:lnTo>
                      <a:pt x="88" y="156"/>
                    </a:lnTo>
                    <a:lnTo>
                      <a:pt x="76" y="160"/>
                    </a:lnTo>
                    <a:lnTo>
                      <a:pt x="76" y="164"/>
                    </a:lnTo>
                    <a:lnTo>
                      <a:pt x="68" y="168"/>
                    </a:lnTo>
                    <a:lnTo>
                      <a:pt x="68" y="164"/>
                    </a:lnTo>
                    <a:lnTo>
                      <a:pt x="52" y="168"/>
                    </a:lnTo>
                    <a:lnTo>
                      <a:pt x="48" y="168"/>
                    </a:lnTo>
                    <a:lnTo>
                      <a:pt x="4" y="176"/>
                    </a:lnTo>
                    <a:lnTo>
                      <a:pt x="0" y="172"/>
                    </a:lnTo>
                    <a:lnTo>
                      <a:pt x="0" y="112"/>
                    </a:lnTo>
                    <a:lnTo>
                      <a:pt x="4" y="76"/>
                    </a:lnTo>
                    <a:lnTo>
                      <a:pt x="24" y="72"/>
                    </a:lnTo>
                    <a:lnTo>
                      <a:pt x="36" y="72"/>
                    </a:lnTo>
                    <a:lnTo>
                      <a:pt x="80" y="60"/>
                    </a:lnTo>
                    <a:lnTo>
                      <a:pt x="100" y="56"/>
                    </a:lnTo>
                    <a:lnTo>
                      <a:pt x="132" y="52"/>
                    </a:lnTo>
                    <a:lnTo>
                      <a:pt x="136" y="52"/>
                    </a:lnTo>
                    <a:lnTo>
                      <a:pt x="196" y="36"/>
                    </a:lnTo>
                    <a:lnTo>
                      <a:pt x="196" y="32"/>
                    </a:lnTo>
                    <a:lnTo>
                      <a:pt x="200" y="28"/>
                    </a:lnTo>
                    <a:lnTo>
                      <a:pt x="204" y="28"/>
                    </a:lnTo>
                    <a:lnTo>
                      <a:pt x="200" y="20"/>
                    </a:lnTo>
                    <a:lnTo>
                      <a:pt x="208" y="16"/>
                    </a:lnTo>
                    <a:lnTo>
                      <a:pt x="212" y="16"/>
                    </a:lnTo>
                    <a:lnTo>
                      <a:pt x="216" y="8"/>
                    </a:lnTo>
                    <a:lnTo>
                      <a:pt x="224" y="0"/>
                    </a:lnTo>
                    <a:lnTo>
                      <a:pt x="228" y="0"/>
                    </a:lnTo>
                    <a:lnTo>
                      <a:pt x="232" y="4"/>
                    </a:lnTo>
                    <a:lnTo>
                      <a:pt x="236" y="0"/>
                    </a:lnTo>
                    <a:lnTo>
                      <a:pt x="248" y="24"/>
                    </a:lnTo>
                    <a:lnTo>
                      <a:pt x="264" y="24"/>
                    </a:lnTo>
                    <a:lnTo>
                      <a:pt x="264" y="32"/>
                    </a:lnTo>
                    <a:lnTo>
                      <a:pt x="248" y="44"/>
                    </a:lnTo>
                    <a:lnTo>
                      <a:pt x="244" y="60"/>
                    </a:lnTo>
                    <a:lnTo>
                      <a:pt x="236" y="64"/>
                    </a:lnTo>
                    <a:lnTo>
                      <a:pt x="236" y="84"/>
                    </a:lnTo>
                    <a:lnTo>
                      <a:pt x="248" y="88"/>
                    </a:lnTo>
                    <a:lnTo>
                      <a:pt x="248" y="84"/>
                    </a:lnTo>
                    <a:lnTo>
                      <a:pt x="256" y="80"/>
                    </a:lnTo>
                    <a:lnTo>
                      <a:pt x="260" y="80"/>
                    </a:lnTo>
                    <a:lnTo>
                      <a:pt x="272" y="92"/>
                    </a:lnTo>
                    <a:lnTo>
                      <a:pt x="288" y="116"/>
                    </a:lnTo>
                    <a:lnTo>
                      <a:pt x="296" y="116"/>
                    </a:lnTo>
                    <a:lnTo>
                      <a:pt x="300" y="136"/>
                    </a:lnTo>
                    <a:lnTo>
                      <a:pt x="312" y="140"/>
                    </a:lnTo>
                    <a:lnTo>
                      <a:pt x="328" y="140"/>
                    </a:lnTo>
                    <a:lnTo>
                      <a:pt x="324" y="140"/>
                    </a:lnTo>
                    <a:lnTo>
                      <a:pt x="336" y="136"/>
                    </a:lnTo>
                    <a:lnTo>
                      <a:pt x="352" y="124"/>
                    </a:lnTo>
                    <a:lnTo>
                      <a:pt x="352" y="112"/>
                    </a:lnTo>
                    <a:lnTo>
                      <a:pt x="336" y="96"/>
                    </a:lnTo>
                    <a:lnTo>
                      <a:pt x="320" y="92"/>
                    </a:lnTo>
                    <a:lnTo>
                      <a:pt x="328" y="88"/>
                    </a:lnTo>
                    <a:lnTo>
                      <a:pt x="340" y="92"/>
                    </a:lnTo>
                    <a:lnTo>
                      <a:pt x="352" y="104"/>
                    </a:lnTo>
                    <a:lnTo>
                      <a:pt x="364" y="124"/>
                    </a:lnTo>
                    <a:lnTo>
                      <a:pt x="364" y="136"/>
                    </a:lnTo>
                    <a:lnTo>
                      <a:pt x="320" y="156"/>
                    </a:lnTo>
                    <a:lnTo>
                      <a:pt x="320" y="164"/>
                    </a:lnTo>
                    <a:lnTo>
                      <a:pt x="300" y="172"/>
                    </a:lnTo>
                    <a:lnTo>
                      <a:pt x="296" y="172"/>
                    </a:lnTo>
                    <a:lnTo>
                      <a:pt x="296" y="144"/>
                    </a:lnTo>
                    <a:lnTo>
                      <a:pt x="276" y="168"/>
                    </a:lnTo>
                    <a:lnTo>
                      <a:pt x="272" y="168"/>
                    </a:lnTo>
                    <a:lnTo>
                      <a:pt x="264" y="184"/>
                    </a:lnTo>
                    <a:lnTo>
                      <a:pt x="256" y="192"/>
                    </a:lnTo>
                    <a:lnTo>
                      <a:pt x="248" y="172"/>
                    </a:lnTo>
                    <a:lnTo>
                      <a:pt x="240" y="168"/>
                    </a:lnTo>
                    <a:lnTo>
                      <a:pt x="236" y="164"/>
                    </a:lnTo>
                    <a:lnTo>
                      <a:pt x="232" y="160"/>
                    </a:lnTo>
                    <a:lnTo>
                      <a:pt x="224" y="160"/>
                    </a:lnTo>
                    <a:close/>
                    <a:moveTo>
                      <a:pt x="308" y="188"/>
                    </a:moveTo>
                    <a:lnTo>
                      <a:pt x="308" y="180"/>
                    </a:lnTo>
                    <a:lnTo>
                      <a:pt x="312" y="188"/>
                    </a:lnTo>
                    <a:lnTo>
                      <a:pt x="316" y="188"/>
                    </a:lnTo>
                    <a:lnTo>
                      <a:pt x="324" y="196"/>
                    </a:lnTo>
                    <a:lnTo>
                      <a:pt x="296" y="204"/>
                    </a:lnTo>
                    <a:lnTo>
                      <a:pt x="296" y="208"/>
                    </a:lnTo>
                    <a:lnTo>
                      <a:pt x="288" y="204"/>
                    </a:lnTo>
                    <a:lnTo>
                      <a:pt x="292" y="200"/>
                    </a:lnTo>
                    <a:lnTo>
                      <a:pt x="296" y="204"/>
                    </a:lnTo>
                    <a:lnTo>
                      <a:pt x="296" y="196"/>
                    </a:lnTo>
                    <a:lnTo>
                      <a:pt x="300" y="184"/>
                    </a:lnTo>
                    <a:lnTo>
                      <a:pt x="304" y="180"/>
                    </a:lnTo>
                    <a:lnTo>
                      <a:pt x="308" y="188"/>
                    </a:lnTo>
                    <a:close/>
                    <a:moveTo>
                      <a:pt x="368" y="188"/>
                    </a:moveTo>
                    <a:lnTo>
                      <a:pt x="372" y="184"/>
                    </a:lnTo>
                    <a:lnTo>
                      <a:pt x="368" y="184"/>
                    </a:lnTo>
                    <a:lnTo>
                      <a:pt x="364" y="188"/>
                    </a:lnTo>
                    <a:lnTo>
                      <a:pt x="368" y="180"/>
                    </a:lnTo>
                    <a:lnTo>
                      <a:pt x="364" y="176"/>
                    </a:lnTo>
                    <a:lnTo>
                      <a:pt x="376" y="188"/>
                    </a:lnTo>
                    <a:lnTo>
                      <a:pt x="376" y="192"/>
                    </a:lnTo>
                    <a:lnTo>
                      <a:pt x="364" y="196"/>
                    </a:lnTo>
                    <a:lnTo>
                      <a:pt x="352" y="196"/>
                    </a:lnTo>
                    <a:lnTo>
                      <a:pt x="352" y="192"/>
                    </a:lnTo>
                    <a:lnTo>
                      <a:pt x="364" y="192"/>
                    </a:lnTo>
                    <a:lnTo>
                      <a:pt x="368" y="188"/>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10" name="Freeform 30"/>
              <p:cNvSpPr>
                <a:spLocks/>
              </p:cNvSpPr>
              <p:nvPr/>
            </p:nvSpPr>
            <p:spPr bwMode="auto">
              <a:xfrm>
                <a:off x="1910" y="1930"/>
                <a:ext cx="600" cy="303"/>
              </a:xfrm>
              <a:custGeom>
                <a:avLst/>
                <a:gdLst>
                  <a:gd name="T0" fmla="*/ 705982 w 896"/>
                  <a:gd name="T1" fmla="*/ 861432 h 448"/>
                  <a:gd name="T2" fmla="*/ 705982 w 896"/>
                  <a:gd name="T3" fmla="*/ 861432 h 448"/>
                  <a:gd name="T4" fmla="*/ 705982 w 896"/>
                  <a:gd name="T5" fmla="*/ 861432 h 448"/>
                  <a:gd name="T6" fmla="*/ 0 w 896"/>
                  <a:gd name="T7" fmla="*/ 861432 h 448"/>
                  <a:gd name="T8" fmla="*/ 705982 w 896"/>
                  <a:gd name="T9" fmla="*/ 861432 h 448"/>
                  <a:gd name="T10" fmla="*/ 705982 w 896"/>
                  <a:gd name="T11" fmla="*/ 0 h 448"/>
                  <a:gd name="T12" fmla="*/ 705982 w 896"/>
                  <a:gd name="T13" fmla="*/ 861432 h 448"/>
                  <a:gd name="T14" fmla="*/ 705982 w 896"/>
                  <a:gd name="T15" fmla="*/ 861432 h 448"/>
                  <a:gd name="T16" fmla="*/ 705982 w 896"/>
                  <a:gd name="T17" fmla="*/ 861432 h 448"/>
                  <a:gd name="T18" fmla="*/ 705982 w 896"/>
                  <a:gd name="T19" fmla="*/ 861432 h 448"/>
                  <a:gd name="T20" fmla="*/ 705982 w 896"/>
                  <a:gd name="T21" fmla="*/ 861432 h 448"/>
                  <a:gd name="T22" fmla="*/ 705982 w 896"/>
                  <a:gd name="T23" fmla="*/ 861432 h 448"/>
                  <a:gd name="T24" fmla="*/ 705982 w 896"/>
                  <a:gd name="T25" fmla="*/ 861432 h 448"/>
                  <a:gd name="T26" fmla="*/ 705982 w 896"/>
                  <a:gd name="T27" fmla="*/ 861432 h 448"/>
                  <a:gd name="T28" fmla="*/ 705982 w 896"/>
                  <a:gd name="T29" fmla="*/ 861432 h 448"/>
                  <a:gd name="T30" fmla="*/ 705982 w 896"/>
                  <a:gd name="T31" fmla="*/ 861432 h 448"/>
                  <a:gd name="T32" fmla="*/ 705982 w 896"/>
                  <a:gd name="T33" fmla="*/ 861432 h 448"/>
                  <a:gd name="T34" fmla="*/ 705982 w 896"/>
                  <a:gd name="T35" fmla="*/ 861432 h 448"/>
                  <a:gd name="T36" fmla="*/ 705982 w 896"/>
                  <a:gd name="T37" fmla="*/ 861432 h 448"/>
                  <a:gd name="T38" fmla="*/ 705982 w 896"/>
                  <a:gd name="T39" fmla="*/ 861432 h 448"/>
                  <a:gd name="T40" fmla="*/ 705982 w 896"/>
                  <a:gd name="T41" fmla="*/ 861432 h 448"/>
                  <a:gd name="T42" fmla="*/ 705982 w 896"/>
                  <a:gd name="T43" fmla="*/ 861432 h 448"/>
                  <a:gd name="T44" fmla="*/ 705982 w 896"/>
                  <a:gd name="T45" fmla="*/ 861432 h 448"/>
                  <a:gd name="T46" fmla="*/ 705982 w 896"/>
                  <a:gd name="T47" fmla="*/ 861432 h 448"/>
                  <a:gd name="T48" fmla="*/ 705982 w 896"/>
                  <a:gd name="T49" fmla="*/ 861432 h 448"/>
                  <a:gd name="T50" fmla="*/ 705982 w 896"/>
                  <a:gd name="T51" fmla="*/ 861432 h 448"/>
                  <a:gd name="T52" fmla="*/ 705982 w 896"/>
                  <a:gd name="T53" fmla="*/ 861432 h 448"/>
                  <a:gd name="T54" fmla="*/ 705982 w 896"/>
                  <a:gd name="T55" fmla="*/ 861432 h 448"/>
                  <a:gd name="T56" fmla="*/ 705982 w 896"/>
                  <a:gd name="T57" fmla="*/ 861432 h 448"/>
                  <a:gd name="T58" fmla="*/ 705982 w 896"/>
                  <a:gd name="T59" fmla="*/ 861432 h 448"/>
                  <a:gd name="T60" fmla="*/ 705982 w 896"/>
                  <a:gd name="T61" fmla="*/ 861432 h 448"/>
                  <a:gd name="T62" fmla="*/ 705982 w 896"/>
                  <a:gd name="T63" fmla="*/ 861432 h 448"/>
                  <a:gd name="T64" fmla="*/ 705982 w 896"/>
                  <a:gd name="T65" fmla="*/ 861432 h 448"/>
                  <a:gd name="T66" fmla="*/ 705982 w 896"/>
                  <a:gd name="T67" fmla="*/ 861432 h 448"/>
                  <a:gd name="T68" fmla="*/ 705982 w 896"/>
                  <a:gd name="T69" fmla="*/ 861432 h 448"/>
                  <a:gd name="T70" fmla="*/ 705982 w 896"/>
                  <a:gd name="T71" fmla="*/ 861432 h 448"/>
                  <a:gd name="T72" fmla="*/ 705982 w 896"/>
                  <a:gd name="T73" fmla="*/ 861432 h 448"/>
                  <a:gd name="T74" fmla="*/ 705982 w 896"/>
                  <a:gd name="T75" fmla="*/ 861432 h 448"/>
                  <a:gd name="T76" fmla="*/ 705982 w 896"/>
                  <a:gd name="T77" fmla="*/ 861432 h 448"/>
                  <a:gd name="T78" fmla="*/ 705982 w 896"/>
                  <a:gd name="T79" fmla="*/ 861432 h 448"/>
                  <a:gd name="T80" fmla="*/ 705982 w 896"/>
                  <a:gd name="T81" fmla="*/ 861432 h 448"/>
                  <a:gd name="T82" fmla="*/ 705982 w 896"/>
                  <a:gd name="T83" fmla="*/ 861432 h 448"/>
                  <a:gd name="T84" fmla="*/ 705982 w 896"/>
                  <a:gd name="T85" fmla="*/ 861432 h 448"/>
                  <a:gd name="T86" fmla="*/ 705982 w 896"/>
                  <a:gd name="T87" fmla="*/ 861432 h 448"/>
                  <a:gd name="T88" fmla="*/ 705982 w 896"/>
                  <a:gd name="T89" fmla="*/ 861432 h 448"/>
                  <a:gd name="T90" fmla="*/ 705982 w 896"/>
                  <a:gd name="T91" fmla="*/ 861432 h 448"/>
                  <a:gd name="T92" fmla="*/ 705982 w 896"/>
                  <a:gd name="T93" fmla="*/ 861432 h 448"/>
                  <a:gd name="T94" fmla="*/ 705982 w 896"/>
                  <a:gd name="T95" fmla="*/ 861432 h 448"/>
                  <a:gd name="T96" fmla="*/ 705982 w 896"/>
                  <a:gd name="T97" fmla="*/ 861432 h 448"/>
                  <a:gd name="T98" fmla="*/ 705982 w 896"/>
                  <a:gd name="T99" fmla="*/ 861432 h 448"/>
                  <a:gd name="T100" fmla="*/ 705982 w 896"/>
                  <a:gd name="T101" fmla="*/ 861432 h 448"/>
                  <a:gd name="T102" fmla="*/ 705982 w 896"/>
                  <a:gd name="T103" fmla="*/ 861432 h 448"/>
                  <a:gd name="T104" fmla="*/ 705982 w 896"/>
                  <a:gd name="T105" fmla="*/ 861432 h 448"/>
                  <a:gd name="T106" fmla="*/ 705982 w 896"/>
                  <a:gd name="T107" fmla="*/ 861432 h 448"/>
                  <a:gd name="T108" fmla="*/ 705982 w 896"/>
                  <a:gd name="T109" fmla="*/ 861432 h 448"/>
                  <a:gd name="T110" fmla="*/ 705982 w 896"/>
                  <a:gd name="T111" fmla="*/ 861432 h 448"/>
                  <a:gd name="T112" fmla="*/ 705982 w 896"/>
                  <a:gd name="T113" fmla="*/ 861432 h 448"/>
                  <a:gd name="T114" fmla="*/ 705982 w 896"/>
                  <a:gd name="T115" fmla="*/ 861432 h 4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6"/>
                  <a:gd name="T175" fmla="*/ 0 h 448"/>
                  <a:gd name="T176" fmla="*/ 896 w 896"/>
                  <a:gd name="T177" fmla="*/ 448 h 4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6" h="448">
                    <a:moveTo>
                      <a:pt x="260" y="432"/>
                    </a:moveTo>
                    <a:lnTo>
                      <a:pt x="196" y="428"/>
                    </a:lnTo>
                    <a:lnTo>
                      <a:pt x="196" y="380"/>
                    </a:lnTo>
                    <a:lnTo>
                      <a:pt x="200" y="368"/>
                    </a:lnTo>
                    <a:lnTo>
                      <a:pt x="200" y="332"/>
                    </a:lnTo>
                    <a:lnTo>
                      <a:pt x="200" y="324"/>
                    </a:lnTo>
                    <a:lnTo>
                      <a:pt x="204" y="292"/>
                    </a:lnTo>
                    <a:lnTo>
                      <a:pt x="144" y="288"/>
                    </a:lnTo>
                    <a:lnTo>
                      <a:pt x="140" y="288"/>
                    </a:lnTo>
                    <a:lnTo>
                      <a:pt x="68" y="280"/>
                    </a:lnTo>
                    <a:lnTo>
                      <a:pt x="48" y="280"/>
                    </a:lnTo>
                    <a:lnTo>
                      <a:pt x="0" y="276"/>
                    </a:lnTo>
                    <a:lnTo>
                      <a:pt x="4" y="220"/>
                    </a:lnTo>
                    <a:lnTo>
                      <a:pt x="4" y="196"/>
                    </a:lnTo>
                    <a:lnTo>
                      <a:pt x="8" y="180"/>
                    </a:lnTo>
                    <a:lnTo>
                      <a:pt x="8" y="136"/>
                    </a:lnTo>
                    <a:lnTo>
                      <a:pt x="16" y="52"/>
                    </a:lnTo>
                    <a:lnTo>
                      <a:pt x="20" y="0"/>
                    </a:lnTo>
                    <a:lnTo>
                      <a:pt x="76" y="4"/>
                    </a:lnTo>
                    <a:lnTo>
                      <a:pt x="124" y="8"/>
                    </a:lnTo>
                    <a:lnTo>
                      <a:pt x="148" y="12"/>
                    </a:lnTo>
                    <a:lnTo>
                      <a:pt x="216" y="16"/>
                    </a:lnTo>
                    <a:lnTo>
                      <a:pt x="304" y="20"/>
                    </a:lnTo>
                    <a:lnTo>
                      <a:pt x="404" y="28"/>
                    </a:lnTo>
                    <a:lnTo>
                      <a:pt x="472" y="28"/>
                    </a:lnTo>
                    <a:lnTo>
                      <a:pt x="500" y="28"/>
                    </a:lnTo>
                    <a:lnTo>
                      <a:pt x="576" y="32"/>
                    </a:lnTo>
                    <a:lnTo>
                      <a:pt x="580" y="40"/>
                    </a:lnTo>
                    <a:lnTo>
                      <a:pt x="584" y="44"/>
                    </a:lnTo>
                    <a:lnTo>
                      <a:pt x="592" y="48"/>
                    </a:lnTo>
                    <a:lnTo>
                      <a:pt x="608" y="56"/>
                    </a:lnTo>
                    <a:lnTo>
                      <a:pt x="612" y="56"/>
                    </a:lnTo>
                    <a:lnTo>
                      <a:pt x="612" y="60"/>
                    </a:lnTo>
                    <a:lnTo>
                      <a:pt x="620" y="64"/>
                    </a:lnTo>
                    <a:lnTo>
                      <a:pt x="624" y="64"/>
                    </a:lnTo>
                    <a:lnTo>
                      <a:pt x="628" y="64"/>
                    </a:lnTo>
                    <a:lnTo>
                      <a:pt x="632" y="60"/>
                    </a:lnTo>
                    <a:lnTo>
                      <a:pt x="636" y="56"/>
                    </a:lnTo>
                    <a:lnTo>
                      <a:pt x="636" y="52"/>
                    </a:lnTo>
                    <a:lnTo>
                      <a:pt x="644" y="52"/>
                    </a:lnTo>
                    <a:lnTo>
                      <a:pt x="648" y="52"/>
                    </a:lnTo>
                    <a:lnTo>
                      <a:pt x="652" y="52"/>
                    </a:lnTo>
                    <a:lnTo>
                      <a:pt x="656" y="56"/>
                    </a:lnTo>
                    <a:lnTo>
                      <a:pt x="660" y="52"/>
                    </a:lnTo>
                    <a:lnTo>
                      <a:pt x="668" y="56"/>
                    </a:lnTo>
                    <a:lnTo>
                      <a:pt x="672" y="52"/>
                    </a:lnTo>
                    <a:lnTo>
                      <a:pt x="676" y="52"/>
                    </a:lnTo>
                    <a:lnTo>
                      <a:pt x="680" y="52"/>
                    </a:lnTo>
                    <a:lnTo>
                      <a:pt x="684" y="52"/>
                    </a:lnTo>
                    <a:lnTo>
                      <a:pt x="692" y="52"/>
                    </a:lnTo>
                    <a:lnTo>
                      <a:pt x="696" y="56"/>
                    </a:lnTo>
                    <a:lnTo>
                      <a:pt x="700" y="56"/>
                    </a:lnTo>
                    <a:lnTo>
                      <a:pt x="704" y="60"/>
                    </a:lnTo>
                    <a:lnTo>
                      <a:pt x="708" y="60"/>
                    </a:lnTo>
                    <a:lnTo>
                      <a:pt x="712" y="64"/>
                    </a:lnTo>
                    <a:lnTo>
                      <a:pt x="724" y="68"/>
                    </a:lnTo>
                    <a:lnTo>
                      <a:pt x="728" y="68"/>
                    </a:lnTo>
                    <a:lnTo>
                      <a:pt x="728" y="72"/>
                    </a:lnTo>
                    <a:lnTo>
                      <a:pt x="732" y="72"/>
                    </a:lnTo>
                    <a:lnTo>
                      <a:pt x="744" y="76"/>
                    </a:lnTo>
                    <a:lnTo>
                      <a:pt x="744" y="80"/>
                    </a:lnTo>
                    <a:lnTo>
                      <a:pt x="752" y="80"/>
                    </a:lnTo>
                    <a:lnTo>
                      <a:pt x="756" y="80"/>
                    </a:lnTo>
                    <a:lnTo>
                      <a:pt x="756" y="84"/>
                    </a:lnTo>
                    <a:lnTo>
                      <a:pt x="752" y="88"/>
                    </a:lnTo>
                    <a:lnTo>
                      <a:pt x="760" y="96"/>
                    </a:lnTo>
                    <a:lnTo>
                      <a:pt x="760" y="100"/>
                    </a:lnTo>
                    <a:lnTo>
                      <a:pt x="764" y="104"/>
                    </a:lnTo>
                    <a:lnTo>
                      <a:pt x="764" y="100"/>
                    </a:lnTo>
                    <a:lnTo>
                      <a:pt x="768" y="100"/>
                    </a:lnTo>
                    <a:lnTo>
                      <a:pt x="776" y="104"/>
                    </a:lnTo>
                    <a:lnTo>
                      <a:pt x="780" y="104"/>
                    </a:lnTo>
                    <a:lnTo>
                      <a:pt x="784" y="108"/>
                    </a:lnTo>
                    <a:lnTo>
                      <a:pt x="784" y="112"/>
                    </a:lnTo>
                    <a:lnTo>
                      <a:pt x="784" y="116"/>
                    </a:lnTo>
                    <a:lnTo>
                      <a:pt x="784" y="120"/>
                    </a:lnTo>
                    <a:lnTo>
                      <a:pt x="780" y="124"/>
                    </a:lnTo>
                    <a:lnTo>
                      <a:pt x="784" y="128"/>
                    </a:lnTo>
                    <a:lnTo>
                      <a:pt x="788" y="132"/>
                    </a:lnTo>
                    <a:lnTo>
                      <a:pt x="792" y="136"/>
                    </a:lnTo>
                    <a:lnTo>
                      <a:pt x="792" y="140"/>
                    </a:lnTo>
                    <a:lnTo>
                      <a:pt x="788" y="144"/>
                    </a:lnTo>
                    <a:lnTo>
                      <a:pt x="788" y="148"/>
                    </a:lnTo>
                    <a:lnTo>
                      <a:pt x="796" y="156"/>
                    </a:lnTo>
                    <a:lnTo>
                      <a:pt x="796" y="164"/>
                    </a:lnTo>
                    <a:lnTo>
                      <a:pt x="800" y="168"/>
                    </a:lnTo>
                    <a:lnTo>
                      <a:pt x="800" y="172"/>
                    </a:lnTo>
                    <a:lnTo>
                      <a:pt x="804" y="172"/>
                    </a:lnTo>
                    <a:lnTo>
                      <a:pt x="804" y="176"/>
                    </a:lnTo>
                    <a:lnTo>
                      <a:pt x="808" y="176"/>
                    </a:lnTo>
                    <a:lnTo>
                      <a:pt x="808" y="184"/>
                    </a:lnTo>
                    <a:lnTo>
                      <a:pt x="812" y="192"/>
                    </a:lnTo>
                    <a:lnTo>
                      <a:pt x="816" y="200"/>
                    </a:lnTo>
                    <a:lnTo>
                      <a:pt x="816" y="208"/>
                    </a:lnTo>
                    <a:lnTo>
                      <a:pt x="816" y="212"/>
                    </a:lnTo>
                    <a:lnTo>
                      <a:pt x="812" y="216"/>
                    </a:lnTo>
                    <a:lnTo>
                      <a:pt x="816" y="220"/>
                    </a:lnTo>
                    <a:lnTo>
                      <a:pt x="812" y="228"/>
                    </a:lnTo>
                    <a:lnTo>
                      <a:pt x="816" y="232"/>
                    </a:lnTo>
                    <a:lnTo>
                      <a:pt x="816" y="236"/>
                    </a:lnTo>
                    <a:lnTo>
                      <a:pt x="820" y="236"/>
                    </a:lnTo>
                    <a:lnTo>
                      <a:pt x="824" y="236"/>
                    </a:lnTo>
                    <a:lnTo>
                      <a:pt x="824" y="240"/>
                    </a:lnTo>
                    <a:lnTo>
                      <a:pt x="824" y="244"/>
                    </a:lnTo>
                    <a:lnTo>
                      <a:pt x="828" y="244"/>
                    </a:lnTo>
                    <a:lnTo>
                      <a:pt x="832" y="248"/>
                    </a:lnTo>
                    <a:lnTo>
                      <a:pt x="832" y="256"/>
                    </a:lnTo>
                    <a:lnTo>
                      <a:pt x="832" y="264"/>
                    </a:lnTo>
                    <a:lnTo>
                      <a:pt x="836" y="268"/>
                    </a:lnTo>
                    <a:lnTo>
                      <a:pt x="836" y="272"/>
                    </a:lnTo>
                    <a:lnTo>
                      <a:pt x="832" y="268"/>
                    </a:lnTo>
                    <a:lnTo>
                      <a:pt x="832" y="280"/>
                    </a:lnTo>
                    <a:lnTo>
                      <a:pt x="832" y="284"/>
                    </a:lnTo>
                    <a:lnTo>
                      <a:pt x="840" y="284"/>
                    </a:lnTo>
                    <a:lnTo>
                      <a:pt x="840" y="288"/>
                    </a:lnTo>
                    <a:lnTo>
                      <a:pt x="836" y="288"/>
                    </a:lnTo>
                    <a:lnTo>
                      <a:pt x="840" y="296"/>
                    </a:lnTo>
                    <a:lnTo>
                      <a:pt x="836" y="300"/>
                    </a:lnTo>
                    <a:lnTo>
                      <a:pt x="840" y="304"/>
                    </a:lnTo>
                    <a:lnTo>
                      <a:pt x="840" y="308"/>
                    </a:lnTo>
                    <a:lnTo>
                      <a:pt x="840" y="312"/>
                    </a:lnTo>
                    <a:lnTo>
                      <a:pt x="840" y="324"/>
                    </a:lnTo>
                    <a:lnTo>
                      <a:pt x="840" y="328"/>
                    </a:lnTo>
                    <a:lnTo>
                      <a:pt x="840" y="332"/>
                    </a:lnTo>
                    <a:lnTo>
                      <a:pt x="840" y="340"/>
                    </a:lnTo>
                    <a:lnTo>
                      <a:pt x="836" y="348"/>
                    </a:lnTo>
                    <a:lnTo>
                      <a:pt x="848" y="360"/>
                    </a:lnTo>
                    <a:lnTo>
                      <a:pt x="848" y="364"/>
                    </a:lnTo>
                    <a:lnTo>
                      <a:pt x="848" y="368"/>
                    </a:lnTo>
                    <a:lnTo>
                      <a:pt x="848" y="372"/>
                    </a:lnTo>
                    <a:lnTo>
                      <a:pt x="852" y="376"/>
                    </a:lnTo>
                    <a:lnTo>
                      <a:pt x="856" y="376"/>
                    </a:lnTo>
                    <a:lnTo>
                      <a:pt x="856" y="372"/>
                    </a:lnTo>
                    <a:lnTo>
                      <a:pt x="860" y="368"/>
                    </a:lnTo>
                    <a:lnTo>
                      <a:pt x="860" y="372"/>
                    </a:lnTo>
                    <a:lnTo>
                      <a:pt x="860" y="376"/>
                    </a:lnTo>
                    <a:lnTo>
                      <a:pt x="856" y="376"/>
                    </a:lnTo>
                    <a:lnTo>
                      <a:pt x="856" y="380"/>
                    </a:lnTo>
                    <a:lnTo>
                      <a:pt x="864" y="392"/>
                    </a:lnTo>
                    <a:lnTo>
                      <a:pt x="864" y="400"/>
                    </a:lnTo>
                    <a:lnTo>
                      <a:pt x="864" y="404"/>
                    </a:lnTo>
                    <a:lnTo>
                      <a:pt x="860" y="404"/>
                    </a:lnTo>
                    <a:lnTo>
                      <a:pt x="868" y="404"/>
                    </a:lnTo>
                    <a:lnTo>
                      <a:pt x="872" y="412"/>
                    </a:lnTo>
                    <a:lnTo>
                      <a:pt x="880" y="416"/>
                    </a:lnTo>
                    <a:lnTo>
                      <a:pt x="880" y="420"/>
                    </a:lnTo>
                    <a:lnTo>
                      <a:pt x="880" y="424"/>
                    </a:lnTo>
                    <a:lnTo>
                      <a:pt x="884" y="428"/>
                    </a:lnTo>
                    <a:lnTo>
                      <a:pt x="888" y="432"/>
                    </a:lnTo>
                    <a:lnTo>
                      <a:pt x="888" y="436"/>
                    </a:lnTo>
                    <a:lnTo>
                      <a:pt x="884" y="440"/>
                    </a:lnTo>
                    <a:lnTo>
                      <a:pt x="888" y="440"/>
                    </a:lnTo>
                    <a:lnTo>
                      <a:pt x="888" y="444"/>
                    </a:lnTo>
                    <a:lnTo>
                      <a:pt x="892" y="444"/>
                    </a:lnTo>
                    <a:lnTo>
                      <a:pt x="896" y="448"/>
                    </a:lnTo>
                    <a:lnTo>
                      <a:pt x="848" y="448"/>
                    </a:lnTo>
                    <a:lnTo>
                      <a:pt x="824" y="448"/>
                    </a:lnTo>
                    <a:lnTo>
                      <a:pt x="800" y="448"/>
                    </a:lnTo>
                    <a:lnTo>
                      <a:pt x="776" y="448"/>
                    </a:lnTo>
                    <a:lnTo>
                      <a:pt x="740" y="448"/>
                    </a:lnTo>
                    <a:lnTo>
                      <a:pt x="728" y="448"/>
                    </a:lnTo>
                    <a:lnTo>
                      <a:pt x="684" y="448"/>
                    </a:lnTo>
                    <a:lnTo>
                      <a:pt x="636" y="448"/>
                    </a:lnTo>
                    <a:lnTo>
                      <a:pt x="624" y="448"/>
                    </a:lnTo>
                    <a:lnTo>
                      <a:pt x="588" y="444"/>
                    </a:lnTo>
                    <a:lnTo>
                      <a:pt x="564" y="444"/>
                    </a:lnTo>
                    <a:lnTo>
                      <a:pt x="540" y="444"/>
                    </a:lnTo>
                    <a:lnTo>
                      <a:pt x="504" y="444"/>
                    </a:lnTo>
                    <a:lnTo>
                      <a:pt x="492" y="444"/>
                    </a:lnTo>
                    <a:lnTo>
                      <a:pt x="448" y="440"/>
                    </a:lnTo>
                    <a:lnTo>
                      <a:pt x="388" y="440"/>
                    </a:lnTo>
                    <a:lnTo>
                      <a:pt x="332" y="436"/>
                    </a:lnTo>
                    <a:lnTo>
                      <a:pt x="328" y="436"/>
                    </a:lnTo>
                    <a:lnTo>
                      <a:pt x="272" y="432"/>
                    </a:lnTo>
                    <a:lnTo>
                      <a:pt x="260" y="432"/>
                    </a:lnTo>
                    <a:close/>
                  </a:path>
                </a:pathLst>
              </a:custGeom>
              <a:solidFill>
                <a:schemeClr val="accent3">
                  <a:lumMod val="40000"/>
                  <a:lumOff val="60000"/>
                </a:schemeClr>
              </a:solidFill>
              <a:ln w="6350">
                <a:solidFill>
                  <a:srgbClr val="000066"/>
                </a:solidFill>
                <a:round/>
                <a:headEnd/>
                <a:tailEnd/>
              </a:ln>
            </p:spPr>
            <p:txBody>
              <a:bodyPr/>
              <a:lstStyle/>
              <a:p>
                <a:endParaRPr lang="en-US"/>
              </a:p>
            </p:txBody>
          </p:sp>
          <p:sp>
            <p:nvSpPr>
              <p:cNvPr id="111" name="Freeform 31"/>
              <p:cNvSpPr>
                <a:spLocks noEditPoints="1"/>
              </p:cNvSpPr>
              <p:nvPr/>
            </p:nvSpPr>
            <p:spPr bwMode="auto">
              <a:xfrm>
                <a:off x="3556" y="1591"/>
                <a:ext cx="550" cy="420"/>
              </a:xfrm>
              <a:custGeom>
                <a:avLst/>
                <a:gdLst>
                  <a:gd name="T0" fmla="*/ 729298 w 820"/>
                  <a:gd name="T1" fmla="*/ 889366 h 620"/>
                  <a:gd name="T2" fmla="*/ 729298 w 820"/>
                  <a:gd name="T3" fmla="*/ 889366 h 620"/>
                  <a:gd name="T4" fmla="*/ 729298 w 820"/>
                  <a:gd name="T5" fmla="*/ 889366 h 620"/>
                  <a:gd name="T6" fmla="*/ 729298 w 820"/>
                  <a:gd name="T7" fmla="*/ 889366 h 620"/>
                  <a:gd name="T8" fmla="*/ 729298 w 820"/>
                  <a:gd name="T9" fmla="*/ 889366 h 620"/>
                  <a:gd name="T10" fmla="*/ 729298 w 820"/>
                  <a:gd name="T11" fmla="*/ 889366 h 620"/>
                  <a:gd name="T12" fmla="*/ 729298 w 820"/>
                  <a:gd name="T13" fmla="*/ 889366 h 620"/>
                  <a:gd name="T14" fmla="*/ 729298 w 820"/>
                  <a:gd name="T15" fmla="*/ 889366 h 620"/>
                  <a:gd name="T16" fmla="*/ 729298 w 820"/>
                  <a:gd name="T17" fmla="*/ 889366 h 620"/>
                  <a:gd name="T18" fmla="*/ 729298 w 820"/>
                  <a:gd name="T19" fmla="*/ 889366 h 620"/>
                  <a:gd name="T20" fmla="*/ 729298 w 820"/>
                  <a:gd name="T21" fmla="*/ 889366 h 620"/>
                  <a:gd name="T22" fmla="*/ 729298 w 820"/>
                  <a:gd name="T23" fmla="*/ 889366 h 620"/>
                  <a:gd name="T24" fmla="*/ 729298 w 820"/>
                  <a:gd name="T25" fmla="*/ 889366 h 620"/>
                  <a:gd name="T26" fmla="*/ 729298 w 820"/>
                  <a:gd name="T27" fmla="*/ 889366 h 620"/>
                  <a:gd name="T28" fmla="*/ 729298 w 820"/>
                  <a:gd name="T29" fmla="*/ 889366 h 620"/>
                  <a:gd name="T30" fmla="*/ 729298 w 820"/>
                  <a:gd name="T31" fmla="*/ 889366 h 620"/>
                  <a:gd name="T32" fmla="*/ 729298 w 820"/>
                  <a:gd name="T33" fmla="*/ 889366 h 620"/>
                  <a:gd name="T34" fmla="*/ 729298 w 820"/>
                  <a:gd name="T35" fmla="*/ 889366 h 620"/>
                  <a:gd name="T36" fmla="*/ 729298 w 820"/>
                  <a:gd name="T37" fmla="*/ 889366 h 620"/>
                  <a:gd name="T38" fmla="*/ 729298 w 820"/>
                  <a:gd name="T39" fmla="*/ 889366 h 620"/>
                  <a:gd name="T40" fmla="*/ 729298 w 820"/>
                  <a:gd name="T41" fmla="*/ 889366 h 620"/>
                  <a:gd name="T42" fmla="*/ 729298 w 820"/>
                  <a:gd name="T43" fmla="*/ 889366 h 620"/>
                  <a:gd name="T44" fmla="*/ 729298 w 820"/>
                  <a:gd name="T45" fmla="*/ 889366 h 620"/>
                  <a:gd name="T46" fmla="*/ 729298 w 820"/>
                  <a:gd name="T47" fmla="*/ 889366 h 620"/>
                  <a:gd name="T48" fmla="*/ 729298 w 820"/>
                  <a:gd name="T49" fmla="*/ 889366 h 620"/>
                  <a:gd name="T50" fmla="*/ 729298 w 820"/>
                  <a:gd name="T51" fmla="*/ 889366 h 620"/>
                  <a:gd name="T52" fmla="*/ 729298 w 820"/>
                  <a:gd name="T53" fmla="*/ 889366 h 620"/>
                  <a:gd name="T54" fmla="*/ 729298 w 820"/>
                  <a:gd name="T55" fmla="*/ 889366 h 620"/>
                  <a:gd name="T56" fmla="*/ 729298 w 820"/>
                  <a:gd name="T57" fmla="*/ 889366 h 620"/>
                  <a:gd name="T58" fmla="*/ 729298 w 820"/>
                  <a:gd name="T59" fmla="*/ 889366 h 620"/>
                  <a:gd name="T60" fmla="*/ 729298 w 820"/>
                  <a:gd name="T61" fmla="*/ 889366 h 620"/>
                  <a:gd name="T62" fmla="*/ 729298 w 820"/>
                  <a:gd name="T63" fmla="*/ 889366 h 620"/>
                  <a:gd name="T64" fmla="*/ 729298 w 820"/>
                  <a:gd name="T65" fmla="*/ 889366 h 620"/>
                  <a:gd name="T66" fmla="*/ 729298 w 820"/>
                  <a:gd name="T67" fmla="*/ 889366 h 620"/>
                  <a:gd name="T68" fmla="*/ 729298 w 820"/>
                  <a:gd name="T69" fmla="*/ 889366 h 620"/>
                  <a:gd name="T70" fmla="*/ 729298 w 820"/>
                  <a:gd name="T71" fmla="*/ 889366 h 620"/>
                  <a:gd name="T72" fmla="*/ 729298 w 820"/>
                  <a:gd name="T73" fmla="*/ 889366 h 620"/>
                  <a:gd name="T74" fmla="*/ 729298 w 820"/>
                  <a:gd name="T75" fmla="*/ 889366 h 620"/>
                  <a:gd name="T76" fmla="*/ 729298 w 820"/>
                  <a:gd name="T77" fmla="*/ 889366 h 620"/>
                  <a:gd name="T78" fmla="*/ 729298 w 820"/>
                  <a:gd name="T79" fmla="*/ 889366 h 620"/>
                  <a:gd name="T80" fmla="*/ 729298 w 820"/>
                  <a:gd name="T81" fmla="*/ 889366 h 620"/>
                  <a:gd name="T82" fmla="*/ 729298 w 820"/>
                  <a:gd name="T83" fmla="*/ 889366 h 620"/>
                  <a:gd name="T84" fmla="*/ 729298 w 820"/>
                  <a:gd name="T85" fmla="*/ 889366 h 620"/>
                  <a:gd name="T86" fmla="*/ 729298 w 820"/>
                  <a:gd name="T87" fmla="*/ 889366 h 620"/>
                  <a:gd name="T88" fmla="*/ 729298 w 820"/>
                  <a:gd name="T89" fmla="*/ 889366 h 620"/>
                  <a:gd name="T90" fmla="*/ 729298 w 820"/>
                  <a:gd name="T91" fmla="*/ 889366 h 620"/>
                  <a:gd name="T92" fmla="*/ 729298 w 820"/>
                  <a:gd name="T93" fmla="*/ 889366 h 620"/>
                  <a:gd name="T94" fmla="*/ 729298 w 820"/>
                  <a:gd name="T95" fmla="*/ 889366 h 620"/>
                  <a:gd name="T96" fmla="*/ 729298 w 820"/>
                  <a:gd name="T97" fmla="*/ 889366 h 6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0"/>
                  <a:gd name="T148" fmla="*/ 0 h 620"/>
                  <a:gd name="T149" fmla="*/ 820 w 820"/>
                  <a:gd name="T150" fmla="*/ 620 h 6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0" h="620">
                    <a:moveTo>
                      <a:pt x="0" y="496"/>
                    </a:moveTo>
                    <a:lnTo>
                      <a:pt x="28" y="468"/>
                    </a:lnTo>
                    <a:lnTo>
                      <a:pt x="36" y="456"/>
                    </a:lnTo>
                    <a:lnTo>
                      <a:pt x="52" y="444"/>
                    </a:lnTo>
                    <a:lnTo>
                      <a:pt x="60" y="424"/>
                    </a:lnTo>
                    <a:lnTo>
                      <a:pt x="76" y="408"/>
                    </a:lnTo>
                    <a:lnTo>
                      <a:pt x="64" y="384"/>
                    </a:lnTo>
                    <a:lnTo>
                      <a:pt x="68" y="376"/>
                    </a:lnTo>
                    <a:lnTo>
                      <a:pt x="64" y="372"/>
                    </a:lnTo>
                    <a:lnTo>
                      <a:pt x="48" y="372"/>
                    </a:lnTo>
                    <a:lnTo>
                      <a:pt x="48" y="364"/>
                    </a:lnTo>
                    <a:lnTo>
                      <a:pt x="44" y="348"/>
                    </a:lnTo>
                    <a:lnTo>
                      <a:pt x="100" y="324"/>
                    </a:lnTo>
                    <a:lnTo>
                      <a:pt x="148" y="316"/>
                    </a:lnTo>
                    <a:lnTo>
                      <a:pt x="172" y="316"/>
                    </a:lnTo>
                    <a:lnTo>
                      <a:pt x="192" y="324"/>
                    </a:lnTo>
                    <a:lnTo>
                      <a:pt x="208" y="316"/>
                    </a:lnTo>
                    <a:lnTo>
                      <a:pt x="252" y="308"/>
                    </a:lnTo>
                    <a:lnTo>
                      <a:pt x="268" y="296"/>
                    </a:lnTo>
                    <a:lnTo>
                      <a:pt x="272" y="296"/>
                    </a:lnTo>
                    <a:lnTo>
                      <a:pt x="280" y="284"/>
                    </a:lnTo>
                    <a:lnTo>
                      <a:pt x="292" y="268"/>
                    </a:lnTo>
                    <a:lnTo>
                      <a:pt x="312" y="256"/>
                    </a:lnTo>
                    <a:lnTo>
                      <a:pt x="316" y="244"/>
                    </a:lnTo>
                    <a:lnTo>
                      <a:pt x="312" y="236"/>
                    </a:lnTo>
                    <a:lnTo>
                      <a:pt x="304" y="216"/>
                    </a:lnTo>
                    <a:lnTo>
                      <a:pt x="308" y="208"/>
                    </a:lnTo>
                    <a:lnTo>
                      <a:pt x="312" y="204"/>
                    </a:lnTo>
                    <a:lnTo>
                      <a:pt x="308" y="192"/>
                    </a:lnTo>
                    <a:lnTo>
                      <a:pt x="300" y="184"/>
                    </a:lnTo>
                    <a:lnTo>
                      <a:pt x="292" y="192"/>
                    </a:lnTo>
                    <a:lnTo>
                      <a:pt x="284" y="184"/>
                    </a:lnTo>
                    <a:lnTo>
                      <a:pt x="324" y="136"/>
                    </a:lnTo>
                    <a:lnTo>
                      <a:pt x="332" y="116"/>
                    </a:lnTo>
                    <a:lnTo>
                      <a:pt x="364" y="68"/>
                    </a:lnTo>
                    <a:lnTo>
                      <a:pt x="392" y="40"/>
                    </a:lnTo>
                    <a:lnTo>
                      <a:pt x="412" y="32"/>
                    </a:lnTo>
                    <a:lnTo>
                      <a:pt x="480" y="16"/>
                    </a:lnTo>
                    <a:lnTo>
                      <a:pt x="544" y="0"/>
                    </a:lnTo>
                    <a:lnTo>
                      <a:pt x="548" y="8"/>
                    </a:lnTo>
                    <a:lnTo>
                      <a:pt x="544" y="20"/>
                    </a:lnTo>
                    <a:lnTo>
                      <a:pt x="548" y="24"/>
                    </a:lnTo>
                    <a:lnTo>
                      <a:pt x="552" y="24"/>
                    </a:lnTo>
                    <a:lnTo>
                      <a:pt x="552" y="36"/>
                    </a:lnTo>
                    <a:lnTo>
                      <a:pt x="552" y="44"/>
                    </a:lnTo>
                    <a:lnTo>
                      <a:pt x="552" y="48"/>
                    </a:lnTo>
                    <a:lnTo>
                      <a:pt x="552" y="52"/>
                    </a:lnTo>
                    <a:lnTo>
                      <a:pt x="556" y="56"/>
                    </a:lnTo>
                    <a:lnTo>
                      <a:pt x="560" y="60"/>
                    </a:lnTo>
                    <a:lnTo>
                      <a:pt x="568" y="72"/>
                    </a:lnTo>
                    <a:lnTo>
                      <a:pt x="568" y="76"/>
                    </a:lnTo>
                    <a:lnTo>
                      <a:pt x="568" y="84"/>
                    </a:lnTo>
                    <a:lnTo>
                      <a:pt x="572" y="96"/>
                    </a:lnTo>
                    <a:lnTo>
                      <a:pt x="568" y="108"/>
                    </a:lnTo>
                    <a:lnTo>
                      <a:pt x="568" y="112"/>
                    </a:lnTo>
                    <a:lnTo>
                      <a:pt x="568" y="116"/>
                    </a:lnTo>
                    <a:lnTo>
                      <a:pt x="568" y="120"/>
                    </a:lnTo>
                    <a:lnTo>
                      <a:pt x="568" y="128"/>
                    </a:lnTo>
                    <a:lnTo>
                      <a:pt x="572" y="132"/>
                    </a:lnTo>
                    <a:lnTo>
                      <a:pt x="572" y="136"/>
                    </a:lnTo>
                    <a:lnTo>
                      <a:pt x="572" y="144"/>
                    </a:lnTo>
                    <a:lnTo>
                      <a:pt x="576" y="148"/>
                    </a:lnTo>
                    <a:lnTo>
                      <a:pt x="580" y="160"/>
                    </a:lnTo>
                    <a:lnTo>
                      <a:pt x="584" y="164"/>
                    </a:lnTo>
                    <a:lnTo>
                      <a:pt x="584" y="172"/>
                    </a:lnTo>
                    <a:lnTo>
                      <a:pt x="580" y="184"/>
                    </a:lnTo>
                    <a:lnTo>
                      <a:pt x="584" y="188"/>
                    </a:lnTo>
                    <a:lnTo>
                      <a:pt x="588" y="192"/>
                    </a:lnTo>
                    <a:lnTo>
                      <a:pt x="588" y="184"/>
                    </a:lnTo>
                    <a:lnTo>
                      <a:pt x="592" y="180"/>
                    </a:lnTo>
                    <a:lnTo>
                      <a:pt x="596" y="184"/>
                    </a:lnTo>
                    <a:lnTo>
                      <a:pt x="596" y="188"/>
                    </a:lnTo>
                    <a:lnTo>
                      <a:pt x="600" y="188"/>
                    </a:lnTo>
                    <a:lnTo>
                      <a:pt x="604" y="196"/>
                    </a:lnTo>
                    <a:lnTo>
                      <a:pt x="608" y="224"/>
                    </a:lnTo>
                    <a:lnTo>
                      <a:pt x="620" y="272"/>
                    </a:lnTo>
                    <a:lnTo>
                      <a:pt x="620" y="288"/>
                    </a:lnTo>
                    <a:lnTo>
                      <a:pt x="620" y="292"/>
                    </a:lnTo>
                    <a:lnTo>
                      <a:pt x="624" y="300"/>
                    </a:lnTo>
                    <a:lnTo>
                      <a:pt x="628" y="296"/>
                    </a:lnTo>
                    <a:lnTo>
                      <a:pt x="624" y="332"/>
                    </a:lnTo>
                    <a:lnTo>
                      <a:pt x="624" y="392"/>
                    </a:lnTo>
                    <a:lnTo>
                      <a:pt x="628" y="396"/>
                    </a:lnTo>
                    <a:lnTo>
                      <a:pt x="636" y="448"/>
                    </a:lnTo>
                    <a:lnTo>
                      <a:pt x="640" y="468"/>
                    </a:lnTo>
                    <a:lnTo>
                      <a:pt x="644" y="488"/>
                    </a:lnTo>
                    <a:lnTo>
                      <a:pt x="644" y="500"/>
                    </a:lnTo>
                    <a:lnTo>
                      <a:pt x="656" y="508"/>
                    </a:lnTo>
                    <a:lnTo>
                      <a:pt x="632" y="528"/>
                    </a:lnTo>
                    <a:lnTo>
                      <a:pt x="644" y="540"/>
                    </a:lnTo>
                    <a:lnTo>
                      <a:pt x="636" y="560"/>
                    </a:lnTo>
                    <a:lnTo>
                      <a:pt x="636" y="568"/>
                    </a:lnTo>
                    <a:lnTo>
                      <a:pt x="624" y="576"/>
                    </a:lnTo>
                    <a:lnTo>
                      <a:pt x="616" y="588"/>
                    </a:lnTo>
                    <a:lnTo>
                      <a:pt x="616" y="584"/>
                    </a:lnTo>
                    <a:lnTo>
                      <a:pt x="616" y="576"/>
                    </a:lnTo>
                    <a:lnTo>
                      <a:pt x="620" y="564"/>
                    </a:lnTo>
                    <a:lnTo>
                      <a:pt x="620" y="556"/>
                    </a:lnTo>
                    <a:lnTo>
                      <a:pt x="620" y="552"/>
                    </a:lnTo>
                    <a:lnTo>
                      <a:pt x="620" y="548"/>
                    </a:lnTo>
                    <a:lnTo>
                      <a:pt x="584" y="536"/>
                    </a:lnTo>
                    <a:lnTo>
                      <a:pt x="580" y="536"/>
                    </a:lnTo>
                    <a:lnTo>
                      <a:pt x="564" y="532"/>
                    </a:lnTo>
                    <a:lnTo>
                      <a:pt x="528" y="520"/>
                    </a:lnTo>
                    <a:lnTo>
                      <a:pt x="528" y="516"/>
                    </a:lnTo>
                    <a:lnTo>
                      <a:pt x="524" y="512"/>
                    </a:lnTo>
                    <a:lnTo>
                      <a:pt x="520" y="508"/>
                    </a:lnTo>
                    <a:lnTo>
                      <a:pt x="516" y="508"/>
                    </a:lnTo>
                    <a:lnTo>
                      <a:pt x="508" y="508"/>
                    </a:lnTo>
                    <a:lnTo>
                      <a:pt x="504" y="512"/>
                    </a:lnTo>
                    <a:lnTo>
                      <a:pt x="504" y="508"/>
                    </a:lnTo>
                    <a:lnTo>
                      <a:pt x="500" y="504"/>
                    </a:lnTo>
                    <a:lnTo>
                      <a:pt x="496" y="508"/>
                    </a:lnTo>
                    <a:lnTo>
                      <a:pt x="492" y="500"/>
                    </a:lnTo>
                    <a:lnTo>
                      <a:pt x="488" y="496"/>
                    </a:lnTo>
                    <a:lnTo>
                      <a:pt x="484" y="492"/>
                    </a:lnTo>
                    <a:lnTo>
                      <a:pt x="484" y="488"/>
                    </a:lnTo>
                    <a:lnTo>
                      <a:pt x="480" y="476"/>
                    </a:lnTo>
                    <a:lnTo>
                      <a:pt x="480" y="472"/>
                    </a:lnTo>
                    <a:lnTo>
                      <a:pt x="476" y="468"/>
                    </a:lnTo>
                    <a:lnTo>
                      <a:pt x="476" y="464"/>
                    </a:lnTo>
                    <a:lnTo>
                      <a:pt x="472" y="464"/>
                    </a:lnTo>
                    <a:lnTo>
                      <a:pt x="472" y="460"/>
                    </a:lnTo>
                    <a:lnTo>
                      <a:pt x="468" y="460"/>
                    </a:lnTo>
                    <a:lnTo>
                      <a:pt x="464" y="460"/>
                    </a:lnTo>
                    <a:lnTo>
                      <a:pt x="456" y="460"/>
                    </a:lnTo>
                    <a:lnTo>
                      <a:pt x="452" y="452"/>
                    </a:lnTo>
                    <a:lnTo>
                      <a:pt x="448" y="452"/>
                    </a:lnTo>
                    <a:lnTo>
                      <a:pt x="444" y="448"/>
                    </a:lnTo>
                    <a:lnTo>
                      <a:pt x="440" y="448"/>
                    </a:lnTo>
                    <a:lnTo>
                      <a:pt x="432" y="448"/>
                    </a:lnTo>
                    <a:lnTo>
                      <a:pt x="368" y="460"/>
                    </a:lnTo>
                    <a:lnTo>
                      <a:pt x="364" y="464"/>
                    </a:lnTo>
                    <a:lnTo>
                      <a:pt x="324" y="472"/>
                    </a:lnTo>
                    <a:lnTo>
                      <a:pt x="288" y="480"/>
                    </a:lnTo>
                    <a:lnTo>
                      <a:pt x="284" y="480"/>
                    </a:lnTo>
                    <a:lnTo>
                      <a:pt x="220" y="492"/>
                    </a:lnTo>
                    <a:lnTo>
                      <a:pt x="208" y="496"/>
                    </a:lnTo>
                    <a:lnTo>
                      <a:pt x="160" y="504"/>
                    </a:lnTo>
                    <a:lnTo>
                      <a:pt x="152" y="504"/>
                    </a:lnTo>
                    <a:lnTo>
                      <a:pt x="88" y="516"/>
                    </a:lnTo>
                    <a:lnTo>
                      <a:pt x="76" y="520"/>
                    </a:lnTo>
                    <a:lnTo>
                      <a:pt x="20" y="528"/>
                    </a:lnTo>
                    <a:lnTo>
                      <a:pt x="4" y="532"/>
                    </a:lnTo>
                    <a:lnTo>
                      <a:pt x="0" y="496"/>
                    </a:lnTo>
                    <a:close/>
                    <a:moveTo>
                      <a:pt x="648" y="596"/>
                    </a:moveTo>
                    <a:lnTo>
                      <a:pt x="632" y="608"/>
                    </a:lnTo>
                    <a:lnTo>
                      <a:pt x="644" y="596"/>
                    </a:lnTo>
                    <a:lnTo>
                      <a:pt x="644" y="592"/>
                    </a:lnTo>
                    <a:lnTo>
                      <a:pt x="636" y="592"/>
                    </a:lnTo>
                    <a:lnTo>
                      <a:pt x="628" y="596"/>
                    </a:lnTo>
                    <a:lnTo>
                      <a:pt x="636" y="600"/>
                    </a:lnTo>
                    <a:lnTo>
                      <a:pt x="620" y="604"/>
                    </a:lnTo>
                    <a:lnTo>
                      <a:pt x="616" y="600"/>
                    </a:lnTo>
                    <a:lnTo>
                      <a:pt x="620" y="584"/>
                    </a:lnTo>
                    <a:lnTo>
                      <a:pt x="624" y="576"/>
                    </a:lnTo>
                    <a:lnTo>
                      <a:pt x="640" y="572"/>
                    </a:lnTo>
                    <a:lnTo>
                      <a:pt x="640" y="564"/>
                    </a:lnTo>
                    <a:lnTo>
                      <a:pt x="652" y="552"/>
                    </a:lnTo>
                    <a:lnTo>
                      <a:pt x="664" y="552"/>
                    </a:lnTo>
                    <a:lnTo>
                      <a:pt x="668" y="548"/>
                    </a:lnTo>
                    <a:lnTo>
                      <a:pt x="692" y="544"/>
                    </a:lnTo>
                    <a:lnTo>
                      <a:pt x="696" y="536"/>
                    </a:lnTo>
                    <a:lnTo>
                      <a:pt x="708" y="532"/>
                    </a:lnTo>
                    <a:lnTo>
                      <a:pt x="748" y="520"/>
                    </a:lnTo>
                    <a:lnTo>
                      <a:pt x="772" y="488"/>
                    </a:lnTo>
                    <a:lnTo>
                      <a:pt x="776" y="488"/>
                    </a:lnTo>
                    <a:lnTo>
                      <a:pt x="768" y="496"/>
                    </a:lnTo>
                    <a:lnTo>
                      <a:pt x="768" y="508"/>
                    </a:lnTo>
                    <a:lnTo>
                      <a:pt x="756" y="520"/>
                    </a:lnTo>
                    <a:lnTo>
                      <a:pt x="752" y="528"/>
                    </a:lnTo>
                    <a:lnTo>
                      <a:pt x="764" y="524"/>
                    </a:lnTo>
                    <a:lnTo>
                      <a:pt x="780" y="504"/>
                    </a:lnTo>
                    <a:lnTo>
                      <a:pt x="788" y="500"/>
                    </a:lnTo>
                    <a:lnTo>
                      <a:pt x="800" y="504"/>
                    </a:lnTo>
                    <a:lnTo>
                      <a:pt x="812" y="488"/>
                    </a:lnTo>
                    <a:lnTo>
                      <a:pt x="820" y="488"/>
                    </a:lnTo>
                    <a:lnTo>
                      <a:pt x="816" y="496"/>
                    </a:lnTo>
                    <a:lnTo>
                      <a:pt x="764" y="540"/>
                    </a:lnTo>
                    <a:lnTo>
                      <a:pt x="676" y="580"/>
                    </a:lnTo>
                    <a:lnTo>
                      <a:pt x="648" y="596"/>
                    </a:lnTo>
                    <a:close/>
                    <a:moveTo>
                      <a:pt x="692" y="584"/>
                    </a:moveTo>
                    <a:lnTo>
                      <a:pt x="692" y="580"/>
                    </a:lnTo>
                    <a:lnTo>
                      <a:pt x="696" y="580"/>
                    </a:lnTo>
                    <a:lnTo>
                      <a:pt x="716" y="572"/>
                    </a:lnTo>
                    <a:lnTo>
                      <a:pt x="728" y="556"/>
                    </a:lnTo>
                    <a:lnTo>
                      <a:pt x="740" y="552"/>
                    </a:lnTo>
                    <a:lnTo>
                      <a:pt x="724" y="564"/>
                    </a:lnTo>
                    <a:lnTo>
                      <a:pt x="716" y="572"/>
                    </a:lnTo>
                    <a:lnTo>
                      <a:pt x="696" y="580"/>
                    </a:lnTo>
                    <a:lnTo>
                      <a:pt x="692" y="584"/>
                    </a:lnTo>
                    <a:close/>
                    <a:moveTo>
                      <a:pt x="600" y="620"/>
                    </a:moveTo>
                    <a:lnTo>
                      <a:pt x="600" y="616"/>
                    </a:lnTo>
                    <a:lnTo>
                      <a:pt x="604" y="604"/>
                    </a:lnTo>
                    <a:lnTo>
                      <a:pt x="612" y="600"/>
                    </a:lnTo>
                    <a:lnTo>
                      <a:pt x="616" y="604"/>
                    </a:lnTo>
                    <a:lnTo>
                      <a:pt x="612" y="612"/>
                    </a:lnTo>
                    <a:lnTo>
                      <a:pt x="604" y="620"/>
                    </a:lnTo>
                    <a:lnTo>
                      <a:pt x="600" y="620"/>
                    </a:lnTo>
                    <a:close/>
                  </a:path>
                </a:pathLst>
              </a:custGeom>
              <a:solidFill>
                <a:schemeClr val="accent3"/>
              </a:solidFill>
              <a:ln w="6350">
                <a:solidFill>
                  <a:srgbClr val="000000"/>
                </a:solidFill>
                <a:round/>
                <a:headEnd/>
                <a:tailEnd/>
              </a:ln>
            </p:spPr>
            <p:txBody>
              <a:bodyPr/>
              <a:lstStyle/>
              <a:p>
                <a:endParaRPr lang="en-US"/>
              </a:p>
            </p:txBody>
          </p:sp>
          <p:sp>
            <p:nvSpPr>
              <p:cNvPr id="112" name="Freeform 32"/>
              <p:cNvSpPr>
                <a:spLocks/>
              </p:cNvSpPr>
              <p:nvPr/>
            </p:nvSpPr>
            <p:spPr bwMode="auto">
              <a:xfrm>
                <a:off x="3510" y="1894"/>
                <a:ext cx="424" cy="277"/>
              </a:xfrm>
              <a:custGeom>
                <a:avLst/>
                <a:gdLst>
                  <a:gd name="T0" fmla="*/ 732662 w 632"/>
                  <a:gd name="T1" fmla="*/ 929652 h 408"/>
                  <a:gd name="T2" fmla="*/ 732662 w 632"/>
                  <a:gd name="T3" fmla="*/ 929652 h 408"/>
                  <a:gd name="T4" fmla="*/ 732662 w 632"/>
                  <a:gd name="T5" fmla="*/ 929652 h 408"/>
                  <a:gd name="T6" fmla="*/ 732662 w 632"/>
                  <a:gd name="T7" fmla="*/ 929652 h 408"/>
                  <a:gd name="T8" fmla="*/ 732662 w 632"/>
                  <a:gd name="T9" fmla="*/ 929652 h 408"/>
                  <a:gd name="T10" fmla="*/ 732662 w 632"/>
                  <a:gd name="T11" fmla="*/ 929652 h 408"/>
                  <a:gd name="T12" fmla="*/ 732662 w 632"/>
                  <a:gd name="T13" fmla="*/ 929652 h 408"/>
                  <a:gd name="T14" fmla="*/ 0 w 632"/>
                  <a:gd name="T15" fmla="*/ 929652 h 408"/>
                  <a:gd name="T16" fmla="*/ 732662 w 632"/>
                  <a:gd name="T17" fmla="*/ 929652 h 408"/>
                  <a:gd name="T18" fmla="*/ 732662 w 632"/>
                  <a:gd name="T19" fmla="*/ 929652 h 408"/>
                  <a:gd name="T20" fmla="*/ 732662 w 632"/>
                  <a:gd name="T21" fmla="*/ 929652 h 408"/>
                  <a:gd name="T22" fmla="*/ 732662 w 632"/>
                  <a:gd name="T23" fmla="*/ 929652 h 408"/>
                  <a:gd name="T24" fmla="*/ 732662 w 632"/>
                  <a:gd name="T25" fmla="*/ 929652 h 408"/>
                  <a:gd name="T26" fmla="*/ 732662 w 632"/>
                  <a:gd name="T27" fmla="*/ 0 h 408"/>
                  <a:gd name="T28" fmla="*/ 732662 w 632"/>
                  <a:gd name="T29" fmla="*/ 929652 h 408"/>
                  <a:gd name="T30" fmla="*/ 732662 w 632"/>
                  <a:gd name="T31" fmla="*/ 929652 h 408"/>
                  <a:gd name="T32" fmla="*/ 732662 w 632"/>
                  <a:gd name="T33" fmla="*/ 929652 h 408"/>
                  <a:gd name="T34" fmla="*/ 732662 w 632"/>
                  <a:gd name="T35" fmla="*/ 929652 h 408"/>
                  <a:gd name="T36" fmla="*/ 732662 w 632"/>
                  <a:gd name="T37" fmla="*/ 929652 h 408"/>
                  <a:gd name="T38" fmla="*/ 732662 w 632"/>
                  <a:gd name="T39" fmla="*/ 929652 h 408"/>
                  <a:gd name="T40" fmla="*/ 732662 w 632"/>
                  <a:gd name="T41" fmla="*/ 929652 h 408"/>
                  <a:gd name="T42" fmla="*/ 732662 w 632"/>
                  <a:gd name="T43" fmla="*/ 929652 h 408"/>
                  <a:gd name="T44" fmla="*/ 732662 w 632"/>
                  <a:gd name="T45" fmla="*/ 929652 h 408"/>
                  <a:gd name="T46" fmla="*/ 732662 w 632"/>
                  <a:gd name="T47" fmla="*/ 929652 h 408"/>
                  <a:gd name="T48" fmla="*/ 732662 w 632"/>
                  <a:gd name="T49" fmla="*/ 929652 h 408"/>
                  <a:gd name="T50" fmla="*/ 732662 w 632"/>
                  <a:gd name="T51" fmla="*/ 929652 h 408"/>
                  <a:gd name="T52" fmla="*/ 732662 w 632"/>
                  <a:gd name="T53" fmla="*/ 929652 h 408"/>
                  <a:gd name="T54" fmla="*/ 732662 w 632"/>
                  <a:gd name="T55" fmla="*/ 929652 h 408"/>
                  <a:gd name="T56" fmla="*/ 732662 w 632"/>
                  <a:gd name="T57" fmla="*/ 929652 h 408"/>
                  <a:gd name="T58" fmla="*/ 732662 w 632"/>
                  <a:gd name="T59" fmla="*/ 929652 h 408"/>
                  <a:gd name="T60" fmla="*/ 732662 w 632"/>
                  <a:gd name="T61" fmla="*/ 929652 h 408"/>
                  <a:gd name="T62" fmla="*/ 732662 w 632"/>
                  <a:gd name="T63" fmla="*/ 929652 h 408"/>
                  <a:gd name="T64" fmla="*/ 732662 w 632"/>
                  <a:gd name="T65" fmla="*/ 929652 h 408"/>
                  <a:gd name="T66" fmla="*/ 732662 w 632"/>
                  <a:gd name="T67" fmla="*/ 929652 h 408"/>
                  <a:gd name="T68" fmla="*/ 732662 w 632"/>
                  <a:gd name="T69" fmla="*/ 929652 h 408"/>
                  <a:gd name="T70" fmla="*/ 732662 w 632"/>
                  <a:gd name="T71" fmla="*/ 929652 h 408"/>
                  <a:gd name="T72" fmla="*/ 732662 w 632"/>
                  <a:gd name="T73" fmla="*/ 929652 h 408"/>
                  <a:gd name="T74" fmla="*/ 732662 w 632"/>
                  <a:gd name="T75" fmla="*/ 929652 h 408"/>
                  <a:gd name="T76" fmla="*/ 732662 w 632"/>
                  <a:gd name="T77" fmla="*/ 929652 h 408"/>
                  <a:gd name="T78" fmla="*/ 732662 w 632"/>
                  <a:gd name="T79" fmla="*/ 929652 h 408"/>
                  <a:gd name="T80" fmla="*/ 732662 w 632"/>
                  <a:gd name="T81" fmla="*/ 929652 h 408"/>
                  <a:gd name="T82" fmla="*/ 732662 w 632"/>
                  <a:gd name="T83" fmla="*/ 929652 h 408"/>
                  <a:gd name="T84" fmla="*/ 732662 w 632"/>
                  <a:gd name="T85" fmla="*/ 929652 h 408"/>
                  <a:gd name="T86" fmla="*/ 732662 w 632"/>
                  <a:gd name="T87" fmla="*/ 929652 h 408"/>
                  <a:gd name="T88" fmla="*/ 732662 w 632"/>
                  <a:gd name="T89" fmla="*/ 929652 h 408"/>
                  <a:gd name="T90" fmla="*/ 732662 w 632"/>
                  <a:gd name="T91" fmla="*/ 929652 h 408"/>
                  <a:gd name="T92" fmla="*/ 732662 w 632"/>
                  <a:gd name="T93" fmla="*/ 929652 h 4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408"/>
                  <a:gd name="T143" fmla="*/ 632 w 632"/>
                  <a:gd name="T144" fmla="*/ 408 h 4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408">
                    <a:moveTo>
                      <a:pt x="364" y="352"/>
                    </a:moveTo>
                    <a:lnTo>
                      <a:pt x="300" y="360"/>
                    </a:lnTo>
                    <a:lnTo>
                      <a:pt x="272" y="368"/>
                    </a:lnTo>
                    <a:lnTo>
                      <a:pt x="268" y="368"/>
                    </a:lnTo>
                    <a:lnTo>
                      <a:pt x="224" y="376"/>
                    </a:lnTo>
                    <a:lnTo>
                      <a:pt x="212" y="380"/>
                    </a:lnTo>
                    <a:lnTo>
                      <a:pt x="164" y="388"/>
                    </a:lnTo>
                    <a:lnTo>
                      <a:pt x="156" y="388"/>
                    </a:lnTo>
                    <a:lnTo>
                      <a:pt x="128" y="392"/>
                    </a:lnTo>
                    <a:lnTo>
                      <a:pt x="112" y="396"/>
                    </a:lnTo>
                    <a:lnTo>
                      <a:pt x="60" y="404"/>
                    </a:lnTo>
                    <a:lnTo>
                      <a:pt x="48" y="408"/>
                    </a:lnTo>
                    <a:lnTo>
                      <a:pt x="44" y="376"/>
                    </a:lnTo>
                    <a:lnTo>
                      <a:pt x="40" y="364"/>
                    </a:lnTo>
                    <a:lnTo>
                      <a:pt x="40" y="348"/>
                    </a:lnTo>
                    <a:lnTo>
                      <a:pt x="32" y="312"/>
                    </a:lnTo>
                    <a:lnTo>
                      <a:pt x="32" y="304"/>
                    </a:lnTo>
                    <a:lnTo>
                      <a:pt x="28" y="284"/>
                    </a:lnTo>
                    <a:lnTo>
                      <a:pt x="24" y="252"/>
                    </a:lnTo>
                    <a:lnTo>
                      <a:pt x="24" y="248"/>
                    </a:lnTo>
                    <a:lnTo>
                      <a:pt x="16" y="216"/>
                    </a:lnTo>
                    <a:lnTo>
                      <a:pt x="8" y="168"/>
                    </a:lnTo>
                    <a:lnTo>
                      <a:pt x="8" y="164"/>
                    </a:lnTo>
                    <a:lnTo>
                      <a:pt x="0" y="116"/>
                    </a:lnTo>
                    <a:lnTo>
                      <a:pt x="0" y="100"/>
                    </a:lnTo>
                    <a:lnTo>
                      <a:pt x="68" y="48"/>
                    </a:lnTo>
                    <a:lnTo>
                      <a:pt x="72" y="84"/>
                    </a:lnTo>
                    <a:lnTo>
                      <a:pt x="88" y="80"/>
                    </a:lnTo>
                    <a:lnTo>
                      <a:pt x="144" y="72"/>
                    </a:lnTo>
                    <a:lnTo>
                      <a:pt x="156" y="68"/>
                    </a:lnTo>
                    <a:lnTo>
                      <a:pt x="220" y="56"/>
                    </a:lnTo>
                    <a:lnTo>
                      <a:pt x="228" y="56"/>
                    </a:lnTo>
                    <a:lnTo>
                      <a:pt x="276" y="48"/>
                    </a:lnTo>
                    <a:lnTo>
                      <a:pt x="288" y="44"/>
                    </a:lnTo>
                    <a:lnTo>
                      <a:pt x="352" y="32"/>
                    </a:lnTo>
                    <a:lnTo>
                      <a:pt x="356" y="32"/>
                    </a:lnTo>
                    <a:lnTo>
                      <a:pt x="392" y="24"/>
                    </a:lnTo>
                    <a:lnTo>
                      <a:pt x="432" y="16"/>
                    </a:lnTo>
                    <a:lnTo>
                      <a:pt x="436" y="12"/>
                    </a:lnTo>
                    <a:lnTo>
                      <a:pt x="500" y="0"/>
                    </a:lnTo>
                    <a:lnTo>
                      <a:pt x="508" y="0"/>
                    </a:lnTo>
                    <a:lnTo>
                      <a:pt x="512" y="0"/>
                    </a:lnTo>
                    <a:lnTo>
                      <a:pt x="516" y="4"/>
                    </a:lnTo>
                    <a:lnTo>
                      <a:pt x="520" y="4"/>
                    </a:lnTo>
                    <a:lnTo>
                      <a:pt x="524" y="12"/>
                    </a:lnTo>
                    <a:lnTo>
                      <a:pt x="532" y="12"/>
                    </a:lnTo>
                    <a:lnTo>
                      <a:pt x="536" y="12"/>
                    </a:lnTo>
                    <a:lnTo>
                      <a:pt x="540" y="12"/>
                    </a:lnTo>
                    <a:lnTo>
                      <a:pt x="540" y="16"/>
                    </a:lnTo>
                    <a:lnTo>
                      <a:pt x="544" y="16"/>
                    </a:lnTo>
                    <a:lnTo>
                      <a:pt x="544" y="20"/>
                    </a:lnTo>
                    <a:lnTo>
                      <a:pt x="548" y="24"/>
                    </a:lnTo>
                    <a:lnTo>
                      <a:pt x="548" y="28"/>
                    </a:lnTo>
                    <a:lnTo>
                      <a:pt x="552" y="40"/>
                    </a:lnTo>
                    <a:lnTo>
                      <a:pt x="552" y="44"/>
                    </a:lnTo>
                    <a:lnTo>
                      <a:pt x="556" y="48"/>
                    </a:lnTo>
                    <a:lnTo>
                      <a:pt x="560" y="52"/>
                    </a:lnTo>
                    <a:lnTo>
                      <a:pt x="564" y="60"/>
                    </a:lnTo>
                    <a:lnTo>
                      <a:pt x="568" y="56"/>
                    </a:lnTo>
                    <a:lnTo>
                      <a:pt x="572" y="60"/>
                    </a:lnTo>
                    <a:lnTo>
                      <a:pt x="572" y="64"/>
                    </a:lnTo>
                    <a:lnTo>
                      <a:pt x="576" y="60"/>
                    </a:lnTo>
                    <a:lnTo>
                      <a:pt x="584" y="60"/>
                    </a:lnTo>
                    <a:lnTo>
                      <a:pt x="588" y="60"/>
                    </a:lnTo>
                    <a:lnTo>
                      <a:pt x="592" y="64"/>
                    </a:lnTo>
                    <a:lnTo>
                      <a:pt x="596" y="68"/>
                    </a:lnTo>
                    <a:lnTo>
                      <a:pt x="596" y="72"/>
                    </a:lnTo>
                    <a:lnTo>
                      <a:pt x="588" y="76"/>
                    </a:lnTo>
                    <a:lnTo>
                      <a:pt x="588" y="80"/>
                    </a:lnTo>
                    <a:lnTo>
                      <a:pt x="584" y="84"/>
                    </a:lnTo>
                    <a:lnTo>
                      <a:pt x="584" y="92"/>
                    </a:lnTo>
                    <a:lnTo>
                      <a:pt x="580" y="104"/>
                    </a:lnTo>
                    <a:lnTo>
                      <a:pt x="580" y="108"/>
                    </a:lnTo>
                    <a:lnTo>
                      <a:pt x="576" y="112"/>
                    </a:lnTo>
                    <a:lnTo>
                      <a:pt x="576" y="116"/>
                    </a:lnTo>
                    <a:lnTo>
                      <a:pt x="572" y="120"/>
                    </a:lnTo>
                    <a:lnTo>
                      <a:pt x="568" y="124"/>
                    </a:lnTo>
                    <a:lnTo>
                      <a:pt x="564" y="128"/>
                    </a:lnTo>
                    <a:lnTo>
                      <a:pt x="564" y="132"/>
                    </a:lnTo>
                    <a:lnTo>
                      <a:pt x="572" y="140"/>
                    </a:lnTo>
                    <a:lnTo>
                      <a:pt x="576" y="144"/>
                    </a:lnTo>
                    <a:lnTo>
                      <a:pt x="572" y="148"/>
                    </a:lnTo>
                    <a:lnTo>
                      <a:pt x="572" y="152"/>
                    </a:lnTo>
                    <a:lnTo>
                      <a:pt x="572" y="156"/>
                    </a:lnTo>
                    <a:lnTo>
                      <a:pt x="572" y="160"/>
                    </a:lnTo>
                    <a:lnTo>
                      <a:pt x="568" y="160"/>
                    </a:lnTo>
                    <a:lnTo>
                      <a:pt x="564" y="164"/>
                    </a:lnTo>
                    <a:lnTo>
                      <a:pt x="568" y="164"/>
                    </a:lnTo>
                    <a:lnTo>
                      <a:pt x="564" y="172"/>
                    </a:lnTo>
                    <a:lnTo>
                      <a:pt x="568" y="172"/>
                    </a:lnTo>
                    <a:lnTo>
                      <a:pt x="568" y="176"/>
                    </a:lnTo>
                    <a:lnTo>
                      <a:pt x="568" y="180"/>
                    </a:lnTo>
                    <a:lnTo>
                      <a:pt x="568" y="184"/>
                    </a:lnTo>
                    <a:lnTo>
                      <a:pt x="568" y="188"/>
                    </a:lnTo>
                    <a:lnTo>
                      <a:pt x="572" y="188"/>
                    </a:lnTo>
                    <a:lnTo>
                      <a:pt x="576" y="184"/>
                    </a:lnTo>
                    <a:lnTo>
                      <a:pt x="584" y="188"/>
                    </a:lnTo>
                    <a:lnTo>
                      <a:pt x="584" y="192"/>
                    </a:lnTo>
                    <a:lnTo>
                      <a:pt x="588" y="200"/>
                    </a:lnTo>
                    <a:lnTo>
                      <a:pt x="588" y="204"/>
                    </a:lnTo>
                    <a:lnTo>
                      <a:pt x="592" y="204"/>
                    </a:lnTo>
                    <a:lnTo>
                      <a:pt x="596" y="204"/>
                    </a:lnTo>
                    <a:lnTo>
                      <a:pt x="600" y="212"/>
                    </a:lnTo>
                    <a:lnTo>
                      <a:pt x="604" y="212"/>
                    </a:lnTo>
                    <a:lnTo>
                      <a:pt x="604" y="216"/>
                    </a:lnTo>
                    <a:lnTo>
                      <a:pt x="612" y="216"/>
                    </a:lnTo>
                    <a:lnTo>
                      <a:pt x="616" y="224"/>
                    </a:lnTo>
                    <a:lnTo>
                      <a:pt x="628" y="228"/>
                    </a:lnTo>
                    <a:lnTo>
                      <a:pt x="632" y="232"/>
                    </a:lnTo>
                    <a:lnTo>
                      <a:pt x="628" y="236"/>
                    </a:lnTo>
                    <a:lnTo>
                      <a:pt x="620" y="240"/>
                    </a:lnTo>
                    <a:lnTo>
                      <a:pt x="616" y="244"/>
                    </a:lnTo>
                    <a:lnTo>
                      <a:pt x="608" y="252"/>
                    </a:lnTo>
                    <a:lnTo>
                      <a:pt x="608" y="256"/>
                    </a:lnTo>
                    <a:lnTo>
                      <a:pt x="604" y="260"/>
                    </a:lnTo>
                    <a:lnTo>
                      <a:pt x="600" y="264"/>
                    </a:lnTo>
                    <a:lnTo>
                      <a:pt x="596" y="264"/>
                    </a:lnTo>
                    <a:lnTo>
                      <a:pt x="596" y="268"/>
                    </a:lnTo>
                    <a:lnTo>
                      <a:pt x="596" y="272"/>
                    </a:lnTo>
                    <a:lnTo>
                      <a:pt x="596" y="276"/>
                    </a:lnTo>
                    <a:lnTo>
                      <a:pt x="596" y="280"/>
                    </a:lnTo>
                    <a:lnTo>
                      <a:pt x="592" y="280"/>
                    </a:lnTo>
                    <a:lnTo>
                      <a:pt x="588" y="284"/>
                    </a:lnTo>
                    <a:lnTo>
                      <a:pt x="584" y="284"/>
                    </a:lnTo>
                    <a:lnTo>
                      <a:pt x="576" y="288"/>
                    </a:lnTo>
                    <a:lnTo>
                      <a:pt x="572" y="296"/>
                    </a:lnTo>
                    <a:lnTo>
                      <a:pt x="564" y="292"/>
                    </a:lnTo>
                    <a:lnTo>
                      <a:pt x="552" y="292"/>
                    </a:lnTo>
                    <a:lnTo>
                      <a:pt x="548" y="296"/>
                    </a:lnTo>
                    <a:lnTo>
                      <a:pt x="540" y="300"/>
                    </a:lnTo>
                    <a:lnTo>
                      <a:pt x="536" y="308"/>
                    </a:lnTo>
                    <a:lnTo>
                      <a:pt x="536" y="312"/>
                    </a:lnTo>
                    <a:lnTo>
                      <a:pt x="536" y="316"/>
                    </a:lnTo>
                    <a:lnTo>
                      <a:pt x="500" y="320"/>
                    </a:lnTo>
                    <a:lnTo>
                      <a:pt x="488" y="324"/>
                    </a:lnTo>
                    <a:lnTo>
                      <a:pt x="456" y="332"/>
                    </a:lnTo>
                    <a:lnTo>
                      <a:pt x="432" y="336"/>
                    </a:lnTo>
                    <a:lnTo>
                      <a:pt x="412" y="340"/>
                    </a:lnTo>
                    <a:lnTo>
                      <a:pt x="388" y="344"/>
                    </a:lnTo>
                    <a:lnTo>
                      <a:pt x="364" y="348"/>
                    </a:lnTo>
                    <a:lnTo>
                      <a:pt x="364" y="352"/>
                    </a:lnTo>
                    <a:close/>
                  </a:path>
                </a:pathLst>
              </a:custGeom>
              <a:solidFill>
                <a:schemeClr val="accent1"/>
              </a:solidFill>
              <a:ln w="6350">
                <a:solidFill>
                  <a:srgbClr val="000000"/>
                </a:solidFill>
                <a:round/>
                <a:headEnd/>
                <a:tailEnd/>
              </a:ln>
            </p:spPr>
            <p:txBody>
              <a:bodyPr/>
              <a:lstStyle/>
              <a:p>
                <a:endParaRPr lang="en-US"/>
              </a:p>
            </p:txBody>
          </p:sp>
          <p:sp>
            <p:nvSpPr>
              <p:cNvPr id="113" name="Freeform 33"/>
              <p:cNvSpPr>
                <a:spLocks/>
              </p:cNvSpPr>
              <p:nvPr/>
            </p:nvSpPr>
            <p:spPr bwMode="auto">
              <a:xfrm>
                <a:off x="3978" y="1835"/>
                <a:ext cx="123" cy="123"/>
              </a:xfrm>
              <a:custGeom>
                <a:avLst/>
                <a:gdLst>
                  <a:gd name="T0" fmla="*/ 681827 w 184"/>
                  <a:gd name="T1" fmla="*/ 1058232 h 180"/>
                  <a:gd name="T2" fmla="*/ 681827 w 184"/>
                  <a:gd name="T3" fmla="*/ 1058232 h 180"/>
                  <a:gd name="T4" fmla="*/ 0 w 184"/>
                  <a:gd name="T5" fmla="*/ 1058232 h 180"/>
                  <a:gd name="T6" fmla="*/ 681827 w 184"/>
                  <a:gd name="T7" fmla="*/ 1058232 h 180"/>
                  <a:gd name="T8" fmla="*/ 681827 w 184"/>
                  <a:gd name="T9" fmla="*/ 1058232 h 180"/>
                  <a:gd name="T10" fmla="*/ 681827 w 184"/>
                  <a:gd name="T11" fmla="*/ 1058232 h 180"/>
                  <a:gd name="T12" fmla="*/ 681827 w 184"/>
                  <a:gd name="T13" fmla="*/ 1058232 h 180"/>
                  <a:gd name="T14" fmla="*/ 681827 w 184"/>
                  <a:gd name="T15" fmla="*/ 1058232 h 180"/>
                  <a:gd name="T16" fmla="*/ 681827 w 184"/>
                  <a:gd name="T17" fmla="*/ 1058232 h 180"/>
                  <a:gd name="T18" fmla="*/ 681827 w 184"/>
                  <a:gd name="T19" fmla="*/ 1058232 h 180"/>
                  <a:gd name="T20" fmla="*/ 681827 w 184"/>
                  <a:gd name="T21" fmla="*/ 1058232 h 180"/>
                  <a:gd name="T22" fmla="*/ 681827 w 184"/>
                  <a:gd name="T23" fmla="*/ 1058232 h 180"/>
                  <a:gd name="T24" fmla="*/ 681827 w 184"/>
                  <a:gd name="T25" fmla="*/ 1058232 h 180"/>
                  <a:gd name="T26" fmla="*/ 681827 w 184"/>
                  <a:gd name="T27" fmla="*/ 1058232 h 180"/>
                  <a:gd name="T28" fmla="*/ 681827 w 184"/>
                  <a:gd name="T29" fmla="*/ 1058232 h 180"/>
                  <a:gd name="T30" fmla="*/ 681827 w 184"/>
                  <a:gd name="T31" fmla="*/ 1058232 h 180"/>
                  <a:gd name="T32" fmla="*/ 681827 w 184"/>
                  <a:gd name="T33" fmla="*/ 0 h 180"/>
                  <a:gd name="T34" fmla="*/ 681827 w 184"/>
                  <a:gd name="T35" fmla="*/ 1058232 h 180"/>
                  <a:gd name="T36" fmla="*/ 681827 w 184"/>
                  <a:gd name="T37" fmla="*/ 1058232 h 180"/>
                  <a:gd name="T38" fmla="*/ 681827 w 184"/>
                  <a:gd name="T39" fmla="*/ 1058232 h 180"/>
                  <a:gd name="T40" fmla="*/ 681827 w 184"/>
                  <a:gd name="T41" fmla="*/ 1058232 h 180"/>
                  <a:gd name="T42" fmla="*/ 681827 w 184"/>
                  <a:gd name="T43" fmla="*/ 1058232 h 180"/>
                  <a:gd name="T44" fmla="*/ 681827 w 184"/>
                  <a:gd name="T45" fmla="*/ 1058232 h 180"/>
                  <a:gd name="T46" fmla="*/ 681827 w 184"/>
                  <a:gd name="T47" fmla="*/ 1058232 h 180"/>
                  <a:gd name="T48" fmla="*/ 681827 w 184"/>
                  <a:gd name="T49" fmla="*/ 1058232 h 180"/>
                  <a:gd name="T50" fmla="*/ 681827 w 184"/>
                  <a:gd name="T51" fmla="*/ 1058232 h 180"/>
                  <a:gd name="T52" fmla="*/ 681827 w 184"/>
                  <a:gd name="T53" fmla="*/ 1058232 h 180"/>
                  <a:gd name="T54" fmla="*/ 681827 w 184"/>
                  <a:gd name="T55" fmla="*/ 1058232 h 180"/>
                  <a:gd name="T56" fmla="*/ 681827 w 184"/>
                  <a:gd name="T57" fmla="*/ 1058232 h 180"/>
                  <a:gd name="T58" fmla="*/ 681827 w 184"/>
                  <a:gd name="T59" fmla="*/ 1058232 h 180"/>
                  <a:gd name="T60" fmla="*/ 681827 w 184"/>
                  <a:gd name="T61" fmla="*/ 1058232 h 180"/>
                  <a:gd name="T62" fmla="*/ 681827 w 184"/>
                  <a:gd name="T63" fmla="*/ 1058232 h 180"/>
                  <a:gd name="T64" fmla="*/ 681827 w 184"/>
                  <a:gd name="T65" fmla="*/ 1058232 h 180"/>
                  <a:gd name="T66" fmla="*/ 681827 w 184"/>
                  <a:gd name="T67" fmla="*/ 1058232 h 180"/>
                  <a:gd name="T68" fmla="*/ 681827 w 184"/>
                  <a:gd name="T69" fmla="*/ 1058232 h 180"/>
                  <a:gd name="T70" fmla="*/ 681827 w 184"/>
                  <a:gd name="T71" fmla="*/ 1058232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180"/>
                  <a:gd name="T110" fmla="*/ 184 w 18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180">
                    <a:moveTo>
                      <a:pt x="12" y="108"/>
                    </a:moveTo>
                    <a:lnTo>
                      <a:pt x="8" y="88"/>
                    </a:lnTo>
                    <a:lnTo>
                      <a:pt x="0" y="36"/>
                    </a:lnTo>
                    <a:lnTo>
                      <a:pt x="44" y="28"/>
                    </a:lnTo>
                    <a:lnTo>
                      <a:pt x="48" y="28"/>
                    </a:lnTo>
                    <a:lnTo>
                      <a:pt x="64" y="24"/>
                    </a:lnTo>
                    <a:lnTo>
                      <a:pt x="64" y="28"/>
                    </a:lnTo>
                    <a:lnTo>
                      <a:pt x="72" y="24"/>
                    </a:lnTo>
                    <a:lnTo>
                      <a:pt x="72" y="20"/>
                    </a:lnTo>
                    <a:lnTo>
                      <a:pt x="84" y="16"/>
                    </a:lnTo>
                    <a:lnTo>
                      <a:pt x="84" y="20"/>
                    </a:lnTo>
                    <a:lnTo>
                      <a:pt x="88" y="20"/>
                    </a:lnTo>
                    <a:lnTo>
                      <a:pt x="88" y="16"/>
                    </a:lnTo>
                    <a:lnTo>
                      <a:pt x="96" y="16"/>
                    </a:lnTo>
                    <a:lnTo>
                      <a:pt x="132" y="8"/>
                    </a:lnTo>
                    <a:lnTo>
                      <a:pt x="136" y="4"/>
                    </a:lnTo>
                    <a:lnTo>
                      <a:pt x="164" y="0"/>
                    </a:lnTo>
                    <a:lnTo>
                      <a:pt x="176" y="40"/>
                    </a:lnTo>
                    <a:lnTo>
                      <a:pt x="180" y="48"/>
                    </a:lnTo>
                    <a:lnTo>
                      <a:pt x="180" y="56"/>
                    </a:lnTo>
                    <a:lnTo>
                      <a:pt x="184" y="80"/>
                    </a:lnTo>
                    <a:lnTo>
                      <a:pt x="180" y="84"/>
                    </a:lnTo>
                    <a:lnTo>
                      <a:pt x="184" y="92"/>
                    </a:lnTo>
                    <a:lnTo>
                      <a:pt x="144" y="108"/>
                    </a:lnTo>
                    <a:lnTo>
                      <a:pt x="140" y="108"/>
                    </a:lnTo>
                    <a:lnTo>
                      <a:pt x="132" y="100"/>
                    </a:lnTo>
                    <a:lnTo>
                      <a:pt x="132" y="112"/>
                    </a:lnTo>
                    <a:lnTo>
                      <a:pt x="120" y="120"/>
                    </a:lnTo>
                    <a:lnTo>
                      <a:pt x="80" y="128"/>
                    </a:lnTo>
                    <a:lnTo>
                      <a:pt x="64" y="148"/>
                    </a:lnTo>
                    <a:lnTo>
                      <a:pt x="16" y="180"/>
                    </a:lnTo>
                    <a:lnTo>
                      <a:pt x="4" y="168"/>
                    </a:lnTo>
                    <a:lnTo>
                      <a:pt x="28" y="148"/>
                    </a:lnTo>
                    <a:lnTo>
                      <a:pt x="16" y="140"/>
                    </a:lnTo>
                    <a:lnTo>
                      <a:pt x="16" y="128"/>
                    </a:lnTo>
                    <a:lnTo>
                      <a:pt x="12" y="108"/>
                    </a:lnTo>
                    <a:close/>
                  </a:path>
                </a:pathLst>
              </a:custGeom>
              <a:solidFill>
                <a:schemeClr val="accent3"/>
              </a:solidFill>
              <a:ln w="6350">
                <a:solidFill>
                  <a:srgbClr val="000000"/>
                </a:solidFill>
                <a:round/>
                <a:headEnd/>
                <a:tailEnd/>
              </a:ln>
            </p:spPr>
            <p:txBody>
              <a:bodyPr/>
              <a:lstStyle/>
              <a:p>
                <a:endParaRPr lang="en-US"/>
              </a:p>
            </p:txBody>
          </p:sp>
          <p:sp>
            <p:nvSpPr>
              <p:cNvPr id="114" name="Freeform 34"/>
              <p:cNvSpPr>
                <a:spLocks noEditPoints="1"/>
              </p:cNvSpPr>
              <p:nvPr/>
            </p:nvSpPr>
            <p:spPr bwMode="auto">
              <a:xfrm>
                <a:off x="4087" y="1826"/>
                <a:ext cx="58" cy="70"/>
              </a:xfrm>
              <a:custGeom>
                <a:avLst/>
                <a:gdLst>
                  <a:gd name="T0" fmla="*/ 513848 w 88"/>
                  <a:gd name="T1" fmla="*/ 782027 h 104"/>
                  <a:gd name="T2" fmla="*/ 513848 w 88"/>
                  <a:gd name="T3" fmla="*/ 782027 h 104"/>
                  <a:gd name="T4" fmla="*/ 513848 w 88"/>
                  <a:gd name="T5" fmla="*/ 782027 h 104"/>
                  <a:gd name="T6" fmla="*/ 0 w 88"/>
                  <a:gd name="T7" fmla="*/ 782027 h 104"/>
                  <a:gd name="T8" fmla="*/ 513848 w 88"/>
                  <a:gd name="T9" fmla="*/ 782027 h 104"/>
                  <a:gd name="T10" fmla="*/ 513848 w 88"/>
                  <a:gd name="T11" fmla="*/ 0 h 104"/>
                  <a:gd name="T12" fmla="*/ 513848 w 88"/>
                  <a:gd name="T13" fmla="*/ 782027 h 104"/>
                  <a:gd name="T14" fmla="*/ 513848 w 88"/>
                  <a:gd name="T15" fmla="*/ 782027 h 104"/>
                  <a:gd name="T16" fmla="*/ 513848 w 88"/>
                  <a:gd name="T17" fmla="*/ 782027 h 104"/>
                  <a:gd name="T18" fmla="*/ 513848 w 88"/>
                  <a:gd name="T19" fmla="*/ 782027 h 104"/>
                  <a:gd name="T20" fmla="*/ 513848 w 88"/>
                  <a:gd name="T21" fmla="*/ 782027 h 104"/>
                  <a:gd name="T22" fmla="*/ 513848 w 88"/>
                  <a:gd name="T23" fmla="*/ 782027 h 104"/>
                  <a:gd name="T24" fmla="*/ 513848 w 88"/>
                  <a:gd name="T25" fmla="*/ 782027 h 104"/>
                  <a:gd name="T26" fmla="*/ 513848 w 88"/>
                  <a:gd name="T27" fmla="*/ 782027 h 104"/>
                  <a:gd name="T28" fmla="*/ 513848 w 88"/>
                  <a:gd name="T29" fmla="*/ 782027 h 104"/>
                  <a:gd name="T30" fmla="*/ 513848 w 88"/>
                  <a:gd name="T31" fmla="*/ 782027 h 104"/>
                  <a:gd name="T32" fmla="*/ 513848 w 88"/>
                  <a:gd name="T33" fmla="*/ 782027 h 104"/>
                  <a:gd name="T34" fmla="*/ 513848 w 88"/>
                  <a:gd name="T35" fmla="*/ 782027 h 104"/>
                  <a:gd name="T36" fmla="*/ 513848 w 88"/>
                  <a:gd name="T37" fmla="*/ 782027 h 104"/>
                  <a:gd name="T38" fmla="*/ 513848 w 88"/>
                  <a:gd name="T39" fmla="*/ 782027 h 104"/>
                  <a:gd name="T40" fmla="*/ 513848 w 88"/>
                  <a:gd name="T41" fmla="*/ 782027 h 104"/>
                  <a:gd name="T42" fmla="*/ 513848 w 88"/>
                  <a:gd name="T43" fmla="*/ 782027 h 104"/>
                  <a:gd name="T44" fmla="*/ 513848 w 88"/>
                  <a:gd name="T45" fmla="*/ 782027 h 104"/>
                  <a:gd name="T46" fmla="*/ 513848 w 88"/>
                  <a:gd name="T47" fmla="*/ 782027 h 104"/>
                  <a:gd name="T48" fmla="*/ 513848 w 88"/>
                  <a:gd name="T49" fmla="*/ 782027 h 104"/>
                  <a:gd name="T50" fmla="*/ 513848 w 88"/>
                  <a:gd name="T51" fmla="*/ 782027 h 104"/>
                  <a:gd name="T52" fmla="*/ 513848 w 88"/>
                  <a:gd name="T53" fmla="*/ 782027 h 104"/>
                  <a:gd name="T54" fmla="*/ 513848 w 88"/>
                  <a:gd name="T55" fmla="*/ 782027 h 104"/>
                  <a:gd name="T56" fmla="*/ 513848 w 88"/>
                  <a:gd name="T57" fmla="*/ 782027 h 104"/>
                  <a:gd name="T58" fmla="*/ 513848 w 88"/>
                  <a:gd name="T59" fmla="*/ 782027 h 104"/>
                  <a:gd name="T60" fmla="*/ 513848 w 88"/>
                  <a:gd name="T61" fmla="*/ 782027 h 104"/>
                  <a:gd name="T62" fmla="*/ 513848 w 88"/>
                  <a:gd name="T63" fmla="*/ 782027 h 104"/>
                  <a:gd name="T64" fmla="*/ 513848 w 88"/>
                  <a:gd name="T65" fmla="*/ 782027 h 104"/>
                  <a:gd name="T66" fmla="*/ 513848 w 88"/>
                  <a:gd name="T67" fmla="*/ 782027 h 104"/>
                  <a:gd name="T68" fmla="*/ 513848 w 88"/>
                  <a:gd name="T69" fmla="*/ 782027 h 104"/>
                  <a:gd name="T70" fmla="*/ 513848 w 88"/>
                  <a:gd name="T71" fmla="*/ 782027 h 104"/>
                  <a:gd name="T72" fmla="*/ 513848 w 88"/>
                  <a:gd name="T73" fmla="*/ 78202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04"/>
                  <a:gd name="T113" fmla="*/ 88 w 8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04">
                    <a:moveTo>
                      <a:pt x="16" y="68"/>
                    </a:moveTo>
                    <a:lnTo>
                      <a:pt x="16" y="60"/>
                    </a:lnTo>
                    <a:lnTo>
                      <a:pt x="12" y="52"/>
                    </a:lnTo>
                    <a:lnTo>
                      <a:pt x="0" y="12"/>
                    </a:lnTo>
                    <a:lnTo>
                      <a:pt x="32" y="4"/>
                    </a:lnTo>
                    <a:lnTo>
                      <a:pt x="44" y="0"/>
                    </a:lnTo>
                    <a:lnTo>
                      <a:pt x="44" y="4"/>
                    </a:lnTo>
                    <a:lnTo>
                      <a:pt x="48" y="16"/>
                    </a:lnTo>
                    <a:lnTo>
                      <a:pt x="52" y="16"/>
                    </a:lnTo>
                    <a:lnTo>
                      <a:pt x="52" y="20"/>
                    </a:lnTo>
                    <a:lnTo>
                      <a:pt x="52" y="28"/>
                    </a:lnTo>
                    <a:lnTo>
                      <a:pt x="56" y="32"/>
                    </a:lnTo>
                    <a:lnTo>
                      <a:pt x="64" y="32"/>
                    </a:lnTo>
                    <a:lnTo>
                      <a:pt x="68" y="36"/>
                    </a:lnTo>
                    <a:lnTo>
                      <a:pt x="64" y="44"/>
                    </a:lnTo>
                    <a:lnTo>
                      <a:pt x="52" y="36"/>
                    </a:lnTo>
                    <a:lnTo>
                      <a:pt x="48" y="36"/>
                    </a:lnTo>
                    <a:lnTo>
                      <a:pt x="56" y="44"/>
                    </a:lnTo>
                    <a:lnTo>
                      <a:pt x="52" y="52"/>
                    </a:lnTo>
                    <a:lnTo>
                      <a:pt x="56" y="72"/>
                    </a:lnTo>
                    <a:lnTo>
                      <a:pt x="52" y="88"/>
                    </a:lnTo>
                    <a:lnTo>
                      <a:pt x="32" y="100"/>
                    </a:lnTo>
                    <a:lnTo>
                      <a:pt x="20" y="104"/>
                    </a:lnTo>
                    <a:lnTo>
                      <a:pt x="16" y="96"/>
                    </a:lnTo>
                    <a:lnTo>
                      <a:pt x="20" y="92"/>
                    </a:lnTo>
                    <a:lnTo>
                      <a:pt x="16" y="68"/>
                    </a:lnTo>
                    <a:close/>
                    <a:moveTo>
                      <a:pt x="72" y="40"/>
                    </a:moveTo>
                    <a:lnTo>
                      <a:pt x="80" y="44"/>
                    </a:lnTo>
                    <a:lnTo>
                      <a:pt x="88" y="64"/>
                    </a:lnTo>
                    <a:lnTo>
                      <a:pt x="80" y="68"/>
                    </a:lnTo>
                    <a:lnTo>
                      <a:pt x="72" y="40"/>
                    </a:lnTo>
                    <a:close/>
                    <a:moveTo>
                      <a:pt x="68" y="52"/>
                    </a:moveTo>
                    <a:lnTo>
                      <a:pt x="72" y="48"/>
                    </a:lnTo>
                    <a:lnTo>
                      <a:pt x="76" y="68"/>
                    </a:lnTo>
                    <a:lnTo>
                      <a:pt x="72" y="68"/>
                    </a:lnTo>
                    <a:lnTo>
                      <a:pt x="64" y="76"/>
                    </a:lnTo>
                    <a:lnTo>
                      <a:pt x="68" y="52"/>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15" name="Freeform 35"/>
              <p:cNvSpPr>
                <a:spLocks/>
              </p:cNvSpPr>
              <p:nvPr/>
            </p:nvSpPr>
            <p:spPr bwMode="auto">
              <a:xfrm>
                <a:off x="3885" y="1943"/>
                <a:ext cx="97" cy="220"/>
              </a:xfrm>
              <a:custGeom>
                <a:avLst/>
                <a:gdLst>
                  <a:gd name="T0" fmla="*/ 794534 w 144"/>
                  <a:gd name="T1" fmla="*/ 932142 h 324"/>
                  <a:gd name="T2" fmla="*/ 794534 w 144"/>
                  <a:gd name="T3" fmla="*/ 932142 h 324"/>
                  <a:gd name="T4" fmla="*/ 794534 w 144"/>
                  <a:gd name="T5" fmla="*/ 932142 h 324"/>
                  <a:gd name="T6" fmla="*/ 794534 w 144"/>
                  <a:gd name="T7" fmla="*/ 932142 h 324"/>
                  <a:gd name="T8" fmla="*/ 794534 w 144"/>
                  <a:gd name="T9" fmla="*/ 932142 h 324"/>
                  <a:gd name="T10" fmla="*/ 794534 w 144"/>
                  <a:gd name="T11" fmla="*/ 932142 h 324"/>
                  <a:gd name="T12" fmla="*/ 794534 w 144"/>
                  <a:gd name="T13" fmla="*/ 932142 h 324"/>
                  <a:gd name="T14" fmla="*/ 794534 w 144"/>
                  <a:gd name="T15" fmla="*/ 932142 h 324"/>
                  <a:gd name="T16" fmla="*/ 794534 w 144"/>
                  <a:gd name="T17" fmla="*/ 932142 h 324"/>
                  <a:gd name="T18" fmla="*/ 794534 w 144"/>
                  <a:gd name="T19" fmla="*/ 932142 h 324"/>
                  <a:gd name="T20" fmla="*/ 794534 w 144"/>
                  <a:gd name="T21" fmla="*/ 932142 h 324"/>
                  <a:gd name="T22" fmla="*/ 794534 w 144"/>
                  <a:gd name="T23" fmla="*/ 932142 h 324"/>
                  <a:gd name="T24" fmla="*/ 794534 w 144"/>
                  <a:gd name="T25" fmla="*/ 932142 h 324"/>
                  <a:gd name="T26" fmla="*/ 794534 w 144"/>
                  <a:gd name="T27" fmla="*/ 932142 h 324"/>
                  <a:gd name="T28" fmla="*/ 794534 w 144"/>
                  <a:gd name="T29" fmla="*/ 932142 h 324"/>
                  <a:gd name="T30" fmla="*/ 794534 w 144"/>
                  <a:gd name="T31" fmla="*/ 932142 h 324"/>
                  <a:gd name="T32" fmla="*/ 794534 w 144"/>
                  <a:gd name="T33" fmla="*/ 932142 h 324"/>
                  <a:gd name="T34" fmla="*/ 794534 w 144"/>
                  <a:gd name="T35" fmla="*/ 932142 h 324"/>
                  <a:gd name="T36" fmla="*/ 794534 w 144"/>
                  <a:gd name="T37" fmla="*/ 932142 h 324"/>
                  <a:gd name="T38" fmla="*/ 794534 w 144"/>
                  <a:gd name="T39" fmla="*/ 932142 h 324"/>
                  <a:gd name="T40" fmla="*/ 794534 w 144"/>
                  <a:gd name="T41" fmla="*/ 932142 h 324"/>
                  <a:gd name="T42" fmla="*/ 794534 w 144"/>
                  <a:gd name="T43" fmla="*/ 932142 h 324"/>
                  <a:gd name="T44" fmla="*/ 794534 w 144"/>
                  <a:gd name="T45" fmla="*/ 932142 h 324"/>
                  <a:gd name="T46" fmla="*/ 794534 w 144"/>
                  <a:gd name="T47" fmla="*/ 932142 h 324"/>
                  <a:gd name="T48" fmla="*/ 794534 w 144"/>
                  <a:gd name="T49" fmla="*/ 932142 h 324"/>
                  <a:gd name="T50" fmla="*/ 794534 w 144"/>
                  <a:gd name="T51" fmla="*/ 932142 h 324"/>
                  <a:gd name="T52" fmla="*/ 794534 w 144"/>
                  <a:gd name="T53" fmla="*/ 932142 h 324"/>
                  <a:gd name="T54" fmla="*/ 794534 w 144"/>
                  <a:gd name="T55" fmla="*/ 932142 h 324"/>
                  <a:gd name="T56" fmla="*/ 794534 w 144"/>
                  <a:gd name="T57" fmla="*/ 932142 h 324"/>
                  <a:gd name="T58" fmla="*/ 794534 w 144"/>
                  <a:gd name="T59" fmla="*/ 932142 h 324"/>
                  <a:gd name="T60" fmla="*/ 794534 w 144"/>
                  <a:gd name="T61" fmla="*/ 932142 h 324"/>
                  <a:gd name="T62" fmla="*/ 794534 w 144"/>
                  <a:gd name="T63" fmla="*/ 932142 h 324"/>
                  <a:gd name="T64" fmla="*/ 794534 w 144"/>
                  <a:gd name="T65" fmla="*/ 932142 h 324"/>
                  <a:gd name="T66" fmla="*/ 794534 w 144"/>
                  <a:gd name="T67" fmla="*/ 932142 h 324"/>
                  <a:gd name="T68" fmla="*/ 794534 w 144"/>
                  <a:gd name="T69" fmla="*/ 932142 h 324"/>
                  <a:gd name="T70" fmla="*/ 794534 w 144"/>
                  <a:gd name="T71" fmla="*/ 932142 h 324"/>
                  <a:gd name="T72" fmla="*/ 794534 w 144"/>
                  <a:gd name="T73" fmla="*/ 932142 h 324"/>
                  <a:gd name="T74" fmla="*/ 794534 w 144"/>
                  <a:gd name="T75" fmla="*/ 932142 h 324"/>
                  <a:gd name="T76" fmla="*/ 794534 w 144"/>
                  <a:gd name="T77" fmla="*/ 932142 h 324"/>
                  <a:gd name="T78" fmla="*/ 794534 w 144"/>
                  <a:gd name="T79" fmla="*/ 932142 h 324"/>
                  <a:gd name="T80" fmla="*/ 794534 w 144"/>
                  <a:gd name="T81" fmla="*/ 932142 h 324"/>
                  <a:gd name="T82" fmla="*/ 794534 w 144"/>
                  <a:gd name="T83" fmla="*/ 932142 h 324"/>
                  <a:gd name="T84" fmla="*/ 794534 w 144"/>
                  <a:gd name="T85" fmla="*/ 932142 h 324"/>
                  <a:gd name="T86" fmla="*/ 794534 w 144"/>
                  <a:gd name="T87" fmla="*/ 932142 h 324"/>
                  <a:gd name="T88" fmla="*/ 794534 w 144"/>
                  <a:gd name="T89" fmla="*/ 932142 h 324"/>
                  <a:gd name="T90" fmla="*/ 794534 w 144"/>
                  <a:gd name="T91" fmla="*/ 932142 h 324"/>
                  <a:gd name="T92" fmla="*/ 794534 w 144"/>
                  <a:gd name="T93" fmla="*/ 932142 h 324"/>
                  <a:gd name="T94" fmla="*/ 794534 w 144"/>
                  <a:gd name="T95" fmla="*/ 932142 h 324"/>
                  <a:gd name="T96" fmla="*/ 794534 w 144"/>
                  <a:gd name="T97" fmla="*/ 932142 h 324"/>
                  <a:gd name="T98" fmla="*/ 794534 w 144"/>
                  <a:gd name="T99" fmla="*/ 932142 h 324"/>
                  <a:gd name="T100" fmla="*/ 794534 w 144"/>
                  <a:gd name="T101" fmla="*/ 932142 h 324"/>
                  <a:gd name="T102" fmla="*/ 794534 w 144"/>
                  <a:gd name="T103" fmla="*/ 932142 h 324"/>
                  <a:gd name="T104" fmla="*/ 794534 w 144"/>
                  <a:gd name="T105" fmla="*/ 932142 h 324"/>
                  <a:gd name="T106" fmla="*/ 794534 w 144"/>
                  <a:gd name="T107" fmla="*/ 932142 h 324"/>
                  <a:gd name="T108" fmla="*/ 794534 w 144"/>
                  <a:gd name="T109" fmla="*/ 932142 h 324"/>
                  <a:gd name="T110" fmla="*/ 794534 w 144"/>
                  <a:gd name="T111" fmla="*/ 932142 h 324"/>
                  <a:gd name="T112" fmla="*/ 0 w 144"/>
                  <a:gd name="T113" fmla="*/ 932142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324"/>
                  <a:gd name="T173" fmla="*/ 144 w 144"/>
                  <a:gd name="T174" fmla="*/ 324 h 3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324">
                    <a:moveTo>
                      <a:pt x="4" y="236"/>
                    </a:moveTo>
                    <a:lnTo>
                      <a:pt x="8" y="236"/>
                    </a:lnTo>
                    <a:lnTo>
                      <a:pt x="8" y="232"/>
                    </a:lnTo>
                    <a:lnTo>
                      <a:pt x="8" y="228"/>
                    </a:lnTo>
                    <a:lnTo>
                      <a:pt x="12" y="228"/>
                    </a:lnTo>
                    <a:lnTo>
                      <a:pt x="12" y="224"/>
                    </a:lnTo>
                    <a:lnTo>
                      <a:pt x="16" y="216"/>
                    </a:lnTo>
                    <a:lnTo>
                      <a:pt x="24" y="212"/>
                    </a:lnTo>
                    <a:lnTo>
                      <a:pt x="28" y="212"/>
                    </a:lnTo>
                    <a:lnTo>
                      <a:pt x="32" y="208"/>
                    </a:lnTo>
                    <a:lnTo>
                      <a:pt x="36" y="208"/>
                    </a:lnTo>
                    <a:lnTo>
                      <a:pt x="36" y="204"/>
                    </a:lnTo>
                    <a:lnTo>
                      <a:pt x="36" y="200"/>
                    </a:lnTo>
                    <a:lnTo>
                      <a:pt x="36" y="196"/>
                    </a:lnTo>
                    <a:lnTo>
                      <a:pt x="36" y="192"/>
                    </a:lnTo>
                    <a:lnTo>
                      <a:pt x="40" y="192"/>
                    </a:lnTo>
                    <a:lnTo>
                      <a:pt x="44" y="188"/>
                    </a:lnTo>
                    <a:lnTo>
                      <a:pt x="48" y="184"/>
                    </a:lnTo>
                    <a:lnTo>
                      <a:pt x="48" y="180"/>
                    </a:lnTo>
                    <a:lnTo>
                      <a:pt x="56" y="172"/>
                    </a:lnTo>
                    <a:lnTo>
                      <a:pt x="60" y="168"/>
                    </a:lnTo>
                    <a:lnTo>
                      <a:pt x="68" y="164"/>
                    </a:lnTo>
                    <a:lnTo>
                      <a:pt x="72" y="160"/>
                    </a:lnTo>
                    <a:lnTo>
                      <a:pt x="68" y="156"/>
                    </a:lnTo>
                    <a:lnTo>
                      <a:pt x="56" y="152"/>
                    </a:lnTo>
                    <a:lnTo>
                      <a:pt x="52" y="144"/>
                    </a:lnTo>
                    <a:lnTo>
                      <a:pt x="44" y="144"/>
                    </a:lnTo>
                    <a:lnTo>
                      <a:pt x="44" y="140"/>
                    </a:lnTo>
                    <a:lnTo>
                      <a:pt x="40" y="140"/>
                    </a:lnTo>
                    <a:lnTo>
                      <a:pt x="36" y="132"/>
                    </a:lnTo>
                    <a:lnTo>
                      <a:pt x="32" y="132"/>
                    </a:lnTo>
                    <a:lnTo>
                      <a:pt x="28" y="132"/>
                    </a:lnTo>
                    <a:lnTo>
                      <a:pt x="28" y="128"/>
                    </a:lnTo>
                    <a:lnTo>
                      <a:pt x="24" y="120"/>
                    </a:lnTo>
                    <a:lnTo>
                      <a:pt x="24" y="116"/>
                    </a:lnTo>
                    <a:lnTo>
                      <a:pt x="16" y="112"/>
                    </a:lnTo>
                    <a:lnTo>
                      <a:pt x="12" y="116"/>
                    </a:lnTo>
                    <a:lnTo>
                      <a:pt x="8" y="116"/>
                    </a:lnTo>
                    <a:lnTo>
                      <a:pt x="8" y="112"/>
                    </a:lnTo>
                    <a:lnTo>
                      <a:pt x="8" y="108"/>
                    </a:lnTo>
                    <a:lnTo>
                      <a:pt x="8" y="104"/>
                    </a:lnTo>
                    <a:lnTo>
                      <a:pt x="8" y="100"/>
                    </a:lnTo>
                    <a:lnTo>
                      <a:pt x="4" y="100"/>
                    </a:lnTo>
                    <a:lnTo>
                      <a:pt x="8" y="92"/>
                    </a:lnTo>
                    <a:lnTo>
                      <a:pt x="4" y="92"/>
                    </a:lnTo>
                    <a:lnTo>
                      <a:pt x="8" y="88"/>
                    </a:lnTo>
                    <a:lnTo>
                      <a:pt x="12" y="88"/>
                    </a:lnTo>
                    <a:lnTo>
                      <a:pt x="12" y="84"/>
                    </a:lnTo>
                    <a:lnTo>
                      <a:pt x="12" y="80"/>
                    </a:lnTo>
                    <a:lnTo>
                      <a:pt x="12" y="76"/>
                    </a:lnTo>
                    <a:lnTo>
                      <a:pt x="16" y="72"/>
                    </a:lnTo>
                    <a:lnTo>
                      <a:pt x="12" y="68"/>
                    </a:lnTo>
                    <a:lnTo>
                      <a:pt x="4" y="60"/>
                    </a:lnTo>
                    <a:lnTo>
                      <a:pt x="4" y="56"/>
                    </a:lnTo>
                    <a:lnTo>
                      <a:pt x="8" y="52"/>
                    </a:lnTo>
                    <a:lnTo>
                      <a:pt x="12" y="48"/>
                    </a:lnTo>
                    <a:lnTo>
                      <a:pt x="16" y="44"/>
                    </a:lnTo>
                    <a:lnTo>
                      <a:pt x="16" y="40"/>
                    </a:lnTo>
                    <a:lnTo>
                      <a:pt x="20" y="36"/>
                    </a:lnTo>
                    <a:lnTo>
                      <a:pt x="20" y="32"/>
                    </a:lnTo>
                    <a:lnTo>
                      <a:pt x="24" y="20"/>
                    </a:lnTo>
                    <a:lnTo>
                      <a:pt x="24" y="12"/>
                    </a:lnTo>
                    <a:lnTo>
                      <a:pt x="28" y="8"/>
                    </a:lnTo>
                    <a:lnTo>
                      <a:pt x="28" y="4"/>
                    </a:lnTo>
                    <a:lnTo>
                      <a:pt x="36" y="0"/>
                    </a:lnTo>
                    <a:lnTo>
                      <a:pt x="72" y="12"/>
                    </a:lnTo>
                    <a:lnTo>
                      <a:pt x="88" y="16"/>
                    </a:lnTo>
                    <a:lnTo>
                      <a:pt x="92" y="16"/>
                    </a:lnTo>
                    <a:lnTo>
                      <a:pt x="128" y="28"/>
                    </a:lnTo>
                    <a:lnTo>
                      <a:pt x="128" y="32"/>
                    </a:lnTo>
                    <a:lnTo>
                      <a:pt x="128" y="36"/>
                    </a:lnTo>
                    <a:lnTo>
                      <a:pt x="128" y="44"/>
                    </a:lnTo>
                    <a:lnTo>
                      <a:pt x="124" y="56"/>
                    </a:lnTo>
                    <a:lnTo>
                      <a:pt x="124" y="64"/>
                    </a:lnTo>
                    <a:lnTo>
                      <a:pt x="124" y="68"/>
                    </a:lnTo>
                    <a:lnTo>
                      <a:pt x="116" y="80"/>
                    </a:lnTo>
                    <a:lnTo>
                      <a:pt x="116" y="72"/>
                    </a:lnTo>
                    <a:lnTo>
                      <a:pt x="112" y="76"/>
                    </a:lnTo>
                    <a:lnTo>
                      <a:pt x="108" y="88"/>
                    </a:lnTo>
                    <a:lnTo>
                      <a:pt x="104" y="100"/>
                    </a:lnTo>
                    <a:lnTo>
                      <a:pt x="108" y="108"/>
                    </a:lnTo>
                    <a:lnTo>
                      <a:pt x="112" y="108"/>
                    </a:lnTo>
                    <a:lnTo>
                      <a:pt x="124" y="104"/>
                    </a:lnTo>
                    <a:lnTo>
                      <a:pt x="140" y="120"/>
                    </a:lnTo>
                    <a:lnTo>
                      <a:pt x="140" y="152"/>
                    </a:lnTo>
                    <a:lnTo>
                      <a:pt x="136" y="152"/>
                    </a:lnTo>
                    <a:lnTo>
                      <a:pt x="144" y="152"/>
                    </a:lnTo>
                    <a:lnTo>
                      <a:pt x="140" y="156"/>
                    </a:lnTo>
                    <a:lnTo>
                      <a:pt x="136" y="160"/>
                    </a:lnTo>
                    <a:lnTo>
                      <a:pt x="140" y="160"/>
                    </a:lnTo>
                    <a:lnTo>
                      <a:pt x="136" y="184"/>
                    </a:lnTo>
                    <a:lnTo>
                      <a:pt x="140" y="204"/>
                    </a:lnTo>
                    <a:lnTo>
                      <a:pt x="136" y="220"/>
                    </a:lnTo>
                    <a:lnTo>
                      <a:pt x="128" y="228"/>
                    </a:lnTo>
                    <a:lnTo>
                      <a:pt x="132" y="236"/>
                    </a:lnTo>
                    <a:lnTo>
                      <a:pt x="120" y="236"/>
                    </a:lnTo>
                    <a:lnTo>
                      <a:pt x="124" y="240"/>
                    </a:lnTo>
                    <a:lnTo>
                      <a:pt x="120" y="252"/>
                    </a:lnTo>
                    <a:lnTo>
                      <a:pt x="124" y="256"/>
                    </a:lnTo>
                    <a:lnTo>
                      <a:pt x="104" y="276"/>
                    </a:lnTo>
                    <a:lnTo>
                      <a:pt x="108" y="276"/>
                    </a:lnTo>
                    <a:lnTo>
                      <a:pt x="108" y="280"/>
                    </a:lnTo>
                    <a:lnTo>
                      <a:pt x="96" y="312"/>
                    </a:lnTo>
                    <a:lnTo>
                      <a:pt x="92" y="320"/>
                    </a:lnTo>
                    <a:lnTo>
                      <a:pt x="92" y="324"/>
                    </a:lnTo>
                    <a:lnTo>
                      <a:pt x="80" y="324"/>
                    </a:lnTo>
                    <a:lnTo>
                      <a:pt x="84" y="304"/>
                    </a:lnTo>
                    <a:lnTo>
                      <a:pt x="80" y="296"/>
                    </a:lnTo>
                    <a:lnTo>
                      <a:pt x="68" y="296"/>
                    </a:lnTo>
                    <a:lnTo>
                      <a:pt x="60" y="300"/>
                    </a:lnTo>
                    <a:lnTo>
                      <a:pt x="24" y="280"/>
                    </a:lnTo>
                    <a:lnTo>
                      <a:pt x="4" y="268"/>
                    </a:lnTo>
                    <a:lnTo>
                      <a:pt x="8" y="256"/>
                    </a:lnTo>
                    <a:lnTo>
                      <a:pt x="0" y="252"/>
                    </a:lnTo>
                    <a:lnTo>
                      <a:pt x="4" y="236"/>
                    </a:lnTo>
                    <a:close/>
                  </a:path>
                </a:pathLst>
              </a:custGeom>
              <a:solidFill>
                <a:schemeClr val="accent2"/>
              </a:solidFill>
              <a:ln w="6350">
                <a:solidFill>
                  <a:srgbClr val="000000"/>
                </a:solidFill>
                <a:round/>
                <a:headEnd/>
                <a:tailEnd/>
              </a:ln>
            </p:spPr>
            <p:txBody>
              <a:bodyPr/>
              <a:lstStyle/>
              <a:p>
                <a:endParaRPr lang="en-US"/>
              </a:p>
            </p:txBody>
          </p:sp>
          <p:sp>
            <p:nvSpPr>
              <p:cNvPr id="116" name="Freeform 36"/>
              <p:cNvSpPr>
                <a:spLocks/>
              </p:cNvSpPr>
              <p:nvPr/>
            </p:nvSpPr>
            <p:spPr bwMode="auto">
              <a:xfrm>
                <a:off x="3032" y="2021"/>
                <a:ext cx="224" cy="396"/>
              </a:xfrm>
              <a:custGeom>
                <a:avLst/>
                <a:gdLst>
                  <a:gd name="T0" fmla="*/ 645807 w 336"/>
                  <a:gd name="T1" fmla="*/ 906932 h 584"/>
                  <a:gd name="T2" fmla="*/ 645807 w 336"/>
                  <a:gd name="T3" fmla="*/ 906932 h 584"/>
                  <a:gd name="T4" fmla="*/ 645807 w 336"/>
                  <a:gd name="T5" fmla="*/ 906932 h 584"/>
                  <a:gd name="T6" fmla="*/ 645807 w 336"/>
                  <a:gd name="T7" fmla="*/ 906932 h 584"/>
                  <a:gd name="T8" fmla="*/ 645807 w 336"/>
                  <a:gd name="T9" fmla="*/ 906932 h 584"/>
                  <a:gd name="T10" fmla="*/ 645807 w 336"/>
                  <a:gd name="T11" fmla="*/ 906932 h 584"/>
                  <a:gd name="T12" fmla="*/ 645807 w 336"/>
                  <a:gd name="T13" fmla="*/ 906932 h 584"/>
                  <a:gd name="T14" fmla="*/ 645807 w 336"/>
                  <a:gd name="T15" fmla="*/ 906932 h 584"/>
                  <a:gd name="T16" fmla="*/ 645807 w 336"/>
                  <a:gd name="T17" fmla="*/ 906932 h 584"/>
                  <a:gd name="T18" fmla="*/ 645807 w 336"/>
                  <a:gd name="T19" fmla="*/ 906932 h 584"/>
                  <a:gd name="T20" fmla="*/ 645807 w 336"/>
                  <a:gd name="T21" fmla="*/ 906932 h 584"/>
                  <a:gd name="T22" fmla="*/ 645807 w 336"/>
                  <a:gd name="T23" fmla="*/ 906932 h 584"/>
                  <a:gd name="T24" fmla="*/ 645807 w 336"/>
                  <a:gd name="T25" fmla="*/ 906932 h 584"/>
                  <a:gd name="T26" fmla="*/ 645807 w 336"/>
                  <a:gd name="T27" fmla="*/ 906932 h 584"/>
                  <a:gd name="T28" fmla="*/ 645807 w 336"/>
                  <a:gd name="T29" fmla="*/ 906932 h 584"/>
                  <a:gd name="T30" fmla="*/ 0 w 336"/>
                  <a:gd name="T31" fmla="*/ 906932 h 584"/>
                  <a:gd name="T32" fmla="*/ 645807 w 336"/>
                  <a:gd name="T33" fmla="*/ 906932 h 584"/>
                  <a:gd name="T34" fmla="*/ 645807 w 336"/>
                  <a:gd name="T35" fmla="*/ 906932 h 584"/>
                  <a:gd name="T36" fmla="*/ 645807 w 336"/>
                  <a:gd name="T37" fmla="*/ 906932 h 584"/>
                  <a:gd name="T38" fmla="*/ 645807 w 336"/>
                  <a:gd name="T39" fmla="*/ 906932 h 584"/>
                  <a:gd name="T40" fmla="*/ 645807 w 336"/>
                  <a:gd name="T41" fmla="*/ 906932 h 584"/>
                  <a:gd name="T42" fmla="*/ 645807 w 336"/>
                  <a:gd name="T43" fmla="*/ 906932 h 584"/>
                  <a:gd name="T44" fmla="*/ 645807 w 336"/>
                  <a:gd name="T45" fmla="*/ 906932 h 584"/>
                  <a:gd name="T46" fmla="*/ 645807 w 336"/>
                  <a:gd name="T47" fmla="*/ 906932 h 584"/>
                  <a:gd name="T48" fmla="*/ 645807 w 336"/>
                  <a:gd name="T49" fmla="*/ 906932 h 584"/>
                  <a:gd name="T50" fmla="*/ 645807 w 336"/>
                  <a:gd name="T51" fmla="*/ 906932 h 584"/>
                  <a:gd name="T52" fmla="*/ 645807 w 336"/>
                  <a:gd name="T53" fmla="*/ 906932 h 584"/>
                  <a:gd name="T54" fmla="*/ 645807 w 336"/>
                  <a:gd name="T55" fmla="*/ 906932 h 584"/>
                  <a:gd name="T56" fmla="*/ 645807 w 336"/>
                  <a:gd name="T57" fmla="*/ 906932 h 584"/>
                  <a:gd name="T58" fmla="*/ 645807 w 336"/>
                  <a:gd name="T59" fmla="*/ 906932 h 584"/>
                  <a:gd name="T60" fmla="*/ 645807 w 336"/>
                  <a:gd name="T61" fmla="*/ 906932 h 584"/>
                  <a:gd name="T62" fmla="*/ 645807 w 336"/>
                  <a:gd name="T63" fmla="*/ 906932 h 584"/>
                  <a:gd name="T64" fmla="*/ 645807 w 336"/>
                  <a:gd name="T65" fmla="*/ 906932 h 584"/>
                  <a:gd name="T66" fmla="*/ 645807 w 336"/>
                  <a:gd name="T67" fmla="*/ 906932 h 584"/>
                  <a:gd name="T68" fmla="*/ 645807 w 336"/>
                  <a:gd name="T69" fmla="*/ 906932 h 584"/>
                  <a:gd name="T70" fmla="*/ 645807 w 336"/>
                  <a:gd name="T71" fmla="*/ 906932 h 584"/>
                  <a:gd name="T72" fmla="*/ 645807 w 336"/>
                  <a:gd name="T73" fmla="*/ 906932 h 584"/>
                  <a:gd name="T74" fmla="*/ 645807 w 336"/>
                  <a:gd name="T75" fmla="*/ 906932 h 584"/>
                  <a:gd name="T76" fmla="*/ 645807 w 336"/>
                  <a:gd name="T77" fmla="*/ 906932 h 584"/>
                  <a:gd name="T78" fmla="*/ 645807 w 336"/>
                  <a:gd name="T79" fmla="*/ 906932 h 584"/>
                  <a:gd name="T80" fmla="*/ 645807 w 336"/>
                  <a:gd name="T81" fmla="*/ 906932 h 584"/>
                  <a:gd name="T82" fmla="*/ 645807 w 336"/>
                  <a:gd name="T83" fmla="*/ 906932 h 584"/>
                  <a:gd name="T84" fmla="*/ 645807 w 336"/>
                  <a:gd name="T85" fmla="*/ 906932 h 584"/>
                  <a:gd name="T86" fmla="*/ 645807 w 336"/>
                  <a:gd name="T87" fmla="*/ 906932 h 584"/>
                  <a:gd name="T88" fmla="*/ 645807 w 336"/>
                  <a:gd name="T89" fmla="*/ 906932 h 584"/>
                  <a:gd name="T90" fmla="*/ 645807 w 336"/>
                  <a:gd name="T91" fmla="*/ 906932 h 584"/>
                  <a:gd name="T92" fmla="*/ 645807 w 336"/>
                  <a:gd name="T93" fmla="*/ 906932 h 584"/>
                  <a:gd name="T94" fmla="*/ 645807 w 336"/>
                  <a:gd name="T95" fmla="*/ 906932 h 584"/>
                  <a:gd name="T96" fmla="*/ 645807 w 336"/>
                  <a:gd name="T97" fmla="*/ 906932 h 584"/>
                  <a:gd name="T98" fmla="*/ 645807 w 336"/>
                  <a:gd name="T99" fmla="*/ 906932 h 584"/>
                  <a:gd name="T100" fmla="*/ 645807 w 336"/>
                  <a:gd name="T101" fmla="*/ 906932 h 584"/>
                  <a:gd name="T102" fmla="*/ 645807 w 336"/>
                  <a:gd name="T103" fmla="*/ 906932 h 584"/>
                  <a:gd name="T104" fmla="*/ 645807 w 336"/>
                  <a:gd name="T105" fmla="*/ 906932 h 584"/>
                  <a:gd name="T106" fmla="*/ 645807 w 336"/>
                  <a:gd name="T107" fmla="*/ 906932 h 584"/>
                  <a:gd name="T108" fmla="*/ 645807 w 336"/>
                  <a:gd name="T109" fmla="*/ 906932 h 584"/>
                  <a:gd name="T110" fmla="*/ 645807 w 336"/>
                  <a:gd name="T111" fmla="*/ 906932 h 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584"/>
                  <a:gd name="T170" fmla="*/ 336 w 336"/>
                  <a:gd name="T171" fmla="*/ 584 h 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584">
                    <a:moveTo>
                      <a:pt x="184" y="512"/>
                    </a:moveTo>
                    <a:lnTo>
                      <a:pt x="180" y="508"/>
                    </a:lnTo>
                    <a:lnTo>
                      <a:pt x="176" y="508"/>
                    </a:lnTo>
                    <a:lnTo>
                      <a:pt x="180" y="512"/>
                    </a:lnTo>
                    <a:lnTo>
                      <a:pt x="184" y="516"/>
                    </a:lnTo>
                    <a:lnTo>
                      <a:pt x="176" y="520"/>
                    </a:lnTo>
                    <a:lnTo>
                      <a:pt x="172" y="520"/>
                    </a:lnTo>
                    <a:lnTo>
                      <a:pt x="168" y="520"/>
                    </a:lnTo>
                    <a:lnTo>
                      <a:pt x="172" y="524"/>
                    </a:lnTo>
                    <a:lnTo>
                      <a:pt x="172" y="528"/>
                    </a:lnTo>
                    <a:lnTo>
                      <a:pt x="168" y="532"/>
                    </a:lnTo>
                    <a:lnTo>
                      <a:pt x="164" y="532"/>
                    </a:lnTo>
                    <a:lnTo>
                      <a:pt x="164" y="536"/>
                    </a:lnTo>
                    <a:lnTo>
                      <a:pt x="164" y="540"/>
                    </a:lnTo>
                    <a:lnTo>
                      <a:pt x="168" y="544"/>
                    </a:lnTo>
                    <a:lnTo>
                      <a:pt x="168" y="548"/>
                    </a:lnTo>
                    <a:lnTo>
                      <a:pt x="164" y="548"/>
                    </a:lnTo>
                    <a:lnTo>
                      <a:pt x="160" y="548"/>
                    </a:lnTo>
                    <a:lnTo>
                      <a:pt x="160" y="556"/>
                    </a:lnTo>
                    <a:lnTo>
                      <a:pt x="156" y="560"/>
                    </a:lnTo>
                    <a:lnTo>
                      <a:pt x="152" y="560"/>
                    </a:lnTo>
                    <a:lnTo>
                      <a:pt x="152" y="552"/>
                    </a:lnTo>
                    <a:lnTo>
                      <a:pt x="148" y="552"/>
                    </a:lnTo>
                    <a:lnTo>
                      <a:pt x="144" y="552"/>
                    </a:lnTo>
                    <a:lnTo>
                      <a:pt x="136" y="544"/>
                    </a:lnTo>
                    <a:lnTo>
                      <a:pt x="132" y="540"/>
                    </a:lnTo>
                    <a:lnTo>
                      <a:pt x="128" y="544"/>
                    </a:lnTo>
                    <a:lnTo>
                      <a:pt x="128" y="548"/>
                    </a:lnTo>
                    <a:lnTo>
                      <a:pt x="124" y="552"/>
                    </a:lnTo>
                    <a:lnTo>
                      <a:pt x="116" y="552"/>
                    </a:lnTo>
                    <a:lnTo>
                      <a:pt x="112" y="556"/>
                    </a:lnTo>
                    <a:lnTo>
                      <a:pt x="108" y="568"/>
                    </a:lnTo>
                    <a:lnTo>
                      <a:pt x="108" y="572"/>
                    </a:lnTo>
                    <a:lnTo>
                      <a:pt x="104" y="572"/>
                    </a:lnTo>
                    <a:lnTo>
                      <a:pt x="100" y="568"/>
                    </a:lnTo>
                    <a:lnTo>
                      <a:pt x="92" y="564"/>
                    </a:lnTo>
                    <a:lnTo>
                      <a:pt x="88" y="564"/>
                    </a:lnTo>
                    <a:lnTo>
                      <a:pt x="84" y="560"/>
                    </a:lnTo>
                    <a:lnTo>
                      <a:pt x="76" y="556"/>
                    </a:lnTo>
                    <a:lnTo>
                      <a:pt x="68" y="556"/>
                    </a:lnTo>
                    <a:lnTo>
                      <a:pt x="64" y="560"/>
                    </a:lnTo>
                    <a:lnTo>
                      <a:pt x="52" y="552"/>
                    </a:lnTo>
                    <a:lnTo>
                      <a:pt x="48" y="560"/>
                    </a:lnTo>
                    <a:lnTo>
                      <a:pt x="52" y="564"/>
                    </a:lnTo>
                    <a:lnTo>
                      <a:pt x="52" y="568"/>
                    </a:lnTo>
                    <a:lnTo>
                      <a:pt x="48" y="572"/>
                    </a:lnTo>
                    <a:lnTo>
                      <a:pt x="44" y="572"/>
                    </a:lnTo>
                    <a:lnTo>
                      <a:pt x="44" y="564"/>
                    </a:lnTo>
                    <a:lnTo>
                      <a:pt x="40" y="564"/>
                    </a:lnTo>
                    <a:lnTo>
                      <a:pt x="36" y="564"/>
                    </a:lnTo>
                    <a:lnTo>
                      <a:pt x="28" y="568"/>
                    </a:lnTo>
                    <a:lnTo>
                      <a:pt x="24" y="564"/>
                    </a:lnTo>
                    <a:lnTo>
                      <a:pt x="20" y="560"/>
                    </a:lnTo>
                    <a:lnTo>
                      <a:pt x="16" y="564"/>
                    </a:lnTo>
                    <a:lnTo>
                      <a:pt x="16" y="568"/>
                    </a:lnTo>
                    <a:lnTo>
                      <a:pt x="20" y="572"/>
                    </a:lnTo>
                    <a:lnTo>
                      <a:pt x="20" y="576"/>
                    </a:lnTo>
                    <a:lnTo>
                      <a:pt x="16" y="580"/>
                    </a:lnTo>
                    <a:lnTo>
                      <a:pt x="16" y="584"/>
                    </a:lnTo>
                    <a:lnTo>
                      <a:pt x="8" y="580"/>
                    </a:lnTo>
                    <a:lnTo>
                      <a:pt x="0" y="576"/>
                    </a:lnTo>
                    <a:lnTo>
                      <a:pt x="4" y="576"/>
                    </a:lnTo>
                    <a:lnTo>
                      <a:pt x="8" y="572"/>
                    </a:lnTo>
                    <a:lnTo>
                      <a:pt x="0" y="572"/>
                    </a:lnTo>
                    <a:lnTo>
                      <a:pt x="0" y="568"/>
                    </a:lnTo>
                    <a:lnTo>
                      <a:pt x="0" y="564"/>
                    </a:lnTo>
                    <a:lnTo>
                      <a:pt x="4" y="568"/>
                    </a:lnTo>
                    <a:lnTo>
                      <a:pt x="8" y="564"/>
                    </a:lnTo>
                    <a:lnTo>
                      <a:pt x="0" y="564"/>
                    </a:lnTo>
                    <a:lnTo>
                      <a:pt x="0" y="560"/>
                    </a:lnTo>
                    <a:lnTo>
                      <a:pt x="4" y="564"/>
                    </a:lnTo>
                    <a:lnTo>
                      <a:pt x="4" y="560"/>
                    </a:lnTo>
                    <a:lnTo>
                      <a:pt x="8" y="556"/>
                    </a:lnTo>
                    <a:lnTo>
                      <a:pt x="4" y="552"/>
                    </a:lnTo>
                    <a:lnTo>
                      <a:pt x="4" y="548"/>
                    </a:lnTo>
                    <a:lnTo>
                      <a:pt x="4" y="544"/>
                    </a:lnTo>
                    <a:lnTo>
                      <a:pt x="12" y="540"/>
                    </a:lnTo>
                    <a:lnTo>
                      <a:pt x="4" y="540"/>
                    </a:lnTo>
                    <a:lnTo>
                      <a:pt x="4" y="536"/>
                    </a:lnTo>
                    <a:lnTo>
                      <a:pt x="8" y="532"/>
                    </a:lnTo>
                    <a:lnTo>
                      <a:pt x="12" y="532"/>
                    </a:lnTo>
                    <a:lnTo>
                      <a:pt x="12" y="528"/>
                    </a:lnTo>
                    <a:lnTo>
                      <a:pt x="8" y="524"/>
                    </a:lnTo>
                    <a:lnTo>
                      <a:pt x="8" y="520"/>
                    </a:lnTo>
                    <a:lnTo>
                      <a:pt x="12" y="508"/>
                    </a:lnTo>
                    <a:lnTo>
                      <a:pt x="16" y="508"/>
                    </a:lnTo>
                    <a:lnTo>
                      <a:pt x="16" y="512"/>
                    </a:lnTo>
                    <a:lnTo>
                      <a:pt x="16" y="508"/>
                    </a:lnTo>
                    <a:lnTo>
                      <a:pt x="20" y="508"/>
                    </a:lnTo>
                    <a:lnTo>
                      <a:pt x="20" y="512"/>
                    </a:lnTo>
                    <a:lnTo>
                      <a:pt x="20" y="500"/>
                    </a:lnTo>
                    <a:lnTo>
                      <a:pt x="28" y="496"/>
                    </a:lnTo>
                    <a:lnTo>
                      <a:pt x="32" y="492"/>
                    </a:lnTo>
                    <a:lnTo>
                      <a:pt x="32" y="488"/>
                    </a:lnTo>
                    <a:lnTo>
                      <a:pt x="28" y="488"/>
                    </a:lnTo>
                    <a:lnTo>
                      <a:pt x="28" y="484"/>
                    </a:lnTo>
                    <a:lnTo>
                      <a:pt x="36" y="484"/>
                    </a:lnTo>
                    <a:lnTo>
                      <a:pt x="36" y="480"/>
                    </a:lnTo>
                    <a:lnTo>
                      <a:pt x="40" y="480"/>
                    </a:lnTo>
                    <a:lnTo>
                      <a:pt x="40" y="476"/>
                    </a:lnTo>
                    <a:lnTo>
                      <a:pt x="36" y="472"/>
                    </a:lnTo>
                    <a:lnTo>
                      <a:pt x="40" y="468"/>
                    </a:lnTo>
                    <a:lnTo>
                      <a:pt x="40" y="464"/>
                    </a:lnTo>
                    <a:lnTo>
                      <a:pt x="40" y="460"/>
                    </a:lnTo>
                    <a:lnTo>
                      <a:pt x="44" y="456"/>
                    </a:lnTo>
                    <a:lnTo>
                      <a:pt x="48" y="452"/>
                    </a:lnTo>
                    <a:lnTo>
                      <a:pt x="52" y="448"/>
                    </a:lnTo>
                    <a:lnTo>
                      <a:pt x="52" y="440"/>
                    </a:lnTo>
                    <a:lnTo>
                      <a:pt x="52" y="436"/>
                    </a:lnTo>
                    <a:lnTo>
                      <a:pt x="44" y="428"/>
                    </a:lnTo>
                    <a:lnTo>
                      <a:pt x="48" y="424"/>
                    </a:lnTo>
                    <a:lnTo>
                      <a:pt x="48" y="420"/>
                    </a:lnTo>
                    <a:lnTo>
                      <a:pt x="48" y="416"/>
                    </a:lnTo>
                    <a:lnTo>
                      <a:pt x="44" y="412"/>
                    </a:lnTo>
                    <a:lnTo>
                      <a:pt x="40" y="412"/>
                    </a:lnTo>
                    <a:lnTo>
                      <a:pt x="40" y="400"/>
                    </a:lnTo>
                    <a:lnTo>
                      <a:pt x="36" y="400"/>
                    </a:lnTo>
                    <a:lnTo>
                      <a:pt x="36" y="396"/>
                    </a:lnTo>
                    <a:lnTo>
                      <a:pt x="32" y="396"/>
                    </a:lnTo>
                    <a:lnTo>
                      <a:pt x="32" y="392"/>
                    </a:lnTo>
                    <a:lnTo>
                      <a:pt x="28" y="392"/>
                    </a:lnTo>
                    <a:lnTo>
                      <a:pt x="32" y="388"/>
                    </a:lnTo>
                    <a:lnTo>
                      <a:pt x="36" y="384"/>
                    </a:lnTo>
                    <a:lnTo>
                      <a:pt x="36" y="380"/>
                    </a:lnTo>
                    <a:lnTo>
                      <a:pt x="36" y="376"/>
                    </a:lnTo>
                    <a:lnTo>
                      <a:pt x="32" y="372"/>
                    </a:lnTo>
                    <a:lnTo>
                      <a:pt x="36" y="368"/>
                    </a:lnTo>
                    <a:lnTo>
                      <a:pt x="32" y="368"/>
                    </a:lnTo>
                    <a:lnTo>
                      <a:pt x="36" y="364"/>
                    </a:lnTo>
                    <a:lnTo>
                      <a:pt x="40" y="360"/>
                    </a:lnTo>
                    <a:lnTo>
                      <a:pt x="40" y="344"/>
                    </a:lnTo>
                    <a:lnTo>
                      <a:pt x="40" y="328"/>
                    </a:lnTo>
                    <a:lnTo>
                      <a:pt x="36" y="288"/>
                    </a:lnTo>
                    <a:lnTo>
                      <a:pt x="32" y="248"/>
                    </a:lnTo>
                    <a:lnTo>
                      <a:pt x="28" y="208"/>
                    </a:lnTo>
                    <a:lnTo>
                      <a:pt x="28" y="204"/>
                    </a:lnTo>
                    <a:lnTo>
                      <a:pt x="24" y="172"/>
                    </a:lnTo>
                    <a:lnTo>
                      <a:pt x="20" y="132"/>
                    </a:lnTo>
                    <a:lnTo>
                      <a:pt x="20" y="112"/>
                    </a:lnTo>
                    <a:lnTo>
                      <a:pt x="16" y="92"/>
                    </a:lnTo>
                    <a:lnTo>
                      <a:pt x="16" y="72"/>
                    </a:lnTo>
                    <a:lnTo>
                      <a:pt x="12" y="36"/>
                    </a:lnTo>
                    <a:lnTo>
                      <a:pt x="20" y="44"/>
                    </a:lnTo>
                    <a:lnTo>
                      <a:pt x="24" y="40"/>
                    </a:lnTo>
                    <a:lnTo>
                      <a:pt x="24" y="44"/>
                    </a:lnTo>
                    <a:lnTo>
                      <a:pt x="28" y="48"/>
                    </a:lnTo>
                    <a:lnTo>
                      <a:pt x="44" y="48"/>
                    </a:lnTo>
                    <a:lnTo>
                      <a:pt x="72" y="32"/>
                    </a:lnTo>
                    <a:lnTo>
                      <a:pt x="84" y="24"/>
                    </a:lnTo>
                    <a:lnTo>
                      <a:pt x="112" y="20"/>
                    </a:lnTo>
                    <a:lnTo>
                      <a:pt x="144" y="16"/>
                    </a:lnTo>
                    <a:lnTo>
                      <a:pt x="160" y="16"/>
                    </a:lnTo>
                    <a:lnTo>
                      <a:pt x="188" y="12"/>
                    </a:lnTo>
                    <a:lnTo>
                      <a:pt x="200" y="12"/>
                    </a:lnTo>
                    <a:lnTo>
                      <a:pt x="240" y="8"/>
                    </a:lnTo>
                    <a:lnTo>
                      <a:pt x="248" y="8"/>
                    </a:lnTo>
                    <a:lnTo>
                      <a:pt x="284" y="4"/>
                    </a:lnTo>
                    <a:lnTo>
                      <a:pt x="288" y="0"/>
                    </a:lnTo>
                    <a:lnTo>
                      <a:pt x="292" y="12"/>
                    </a:lnTo>
                    <a:lnTo>
                      <a:pt x="292" y="32"/>
                    </a:lnTo>
                    <a:lnTo>
                      <a:pt x="296" y="48"/>
                    </a:lnTo>
                    <a:lnTo>
                      <a:pt x="296" y="68"/>
                    </a:lnTo>
                    <a:lnTo>
                      <a:pt x="296" y="72"/>
                    </a:lnTo>
                    <a:lnTo>
                      <a:pt x="300" y="108"/>
                    </a:lnTo>
                    <a:lnTo>
                      <a:pt x="304" y="116"/>
                    </a:lnTo>
                    <a:lnTo>
                      <a:pt x="304" y="144"/>
                    </a:lnTo>
                    <a:lnTo>
                      <a:pt x="308" y="164"/>
                    </a:lnTo>
                    <a:lnTo>
                      <a:pt x="312" y="196"/>
                    </a:lnTo>
                    <a:lnTo>
                      <a:pt x="312" y="200"/>
                    </a:lnTo>
                    <a:lnTo>
                      <a:pt x="316" y="240"/>
                    </a:lnTo>
                    <a:lnTo>
                      <a:pt x="316" y="256"/>
                    </a:lnTo>
                    <a:lnTo>
                      <a:pt x="320" y="280"/>
                    </a:lnTo>
                    <a:lnTo>
                      <a:pt x="324" y="304"/>
                    </a:lnTo>
                    <a:lnTo>
                      <a:pt x="324" y="312"/>
                    </a:lnTo>
                    <a:lnTo>
                      <a:pt x="328" y="336"/>
                    </a:lnTo>
                    <a:lnTo>
                      <a:pt x="328" y="340"/>
                    </a:lnTo>
                    <a:lnTo>
                      <a:pt x="332" y="368"/>
                    </a:lnTo>
                    <a:lnTo>
                      <a:pt x="328" y="368"/>
                    </a:lnTo>
                    <a:lnTo>
                      <a:pt x="324" y="372"/>
                    </a:lnTo>
                    <a:lnTo>
                      <a:pt x="324" y="376"/>
                    </a:lnTo>
                    <a:lnTo>
                      <a:pt x="328" y="380"/>
                    </a:lnTo>
                    <a:lnTo>
                      <a:pt x="328" y="384"/>
                    </a:lnTo>
                    <a:lnTo>
                      <a:pt x="328" y="388"/>
                    </a:lnTo>
                    <a:lnTo>
                      <a:pt x="328" y="392"/>
                    </a:lnTo>
                    <a:lnTo>
                      <a:pt x="328" y="396"/>
                    </a:lnTo>
                    <a:lnTo>
                      <a:pt x="336" y="396"/>
                    </a:lnTo>
                    <a:lnTo>
                      <a:pt x="336" y="400"/>
                    </a:lnTo>
                    <a:lnTo>
                      <a:pt x="332" y="404"/>
                    </a:lnTo>
                    <a:lnTo>
                      <a:pt x="336" y="408"/>
                    </a:lnTo>
                    <a:lnTo>
                      <a:pt x="320" y="412"/>
                    </a:lnTo>
                    <a:lnTo>
                      <a:pt x="312" y="416"/>
                    </a:lnTo>
                    <a:lnTo>
                      <a:pt x="308" y="416"/>
                    </a:lnTo>
                    <a:lnTo>
                      <a:pt x="304" y="424"/>
                    </a:lnTo>
                    <a:lnTo>
                      <a:pt x="300" y="428"/>
                    </a:lnTo>
                    <a:lnTo>
                      <a:pt x="296" y="428"/>
                    </a:lnTo>
                    <a:lnTo>
                      <a:pt x="288" y="420"/>
                    </a:lnTo>
                    <a:lnTo>
                      <a:pt x="280" y="424"/>
                    </a:lnTo>
                    <a:lnTo>
                      <a:pt x="272" y="424"/>
                    </a:lnTo>
                    <a:lnTo>
                      <a:pt x="268" y="424"/>
                    </a:lnTo>
                    <a:lnTo>
                      <a:pt x="268" y="428"/>
                    </a:lnTo>
                    <a:lnTo>
                      <a:pt x="272" y="444"/>
                    </a:lnTo>
                    <a:lnTo>
                      <a:pt x="276" y="448"/>
                    </a:lnTo>
                    <a:lnTo>
                      <a:pt x="272" y="452"/>
                    </a:lnTo>
                    <a:lnTo>
                      <a:pt x="272" y="456"/>
                    </a:lnTo>
                    <a:lnTo>
                      <a:pt x="268" y="460"/>
                    </a:lnTo>
                    <a:lnTo>
                      <a:pt x="256" y="464"/>
                    </a:lnTo>
                    <a:lnTo>
                      <a:pt x="252" y="476"/>
                    </a:lnTo>
                    <a:lnTo>
                      <a:pt x="252" y="480"/>
                    </a:lnTo>
                    <a:lnTo>
                      <a:pt x="252" y="488"/>
                    </a:lnTo>
                    <a:lnTo>
                      <a:pt x="244" y="492"/>
                    </a:lnTo>
                    <a:lnTo>
                      <a:pt x="240" y="492"/>
                    </a:lnTo>
                    <a:lnTo>
                      <a:pt x="236" y="492"/>
                    </a:lnTo>
                    <a:lnTo>
                      <a:pt x="232" y="496"/>
                    </a:lnTo>
                    <a:lnTo>
                      <a:pt x="228" y="504"/>
                    </a:lnTo>
                    <a:lnTo>
                      <a:pt x="228" y="520"/>
                    </a:lnTo>
                    <a:lnTo>
                      <a:pt x="228" y="528"/>
                    </a:lnTo>
                    <a:lnTo>
                      <a:pt x="224" y="528"/>
                    </a:lnTo>
                    <a:lnTo>
                      <a:pt x="220" y="532"/>
                    </a:lnTo>
                    <a:lnTo>
                      <a:pt x="216" y="536"/>
                    </a:lnTo>
                    <a:lnTo>
                      <a:pt x="212" y="532"/>
                    </a:lnTo>
                    <a:lnTo>
                      <a:pt x="200" y="532"/>
                    </a:lnTo>
                    <a:lnTo>
                      <a:pt x="196" y="528"/>
                    </a:lnTo>
                    <a:lnTo>
                      <a:pt x="192" y="528"/>
                    </a:lnTo>
                    <a:lnTo>
                      <a:pt x="188" y="524"/>
                    </a:lnTo>
                    <a:lnTo>
                      <a:pt x="188" y="516"/>
                    </a:lnTo>
                    <a:lnTo>
                      <a:pt x="184" y="512"/>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17" name="Freeform 37"/>
              <p:cNvSpPr>
                <a:spLocks/>
              </p:cNvSpPr>
              <p:nvPr/>
            </p:nvSpPr>
            <p:spPr bwMode="auto">
              <a:xfrm>
                <a:off x="782" y="1839"/>
                <a:ext cx="464" cy="724"/>
              </a:xfrm>
              <a:custGeom>
                <a:avLst/>
                <a:gdLst>
                  <a:gd name="T0" fmla="*/ 724713 w 692"/>
                  <a:gd name="T1" fmla="*/ 902141 h 1068"/>
                  <a:gd name="T2" fmla="*/ 724713 w 692"/>
                  <a:gd name="T3" fmla="*/ 902141 h 1068"/>
                  <a:gd name="T4" fmla="*/ 724713 w 692"/>
                  <a:gd name="T5" fmla="*/ 902141 h 1068"/>
                  <a:gd name="T6" fmla="*/ 724713 w 692"/>
                  <a:gd name="T7" fmla="*/ 902141 h 1068"/>
                  <a:gd name="T8" fmla="*/ 724713 w 692"/>
                  <a:gd name="T9" fmla="*/ 902141 h 1068"/>
                  <a:gd name="T10" fmla="*/ 724713 w 692"/>
                  <a:gd name="T11" fmla="*/ 902141 h 1068"/>
                  <a:gd name="T12" fmla="*/ 724713 w 692"/>
                  <a:gd name="T13" fmla="*/ 902141 h 1068"/>
                  <a:gd name="T14" fmla="*/ 724713 w 692"/>
                  <a:gd name="T15" fmla="*/ 902141 h 1068"/>
                  <a:gd name="T16" fmla="*/ 724713 w 692"/>
                  <a:gd name="T17" fmla="*/ 902141 h 1068"/>
                  <a:gd name="T18" fmla="*/ 724713 w 692"/>
                  <a:gd name="T19" fmla="*/ 902141 h 1068"/>
                  <a:gd name="T20" fmla="*/ 724713 w 692"/>
                  <a:gd name="T21" fmla="*/ 902141 h 1068"/>
                  <a:gd name="T22" fmla="*/ 724713 w 692"/>
                  <a:gd name="T23" fmla="*/ 902141 h 1068"/>
                  <a:gd name="T24" fmla="*/ 724713 w 692"/>
                  <a:gd name="T25" fmla="*/ 902141 h 1068"/>
                  <a:gd name="T26" fmla="*/ 724713 w 692"/>
                  <a:gd name="T27" fmla="*/ 902141 h 1068"/>
                  <a:gd name="T28" fmla="*/ 724713 w 692"/>
                  <a:gd name="T29" fmla="*/ 902141 h 1068"/>
                  <a:gd name="T30" fmla="*/ 724713 w 692"/>
                  <a:gd name="T31" fmla="*/ 902141 h 1068"/>
                  <a:gd name="T32" fmla="*/ 724713 w 692"/>
                  <a:gd name="T33" fmla="*/ 902141 h 1068"/>
                  <a:gd name="T34" fmla="*/ 724713 w 692"/>
                  <a:gd name="T35" fmla="*/ 902141 h 1068"/>
                  <a:gd name="T36" fmla="*/ 724713 w 692"/>
                  <a:gd name="T37" fmla="*/ 902141 h 1068"/>
                  <a:gd name="T38" fmla="*/ 724713 w 692"/>
                  <a:gd name="T39" fmla="*/ 902141 h 1068"/>
                  <a:gd name="T40" fmla="*/ 724713 w 692"/>
                  <a:gd name="T41" fmla="*/ 902141 h 1068"/>
                  <a:gd name="T42" fmla="*/ 724713 w 692"/>
                  <a:gd name="T43" fmla="*/ 902141 h 1068"/>
                  <a:gd name="T44" fmla="*/ 724713 w 692"/>
                  <a:gd name="T45" fmla="*/ 902141 h 1068"/>
                  <a:gd name="T46" fmla="*/ 724713 w 692"/>
                  <a:gd name="T47" fmla="*/ 902141 h 1068"/>
                  <a:gd name="T48" fmla="*/ 724713 w 692"/>
                  <a:gd name="T49" fmla="*/ 902141 h 1068"/>
                  <a:gd name="T50" fmla="*/ 724713 w 692"/>
                  <a:gd name="T51" fmla="*/ 902141 h 1068"/>
                  <a:gd name="T52" fmla="*/ 724713 w 692"/>
                  <a:gd name="T53" fmla="*/ 902141 h 1068"/>
                  <a:gd name="T54" fmla="*/ 724713 w 692"/>
                  <a:gd name="T55" fmla="*/ 902141 h 1068"/>
                  <a:gd name="T56" fmla="*/ 724713 w 692"/>
                  <a:gd name="T57" fmla="*/ 902141 h 1068"/>
                  <a:gd name="T58" fmla="*/ 724713 w 692"/>
                  <a:gd name="T59" fmla="*/ 902141 h 1068"/>
                  <a:gd name="T60" fmla="*/ 724713 w 692"/>
                  <a:gd name="T61" fmla="*/ 902141 h 1068"/>
                  <a:gd name="T62" fmla="*/ 724713 w 692"/>
                  <a:gd name="T63" fmla="*/ 902141 h 1068"/>
                  <a:gd name="T64" fmla="*/ 724713 w 692"/>
                  <a:gd name="T65" fmla="*/ 902141 h 1068"/>
                  <a:gd name="T66" fmla="*/ 724713 w 692"/>
                  <a:gd name="T67" fmla="*/ 902141 h 1068"/>
                  <a:gd name="T68" fmla="*/ 724713 w 692"/>
                  <a:gd name="T69" fmla="*/ 902141 h 1068"/>
                  <a:gd name="T70" fmla="*/ 724713 w 692"/>
                  <a:gd name="T71" fmla="*/ 902141 h 1068"/>
                  <a:gd name="T72" fmla="*/ 724713 w 692"/>
                  <a:gd name="T73" fmla="*/ 902141 h 1068"/>
                  <a:gd name="T74" fmla="*/ 724713 w 692"/>
                  <a:gd name="T75" fmla="*/ 902141 h 1068"/>
                  <a:gd name="T76" fmla="*/ 724713 w 692"/>
                  <a:gd name="T77" fmla="*/ 902141 h 1068"/>
                  <a:gd name="T78" fmla="*/ 724713 w 692"/>
                  <a:gd name="T79" fmla="*/ 902141 h 10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2"/>
                  <a:gd name="T121" fmla="*/ 0 h 1068"/>
                  <a:gd name="T122" fmla="*/ 692 w 692"/>
                  <a:gd name="T123" fmla="*/ 1068 h 10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2" h="1068">
                    <a:moveTo>
                      <a:pt x="68" y="500"/>
                    </a:moveTo>
                    <a:lnTo>
                      <a:pt x="52" y="480"/>
                    </a:lnTo>
                    <a:lnTo>
                      <a:pt x="32" y="452"/>
                    </a:lnTo>
                    <a:lnTo>
                      <a:pt x="8" y="412"/>
                    </a:lnTo>
                    <a:lnTo>
                      <a:pt x="0" y="400"/>
                    </a:lnTo>
                    <a:lnTo>
                      <a:pt x="4" y="392"/>
                    </a:lnTo>
                    <a:lnTo>
                      <a:pt x="4" y="384"/>
                    </a:lnTo>
                    <a:lnTo>
                      <a:pt x="4" y="380"/>
                    </a:lnTo>
                    <a:lnTo>
                      <a:pt x="12" y="356"/>
                    </a:lnTo>
                    <a:lnTo>
                      <a:pt x="16" y="340"/>
                    </a:lnTo>
                    <a:lnTo>
                      <a:pt x="24" y="304"/>
                    </a:lnTo>
                    <a:lnTo>
                      <a:pt x="76" y="108"/>
                    </a:lnTo>
                    <a:lnTo>
                      <a:pt x="104" y="0"/>
                    </a:lnTo>
                    <a:lnTo>
                      <a:pt x="168" y="16"/>
                    </a:lnTo>
                    <a:lnTo>
                      <a:pt x="172" y="16"/>
                    </a:lnTo>
                    <a:lnTo>
                      <a:pt x="280" y="44"/>
                    </a:lnTo>
                    <a:lnTo>
                      <a:pt x="396" y="72"/>
                    </a:lnTo>
                    <a:lnTo>
                      <a:pt x="400" y="72"/>
                    </a:lnTo>
                    <a:lnTo>
                      <a:pt x="504" y="92"/>
                    </a:lnTo>
                    <a:lnTo>
                      <a:pt x="592" y="112"/>
                    </a:lnTo>
                    <a:lnTo>
                      <a:pt x="668" y="128"/>
                    </a:lnTo>
                    <a:lnTo>
                      <a:pt x="692" y="132"/>
                    </a:lnTo>
                    <a:lnTo>
                      <a:pt x="668" y="268"/>
                    </a:lnTo>
                    <a:lnTo>
                      <a:pt x="644" y="388"/>
                    </a:lnTo>
                    <a:lnTo>
                      <a:pt x="636" y="416"/>
                    </a:lnTo>
                    <a:lnTo>
                      <a:pt x="628" y="464"/>
                    </a:lnTo>
                    <a:lnTo>
                      <a:pt x="604" y="580"/>
                    </a:lnTo>
                    <a:lnTo>
                      <a:pt x="604" y="596"/>
                    </a:lnTo>
                    <a:lnTo>
                      <a:pt x="592" y="656"/>
                    </a:lnTo>
                    <a:lnTo>
                      <a:pt x="576" y="728"/>
                    </a:lnTo>
                    <a:lnTo>
                      <a:pt x="560" y="808"/>
                    </a:lnTo>
                    <a:lnTo>
                      <a:pt x="556" y="828"/>
                    </a:lnTo>
                    <a:lnTo>
                      <a:pt x="540" y="916"/>
                    </a:lnTo>
                    <a:lnTo>
                      <a:pt x="532" y="928"/>
                    </a:lnTo>
                    <a:lnTo>
                      <a:pt x="528" y="936"/>
                    </a:lnTo>
                    <a:lnTo>
                      <a:pt x="520" y="940"/>
                    </a:lnTo>
                    <a:lnTo>
                      <a:pt x="516" y="936"/>
                    </a:lnTo>
                    <a:lnTo>
                      <a:pt x="508" y="928"/>
                    </a:lnTo>
                    <a:lnTo>
                      <a:pt x="508" y="924"/>
                    </a:lnTo>
                    <a:lnTo>
                      <a:pt x="508" y="920"/>
                    </a:lnTo>
                    <a:lnTo>
                      <a:pt x="504" y="916"/>
                    </a:lnTo>
                    <a:lnTo>
                      <a:pt x="496" y="920"/>
                    </a:lnTo>
                    <a:lnTo>
                      <a:pt x="492" y="920"/>
                    </a:lnTo>
                    <a:lnTo>
                      <a:pt x="488" y="912"/>
                    </a:lnTo>
                    <a:lnTo>
                      <a:pt x="480" y="912"/>
                    </a:lnTo>
                    <a:lnTo>
                      <a:pt x="476" y="912"/>
                    </a:lnTo>
                    <a:lnTo>
                      <a:pt x="464" y="916"/>
                    </a:lnTo>
                    <a:lnTo>
                      <a:pt x="464" y="920"/>
                    </a:lnTo>
                    <a:lnTo>
                      <a:pt x="464" y="924"/>
                    </a:lnTo>
                    <a:lnTo>
                      <a:pt x="460" y="932"/>
                    </a:lnTo>
                    <a:lnTo>
                      <a:pt x="464" y="944"/>
                    </a:lnTo>
                    <a:lnTo>
                      <a:pt x="464" y="948"/>
                    </a:lnTo>
                    <a:lnTo>
                      <a:pt x="460" y="952"/>
                    </a:lnTo>
                    <a:lnTo>
                      <a:pt x="460" y="964"/>
                    </a:lnTo>
                    <a:lnTo>
                      <a:pt x="460" y="968"/>
                    </a:lnTo>
                    <a:lnTo>
                      <a:pt x="460" y="972"/>
                    </a:lnTo>
                    <a:lnTo>
                      <a:pt x="460" y="976"/>
                    </a:lnTo>
                    <a:lnTo>
                      <a:pt x="460" y="980"/>
                    </a:lnTo>
                    <a:lnTo>
                      <a:pt x="460" y="984"/>
                    </a:lnTo>
                    <a:lnTo>
                      <a:pt x="460" y="988"/>
                    </a:lnTo>
                    <a:lnTo>
                      <a:pt x="456" y="992"/>
                    </a:lnTo>
                    <a:lnTo>
                      <a:pt x="456" y="996"/>
                    </a:lnTo>
                    <a:lnTo>
                      <a:pt x="456" y="1004"/>
                    </a:lnTo>
                    <a:lnTo>
                      <a:pt x="460" y="1020"/>
                    </a:lnTo>
                    <a:lnTo>
                      <a:pt x="456" y="1028"/>
                    </a:lnTo>
                    <a:lnTo>
                      <a:pt x="460" y="1040"/>
                    </a:lnTo>
                    <a:lnTo>
                      <a:pt x="456" y="1044"/>
                    </a:lnTo>
                    <a:lnTo>
                      <a:pt x="456" y="1048"/>
                    </a:lnTo>
                    <a:lnTo>
                      <a:pt x="452" y="1048"/>
                    </a:lnTo>
                    <a:lnTo>
                      <a:pt x="448" y="1048"/>
                    </a:lnTo>
                    <a:lnTo>
                      <a:pt x="448" y="1052"/>
                    </a:lnTo>
                    <a:lnTo>
                      <a:pt x="452" y="1056"/>
                    </a:lnTo>
                    <a:lnTo>
                      <a:pt x="444" y="1060"/>
                    </a:lnTo>
                    <a:lnTo>
                      <a:pt x="448" y="1068"/>
                    </a:lnTo>
                    <a:lnTo>
                      <a:pt x="360" y="936"/>
                    </a:lnTo>
                    <a:lnTo>
                      <a:pt x="336" y="904"/>
                    </a:lnTo>
                    <a:lnTo>
                      <a:pt x="228" y="744"/>
                    </a:lnTo>
                    <a:lnTo>
                      <a:pt x="172" y="660"/>
                    </a:lnTo>
                    <a:lnTo>
                      <a:pt x="124" y="588"/>
                    </a:lnTo>
                    <a:lnTo>
                      <a:pt x="68" y="500"/>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18" name="Freeform 38"/>
              <p:cNvSpPr>
                <a:spLocks/>
              </p:cNvSpPr>
              <p:nvPr/>
            </p:nvSpPr>
            <p:spPr bwMode="auto">
              <a:xfrm>
                <a:off x="1158" y="1930"/>
                <a:ext cx="408" cy="517"/>
              </a:xfrm>
              <a:custGeom>
                <a:avLst/>
                <a:gdLst>
                  <a:gd name="T0" fmla="*/ 645807 w 612"/>
                  <a:gd name="T1" fmla="*/ 870707 h 764"/>
                  <a:gd name="T2" fmla="*/ 645807 w 612"/>
                  <a:gd name="T3" fmla="*/ 870707 h 764"/>
                  <a:gd name="T4" fmla="*/ 645807 w 612"/>
                  <a:gd name="T5" fmla="*/ 870707 h 764"/>
                  <a:gd name="T6" fmla="*/ 645807 w 612"/>
                  <a:gd name="T7" fmla="*/ 870707 h 764"/>
                  <a:gd name="T8" fmla="*/ 645807 w 612"/>
                  <a:gd name="T9" fmla="*/ 870707 h 764"/>
                  <a:gd name="T10" fmla="*/ 645807 w 612"/>
                  <a:gd name="T11" fmla="*/ 870707 h 764"/>
                  <a:gd name="T12" fmla="*/ 645807 w 612"/>
                  <a:gd name="T13" fmla="*/ 870707 h 764"/>
                  <a:gd name="T14" fmla="*/ 645807 w 612"/>
                  <a:gd name="T15" fmla="*/ 0 h 764"/>
                  <a:gd name="T16" fmla="*/ 645807 w 612"/>
                  <a:gd name="T17" fmla="*/ 870707 h 764"/>
                  <a:gd name="T18" fmla="*/ 645807 w 612"/>
                  <a:gd name="T19" fmla="*/ 870707 h 764"/>
                  <a:gd name="T20" fmla="*/ 645807 w 612"/>
                  <a:gd name="T21" fmla="*/ 870707 h 764"/>
                  <a:gd name="T22" fmla="*/ 645807 w 612"/>
                  <a:gd name="T23" fmla="*/ 870707 h 764"/>
                  <a:gd name="T24" fmla="*/ 645807 w 612"/>
                  <a:gd name="T25" fmla="*/ 870707 h 764"/>
                  <a:gd name="T26" fmla="*/ 645807 w 612"/>
                  <a:gd name="T27" fmla="*/ 870707 h 764"/>
                  <a:gd name="T28" fmla="*/ 645807 w 612"/>
                  <a:gd name="T29" fmla="*/ 870707 h 764"/>
                  <a:gd name="T30" fmla="*/ 645807 w 612"/>
                  <a:gd name="T31" fmla="*/ 870707 h 764"/>
                  <a:gd name="T32" fmla="*/ 645807 w 612"/>
                  <a:gd name="T33" fmla="*/ 870707 h 764"/>
                  <a:gd name="T34" fmla="*/ 645807 w 612"/>
                  <a:gd name="T35" fmla="*/ 870707 h 764"/>
                  <a:gd name="T36" fmla="*/ 645807 w 612"/>
                  <a:gd name="T37" fmla="*/ 870707 h 764"/>
                  <a:gd name="T38" fmla="*/ 645807 w 612"/>
                  <a:gd name="T39" fmla="*/ 870707 h 764"/>
                  <a:gd name="T40" fmla="*/ 645807 w 612"/>
                  <a:gd name="T41" fmla="*/ 870707 h 764"/>
                  <a:gd name="T42" fmla="*/ 645807 w 612"/>
                  <a:gd name="T43" fmla="*/ 870707 h 764"/>
                  <a:gd name="T44" fmla="*/ 645807 w 612"/>
                  <a:gd name="T45" fmla="*/ 870707 h 764"/>
                  <a:gd name="T46" fmla="*/ 645807 w 612"/>
                  <a:gd name="T47" fmla="*/ 870707 h 764"/>
                  <a:gd name="T48" fmla="*/ 645807 w 612"/>
                  <a:gd name="T49" fmla="*/ 870707 h 764"/>
                  <a:gd name="T50" fmla="*/ 645807 w 612"/>
                  <a:gd name="T51" fmla="*/ 870707 h 764"/>
                  <a:gd name="T52" fmla="*/ 645807 w 612"/>
                  <a:gd name="T53" fmla="*/ 870707 h 764"/>
                  <a:gd name="T54" fmla="*/ 645807 w 612"/>
                  <a:gd name="T55" fmla="*/ 870707 h 764"/>
                  <a:gd name="T56" fmla="*/ 645807 w 612"/>
                  <a:gd name="T57" fmla="*/ 870707 h 764"/>
                  <a:gd name="T58" fmla="*/ 645807 w 612"/>
                  <a:gd name="T59" fmla="*/ 870707 h 764"/>
                  <a:gd name="T60" fmla="*/ 645807 w 612"/>
                  <a:gd name="T61" fmla="*/ 870707 h 764"/>
                  <a:gd name="T62" fmla="*/ 645807 w 612"/>
                  <a:gd name="T63" fmla="*/ 870707 h 764"/>
                  <a:gd name="T64" fmla="*/ 645807 w 612"/>
                  <a:gd name="T65" fmla="*/ 870707 h 764"/>
                  <a:gd name="T66" fmla="*/ 645807 w 612"/>
                  <a:gd name="T67" fmla="*/ 870707 h 764"/>
                  <a:gd name="T68" fmla="*/ 645807 w 612"/>
                  <a:gd name="T69" fmla="*/ 870707 h 764"/>
                  <a:gd name="T70" fmla="*/ 645807 w 612"/>
                  <a:gd name="T71" fmla="*/ 870707 h 764"/>
                  <a:gd name="T72" fmla="*/ 645807 w 612"/>
                  <a:gd name="T73" fmla="*/ 870707 h 764"/>
                  <a:gd name="T74" fmla="*/ 645807 w 612"/>
                  <a:gd name="T75" fmla="*/ 870707 h 764"/>
                  <a:gd name="T76" fmla="*/ 0 w 612"/>
                  <a:gd name="T77" fmla="*/ 870707 h 764"/>
                  <a:gd name="T78" fmla="*/ 645807 w 612"/>
                  <a:gd name="T79" fmla="*/ 870707 h 764"/>
                  <a:gd name="T80" fmla="*/ 645807 w 612"/>
                  <a:gd name="T81" fmla="*/ 870707 h 7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2"/>
                  <a:gd name="T124" fmla="*/ 0 h 764"/>
                  <a:gd name="T125" fmla="*/ 612 w 612"/>
                  <a:gd name="T126" fmla="*/ 764 h 7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2" h="764">
                    <a:moveTo>
                      <a:pt x="32" y="524"/>
                    </a:moveTo>
                    <a:lnTo>
                      <a:pt x="44" y="464"/>
                    </a:lnTo>
                    <a:lnTo>
                      <a:pt x="44" y="448"/>
                    </a:lnTo>
                    <a:lnTo>
                      <a:pt x="68" y="332"/>
                    </a:lnTo>
                    <a:lnTo>
                      <a:pt x="76" y="284"/>
                    </a:lnTo>
                    <a:lnTo>
                      <a:pt x="84" y="256"/>
                    </a:lnTo>
                    <a:lnTo>
                      <a:pt x="108" y="136"/>
                    </a:lnTo>
                    <a:lnTo>
                      <a:pt x="132" y="0"/>
                    </a:lnTo>
                    <a:lnTo>
                      <a:pt x="236" y="20"/>
                    </a:lnTo>
                    <a:lnTo>
                      <a:pt x="320" y="32"/>
                    </a:lnTo>
                    <a:lnTo>
                      <a:pt x="324" y="32"/>
                    </a:lnTo>
                    <a:lnTo>
                      <a:pt x="384" y="44"/>
                    </a:lnTo>
                    <a:lnTo>
                      <a:pt x="432" y="52"/>
                    </a:lnTo>
                    <a:lnTo>
                      <a:pt x="420" y="108"/>
                    </a:lnTo>
                    <a:lnTo>
                      <a:pt x="412" y="152"/>
                    </a:lnTo>
                    <a:lnTo>
                      <a:pt x="408" y="188"/>
                    </a:lnTo>
                    <a:lnTo>
                      <a:pt x="508" y="204"/>
                    </a:lnTo>
                    <a:lnTo>
                      <a:pt x="516" y="204"/>
                    </a:lnTo>
                    <a:lnTo>
                      <a:pt x="612" y="220"/>
                    </a:lnTo>
                    <a:lnTo>
                      <a:pt x="604" y="264"/>
                    </a:lnTo>
                    <a:lnTo>
                      <a:pt x="596" y="324"/>
                    </a:lnTo>
                    <a:lnTo>
                      <a:pt x="588" y="400"/>
                    </a:lnTo>
                    <a:lnTo>
                      <a:pt x="584" y="420"/>
                    </a:lnTo>
                    <a:lnTo>
                      <a:pt x="580" y="440"/>
                    </a:lnTo>
                    <a:lnTo>
                      <a:pt x="564" y="560"/>
                    </a:lnTo>
                    <a:lnTo>
                      <a:pt x="560" y="596"/>
                    </a:lnTo>
                    <a:lnTo>
                      <a:pt x="560" y="608"/>
                    </a:lnTo>
                    <a:lnTo>
                      <a:pt x="552" y="644"/>
                    </a:lnTo>
                    <a:lnTo>
                      <a:pt x="548" y="680"/>
                    </a:lnTo>
                    <a:lnTo>
                      <a:pt x="536" y="764"/>
                    </a:lnTo>
                    <a:lnTo>
                      <a:pt x="436" y="752"/>
                    </a:lnTo>
                    <a:lnTo>
                      <a:pt x="384" y="744"/>
                    </a:lnTo>
                    <a:lnTo>
                      <a:pt x="384" y="740"/>
                    </a:lnTo>
                    <a:lnTo>
                      <a:pt x="356" y="736"/>
                    </a:lnTo>
                    <a:lnTo>
                      <a:pt x="288" y="728"/>
                    </a:lnTo>
                    <a:lnTo>
                      <a:pt x="196" y="712"/>
                    </a:lnTo>
                    <a:lnTo>
                      <a:pt x="160" y="708"/>
                    </a:lnTo>
                    <a:lnTo>
                      <a:pt x="124" y="700"/>
                    </a:lnTo>
                    <a:lnTo>
                      <a:pt x="0" y="676"/>
                    </a:lnTo>
                    <a:lnTo>
                      <a:pt x="16" y="596"/>
                    </a:lnTo>
                    <a:lnTo>
                      <a:pt x="32" y="524"/>
                    </a:lnTo>
                    <a:close/>
                  </a:path>
                </a:pathLst>
              </a:custGeom>
              <a:solidFill>
                <a:schemeClr val="accent1"/>
              </a:solidFill>
              <a:ln w="6350">
                <a:solidFill>
                  <a:srgbClr val="000000"/>
                </a:solidFill>
                <a:round/>
                <a:headEnd/>
                <a:tailEnd/>
              </a:ln>
            </p:spPr>
            <p:txBody>
              <a:bodyPr/>
              <a:lstStyle/>
              <a:p>
                <a:endParaRPr lang="en-US"/>
              </a:p>
            </p:txBody>
          </p:sp>
          <p:sp>
            <p:nvSpPr>
              <p:cNvPr id="119" name="Freeform 39"/>
              <p:cNvSpPr>
                <a:spLocks noEditPoints="1"/>
              </p:cNvSpPr>
              <p:nvPr/>
            </p:nvSpPr>
            <p:spPr bwMode="auto">
              <a:xfrm>
                <a:off x="518" y="1761"/>
                <a:ext cx="585" cy="1009"/>
              </a:xfrm>
              <a:custGeom>
                <a:avLst/>
                <a:gdLst>
                  <a:gd name="T0" fmla="*/ 732344 w 872"/>
                  <a:gd name="T1" fmla="*/ 859756 h 1492"/>
                  <a:gd name="T2" fmla="*/ 732344 w 872"/>
                  <a:gd name="T3" fmla="*/ 859756 h 1492"/>
                  <a:gd name="T4" fmla="*/ 732344 w 872"/>
                  <a:gd name="T5" fmla="*/ 859756 h 1492"/>
                  <a:gd name="T6" fmla="*/ 732344 w 872"/>
                  <a:gd name="T7" fmla="*/ 859756 h 1492"/>
                  <a:gd name="T8" fmla="*/ 732344 w 872"/>
                  <a:gd name="T9" fmla="*/ 859756 h 1492"/>
                  <a:gd name="T10" fmla="*/ 732344 w 872"/>
                  <a:gd name="T11" fmla="*/ 859756 h 1492"/>
                  <a:gd name="T12" fmla="*/ 732344 w 872"/>
                  <a:gd name="T13" fmla="*/ 859756 h 1492"/>
                  <a:gd name="T14" fmla="*/ 732344 w 872"/>
                  <a:gd name="T15" fmla="*/ 859756 h 1492"/>
                  <a:gd name="T16" fmla="*/ 732344 w 872"/>
                  <a:gd name="T17" fmla="*/ 859756 h 1492"/>
                  <a:gd name="T18" fmla="*/ 732344 w 872"/>
                  <a:gd name="T19" fmla="*/ 859756 h 1492"/>
                  <a:gd name="T20" fmla="*/ 732344 w 872"/>
                  <a:gd name="T21" fmla="*/ 859756 h 1492"/>
                  <a:gd name="T22" fmla="*/ 732344 w 872"/>
                  <a:gd name="T23" fmla="*/ 859756 h 1492"/>
                  <a:gd name="T24" fmla="*/ 732344 w 872"/>
                  <a:gd name="T25" fmla="*/ 859756 h 1492"/>
                  <a:gd name="T26" fmla="*/ 732344 w 872"/>
                  <a:gd name="T27" fmla="*/ 859756 h 1492"/>
                  <a:gd name="T28" fmla="*/ 732344 w 872"/>
                  <a:gd name="T29" fmla="*/ 859756 h 1492"/>
                  <a:gd name="T30" fmla="*/ 732344 w 872"/>
                  <a:gd name="T31" fmla="*/ 859756 h 1492"/>
                  <a:gd name="T32" fmla="*/ 732344 w 872"/>
                  <a:gd name="T33" fmla="*/ 859756 h 1492"/>
                  <a:gd name="T34" fmla="*/ 732344 w 872"/>
                  <a:gd name="T35" fmla="*/ 859756 h 1492"/>
                  <a:gd name="T36" fmla="*/ 732344 w 872"/>
                  <a:gd name="T37" fmla="*/ 859756 h 1492"/>
                  <a:gd name="T38" fmla="*/ 732344 w 872"/>
                  <a:gd name="T39" fmla="*/ 859756 h 1492"/>
                  <a:gd name="T40" fmla="*/ 732344 w 872"/>
                  <a:gd name="T41" fmla="*/ 859756 h 1492"/>
                  <a:gd name="T42" fmla="*/ 732344 w 872"/>
                  <a:gd name="T43" fmla="*/ 859756 h 1492"/>
                  <a:gd name="T44" fmla="*/ 732344 w 872"/>
                  <a:gd name="T45" fmla="*/ 859756 h 1492"/>
                  <a:gd name="T46" fmla="*/ 732344 w 872"/>
                  <a:gd name="T47" fmla="*/ 859756 h 1492"/>
                  <a:gd name="T48" fmla="*/ 732344 w 872"/>
                  <a:gd name="T49" fmla="*/ 859756 h 1492"/>
                  <a:gd name="T50" fmla="*/ 732344 w 872"/>
                  <a:gd name="T51" fmla="*/ 859756 h 1492"/>
                  <a:gd name="T52" fmla="*/ 732344 w 872"/>
                  <a:gd name="T53" fmla="*/ 859756 h 1492"/>
                  <a:gd name="T54" fmla="*/ 732344 w 872"/>
                  <a:gd name="T55" fmla="*/ 859756 h 1492"/>
                  <a:gd name="T56" fmla="*/ 732344 w 872"/>
                  <a:gd name="T57" fmla="*/ 859756 h 1492"/>
                  <a:gd name="T58" fmla="*/ 732344 w 872"/>
                  <a:gd name="T59" fmla="*/ 859756 h 1492"/>
                  <a:gd name="T60" fmla="*/ 732344 w 872"/>
                  <a:gd name="T61" fmla="*/ 859756 h 1492"/>
                  <a:gd name="T62" fmla="*/ 732344 w 872"/>
                  <a:gd name="T63" fmla="*/ 859756 h 1492"/>
                  <a:gd name="T64" fmla="*/ 732344 w 872"/>
                  <a:gd name="T65" fmla="*/ 859756 h 1492"/>
                  <a:gd name="T66" fmla="*/ 732344 w 872"/>
                  <a:gd name="T67" fmla="*/ 859756 h 1492"/>
                  <a:gd name="T68" fmla="*/ 732344 w 872"/>
                  <a:gd name="T69" fmla="*/ 859756 h 1492"/>
                  <a:gd name="T70" fmla="*/ 732344 w 872"/>
                  <a:gd name="T71" fmla="*/ 859756 h 1492"/>
                  <a:gd name="T72" fmla="*/ 732344 w 872"/>
                  <a:gd name="T73" fmla="*/ 859756 h 1492"/>
                  <a:gd name="T74" fmla="*/ 732344 w 872"/>
                  <a:gd name="T75" fmla="*/ 859756 h 1492"/>
                  <a:gd name="T76" fmla="*/ 732344 w 872"/>
                  <a:gd name="T77" fmla="*/ 859756 h 1492"/>
                  <a:gd name="T78" fmla="*/ 732344 w 872"/>
                  <a:gd name="T79" fmla="*/ 859756 h 1492"/>
                  <a:gd name="T80" fmla="*/ 732344 w 872"/>
                  <a:gd name="T81" fmla="*/ 859756 h 1492"/>
                  <a:gd name="T82" fmla="*/ 732344 w 872"/>
                  <a:gd name="T83" fmla="*/ 859756 h 1492"/>
                  <a:gd name="T84" fmla="*/ 732344 w 872"/>
                  <a:gd name="T85" fmla="*/ 859756 h 1492"/>
                  <a:gd name="T86" fmla="*/ 732344 w 872"/>
                  <a:gd name="T87" fmla="*/ 859756 h 1492"/>
                  <a:gd name="T88" fmla="*/ 732344 w 872"/>
                  <a:gd name="T89" fmla="*/ 859756 h 1492"/>
                  <a:gd name="T90" fmla="*/ 732344 w 872"/>
                  <a:gd name="T91" fmla="*/ 859756 h 1492"/>
                  <a:gd name="T92" fmla="*/ 732344 w 872"/>
                  <a:gd name="T93" fmla="*/ 859756 h 1492"/>
                  <a:gd name="T94" fmla="*/ 732344 w 872"/>
                  <a:gd name="T95" fmla="*/ 859756 h 1492"/>
                  <a:gd name="T96" fmla="*/ 732344 w 872"/>
                  <a:gd name="T97" fmla="*/ 859756 h 1492"/>
                  <a:gd name="T98" fmla="*/ 732344 w 872"/>
                  <a:gd name="T99" fmla="*/ 859756 h 1492"/>
                  <a:gd name="T100" fmla="*/ 732344 w 872"/>
                  <a:gd name="T101" fmla="*/ 859756 h 1492"/>
                  <a:gd name="T102" fmla="*/ 732344 w 872"/>
                  <a:gd name="T103" fmla="*/ 859756 h 1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2"/>
                  <a:gd name="T157" fmla="*/ 0 h 1492"/>
                  <a:gd name="T158" fmla="*/ 872 w 872"/>
                  <a:gd name="T159" fmla="*/ 1492 h 1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2" h="1492">
                    <a:moveTo>
                      <a:pt x="192" y="580"/>
                    </a:moveTo>
                    <a:lnTo>
                      <a:pt x="176" y="592"/>
                    </a:lnTo>
                    <a:lnTo>
                      <a:pt x="164" y="588"/>
                    </a:lnTo>
                    <a:lnTo>
                      <a:pt x="156" y="576"/>
                    </a:lnTo>
                    <a:lnTo>
                      <a:pt x="128" y="576"/>
                    </a:lnTo>
                    <a:lnTo>
                      <a:pt x="128" y="564"/>
                    </a:lnTo>
                    <a:lnTo>
                      <a:pt x="124" y="556"/>
                    </a:lnTo>
                    <a:lnTo>
                      <a:pt x="128" y="564"/>
                    </a:lnTo>
                    <a:lnTo>
                      <a:pt x="124" y="572"/>
                    </a:lnTo>
                    <a:lnTo>
                      <a:pt x="116" y="560"/>
                    </a:lnTo>
                    <a:lnTo>
                      <a:pt x="112" y="564"/>
                    </a:lnTo>
                    <a:lnTo>
                      <a:pt x="104" y="564"/>
                    </a:lnTo>
                    <a:lnTo>
                      <a:pt x="100" y="556"/>
                    </a:lnTo>
                    <a:lnTo>
                      <a:pt x="104" y="568"/>
                    </a:lnTo>
                    <a:lnTo>
                      <a:pt x="100" y="576"/>
                    </a:lnTo>
                    <a:lnTo>
                      <a:pt x="104" y="584"/>
                    </a:lnTo>
                    <a:lnTo>
                      <a:pt x="96" y="588"/>
                    </a:lnTo>
                    <a:lnTo>
                      <a:pt x="96" y="600"/>
                    </a:lnTo>
                    <a:lnTo>
                      <a:pt x="92" y="600"/>
                    </a:lnTo>
                    <a:lnTo>
                      <a:pt x="76" y="588"/>
                    </a:lnTo>
                    <a:lnTo>
                      <a:pt x="64" y="568"/>
                    </a:lnTo>
                    <a:lnTo>
                      <a:pt x="56" y="564"/>
                    </a:lnTo>
                    <a:lnTo>
                      <a:pt x="52" y="568"/>
                    </a:lnTo>
                    <a:lnTo>
                      <a:pt x="44" y="564"/>
                    </a:lnTo>
                    <a:lnTo>
                      <a:pt x="60" y="544"/>
                    </a:lnTo>
                    <a:lnTo>
                      <a:pt x="60" y="524"/>
                    </a:lnTo>
                    <a:lnTo>
                      <a:pt x="52" y="524"/>
                    </a:lnTo>
                    <a:lnTo>
                      <a:pt x="52" y="504"/>
                    </a:lnTo>
                    <a:lnTo>
                      <a:pt x="40" y="484"/>
                    </a:lnTo>
                    <a:lnTo>
                      <a:pt x="24" y="448"/>
                    </a:lnTo>
                    <a:lnTo>
                      <a:pt x="8" y="420"/>
                    </a:lnTo>
                    <a:lnTo>
                      <a:pt x="20" y="404"/>
                    </a:lnTo>
                    <a:lnTo>
                      <a:pt x="16" y="360"/>
                    </a:lnTo>
                    <a:lnTo>
                      <a:pt x="32" y="336"/>
                    </a:lnTo>
                    <a:lnTo>
                      <a:pt x="32" y="316"/>
                    </a:lnTo>
                    <a:lnTo>
                      <a:pt x="32" y="296"/>
                    </a:lnTo>
                    <a:lnTo>
                      <a:pt x="24" y="268"/>
                    </a:lnTo>
                    <a:lnTo>
                      <a:pt x="20" y="252"/>
                    </a:lnTo>
                    <a:lnTo>
                      <a:pt x="0" y="224"/>
                    </a:lnTo>
                    <a:lnTo>
                      <a:pt x="4" y="216"/>
                    </a:lnTo>
                    <a:lnTo>
                      <a:pt x="4" y="200"/>
                    </a:lnTo>
                    <a:lnTo>
                      <a:pt x="52" y="136"/>
                    </a:lnTo>
                    <a:lnTo>
                      <a:pt x="56" y="116"/>
                    </a:lnTo>
                    <a:lnTo>
                      <a:pt x="72" y="92"/>
                    </a:lnTo>
                    <a:lnTo>
                      <a:pt x="76" y="76"/>
                    </a:lnTo>
                    <a:lnTo>
                      <a:pt x="80" y="36"/>
                    </a:lnTo>
                    <a:lnTo>
                      <a:pt x="72" y="28"/>
                    </a:lnTo>
                    <a:lnTo>
                      <a:pt x="80" y="20"/>
                    </a:lnTo>
                    <a:lnTo>
                      <a:pt x="84" y="0"/>
                    </a:lnTo>
                    <a:lnTo>
                      <a:pt x="124" y="12"/>
                    </a:lnTo>
                    <a:lnTo>
                      <a:pt x="152" y="20"/>
                    </a:lnTo>
                    <a:lnTo>
                      <a:pt x="180" y="28"/>
                    </a:lnTo>
                    <a:lnTo>
                      <a:pt x="272" y="56"/>
                    </a:lnTo>
                    <a:lnTo>
                      <a:pt x="352" y="76"/>
                    </a:lnTo>
                    <a:lnTo>
                      <a:pt x="408" y="92"/>
                    </a:lnTo>
                    <a:lnTo>
                      <a:pt x="496" y="116"/>
                    </a:lnTo>
                    <a:lnTo>
                      <a:pt x="468" y="224"/>
                    </a:lnTo>
                    <a:lnTo>
                      <a:pt x="416" y="420"/>
                    </a:lnTo>
                    <a:lnTo>
                      <a:pt x="408" y="456"/>
                    </a:lnTo>
                    <a:lnTo>
                      <a:pt x="404" y="472"/>
                    </a:lnTo>
                    <a:lnTo>
                      <a:pt x="396" y="496"/>
                    </a:lnTo>
                    <a:lnTo>
                      <a:pt x="396" y="500"/>
                    </a:lnTo>
                    <a:lnTo>
                      <a:pt x="396" y="508"/>
                    </a:lnTo>
                    <a:lnTo>
                      <a:pt x="392" y="516"/>
                    </a:lnTo>
                    <a:lnTo>
                      <a:pt x="400" y="528"/>
                    </a:lnTo>
                    <a:lnTo>
                      <a:pt x="424" y="568"/>
                    </a:lnTo>
                    <a:lnTo>
                      <a:pt x="444" y="596"/>
                    </a:lnTo>
                    <a:lnTo>
                      <a:pt x="460" y="616"/>
                    </a:lnTo>
                    <a:lnTo>
                      <a:pt x="516" y="704"/>
                    </a:lnTo>
                    <a:lnTo>
                      <a:pt x="564" y="776"/>
                    </a:lnTo>
                    <a:lnTo>
                      <a:pt x="620" y="860"/>
                    </a:lnTo>
                    <a:lnTo>
                      <a:pt x="728" y="1020"/>
                    </a:lnTo>
                    <a:lnTo>
                      <a:pt x="752" y="1052"/>
                    </a:lnTo>
                    <a:lnTo>
                      <a:pt x="840" y="1184"/>
                    </a:lnTo>
                    <a:lnTo>
                      <a:pt x="836" y="1184"/>
                    </a:lnTo>
                    <a:lnTo>
                      <a:pt x="836" y="1192"/>
                    </a:lnTo>
                    <a:lnTo>
                      <a:pt x="836" y="1200"/>
                    </a:lnTo>
                    <a:lnTo>
                      <a:pt x="840" y="1208"/>
                    </a:lnTo>
                    <a:lnTo>
                      <a:pt x="840" y="1216"/>
                    </a:lnTo>
                    <a:lnTo>
                      <a:pt x="840" y="1220"/>
                    </a:lnTo>
                    <a:lnTo>
                      <a:pt x="844" y="1220"/>
                    </a:lnTo>
                    <a:lnTo>
                      <a:pt x="848" y="1224"/>
                    </a:lnTo>
                    <a:lnTo>
                      <a:pt x="848" y="1240"/>
                    </a:lnTo>
                    <a:lnTo>
                      <a:pt x="852" y="1244"/>
                    </a:lnTo>
                    <a:lnTo>
                      <a:pt x="852" y="1252"/>
                    </a:lnTo>
                    <a:lnTo>
                      <a:pt x="852" y="1260"/>
                    </a:lnTo>
                    <a:lnTo>
                      <a:pt x="856" y="1264"/>
                    </a:lnTo>
                    <a:lnTo>
                      <a:pt x="860" y="1268"/>
                    </a:lnTo>
                    <a:lnTo>
                      <a:pt x="864" y="1272"/>
                    </a:lnTo>
                    <a:lnTo>
                      <a:pt x="868" y="1280"/>
                    </a:lnTo>
                    <a:lnTo>
                      <a:pt x="872" y="1284"/>
                    </a:lnTo>
                    <a:lnTo>
                      <a:pt x="872" y="1288"/>
                    </a:lnTo>
                    <a:lnTo>
                      <a:pt x="872" y="1292"/>
                    </a:lnTo>
                    <a:lnTo>
                      <a:pt x="860" y="1300"/>
                    </a:lnTo>
                    <a:lnTo>
                      <a:pt x="852" y="1304"/>
                    </a:lnTo>
                    <a:lnTo>
                      <a:pt x="848" y="1304"/>
                    </a:lnTo>
                    <a:lnTo>
                      <a:pt x="836" y="1308"/>
                    </a:lnTo>
                    <a:lnTo>
                      <a:pt x="836" y="1312"/>
                    </a:lnTo>
                    <a:lnTo>
                      <a:pt x="832" y="1320"/>
                    </a:lnTo>
                    <a:lnTo>
                      <a:pt x="820" y="1324"/>
                    </a:lnTo>
                    <a:lnTo>
                      <a:pt x="820" y="1328"/>
                    </a:lnTo>
                    <a:lnTo>
                      <a:pt x="824" y="1332"/>
                    </a:lnTo>
                    <a:lnTo>
                      <a:pt x="820" y="1340"/>
                    </a:lnTo>
                    <a:lnTo>
                      <a:pt x="816" y="1344"/>
                    </a:lnTo>
                    <a:lnTo>
                      <a:pt x="820" y="1352"/>
                    </a:lnTo>
                    <a:lnTo>
                      <a:pt x="816" y="1356"/>
                    </a:lnTo>
                    <a:lnTo>
                      <a:pt x="816" y="1360"/>
                    </a:lnTo>
                    <a:lnTo>
                      <a:pt x="812" y="1364"/>
                    </a:lnTo>
                    <a:lnTo>
                      <a:pt x="812" y="1372"/>
                    </a:lnTo>
                    <a:lnTo>
                      <a:pt x="808" y="1376"/>
                    </a:lnTo>
                    <a:lnTo>
                      <a:pt x="808" y="1380"/>
                    </a:lnTo>
                    <a:lnTo>
                      <a:pt x="800" y="1384"/>
                    </a:lnTo>
                    <a:lnTo>
                      <a:pt x="800" y="1388"/>
                    </a:lnTo>
                    <a:lnTo>
                      <a:pt x="796" y="1388"/>
                    </a:lnTo>
                    <a:lnTo>
                      <a:pt x="796" y="1392"/>
                    </a:lnTo>
                    <a:lnTo>
                      <a:pt x="792" y="1396"/>
                    </a:lnTo>
                    <a:lnTo>
                      <a:pt x="784" y="1396"/>
                    </a:lnTo>
                    <a:lnTo>
                      <a:pt x="784" y="1404"/>
                    </a:lnTo>
                    <a:lnTo>
                      <a:pt x="780" y="1408"/>
                    </a:lnTo>
                    <a:lnTo>
                      <a:pt x="784" y="1416"/>
                    </a:lnTo>
                    <a:lnTo>
                      <a:pt x="784" y="1420"/>
                    </a:lnTo>
                    <a:lnTo>
                      <a:pt x="784" y="1428"/>
                    </a:lnTo>
                    <a:lnTo>
                      <a:pt x="776" y="1436"/>
                    </a:lnTo>
                    <a:lnTo>
                      <a:pt x="776" y="1440"/>
                    </a:lnTo>
                    <a:lnTo>
                      <a:pt x="780" y="1448"/>
                    </a:lnTo>
                    <a:lnTo>
                      <a:pt x="784" y="1448"/>
                    </a:lnTo>
                    <a:lnTo>
                      <a:pt x="788" y="1448"/>
                    </a:lnTo>
                    <a:lnTo>
                      <a:pt x="792" y="1448"/>
                    </a:lnTo>
                    <a:lnTo>
                      <a:pt x="796" y="1452"/>
                    </a:lnTo>
                    <a:lnTo>
                      <a:pt x="800" y="1460"/>
                    </a:lnTo>
                    <a:lnTo>
                      <a:pt x="800" y="1464"/>
                    </a:lnTo>
                    <a:lnTo>
                      <a:pt x="800" y="1476"/>
                    </a:lnTo>
                    <a:lnTo>
                      <a:pt x="792" y="1480"/>
                    </a:lnTo>
                    <a:lnTo>
                      <a:pt x="788" y="1484"/>
                    </a:lnTo>
                    <a:lnTo>
                      <a:pt x="788" y="1488"/>
                    </a:lnTo>
                    <a:lnTo>
                      <a:pt x="784" y="1488"/>
                    </a:lnTo>
                    <a:lnTo>
                      <a:pt x="780" y="1488"/>
                    </a:lnTo>
                    <a:lnTo>
                      <a:pt x="780" y="1492"/>
                    </a:lnTo>
                    <a:lnTo>
                      <a:pt x="768" y="1488"/>
                    </a:lnTo>
                    <a:lnTo>
                      <a:pt x="764" y="1488"/>
                    </a:lnTo>
                    <a:lnTo>
                      <a:pt x="608" y="1468"/>
                    </a:lnTo>
                    <a:lnTo>
                      <a:pt x="492" y="1456"/>
                    </a:lnTo>
                    <a:lnTo>
                      <a:pt x="488" y="1428"/>
                    </a:lnTo>
                    <a:lnTo>
                      <a:pt x="492" y="1448"/>
                    </a:lnTo>
                    <a:lnTo>
                      <a:pt x="496" y="1436"/>
                    </a:lnTo>
                    <a:lnTo>
                      <a:pt x="488" y="1428"/>
                    </a:lnTo>
                    <a:lnTo>
                      <a:pt x="480" y="1432"/>
                    </a:lnTo>
                    <a:lnTo>
                      <a:pt x="484" y="1408"/>
                    </a:lnTo>
                    <a:lnTo>
                      <a:pt x="488" y="1404"/>
                    </a:lnTo>
                    <a:lnTo>
                      <a:pt x="484" y="1372"/>
                    </a:lnTo>
                    <a:lnTo>
                      <a:pt x="480" y="1356"/>
                    </a:lnTo>
                    <a:lnTo>
                      <a:pt x="464" y="1328"/>
                    </a:lnTo>
                    <a:lnTo>
                      <a:pt x="420" y="1268"/>
                    </a:lnTo>
                    <a:lnTo>
                      <a:pt x="404" y="1260"/>
                    </a:lnTo>
                    <a:lnTo>
                      <a:pt x="396" y="1268"/>
                    </a:lnTo>
                    <a:lnTo>
                      <a:pt x="384" y="1260"/>
                    </a:lnTo>
                    <a:lnTo>
                      <a:pt x="384" y="1256"/>
                    </a:lnTo>
                    <a:lnTo>
                      <a:pt x="388" y="1252"/>
                    </a:lnTo>
                    <a:lnTo>
                      <a:pt x="388" y="1240"/>
                    </a:lnTo>
                    <a:lnTo>
                      <a:pt x="380" y="1216"/>
                    </a:lnTo>
                    <a:lnTo>
                      <a:pt x="352" y="1212"/>
                    </a:lnTo>
                    <a:lnTo>
                      <a:pt x="336" y="1208"/>
                    </a:lnTo>
                    <a:lnTo>
                      <a:pt x="308" y="1184"/>
                    </a:lnTo>
                    <a:lnTo>
                      <a:pt x="308" y="1172"/>
                    </a:lnTo>
                    <a:lnTo>
                      <a:pt x="288" y="1148"/>
                    </a:lnTo>
                    <a:lnTo>
                      <a:pt x="276" y="1140"/>
                    </a:lnTo>
                    <a:lnTo>
                      <a:pt x="248" y="1132"/>
                    </a:lnTo>
                    <a:lnTo>
                      <a:pt x="232" y="1120"/>
                    </a:lnTo>
                    <a:lnTo>
                      <a:pt x="220" y="1116"/>
                    </a:lnTo>
                    <a:lnTo>
                      <a:pt x="184" y="1112"/>
                    </a:lnTo>
                    <a:lnTo>
                      <a:pt x="180" y="1100"/>
                    </a:lnTo>
                    <a:lnTo>
                      <a:pt x="168" y="1088"/>
                    </a:lnTo>
                    <a:lnTo>
                      <a:pt x="180" y="1072"/>
                    </a:lnTo>
                    <a:lnTo>
                      <a:pt x="176" y="1064"/>
                    </a:lnTo>
                    <a:lnTo>
                      <a:pt x="184" y="1052"/>
                    </a:lnTo>
                    <a:lnTo>
                      <a:pt x="180" y="1044"/>
                    </a:lnTo>
                    <a:lnTo>
                      <a:pt x="184" y="1036"/>
                    </a:lnTo>
                    <a:lnTo>
                      <a:pt x="188" y="1024"/>
                    </a:lnTo>
                    <a:lnTo>
                      <a:pt x="188" y="1012"/>
                    </a:lnTo>
                    <a:lnTo>
                      <a:pt x="168" y="996"/>
                    </a:lnTo>
                    <a:lnTo>
                      <a:pt x="168" y="992"/>
                    </a:lnTo>
                    <a:lnTo>
                      <a:pt x="176" y="976"/>
                    </a:lnTo>
                    <a:lnTo>
                      <a:pt x="176" y="968"/>
                    </a:lnTo>
                    <a:lnTo>
                      <a:pt x="164" y="960"/>
                    </a:lnTo>
                    <a:lnTo>
                      <a:pt x="152" y="932"/>
                    </a:lnTo>
                    <a:lnTo>
                      <a:pt x="140" y="924"/>
                    </a:lnTo>
                    <a:lnTo>
                      <a:pt x="140" y="904"/>
                    </a:lnTo>
                    <a:lnTo>
                      <a:pt x="132" y="892"/>
                    </a:lnTo>
                    <a:lnTo>
                      <a:pt x="116" y="844"/>
                    </a:lnTo>
                    <a:lnTo>
                      <a:pt x="100" y="820"/>
                    </a:lnTo>
                    <a:lnTo>
                      <a:pt x="104" y="784"/>
                    </a:lnTo>
                    <a:lnTo>
                      <a:pt x="108" y="776"/>
                    </a:lnTo>
                    <a:lnTo>
                      <a:pt x="112" y="784"/>
                    </a:lnTo>
                    <a:lnTo>
                      <a:pt x="120" y="780"/>
                    </a:lnTo>
                    <a:lnTo>
                      <a:pt x="132" y="756"/>
                    </a:lnTo>
                    <a:lnTo>
                      <a:pt x="128" y="752"/>
                    </a:lnTo>
                    <a:lnTo>
                      <a:pt x="124" y="736"/>
                    </a:lnTo>
                    <a:lnTo>
                      <a:pt x="104" y="732"/>
                    </a:lnTo>
                    <a:lnTo>
                      <a:pt x="96" y="720"/>
                    </a:lnTo>
                    <a:lnTo>
                      <a:pt x="88" y="704"/>
                    </a:lnTo>
                    <a:lnTo>
                      <a:pt x="80" y="684"/>
                    </a:lnTo>
                    <a:lnTo>
                      <a:pt x="84" y="668"/>
                    </a:lnTo>
                    <a:lnTo>
                      <a:pt x="84" y="648"/>
                    </a:lnTo>
                    <a:lnTo>
                      <a:pt x="80" y="640"/>
                    </a:lnTo>
                    <a:lnTo>
                      <a:pt x="88" y="620"/>
                    </a:lnTo>
                    <a:lnTo>
                      <a:pt x="92" y="608"/>
                    </a:lnTo>
                    <a:lnTo>
                      <a:pt x="100" y="608"/>
                    </a:lnTo>
                    <a:lnTo>
                      <a:pt x="104" y="620"/>
                    </a:lnTo>
                    <a:lnTo>
                      <a:pt x="100" y="624"/>
                    </a:lnTo>
                    <a:lnTo>
                      <a:pt x="100" y="636"/>
                    </a:lnTo>
                    <a:lnTo>
                      <a:pt x="120" y="664"/>
                    </a:lnTo>
                    <a:lnTo>
                      <a:pt x="132" y="664"/>
                    </a:lnTo>
                    <a:lnTo>
                      <a:pt x="120" y="656"/>
                    </a:lnTo>
                    <a:lnTo>
                      <a:pt x="120" y="624"/>
                    </a:lnTo>
                    <a:lnTo>
                      <a:pt x="108" y="612"/>
                    </a:lnTo>
                    <a:lnTo>
                      <a:pt x="116" y="600"/>
                    </a:lnTo>
                    <a:lnTo>
                      <a:pt x="108" y="596"/>
                    </a:lnTo>
                    <a:lnTo>
                      <a:pt x="112" y="584"/>
                    </a:lnTo>
                    <a:lnTo>
                      <a:pt x="120" y="584"/>
                    </a:lnTo>
                    <a:lnTo>
                      <a:pt x="152" y="584"/>
                    </a:lnTo>
                    <a:lnTo>
                      <a:pt x="184" y="600"/>
                    </a:lnTo>
                    <a:lnTo>
                      <a:pt x="188" y="592"/>
                    </a:lnTo>
                    <a:lnTo>
                      <a:pt x="196" y="592"/>
                    </a:lnTo>
                    <a:lnTo>
                      <a:pt x="196" y="596"/>
                    </a:lnTo>
                    <a:lnTo>
                      <a:pt x="200" y="596"/>
                    </a:lnTo>
                    <a:lnTo>
                      <a:pt x="200" y="592"/>
                    </a:lnTo>
                    <a:lnTo>
                      <a:pt x="200" y="588"/>
                    </a:lnTo>
                    <a:lnTo>
                      <a:pt x="188" y="592"/>
                    </a:lnTo>
                    <a:lnTo>
                      <a:pt x="192" y="580"/>
                    </a:lnTo>
                    <a:close/>
                    <a:moveTo>
                      <a:pt x="236" y="1176"/>
                    </a:moveTo>
                    <a:lnTo>
                      <a:pt x="256" y="1188"/>
                    </a:lnTo>
                    <a:lnTo>
                      <a:pt x="268" y="1188"/>
                    </a:lnTo>
                    <a:lnTo>
                      <a:pt x="272" y="1192"/>
                    </a:lnTo>
                    <a:lnTo>
                      <a:pt x="268" y="1196"/>
                    </a:lnTo>
                    <a:lnTo>
                      <a:pt x="248" y="1196"/>
                    </a:lnTo>
                    <a:lnTo>
                      <a:pt x="236" y="1192"/>
                    </a:lnTo>
                    <a:lnTo>
                      <a:pt x="232" y="1184"/>
                    </a:lnTo>
                    <a:lnTo>
                      <a:pt x="236" y="1184"/>
                    </a:lnTo>
                    <a:lnTo>
                      <a:pt x="228" y="1176"/>
                    </a:lnTo>
                    <a:lnTo>
                      <a:pt x="236" y="1176"/>
                    </a:lnTo>
                    <a:close/>
                    <a:moveTo>
                      <a:pt x="200" y="1188"/>
                    </a:moveTo>
                    <a:lnTo>
                      <a:pt x="192" y="1176"/>
                    </a:lnTo>
                    <a:lnTo>
                      <a:pt x="216" y="1176"/>
                    </a:lnTo>
                    <a:lnTo>
                      <a:pt x="220" y="1192"/>
                    </a:lnTo>
                    <a:lnTo>
                      <a:pt x="204" y="1192"/>
                    </a:lnTo>
                    <a:lnTo>
                      <a:pt x="200" y="1188"/>
                    </a:lnTo>
                    <a:close/>
                    <a:moveTo>
                      <a:pt x="356" y="1292"/>
                    </a:moveTo>
                    <a:lnTo>
                      <a:pt x="380" y="1308"/>
                    </a:lnTo>
                    <a:lnTo>
                      <a:pt x="384" y="1320"/>
                    </a:lnTo>
                    <a:lnTo>
                      <a:pt x="368" y="1316"/>
                    </a:lnTo>
                    <a:lnTo>
                      <a:pt x="368" y="1304"/>
                    </a:lnTo>
                    <a:lnTo>
                      <a:pt x="360" y="1300"/>
                    </a:lnTo>
                    <a:lnTo>
                      <a:pt x="356" y="1292"/>
                    </a:lnTo>
                    <a:close/>
                    <a:moveTo>
                      <a:pt x="364" y="1384"/>
                    </a:moveTo>
                    <a:lnTo>
                      <a:pt x="352" y="1384"/>
                    </a:lnTo>
                    <a:lnTo>
                      <a:pt x="348" y="1372"/>
                    </a:lnTo>
                    <a:lnTo>
                      <a:pt x="340" y="1352"/>
                    </a:lnTo>
                    <a:lnTo>
                      <a:pt x="344" y="1352"/>
                    </a:lnTo>
                    <a:lnTo>
                      <a:pt x="348" y="1360"/>
                    </a:lnTo>
                    <a:lnTo>
                      <a:pt x="364" y="1384"/>
                    </a:lnTo>
                    <a:close/>
                  </a:path>
                </a:pathLst>
              </a:custGeom>
              <a:solidFill>
                <a:schemeClr val="accent2"/>
              </a:solidFill>
              <a:ln w="6350">
                <a:solidFill>
                  <a:srgbClr val="000000"/>
                </a:solidFill>
                <a:round/>
                <a:headEnd/>
                <a:tailEnd/>
              </a:ln>
            </p:spPr>
            <p:txBody>
              <a:bodyPr/>
              <a:lstStyle/>
              <a:p>
                <a:endParaRPr lang="en-US"/>
              </a:p>
            </p:txBody>
          </p:sp>
          <p:sp>
            <p:nvSpPr>
              <p:cNvPr id="120" name="Freeform 40"/>
              <p:cNvSpPr>
                <a:spLocks/>
              </p:cNvSpPr>
              <p:nvPr/>
            </p:nvSpPr>
            <p:spPr bwMode="auto">
              <a:xfrm>
                <a:off x="3227" y="1962"/>
                <a:ext cx="302" cy="351"/>
              </a:xfrm>
              <a:custGeom>
                <a:avLst/>
                <a:gdLst>
                  <a:gd name="T0" fmla="*/ 674992 w 452"/>
                  <a:gd name="T1" fmla="*/ 827948 h 520"/>
                  <a:gd name="T2" fmla="*/ 674992 w 452"/>
                  <a:gd name="T3" fmla="*/ 827948 h 520"/>
                  <a:gd name="T4" fmla="*/ 674992 w 452"/>
                  <a:gd name="T5" fmla="*/ 827948 h 520"/>
                  <a:gd name="T6" fmla="*/ 674992 w 452"/>
                  <a:gd name="T7" fmla="*/ 827948 h 520"/>
                  <a:gd name="T8" fmla="*/ 674992 w 452"/>
                  <a:gd name="T9" fmla="*/ 827948 h 520"/>
                  <a:gd name="T10" fmla="*/ 674992 w 452"/>
                  <a:gd name="T11" fmla="*/ 827948 h 520"/>
                  <a:gd name="T12" fmla="*/ 674992 w 452"/>
                  <a:gd name="T13" fmla="*/ 827948 h 520"/>
                  <a:gd name="T14" fmla="*/ 674992 w 452"/>
                  <a:gd name="T15" fmla="*/ 827948 h 520"/>
                  <a:gd name="T16" fmla="*/ 674992 w 452"/>
                  <a:gd name="T17" fmla="*/ 827948 h 520"/>
                  <a:gd name="T18" fmla="*/ 674992 w 452"/>
                  <a:gd name="T19" fmla="*/ 827948 h 520"/>
                  <a:gd name="T20" fmla="*/ 674992 w 452"/>
                  <a:gd name="T21" fmla="*/ 827948 h 520"/>
                  <a:gd name="T22" fmla="*/ 674992 w 452"/>
                  <a:gd name="T23" fmla="*/ 827948 h 520"/>
                  <a:gd name="T24" fmla="*/ 674992 w 452"/>
                  <a:gd name="T25" fmla="*/ 827948 h 520"/>
                  <a:gd name="T26" fmla="*/ 0 w 452"/>
                  <a:gd name="T27" fmla="*/ 827948 h 520"/>
                  <a:gd name="T28" fmla="*/ 674992 w 452"/>
                  <a:gd name="T29" fmla="*/ 827948 h 520"/>
                  <a:gd name="T30" fmla="*/ 674992 w 452"/>
                  <a:gd name="T31" fmla="*/ 827948 h 520"/>
                  <a:gd name="T32" fmla="*/ 674992 w 452"/>
                  <a:gd name="T33" fmla="*/ 827948 h 520"/>
                  <a:gd name="T34" fmla="*/ 674992 w 452"/>
                  <a:gd name="T35" fmla="*/ 827948 h 520"/>
                  <a:gd name="T36" fmla="*/ 674992 w 452"/>
                  <a:gd name="T37" fmla="*/ 827948 h 520"/>
                  <a:gd name="T38" fmla="*/ 674992 w 452"/>
                  <a:gd name="T39" fmla="*/ 827948 h 520"/>
                  <a:gd name="T40" fmla="*/ 674992 w 452"/>
                  <a:gd name="T41" fmla="*/ 827948 h 520"/>
                  <a:gd name="T42" fmla="*/ 674992 w 452"/>
                  <a:gd name="T43" fmla="*/ 827948 h 520"/>
                  <a:gd name="T44" fmla="*/ 674992 w 452"/>
                  <a:gd name="T45" fmla="*/ 827948 h 520"/>
                  <a:gd name="T46" fmla="*/ 674992 w 452"/>
                  <a:gd name="T47" fmla="*/ 827948 h 520"/>
                  <a:gd name="T48" fmla="*/ 674992 w 452"/>
                  <a:gd name="T49" fmla="*/ 827948 h 520"/>
                  <a:gd name="T50" fmla="*/ 674992 w 452"/>
                  <a:gd name="T51" fmla="*/ 827948 h 520"/>
                  <a:gd name="T52" fmla="*/ 674992 w 452"/>
                  <a:gd name="T53" fmla="*/ 827948 h 520"/>
                  <a:gd name="T54" fmla="*/ 674992 w 452"/>
                  <a:gd name="T55" fmla="*/ 827948 h 520"/>
                  <a:gd name="T56" fmla="*/ 674992 w 452"/>
                  <a:gd name="T57" fmla="*/ 827948 h 520"/>
                  <a:gd name="T58" fmla="*/ 674992 w 452"/>
                  <a:gd name="T59" fmla="*/ 827948 h 520"/>
                  <a:gd name="T60" fmla="*/ 674992 w 452"/>
                  <a:gd name="T61" fmla="*/ 827948 h 520"/>
                  <a:gd name="T62" fmla="*/ 674992 w 452"/>
                  <a:gd name="T63" fmla="*/ 827948 h 520"/>
                  <a:gd name="T64" fmla="*/ 674992 w 452"/>
                  <a:gd name="T65" fmla="*/ 827948 h 520"/>
                  <a:gd name="T66" fmla="*/ 674992 w 452"/>
                  <a:gd name="T67" fmla="*/ 827948 h 520"/>
                  <a:gd name="T68" fmla="*/ 674992 w 452"/>
                  <a:gd name="T69" fmla="*/ 827948 h 520"/>
                  <a:gd name="T70" fmla="*/ 674992 w 452"/>
                  <a:gd name="T71" fmla="*/ 827948 h 520"/>
                  <a:gd name="T72" fmla="*/ 674992 w 452"/>
                  <a:gd name="T73" fmla="*/ 827948 h 520"/>
                  <a:gd name="T74" fmla="*/ 674992 w 452"/>
                  <a:gd name="T75" fmla="*/ 827948 h 520"/>
                  <a:gd name="T76" fmla="*/ 674992 w 452"/>
                  <a:gd name="T77" fmla="*/ 827948 h 520"/>
                  <a:gd name="T78" fmla="*/ 674992 w 452"/>
                  <a:gd name="T79" fmla="*/ 827948 h 520"/>
                  <a:gd name="T80" fmla="*/ 674992 w 452"/>
                  <a:gd name="T81" fmla="*/ 827948 h 520"/>
                  <a:gd name="T82" fmla="*/ 674992 w 452"/>
                  <a:gd name="T83" fmla="*/ 827948 h 520"/>
                  <a:gd name="T84" fmla="*/ 674992 w 452"/>
                  <a:gd name="T85" fmla="*/ 827948 h 520"/>
                  <a:gd name="T86" fmla="*/ 674992 w 452"/>
                  <a:gd name="T87" fmla="*/ 827948 h 520"/>
                  <a:gd name="T88" fmla="*/ 674992 w 452"/>
                  <a:gd name="T89" fmla="*/ 827948 h 520"/>
                  <a:gd name="T90" fmla="*/ 674992 w 452"/>
                  <a:gd name="T91" fmla="*/ 827948 h 520"/>
                  <a:gd name="T92" fmla="*/ 674992 w 452"/>
                  <a:gd name="T93" fmla="*/ 827948 h 520"/>
                  <a:gd name="T94" fmla="*/ 674992 w 452"/>
                  <a:gd name="T95" fmla="*/ 827948 h 5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520"/>
                  <a:gd name="T146" fmla="*/ 452 w 452"/>
                  <a:gd name="T147" fmla="*/ 520 h 5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520">
                    <a:moveTo>
                      <a:pt x="208" y="500"/>
                    </a:moveTo>
                    <a:lnTo>
                      <a:pt x="208" y="504"/>
                    </a:lnTo>
                    <a:lnTo>
                      <a:pt x="204" y="504"/>
                    </a:lnTo>
                    <a:lnTo>
                      <a:pt x="200" y="500"/>
                    </a:lnTo>
                    <a:lnTo>
                      <a:pt x="196" y="496"/>
                    </a:lnTo>
                    <a:lnTo>
                      <a:pt x="188" y="496"/>
                    </a:lnTo>
                    <a:lnTo>
                      <a:pt x="184" y="492"/>
                    </a:lnTo>
                    <a:lnTo>
                      <a:pt x="180" y="492"/>
                    </a:lnTo>
                    <a:lnTo>
                      <a:pt x="172" y="496"/>
                    </a:lnTo>
                    <a:lnTo>
                      <a:pt x="168" y="500"/>
                    </a:lnTo>
                    <a:lnTo>
                      <a:pt x="168" y="504"/>
                    </a:lnTo>
                    <a:lnTo>
                      <a:pt x="164" y="504"/>
                    </a:lnTo>
                    <a:lnTo>
                      <a:pt x="160" y="504"/>
                    </a:lnTo>
                    <a:lnTo>
                      <a:pt x="156" y="504"/>
                    </a:lnTo>
                    <a:lnTo>
                      <a:pt x="152" y="496"/>
                    </a:lnTo>
                    <a:lnTo>
                      <a:pt x="148" y="496"/>
                    </a:lnTo>
                    <a:lnTo>
                      <a:pt x="144" y="492"/>
                    </a:lnTo>
                    <a:lnTo>
                      <a:pt x="140" y="488"/>
                    </a:lnTo>
                    <a:lnTo>
                      <a:pt x="132" y="488"/>
                    </a:lnTo>
                    <a:lnTo>
                      <a:pt x="124" y="492"/>
                    </a:lnTo>
                    <a:lnTo>
                      <a:pt x="120" y="492"/>
                    </a:lnTo>
                    <a:lnTo>
                      <a:pt x="112" y="488"/>
                    </a:lnTo>
                    <a:lnTo>
                      <a:pt x="104" y="488"/>
                    </a:lnTo>
                    <a:lnTo>
                      <a:pt x="104" y="480"/>
                    </a:lnTo>
                    <a:lnTo>
                      <a:pt x="100" y="472"/>
                    </a:lnTo>
                    <a:lnTo>
                      <a:pt x="96" y="468"/>
                    </a:lnTo>
                    <a:lnTo>
                      <a:pt x="92" y="460"/>
                    </a:lnTo>
                    <a:lnTo>
                      <a:pt x="88" y="456"/>
                    </a:lnTo>
                    <a:lnTo>
                      <a:pt x="84" y="460"/>
                    </a:lnTo>
                    <a:lnTo>
                      <a:pt x="80" y="456"/>
                    </a:lnTo>
                    <a:lnTo>
                      <a:pt x="80" y="452"/>
                    </a:lnTo>
                    <a:lnTo>
                      <a:pt x="76" y="448"/>
                    </a:lnTo>
                    <a:lnTo>
                      <a:pt x="72" y="448"/>
                    </a:lnTo>
                    <a:lnTo>
                      <a:pt x="68" y="452"/>
                    </a:lnTo>
                    <a:lnTo>
                      <a:pt x="60" y="456"/>
                    </a:lnTo>
                    <a:lnTo>
                      <a:pt x="52" y="456"/>
                    </a:lnTo>
                    <a:lnTo>
                      <a:pt x="44" y="448"/>
                    </a:lnTo>
                    <a:lnTo>
                      <a:pt x="40" y="452"/>
                    </a:lnTo>
                    <a:lnTo>
                      <a:pt x="40" y="456"/>
                    </a:lnTo>
                    <a:lnTo>
                      <a:pt x="36" y="428"/>
                    </a:lnTo>
                    <a:lnTo>
                      <a:pt x="36" y="424"/>
                    </a:lnTo>
                    <a:lnTo>
                      <a:pt x="32" y="400"/>
                    </a:lnTo>
                    <a:lnTo>
                      <a:pt x="32" y="392"/>
                    </a:lnTo>
                    <a:lnTo>
                      <a:pt x="28" y="368"/>
                    </a:lnTo>
                    <a:lnTo>
                      <a:pt x="24" y="344"/>
                    </a:lnTo>
                    <a:lnTo>
                      <a:pt x="24" y="328"/>
                    </a:lnTo>
                    <a:lnTo>
                      <a:pt x="20" y="288"/>
                    </a:lnTo>
                    <a:lnTo>
                      <a:pt x="20" y="284"/>
                    </a:lnTo>
                    <a:lnTo>
                      <a:pt x="16" y="252"/>
                    </a:lnTo>
                    <a:lnTo>
                      <a:pt x="12" y="232"/>
                    </a:lnTo>
                    <a:lnTo>
                      <a:pt x="12" y="204"/>
                    </a:lnTo>
                    <a:lnTo>
                      <a:pt x="8" y="196"/>
                    </a:lnTo>
                    <a:lnTo>
                      <a:pt x="4" y="160"/>
                    </a:lnTo>
                    <a:lnTo>
                      <a:pt x="4" y="156"/>
                    </a:lnTo>
                    <a:lnTo>
                      <a:pt x="4" y="136"/>
                    </a:lnTo>
                    <a:lnTo>
                      <a:pt x="0" y="120"/>
                    </a:lnTo>
                    <a:lnTo>
                      <a:pt x="0" y="100"/>
                    </a:lnTo>
                    <a:lnTo>
                      <a:pt x="40" y="92"/>
                    </a:lnTo>
                    <a:lnTo>
                      <a:pt x="92" y="84"/>
                    </a:lnTo>
                    <a:lnTo>
                      <a:pt x="100" y="84"/>
                    </a:lnTo>
                    <a:lnTo>
                      <a:pt x="128" y="80"/>
                    </a:lnTo>
                    <a:lnTo>
                      <a:pt x="164" y="88"/>
                    </a:lnTo>
                    <a:lnTo>
                      <a:pt x="180" y="96"/>
                    </a:lnTo>
                    <a:lnTo>
                      <a:pt x="204" y="96"/>
                    </a:lnTo>
                    <a:lnTo>
                      <a:pt x="204" y="100"/>
                    </a:lnTo>
                    <a:lnTo>
                      <a:pt x="176" y="108"/>
                    </a:lnTo>
                    <a:lnTo>
                      <a:pt x="192" y="112"/>
                    </a:lnTo>
                    <a:lnTo>
                      <a:pt x="212" y="104"/>
                    </a:lnTo>
                    <a:lnTo>
                      <a:pt x="232" y="112"/>
                    </a:lnTo>
                    <a:lnTo>
                      <a:pt x="252" y="104"/>
                    </a:lnTo>
                    <a:lnTo>
                      <a:pt x="280" y="88"/>
                    </a:lnTo>
                    <a:lnTo>
                      <a:pt x="288" y="88"/>
                    </a:lnTo>
                    <a:lnTo>
                      <a:pt x="312" y="84"/>
                    </a:lnTo>
                    <a:lnTo>
                      <a:pt x="332" y="64"/>
                    </a:lnTo>
                    <a:lnTo>
                      <a:pt x="344" y="48"/>
                    </a:lnTo>
                    <a:lnTo>
                      <a:pt x="376" y="24"/>
                    </a:lnTo>
                    <a:lnTo>
                      <a:pt x="424" y="0"/>
                    </a:lnTo>
                    <a:lnTo>
                      <a:pt x="424" y="16"/>
                    </a:lnTo>
                    <a:lnTo>
                      <a:pt x="432" y="64"/>
                    </a:lnTo>
                    <a:lnTo>
                      <a:pt x="432" y="68"/>
                    </a:lnTo>
                    <a:lnTo>
                      <a:pt x="440" y="116"/>
                    </a:lnTo>
                    <a:lnTo>
                      <a:pt x="448" y="148"/>
                    </a:lnTo>
                    <a:lnTo>
                      <a:pt x="448" y="152"/>
                    </a:lnTo>
                    <a:lnTo>
                      <a:pt x="452" y="184"/>
                    </a:lnTo>
                    <a:lnTo>
                      <a:pt x="448" y="184"/>
                    </a:lnTo>
                    <a:lnTo>
                      <a:pt x="444" y="184"/>
                    </a:lnTo>
                    <a:lnTo>
                      <a:pt x="440" y="188"/>
                    </a:lnTo>
                    <a:lnTo>
                      <a:pt x="440" y="192"/>
                    </a:lnTo>
                    <a:lnTo>
                      <a:pt x="444" y="196"/>
                    </a:lnTo>
                    <a:lnTo>
                      <a:pt x="444" y="200"/>
                    </a:lnTo>
                    <a:lnTo>
                      <a:pt x="448" y="204"/>
                    </a:lnTo>
                    <a:lnTo>
                      <a:pt x="448" y="216"/>
                    </a:lnTo>
                    <a:lnTo>
                      <a:pt x="448" y="220"/>
                    </a:lnTo>
                    <a:lnTo>
                      <a:pt x="452" y="228"/>
                    </a:lnTo>
                    <a:lnTo>
                      <a:pt x="452" y="232"/>
                    </a:lnTo>
                    <a:lnTo>
                      <a:pt x="448" y="236"/>
                    </a:lnTo>
                    <a:lnTo>
                      <a:pt x="444" y="244"/>
                    </a:lnTo>
                    <a:lnTo>
                      <a:pt x="444" y="248"/>
                    </a:lnTo>
                    <a:lnTo>
                      <a:pt x="444" y="252"/>
                    </a:lnTo>
                    <a:lnTo>
                      <a:pt x="444" y="268"/>
                    </a:lnTo>
                    <a:lnTo>
                      <a:pt x="444" y="276"/>
                    </a:lnTo>
                    <a:lnTo>
                      <a:pt x="444" y="280"/>
                    </a:lnTo>
                    <a:lnTo>
                      <a:pt x="444" y="284"/>
                    </a:lnTo>
                    <a:lnTo>
                      <a:pt x="440" y="284"/>
                    </a:lnTo>
                    <a:lnTo>
                      <a:pt x="440" y="288"/>
                    </a:lnTo>
                    <a:lnTo>
                      <a:pt x="440" y="292"/>
                    </a:lnTo>
                    <a:lnTo>
                      <a:pt x="440" y="296"/>
                    </a:lnTo>
                    <a:lnTo>
                      <a:pt x="440" y="300"/>
                    </a:lnTo>
                    <a:lnTo>
                      <a:pt x="436" y="308"/>
                    </a:lnTo>
                    <a:lnTo>
                      <a:pt x="436" y="312"/>
                    </a:lnTo>
                    <a:lnTo>
                      <a:pt x="440" y="312"/>
                    </a:lnTo>
                    <a:lnTo>
                      <a:pt x="440" y="316"/>
                    </a:lnTo>
                    <a:lnTo>
                      <a:pt x="440" y="320"/>
                    </a:lnTo>
                    <a:lnTo>
                      <a:pt x="436" y="320"/>
                    </a:lnTo>
                    <a:lnTo>
                      <a:pt x="436" y="328"/>
                    </a:lnTo>
                    <a:lnTo>
                      <a:pt x="432" y="328"/>
                    </a:lnTo>
                    <a:lnTo>
                      <a:pt x="428" y="332"/>
                    </a:lnTo>
                    <a:lnTo>
                      <a:pt x="424" y="340"/>
                    </a:lnTo>
                    <a:lnTo>
                      <a:pt x="416" y="348"/>
                    </a:lnTo>
                    <a:lnTo>
                      <a:pt x="416" y="352"/>
                    </a:lnTo>
                    <a:lnTo>
                      <a:pt x="412" y="356"/>
                    </a:lnTo>
                    <a:lnTo>
                      <a:pt x="408" y="360"/>
                    </a:lnTo>
                    <a:lnTo>
                      <a:pt x="404" y="364"/>
                    </a:lnTo>
                    <a:lnTo>
                      <a:pt x="400" y="364"/>
                    </a:lnTo>
                    <a:lnTo>
                      <a:pt x="396" y="372"/>
                    </a:lnTo>
                    <a:lnTo>
                      <a:pt x="392" y="372"/>
                    </a:lnTo>
                    <a:lnTo>
                      <a:pt x="384" y="364"/>
                    </a:lnTo>
                    <a:lnTo>
                      <a:pt x="380" y="364"/>
                    </a:lnTo>
                    <a:lnTo>
                      <a:pt x="376" y="372"/>
                    </a:lnTo>
                    <a:lnTo>
                      <a:pt x="372" y="376"/>
                    </a:lnTo>
                    <a:lnTo>
                      <a:pt x="372" y="388"/>
                    </a:lnTo>
                    <a:lnTo>
                      <a:pt x="364" y="388"/>
                    </a:lnTo>
                    <a:lnTo>
                      <a:pt x="360" y="388"/>
                    </a:lnTo>
                    <a:lnTo>
                      <a:pt x="360" y="396"/>
                    </a:lnTo>
                    <a:lnTo>
                      <a:pt x="356" y="400"/>
                    </a:lnTo>
                    <a:lnTo>
                      <a:pt x="360" y="408"/>
                    </a:lnTo>
                    <a:lnTo>
                      <a:pt x="360" y="412"/>
                    </a:lnTo>
                    <a:lnTo>
                      <a:pt x="356" y="416"/>
                    </a:lnTo>
                    <a:lnTo>
                      <a:pt x="352" y="416"/>
                    </a:lnTo>
                    <a:lnTo>
                      <a:pt x="352" y="420"/>
                    </a:lnTo>
                    <a:lnTo>
                      <a:pt x="356" y="424"/>
                    </a:lnTo>
                    <a:lnTo>
                      <a:pt x="356" y="428"/>
                    </a:lnTo>
                    <a:lnTo>
                      <a:pt x="360" y="436"/>
                    </a:lnTo>
                    <a:lnTo>
                      <a:pt x="352" y="432"/>
                    </a:lnTo>
                    <a:lnTo>
                      <a:pt x="352" y="436"/>
                    </a:lnTo>
                    <a:lnTo>
                      <a:pt x="352" y="444"/>
                    </a:lnTo>
                    <a:lnTo>
                      <a:pt x="348" y="444"/>
                    </a:lnTo>
                    <a:lnTo>
                      <a:pt x="344" y="444"/>
                    </a:lnTo>
                    <a:lnTo>
                      <a:pt x="348" y="436"/>
                    </a:lnTo>
                    <a:lnTo>
                      <a:pt x="344" y="432"/>
                    </a:lnTo>
                    <a:lnTo>
                      <a:pt x="340" y="428"/>
                    </a:lnTo>
                    <a:lnTo>
                      <a:pt x="336" y="428"/>
                    </a:lnTo>
                    <a:lnTo>
                      <a:pt x="328" y="428"/>
                    </a:lnTo>
                    <a:lnTo>
                      <a:pt x="328" y="432"/>
                    </a:lnTo>
                    <a:lnTo>
                      <a:pt x="324" y="432"/>
                    </a:lnTo>
                    <a:lnTo>
                      <a:pt x="324" y="436"/>
                    </a:lnTo>
                    <a:lnTo>
                      <a:pt x="320" y="444"/>
                    </a:lnTo>
                    <a:lnTo>
                      <a:pt x="324" y="452"/>
                    </a:lnTo>
                    <a:lnTo>
                      <a:pt x="316" y="460"/>
                    </a:lnTo>
                    <a:lnTo>
                      <a:pt x="316" y="464"/>
                    </a:lnTo>
                    <a:lnTo>
                      <a:pt x="320" y="472"/>
                    </a:lnTo>
                    <a:lnTo>
                      <a:pt x="320" y="476"/>
                    </a:lnTo>
                    <a:lnTo>
                      <a:pt x="324" y="484"/>
                    </a:lnTo>
                    <a:lnTo>
                      <a:pt x="324" y="488"/>
                    </a:lnTo>
                    <a:lnTo>
                      <a:pt x="320" y="488"/>
                    </a:lnTo>
                    <a:lnTo>
                      <a:pt x="316" y="488"/>
                    </a:lnTo>
                    <a:lnTo>
                      <a:pt x="312" y="492"/>
                    </a:lnTo>
                    <a:lnTo>
                      <a:pt x="312" y="508"/>
                    </a:lnTo>
                    <a:lnTo>
                      <a:pt x="312" y="512"/>
                    </a:lnTo>
                    <a:lnTo>
                      <a:pt x="304" y="512"/>
                    </a:lnTo>
                    <a:lnTo>
                      <a:pt x="296" y="516"/>
                    </a:lnTo>
                    <a:lnTo>
                      <a:pt x="288" y="520"/>
                    </a:lnTo>
                    <a:lnTo>
                      <a:pt x="284" y="520"/>
                    </a:lnTo>
                    <a:lnTo>
                      <a:pt x="280" y="512"/>
                    </a:lnTo>
                    <a:lnTo>
                      <a:pt x="272" y="508"/>
                    </a:lnTo>
                    <a:lnTo>
                      <a:pt x="272" y="504"/>
                    </a:lnTo>
                    <a:lnTo>
                      <a:pt x="264" y="500"/>
                    </a:lnTo>
                    <a:lnTo>
                      <a:pt x="260" y="500"/>
                    </a:lnTo>
                    <a:lnTo>
                      <a:pt x="256" y="500"/>
                    </a:lnTo>
                    <a:lnTo>
                      <a:pt x="252" y="496"/>
                    </a:lnTo>
                    <a:lnTo>
                      <a:pt x="252" y="488"/>
                    </a:lnTo>
                    <a:lnTo>
                      <a:pt x="248" y="484"/>
                    </a:lnTo>
                    <a:lnTo>
                      <a:pt x="248" y="480"/>
                    </a:lnTo>
                    <a:lnTo>
                      <a:pt x="248" y="476"/>
                    </a:lnTo>
                    <a:lnTo>
                      <a:pt x="244" y="476"/>
                    </a:lnTo>
                    <a:lnTo>
                      <a:pt x="236" y="480"/>
                    </a:lnTo>
                    <a:lnTo>
                      <a:pt x="232" y="484"/>
                    </a:lnTo>
                    <a:lnTo>
                      <a:pt x="228" y="488"/>
                    </a:lnTo>
                    <a:lnTo>
                      <a:pt x="224" y="492"/>
                    </a:lnTo>
                    <a:lnTo>
                      <a:pt x="220" y="500"/>
                    </a:lnTo>
                    <a:lnTo>
                      <a:pt x="216" y="500"/>
                    </a:lnTo>
                    <a:lnTo>
                      <a:pt x="212" y="500"/>
                    </a:lnTo>
                    <a:lnTo>
                      <a:pt x="208" y="500"/>
                    </a:lnTo>
                    <a:close/>
                  </a:path>
                </a:pathLst>
              </a:custGeom>
              <a:solidFill>
                <a:schemeClr val="accent3"/>
              </a:solidFill>
              <a:ln w="6350">
                <a:solidFill>
                  <a:schemeClr val="tx1"/>
                </a:solidFill>
                <a:round/>
                <a:headEnd/>
                <a:tailEnd/>
              </a:ln>
            </p:spPr>
            <p:txBody>
              <a:bodyPr/>
              <a:lstStyle/>
              <a:p>
                <a:endParaRPr lang="en-US"/>
              </a:p>
            </p:txBody>
          </p:sp>
          <p:sp>
            <p:nvSpPr>
              <p:cNvPr id="121" name="Freeform 41"/>
              <p:cNvSpPr>
                <a:spLocks/>
              </p:cNvSpPr>
              <p:nvPr/>
            </p:nvSpPr>
            <p:spPr bwMode="auto">
              <a:xfrm>
                <a:off x="2776" y="1975"/>
                <a:ext cx="290" cy="520"/>
              </a:xfrm>
              <a:custGeom>
                <a:avLst/>
                <a:gdLst>
                  <a:gd name="T0" fmla="*/ 741674 w 432"/>
                  <a:gd name="T1" fmla="*/ 880585 h 768"/>
                  <a:gd name="T2" fmla="*/ 741674 w 432"/>
                  <a:gd name="T3" fmla="*/ 880585 h 768"/>
                  <a:gd name="T4" fmla="*/ 741674 w 432"/>
                  <a:gd name="T5" fmla="*/ 880585 h 768"/>
                  <a:gd name="T6" fmla="*/ 741674 w 432"/>
                  <a:gd name="T7" fmla="*/ 880585 h 768"/>
                  <a:gd name="T8" fmla="*/ 741674 w 432"/>
                  <a:gd name="T9" fmla="*/ 880585 h 768"/>
                  <a:gd name="T10" fmla="*/ 741674 w 432"/>
                  <a:gd name="T11" fmla="*/ 880585 h 768"/>
                  <a:gd name="T12" fmla="*/ 741674 w 432"/>
                  <a:gd name="T13" fmla="*/ 880585 h 768"/>
                  <a:gd name="T14" fmla="*/ 741674 w 432"/>
                  <a:gd name="T15" fmla="*/ 880585 h 768"/>
                  <a:gd name="T16" fmla="*/ 741674 w 432"/>
                  <a:gd name="T17" fmla="*/ 880585 h 768"/>
                  <a:gd name="T18" fmla="*/ 741674 w 432"/>
                  <a:gd name="T19" fmla="*/ 880585 h 768"/>
                  <a:gd name="T20" fmla="*/ 741674 w 432"/>
                  <a:gd name="T21" fmla="*/ 880585 h 768"/>
                  <a:gd name="T22" fmla="*/ 741674 w 432"/>
                  <a:gd name="T23" fmla="*/ 880585 h 768"/>
                  <a:gd name="T24" fmla="*/ 741674 w 432"/>
                  <a:gd name="T25" fmla="*/ 880585 h 768"/>
                  <a:gd name="T26" fmla="*/ 741674 w 432"/>
                  <a:gd name="T27" fmla="*/ 880585 h 768"/>
                  <a:gd name="T28" fmla="*/ 741674 w 432"/>
                  <a:gd name="T29" fmla="*/ 880585 h 768"/>
                  <a:gd name="T30" fmla="*/ 741674 w 432"/>
                  <a:gd name="T31" fmla="*/ 880585 h 768"/>
                  <a:gd name="T32" fmla="*/ 741674 w 432"/>
                  <a:gd name="T33" fmla="*/ 880585 h 768"/>
                  <a:gd name="T34" fmla="*/ 741674 w 432"/>
                  <a:gd name="T35" fmla="*/ 880585 h 768"/>
                  <a:gd name="T36" fmla="*/ 741674 w 432"/>
                  <a:gd name="T37" fmla="*/ 880585 h 768"/>
                  <a:gd name="T38" fmla="*/ 741674 w 432"/>
                  <a:gd name="T39" fmla="*/ 880585 h 768"/>
                  <a:gd name="T40" fmla="*/ 741674 w 432"/>
                  <a:gd name="T41" fmla="*/ 880585 h 768"/>
                  <a:gd name="T42" fmla="*/ 741674 w 432"/>
                  <a:gd name="T43" fmla="*/ 880585 h 768"/>
                  <a:gd name="T44" fmla="*/ 741674 w 432"/>
                  <a:gd name="T45" fmla="*/ 880585 h 768"/>
                  <a:gd name="T46" fmla="*/ 741674 w 432"/>
                  <a:gd name="T47" fmla="*/ 880585 h 768"/>
                  <a:gd name="T48" fmla="*/ 0 w 432"/>
                  <a:gd name="T49" fmla="*/ 880585 h 768"/>
                  <a:gd name="T50" fmla="*/ 741674 w 432"/>
                  <a:gd name="T51" fmla="*/ 880585 h 768"/>
                  <a:gd name="T52" fmla="*/ 741674 w 432"/>
                  <a:gd name="T53" fmla="*/ 880585 h 768"/>
                  <a:gd name="T54" fmla="*/ 741674 w 432"/>
                  <a:gd name="T55" fmla="*/ 880585 h 768"/>
                  <a:gd name="T56" fmla="*/ 741674 w 432"/>
                  <a:gd name="T57" fmla="*/ 880585 h 768"/>
                  <a:gd name="T58" fmla="*/ 741674 w 432"/>
                  <a:gd name="T59" fmla="*/ 880585 h 768"/>
                  <a:gd name="T60" fmla="*/ 741674 w 432"/>
                  <a:gd name="T61" fmla="*/ 880585 h 768"/>
                  <a:gd name="T62" fmla="*/ 741674 w 432"/>
                  <a:gd name="T63" fmla="*/ 880585 h 768"/>
                  <a:gd name="T64" fmla="*/ 741674 w 432"/>
                  <a:gd name="T65" fmla="*/ 880585 h 768"/>
                  <a:gd name="T66" fmla="*/ 741674 w 432"/>
                  <a:gd name="T67" fmla="*/ 880585 h 768"/>
                  <a:gd name="T68" fmla="*/ 741674 w 432"/>
                  <a:gd name="T69" fmla="*/ 880585 h 768"/>
                  <a:gd name="T70" fmla="*/ 741674 w 432"/>
                  <a:gd name="T71" fmla="*/ 880585 h 768"/>
                  <a:gd name="T72" fmla="*/ 741674 w 432"/>
                  <a:gd name="T73" fmla="*/ 880585 h 768"/>
                  <a:gd name="T74" fmla="*/ 741674 w 432"/>
                  <a:gd name="T75" fmla="*/ 880585 h 768"/>
                  <a:gd name="T76" fmla="*/ 741674 w 432"/>
                  <a:gd name="T77" fmla="*/ 880585 h 768"/>
                  <a:gd name="T78" fmla="*/ 741674 w 432"/>
                  <a:gd name="T79" fmla="*/ 880585 h 768"/>
                  <a:gd name="T80" fmla="*/ 741674 w 432"/>
                  <a:gd name="T81" fmla="*/ 880585 h 768"/>
                  <a:gd name="T82" fmla="*/ 741674 w 432"/>
                  <a:gd name="T83" fmla="*/ 880585 h 768"/>
                  <a:gd name="T84" fmla="*/ 741674 w 432"/>
                  <a:gd name="T85" fmla="*/ 880585 h 768"/>
                  <a:gd name="T86" fmla="*/ 741674 w 432"/>
                  <a:gd name="T87" fmla="*/ 880585 h 768"/>
                  <a:gd name="T88" fmla="*/ 741674 w 432"/>
                  <a:gd name="T89" fmla="*/ 880585 h 768"/>
                  <a:gd name="T90" fmla="*/ 741674 w 432"/>
                  <a:gd name="T91" fmla="*/ 880585 h 768"/>
                  <a:gd name="T92" fmla="*/ 741674 w 432"/>
                  <a:gd name="T93" fmla="*/ 880585 h 768"/>
                  <a:gd name="T94" fmla="*/ 741674 w 432"/>
                  <a:gd name="T95" fmla="*/ 880585 h 768"/>
                  <a:gd name="T96" fmla="*/ 741674 w 432"/>
                  <a:gd name="T97" fmla="*/ 880585 h 768"/>
                  <a:gd name="T98" fmla="*/ 741674 w 432"/>
                  <a:gd name="T99" fmla="*/ 880585 h 768"/>
                  <a:gd name="T100" fmla="*/ 741674 w 432"/>
                  <a:gd name="T101" fmla="*/ 880585 h 768"/>
                  <a:gd name="T102" fmla="*/ 741674 w 432"/>
                  <a:gd name="T103" fmla="*/ 880585 h 768"/>
                  <a:gd name="T104" fmla="*/ 741674 w 432"/>
                  <a:gd name="T105" fmla="*/ 880585 h 768"/>
                  <a:gd name="T106" fmla="*/ 741674 w 432"/>
                  <a:gd name="T107" fmla="*/ 880585 h 768"/>
                  <a:gd name="T108" fmla="*/ 741674 w 432"/>
                  <a:gd name="T109" fmla="*/ 880585 h 768"/>
                  <a:gd name="T110" fmla="*/ 741674 w 432"/>
                  <a:gd name="T111" fmla="*/ 880585 h 768"/>
                  <a:gd name="T112" fmla="*/ 741674 w 432"/>
                  <a:gd name="T113" fmla="*/ 880585 h 768"/>
                  <a:gd name="T114" fmla="*/ 741674 w 432"/>
                  <a:gd name="T115" fmla="*/ 880585 h 768"/>
                  <a:gd name="T116" fmla="*/ 741674 w 432"/>
                  <a:gd name="T117" fmla="*/ 880585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2"/>
                  <a:gd name="T178" fmla="*/ 0 h 768"/>
                  <a:gd name="T179" fmla="*/ 432 w 432"/>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2" h="768">
                    <a:moveTo>
                      <a:pt x="388" y="688"/>
                    </a:moveTo>
                    <a:lnTo>
                      <a:pt x="384" y="692"/>
                    </a:lnTo>
                    <a:lnTo>
                      <a:pt x="360" y="700"/>
                    </a:lnTo>
                    <a:lnTo>
                      <a:pt x="356" y="704"/>
                    </a:lnTo>
                    <a:lnTo>
                      <a:pt x="348" y="704"/>
                    </a:lnTo>
                    <a:lnTo>
                      <a:pt x="344" y="708"/>
                    </a:lnTo>
                    <a:lnTo>
                      <a:pt x="340" y="720"/>
                    </a:lnTo>
                    <a:lnTo>
                      <a:pt x="344" y="728"/>
                    </a:lnTo>
                    <a:lnTo>
                      <a:pt x="348" y="732"/>
                    </a:lnTo>
                    <a:lnTo>
                      <a:pt x="352" y="740"/>
                    </a:lnTo>
                    <a:lnTo>
                      <a:pt x="352" y="748"/>
                    </a:lnTo>
                    <a:lnTo>
                      <a:pt x="348" y="752"/>
                    </a:lnTo>
                    <a:lnTo>
                      <a:pt x="344" y="752"/>
                    </a:lnTo>
                    <a:lnTo>
                      <a:pt x="340" y="752"/>
                    </a:lnTo>
                    <a:lnTo>
                      <a:pt x="332" y="748"/>
                    </a:lnTo>
                    <a:lnTo>
                      <a:pt x="324" y="744"/>
                    </a:lnTo>
                    <a:lnTo>
                      <a:pt x="320" y="744"/>
                    </a:lnTo>
                    <a:lnTo>
                      <a:pt x="316" y="744"/>
                    </a:lnTo>
                    <a:lnTo>
                      <a:pt x="304" y="736"/>
                    </a:lnTo>
                    <a:lnTo>
                      <a:pt x="296" y="736"/>
                    </a:lnTo>
                    <a:lnTo>
                      <a:pt x="292" y="736"/>
                    </a:lnTo>
                    <a:lnTo>
                      <a:pt x="284" y="740"/>
                    </a:lnTo>
                    <a:lnTo>
                      <a:pt x="276" y="752"/>
                    </a:lnTo>
                    <a:lnTo>
                      <a:pt x="276" y="756"/>
                    </a:lnTo>
                    <a:lnTo>
                      <a:pt x="272" y="760"/>
                    </a:lnTo>
                    <a:lnTo>
                      <a:pt x="272" y="764"/>
                    </a:lnTo>
                    <a:lnTo>
                      <a:pt x="276" y="768"/>
                    </a:lnTo>
                    <a:lnTo>
                      <a:pt x="272" y="768"/>
                    </a:lnTo>
                    <a:lnTo>
                      <a:pt x="268" y="764"/>
                    </a:lnTo>
                    <a:lnTo>
                      <a:pt x="264" y="764"/>
                    </a:lnTo>
                    <a:lnTo>
                      <a:pt x="264" y="756"/>
                    </a:lnTo>
                    <a:lnTo>
                      <a:pt x="260" y="756"/>
                    </a:lnTo>
                    <a:lnTo>
                      <a:pt x="256" y="760"/>
                    </a:lnTo>
                    <a:lnTo>
                      <a:pt x="264" y="764"/>
                    </a:lnTo>
                    <a:lnTo>
                      <a:pt x="264" y="768"/>
                    </a:lnTo>
                    <a:lnTo>
                      <a:pt x="260" y="768"/>
                    </a:lnTo>
                    <a:lnTo>
                      <a:pt x="256" y="768"/>
                    </a:lnTo>
                    <a:lnTo>
                      <a:pt x="248" y="764"/>
                    </a:lnTo>
                    <a:lnTo>
                      <a:pt x="248" y="756"/>
                    </a:lnTo>
                    <a:lnTo>
                      <a:pt x="244" y="752"/>
                    </a:lnTo>
                    <a:lnTo>
                      <a:pt x="244" y="748"/>
                    </a:lnTo>
                    <a:lnTo>
                      <a:pt x="240" y="740"/>
                    </a:lnTo>
                    <a:lnTo>
                      <a:pt x="240" y="736"/>
                    </a:lnTo>
                    <a:lnTo>
                      <a:pt x="236" y="736"/>
                    </a:lnTo>
                    <a:lnTo>
                      <a:pt x="232" y="732"/>
                    </a:lnTo>
                    <a:lnTo>
                      <a:pt x="232" y="728"/>
                    </a:lnTo>
                    <a:lnTo>
                      <a:pt x="236" y="724"/>
                    </a:lnTo>
                    <a:lnTo>
                      <a:pt x="240" y="720"/>
                    </a:lnTo>
                    <a:lnTo>
                      <a:pt x="240" y="712"/>
                    </a:lnTo>
                    <a:lnTo>
                      <a:pt x="240" y="708"/>
                    </a:lnTo>
                    <a:lnTo>
                      <a:pt x="232" y="704"/>
                    </a:lnTo>
                    <a:lnTo>
                      <a:pt x="228" y="692"/>
                    </a:lnTo>
                    <a:lnTo>
                      <a:pt x="232" y="684"/>
                    </a:lnTo>
                    <a:lnTo>
                      <a:pt x="228" y="680"/>
                    </a:lnTo>
                    <a:lnTo>
                      <a:pt x="228" y="676"/>
                    </a:lnTo>
                    <a:lnTo>
                      <a:pt x="224" y="672"/>
                    </a:lnTo>
                    <a:lnTo>
                      <a:pt x="212" y="668"/>
                    </a:lnTo>
                    <a:lnTo>
                      <a:pt x="212" y="664"/>
                    </a:lnTo>
                    <a:lnTo>
                      <a:pt x="208" y="660"/>
                    </a:lnTo>
                    <a:lnTo>
                      <a:pt x="204" y="656"/>
                    </a:lnTo>
                    <a:lnTo>
                      <a:pt x="192" y="648"/>
                    </a:lnTo>
                    <a:lnTo>
                      <a:pt x="188" y="648"/>
                    </a:lnTo>
                    <a:lnTo>
                      <a:pt x="188" y="652"/>
                    </a:lnTo>
                    <a:lnTo>
                      <a:pt x="184" y="652"/>
                    </a:lnTo>
                    <a:lnTo>
                      <a:pt x="176" y="648"/>
                    </a:lnTo>
                    <a:lnTo>
                      <a:pt x="180" y="640"/>
                    </a:lnTo>
                    <a:lnTo>
                      <a:pt x="172" y="640"/>
                    </a:lnTo>
                    <a:lnTo>
                      <a:pt x="172" y="636"/>
                    </a:lnTo>
                    <a:lnTo>
                      <a:pt x="160" y="632"/>
                    </a:lnTo>
                    <a:lnTo>
                      <a:pt x="160" y="628"/>
                    </a:lnTo>
                    <a:lnTo>
                      <a:pt x="152" y="624"/>
                    </a:lnTo>
                    <a:lnTo>
                      <a:pt x="148" y="620"/>
                    </a:lnTo>
                    <a:lnTo>
                      <a:pt x="144" y="616"/>
                    </a:lnTo>
                    <a:lnTo>
                      <a:pt x="136" y="612"/>
                    </a:lnTo>
                    <a:lnTo>
                      <a:pt x="132" y="604"/>
                    </a:lnTo>
                    <a:lnTo>
                      <a:pt x="132" y="592"/>
                    </a:lnTo>
                    <a:lnTo>
                      <a:pt x="132" y="588"/>
                    </a:lnTo>
                    <a:lnTo>
                      <a:pt x="136" y="584"/>
                    </a:lnTo>
                    <a:lnTo>
                      <a:pt x="140" y="580"/>
                    </a:lnTo>
                    <a:lnTo>
                      <a:pt x="140" y="564"/>
                    </a:lnTo>
                    <a:lnTo>
                      <a:pt x="144" y="564"/>
                    </a:lnTo>
                    <a:lnTo>
                      <a:pt x="144" y="560"/>
                    </a:lnTo>
                    <a:lnTo>
                      <a:pt x="148" y="552"/>
                    </a:lnTo>
                    <a:lnTo>
                      <a:pt x="148" y="548"/>
                    </a:lnTo>
                    <a:lnTo>
                      <a:pt x="148" y="540"/>
                    </a:lnTo>
                    <a:lnTo>
                      <a:pt x="148" y="536"/>
                    </a:lnTo>
                    <a:lnTo>
                      <a:pt x="152" y="532"/>
                    </a:lnTo>
                    <a:lnTo>
                      <a:pt x="152" y="528"/>
                    </a:lnTo>
                    <a:lnTo>
                      <a:pt x="156" y="528"/>
                    </a:lnTo>
                    <a:lnTo>
                      <a:pt x="156" y="520"/>
                    </a:lnTo>
                    <a:lnTo>
                      <a:pt x="152" y="520"/>
                    </a:lnTo>
                    <a:lnTo>
                      <a:pt x="140" y="512"/>
                    </a:lnTo>
                    <a:lnTo>
                      <a:pt x="136" y="512"/>
                    </a:lnTo>
                    <a:lnTo>
                      <a:pt x="132" y="512"/>
                    </a:lnTo>
                    <a:lnTo>
                      <a:pt x="124" y="504"/>
                    </a:lnTo>
                    <a:lnTo>
                      <a:pt x="116" y="508"/>
                    </a:lnTo>
                    <a:lnTo>
                      <a:pt x="112" y="516"/>
                    </a:lnTo>
                    <a:lnTo>
                      <a:pt x="108" y="520"/>
                    </a:lnTo>
                    <a:lnTo>
                      <a:pt x="100" y="520"/>
                    </a:lnTo>
                    <a:lnTo>
                      <a:pt x="96" y="512"/>
                    </a:lnTo>
                    <a:lnTo>
                      <a:pt x="92" y="496"/>
                    </a:lnTo>
                    <a:lnTo>
                      <a:pt x="92" y="488"/>
                    </a:lnTo>
                    <a:lnTo>
                      <a:pt x="88" y="484"/>
                    </a:lnTo>
                    <a:lnTo>
                      <a:pt x="88" y="476"/>
                    </a:lnTo>
                    <a:lnTo>
                      <a:pt x="88" y="472"/>
                    </a:lnTo>
                    <a:lnTo>
                      <a:pt x="88" y="468"/>
                    </a:lnTo>
                    <a:lnTo>
                      <a:pt x="80" y="460"/>
                    </a:lnTo>
                    <a:lnTo>
                      <a:pt x="72" y="456"/>
                    </a:lnTo>
                    <a:lnTo>
                      <a:pt x="64" y="448"/>
                    </a:lnTo>
                    <a:lnTo>
                      <a:pt x="52" y="444"/>
                    </a:lnTo>
                    <a:lnTo>
                      <a:pt x="52" y="440"/>
                    </a:lnTo>
                    <a:lnTo>
                      <a:pt x="48" y="432"/>
                    </a:lnTo>
                    <a:lnTo>
                      <a:pt x="40" y="428"/>
                    </a:lnTo>
                    <a:lnTo>
                      <a:pt x="36" y="424"/>
                    </a:lnTo>
                    <a:lnTo>
                      <a:pt x="24" y="412"/>
                    </a:lnTo>
                    <a:lnTo>
                      <a:pt x="16" y="408"/>
                    </a:lnTo>
                    <a:lnTo>
                      <a:pt x="16" y="400"/>
                    </a:lnTo>
                    <a:lnTo>
                      <a:pt x="16" y="396"/>
                    </a:lnTo>
                    <a:lnTo>
                      <a:pt x="8" y="388"/>
                    </a:lnTo>
                    <a:lnTo>
                      <a:pt x="8" y="384"/>
                    </a:lnTo>
                    <a:lnTo>
                      <a:pt x="8" y="380"/>
                    </a:lnTo>
                    <a:lnTo>
                      <a:pt x="8" y="376"/>
                    </a:lnTo>
                    <a:lnTo>
                      <a:pt x="4" y="368"/>
                    </a:lnTo>
                    <a:lnTo>
                      <a:pt x="0" y="360"/>
                    </a:lnTo>
                    <a:lnTo>
                      <a:pt x="0" y="352"/>
                    </a:lnTo>
                    <a:lnTo>
                      <a:pt x="0" y="340"/>
                    </a:lnTo>
                    <a:lnTo>
                      <a:pt x="0" y="336"/>
                    </a:lnTo>
                    <a:lnTo>
                      <a:pt x="0" y="328"/>
                    </a:lnTo>
                    <a:lnTo>
                      <a:pt x="4" y="316"/>
                    </a:lnTo>
                    <a:lnTo>
                      <a:pt x="8" y="316"/>
                    </a:lnTo>
                    <a:lnTo>
                      <a:pt x="12" y="316"/>
                    </a:lnTo>
                    <a:lnTo>
                      <a:pt x="12" y="312"/>
                    </a:lnTo>
                    <a:lnTo>
                      <a:pt x="12" y="308"/>
                    </a:lnTo>
                    <a:lnTo>
                      <a:pt x="12" y="300"/>
                    </a:lnTo>
                    <a:lnTo>
                      <a:pt x="8" y="296"/>
                    </a:lnTo>
                    <a:lnTo>
                      <a:pt x="8" y="292"/>
                    </a:lnTo>
                    <a:lnTo>
                      <a:pt x="8" y="288"/>
                    </a:lnTo>
                    <a:lnTo>
                      <a:pt x="12" y="284"/>
                    </a:lnTo>
                    <a:lnTo>
                      <a:pt x="20" y="280"/>
                    </a:lnTo>
                    <a:lnTo>
                      <a:pt x="28" y="280"/>
                    </a:lnTo>
                    <a:lnTo>
                      <a:pt x="32" y="276"/>
                    </a:lnTo>
                    <a:lnTo>
                      <a:pt x="36" y="272"/>
                    </a:lnTo>
                    <a:lnTo>
                      <a:pt x="36" y="268"/>
                    </a:lnTo>
                    <a:lnTo>
                      <a:pt x="40" y="260"/>
                    </a:lnTo>
                    <a:lnTo>
                      <a:pt x="40" y="252"/>
                    </a:lnTo>
                    <a:lnTo>
                      <a:pt x="40" y="244"/>
                    </a:lnTo>
                    <a:lnTo>
                      <a:pt x="48" y="240"/>
                    </a:lnTo>
                    <a:lnTo>
                      <a:pt x="52" y="236"/>
                    </a:lnTo>
                    <a:lnTo>
                      <a:pt x="52" y="220"/>
                    </a:lnTo>
                    <a:lnTo>
                      <a:pt x="48" y="212"/>
                    </a:lnTo>
                    <a:lnTo>
                      <a:pt x="44" y="208"/>
                    </a:lnTo>
                    <a:lnTo>
                      <a:pt x="44" y="204"/>
                    </a:lnTo>
                    <a:lnTo>
                      <a:pt x="40" y="204"/>
                    </a:lnTo>
                    <a:lnTo>
                      <a:pt x="32" y="196"/>
                    </a:lnTo>
                    <a:lnTo>
                      <a:pt x="32" y="192"/>
                    </a:lnTo>
                    <a:lnTo>
                      <a:pt x="36" y="184"/>
                    </a:lnTo>
                    <a:lnTo>
                      <a:pt x="36" y="172"/>
                    </a:lnTo>
                    <a:lnTo>
                      <a:pt x="40" y="172"/>
                    </a:lnTo>
                    <a:lnTo>
                      <a:pt x="44" y="168"/>
                    </a:lnTo>
                    <a:lnTo>
                      <a:pt x="48" y="172"/>
                    </a:lnTo>
                    <a:lnTo>
                      <a:pt x="60" y="168"/>
                    </a:lnTo>
                    <a:lnTo>
                      <a:pt x="64" y="164"/>
                    </a:lnTo>
                    <a:lnTo>
                      <a:pt x="72" y="164"/>
                    </a:lnTo>
                    <a:lnTo>
                      <a:pt x="76" y="164"/>
                    </a:lnTo>
                    <a:lnTo>
                      <a:pt x="84" y="156"/>
                    </a:lnTo>
                    <a:lnTo>
                      <a:pt x="88" y="152"/>
                    </a:lnTo>
                    <a:lnTo>
                      <a:pt x="96" y="152"/>
                    </a:lnTo>
                    <a:lnTo>
                      <a:pt x="100" y="152"/>
                    </a:lnTo>
                    <a:lnTo>
                      <a:pt x="100" y="148"/>
                    </a:lnTo>
                    <a:lnTo>
                      <a:pt x="108" y="144"/>
                    </a:lnTo>
                    <a:lnTo>
                      <a:pt x="108" y="140"/>
                    </a:lnTo>
                    <a:lnTo>
                      <a:pt x="108" y="136"/>
                    </a:lnTo>
                    <a:lnTo>
                      <a:pt x="108" y="124"/>
                    </a:lnTo>
                    <a:lnTo>
                      <a:pt x="112" y="120"/>
                    </a:lnTo>
                    <a:lnTo>
                      <a:pt x="116" y="116"/>
                    </a:lnTo>
                    <a:lnTo>
                      <a:pt x="120" y="112"/>
                    </a:lnTo>
                    <a:lnTo>
                      <a:pt x="124" y="96"/>
                    </a:lnTo>
                    <a:lnTo>
                      <a:pt x="124" y="88"/>
                    </a:lnTo>
                    <a:lnTo>
                      <a:pt x="124" y="80"/>
                    </a:lnTo>
                    <a:lnTo>
                      <a:pt x="124" y="76"/>
                    </a:lnTo>
                    <a:lnTo>
                      <a:pt x="124" y="72"/>
                    </a:lnTo>
                    <a:lnTo>
                      <a:pt x="120" y="68"/>
                    </a:lnTo>
                    <a:lnTo>
                      <a:pt x="116" y="64"/>
                    </a:lnTo>
                    <a:lnTo>
                      <a:pt x="104" y="60"/>
                    </a:lnTo>
                    <a:lnTo>
                      <a:pt x="100" y="60"/>
                    </a:lnTo>
                    <a:lnTo>
                      <a:pt x="96" y="56"/>
                    </a:lnTo>
                    <a:lnTo>
                      <a:pt x="96" y="52"/>
                    </a:lnTo>
                    <a:lnTo>
                      <a:pt x="92" y="40"/>
                    </a:lnTo>
                    <a:lnTo>
                      <a:pt x="88" y="36"/>
                    </a:lnTo>
                    <a:lnTo>
                      <a:pt x="80" y="32"/>
                    </a:lnTo>
                    <a:lnTo>
                      <a:pt x="76" y="24"/>
                    </a:lnTo>
                    <a:lnTo>
                      <a:pt x="72" y="24"/>
                    </a:lnTo>
                    <a:lnTo>
                      <a:pt x="72" y="20"/>
                    </a:lnTo>
                    <a:lnTo>
                      <a:pt x="92" y="16"/>
                    </a:lnTo>
                    <a:lnTo>
                      <a:pt x="144" y="16"/>
                    </a:lnTo>
                    <a:lnTo>
                      <a:pt x="152" y="16"/>
                    </a:lnTo>
                    <a:lnTo>
                      <a:pt x="196" y="12"/>
                    </a:lnTo>
                    <a:lnTo>
                      <a:pt x="200" y="12"/>
                    </a:lnTo>
                    <a:lnTo>
                      <a:pt x="244" y="12"/>
                    </a:lnTo>
                    <a:lnTo>
                      <a:pt x="260" y="8"/>
                    </a:lnTo>
                    <a:lnTo>
                      <a:pt x="264" y="8"/>
                    </a:lnTo>
                    <a:lnTo>
                      <a:pt x="308" y="4"/>
                    </a:lnTo>
                    <a:lnTo>
                      <a:pt x="316" y="4"/>
                    </a:lnTo>
                    <a:lnTo>
                      <a:pt x="356" y="0"/>
                    </a:lnTo>
                    <a:lnTo>
                      <a:pt x="356" y="24"/>
                    </a:lnTo>
                    <a:lnTo>
                      <a:pt x="364" y="48"/>
                    </a:lnTo>
                    <a:lnTo>
                      <a:pt x="376" y="60"/>
                    </a:lnTo>
                    <a:lnTo>
                      <a:pt x="384" y="88"/>
                    </a:lnTo>
                    <a:lnTo>
                      <a:pt x="392" y="104"/>
                    </a:lnTo>
                    <a:lnTo>
                      <a:pt x="396" y="140"/>
                    </a:lnTo>
                    <a:lnTo>
                      <a:pt x="396" y="160"/>
                    </a:lnTo>
                    <a:lnTo>
                      <a:pt x="400" y="180"/>
                    </a:lnTo>
                    <a:lnTo>
                      <a:pt x="400" y="200"/>
                    </a:lnTo>
                    <a:lnTo>
                      <a:pt x="404" y="240"/>
                    </a:lnTo>
                    <a:lnTo>
                      <a:pt x="408" y="272"/>
                    </a:lnTo>
                    <a:lnTo>
                      <a:pt x="408" y="276"/>
                    </a:lnTo>
                    <a:lnTo>
                      <a:pt x="412" y="316"/>
                    </a:lnTo>
                    <a:lnTo>
                      <a:pt x="416" y="356"/>
                    </a:lnTo>
                    <a:lnTo>
                      <a:pt x="420" y="396"/>
                    </a:lnTo>
                    <a:lnTo>
                      <a:pt x="420" y="412"/>
                    </a:lnTo>
                    <a:lnTo>
                      <a:pt x="420" y="428"/>
                    </a:lnTo>
                    <a:lnTo>
                      <a:pt x="416" y="432"/>
                    </a:lnTo>
                    <a:lnTo>
                      <a:pt x="412" y="436"/>
                    </a:lnTo>
                    <a:lnTo>
                      <a:pt x="416" y="436"/>
                    </a:lnTo>
                    <a:lnTo>
                      <a:pt x="412" y="440"/>
                    </a:lnTo>
                    <a:lnTo>
                      <a:pt x="416" y="444"/>
                    </a:lnTo>
                    <a:lnTo>
                      <a:pt x="416" y="448"/>
                    </a:lnTo>
                    <a:lnTo>
                      <a:pt x="416" y="452"/>
                    </a:lnTo>
                    <a:lnTo>
                      <a:pt x="412" y="456"/>
                    </a:lnTo>
                    <a:lnTo>
                      <a:pt x="408" y="460"/>
                    </a:lnTo>
                    <a:lnTo>
                      <a:pt x="412" y="460"/>
                    </a:lnTo>
                    <a:lnTo>
                      <a:pt x="412" y="464"/>
                    </a:lnTo>
                    <a:lnTo>
                      <a:pt x="416" y="464"/>
                    </a:lnTo>
                    <a:lnTo>
                      <a:pt x="416" y="468"/>
                    </a:lnTo>
                    <a:lnTo>
                      <a:pt x="420" y="468"/>
                    </a:lnTo>
                    <a:lnTo>
                      <a:pt x="420" y="480"/>
                    </a:lnTo>
                    <a:lnTo>
                      <a:pt x="424" y="480"/>
                    </a:lnTo>
                    <a:lnTo>
                      <a:pt x="428" y="484"/>
                    </a:lnTo>
                    <a:lnTo>
                      <a:pt x="428" y="488"/>
                    </a:lnTo>
                    <a:lnTo>
                      <a:pt x="428" y="492"/>
                    </a:lnTo>
                    <a:lnTo>
                      <a:pt x="424" y="496"/>
                    </a:lnTo>
                    <a:lnTo>
                      <a:pt x="432" y="504"/>
                    </a:lnTo>
                    <a:lnTo>
                      <a:pt x="432" y="508"/>
                    </a:lnTo>
                    <a:lnTo>
                      <a:pt x="432" y="516"/>
                    </a:lnTo>
                    <a:lnTo>
                      <a:pt x="428" y="520"/>
                    </a:lnTo>
                    <a:lnTo>
                      <a:pt x="424" y="524"/>
                    </a:lnTo>
                    <a:lnTo>
                      <a:pt x="420" y="528"/>
                    </a:lnTo>
                    <a:lnTo>
                      <a:pt x="420" y="532"/>
                    </a:lnTo>
                    <a:lnTo>
                      <a:pt x="420" y="536"/>
                    </a:lnTo>
                    <a:lnTo>
                      <a:pt x="416" y="540"/>
                    </a:lnTo>
                    <a:lnTo>
                      <a:pt x="420" y="544"/>
                    </a:lnTo>
                    <a:lnTo>
                      <a:pt x="420" y="548"/>
                    </a:lnTo>
                    <a:lnTo>
                      <a:pt x="416" y="548"/>
                    </a:lnTo>
                    <a:lnTo>
                      <a:pt x="416" y="552"/>
                    </a:lnTo>
                    <a:lnTo>
                      <a:pt x="408" y="552"/>
                    </a:lnTo>
                    <a:lnTo>
                      <a:pt x="408" y="556"/>
                    </a:lnTo>
                    <a:lnTo>
                      <a:pt x="412" y="556"/>
                    </a:lnTo>
                    <a:lnTo>
                      <a:pt x="412" y="560"/>
                    </a:lnTo>
                    <a:lnTo>
                      <a:pt x="408" y="564"/>
                    </a:lnTo>
                    <a:lnTo>
                      <a:pt x="400" y="568"/>
                    </a:lnTo>
                    <a:lnTo>
                      <a:pt x="400" y="580"/>
                    </a:lnTo>
                    <a:lnTo>
                      <a:pt x="400" y="576"/>
                    </a:lnTo>
                    <a:lnTo>
                      <a:pt x="396" y="576"/>
                    </a:lnTo>
                    <a:lnTo>
                      <a:pt x="396" y="580"/>
                    </a:lnTo>
                    <a:lnTo>
                      <a:pt x="396" y="576"/>
                    </a:lnTo>
                    <a:lnTo>
                      <a:pt x="392" y="576"/>
                    </a:lnTo>
                    <a:lnTo>
                      <a:pt x="388" y="588"/>
                    </a:lnTo>
                    <a:lnTo>
                      <a:pt x="388" y="592"/>
                    </a:lnTo>
                    <a:lnTo>
                      <a:pt x="392" y="596"/>
                    </a:lnTo>
                    <a:lnTo>
                      <a:pt x="392" y="600"/>
                    </a:lnTo>
                    <a:lnTo>
                      <a:pt x="388" y="600"/>
                    </a:lnTo>
                    <a:lnTo>
                      <a:pt x="384" y="604"/>
                    </a:lnTo>
                    <a:lnTo>
                      <a:pt x="384" y="608"/>
                    </a:lnTo>
                    <a:lnTo>
                      <a:pt x="392" y="608"/>
                    </a:lnTo>
                    <a:lnTo>
                      <a:pt x="384" y="612"/>
                    </a:lnTo>
                    <a:lnTo>
                      <a:pt x="384" y="616"/>
                    </a:lnTo>
                    <a:lnTo>
                      <a:pt x="384" y="620"/>
                    </a:lnTo>
                    <a:lnTo>
                      <a:pt x="388" y="624"/>
                    </a:lnTo>
                    <a:lnTo>
                      <a:pt x="384" y="628"/>
                    </a:lnTo>
                    <a:lnTo>
                      <a:pt x="384" y="632"/>
                    </a:lnTo>
                    <a:lnTo>
                      <a:pt x="380" y="628"/>
                    </a:lnTo>
                    <a:lnTo>
                      <a:pt x="380" y="632"/>
                    </a:lnTo>
                    <a:lnTo>
                      <a:pt x="388" y="632"/>
                    </a:lnTo>
                    <a:lnTo>
                      <a:pt x="384" y="636"/>
                    </a:lnTo>
                    <a:lnTo>
                      <a:pt x="380" y="632"/>
                    </a:lnTo>
                    <a:lnTo>
                      <a:pt x="380" y="636"/>
                    </a:lnTo>
                    <a:lnTo>
                      <a:pt x="380" y="640"/>
                    </a:lnTo>
                    <a:lnTo>
                      <a:pt x="388" y="640"/>
                    </a:lnTo>
                    <a:lnTo>
                      <a:pt x="384" y="644"/>
                    </a:lnTo>
                    <a:lnTo>
                      <a:pt x="380" y="644"/>
                    </a:lnTo>
                    <a:lnTo>
                      <a:pt x="388" y="648"/>
                    </a:lnTo>
                    <a:lnTo>
                      <a:pt x="384" y="656"/>
                    </a:lnTo>
                    <a:lnTo>
                      <a:pt x="376" y="664"/>
                    </a:lnTo>
                    <a:lnTo>
                      <a:pt x="376" y="668"/>
                    </a:lnTo>
                    <a:lnTo>
                      <a:pt x="376" y="672"/>
                    </a:lnTo>
                    <a:lnTo>
                      <a:pt x="380" y="680"/>
                    </a:lnTo>
                    <a:lnTo>
                      <a:pt x="388" y="688"/>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22" name="Freeform 42"/>
              <p:cNvSpPr>
                <a:spLocks/>
              </p:cNvSpPr>
              <p:nvPr/>
            </p:nvSpPr>
            <p:spPr bwMode="auto">
              <a:xfrm>
                <a:off x="3793" y="2193"/>
                <a:ext cx="15" cy="19"/>
              </a:xfrm>
              <a:custGeom>
                <a:avLst/>
                <a:gdLst>
                  <a:gd name="T0" fmla="*/ 15 w 24"/>
                  <a:gd name="T1" fmla="*/ 394 h 28"/>
                  <a:gd name="T2" fmla="*/ 15 w 24"/>
                  <a:gd name="T3" fmla="*/ 394 h 28"/>
                  <a:gd name="T4" fmla="*/ 15 w 24"/>
                  <a:gd name="T5" fmla="*/ 394 h 28"/>
                  <a:gd name="T6" fmla="*/ 15 w 24"/>
                  <a:gd name="T7" fmla="*/ 394 h 28"/>
                  <a:gd name="T8" fmla="*/ 15 w 24"/>
                  <a:gd name="T9" fmla="*/ 394 h 28"/>
                  <a:gd name="T10" fmla="*/ 15 w 24"/>
                  <a:gd name="T11" fmla="*/ 394 h 28"/>
                  <a:gd name="T12" fmla="*/ 15 w 24"/>
                  <a:gd name="T13" fmla="*/ 394 h 28"/>
                  <a:gd name="T14" fmla="*/ 15 w 24"/>
                  <a:gd name="T15" fmla="*/ 394 h 28"/>
                  <a:gd name="T16" fmla="*/ 0 w 24"/>
                  <a:gd name="T17" fmla="*/ 394 h 28"/>
                  <a:gd name="T18" fmla="*/ 15 w 24"/>
                  <a:gd name="T19" fmla="*/ 0 h 28"/>
                  <a:gd name="T20" fmla="*/ 15 w 24"/>
                  <a:gd name="T21" fmla="*/ 39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8"/>
                  <a:gd name="T35" fmla="*/ 24 w 2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8">
                    <a:moveTo>
                      <a:pt x="12" y="4"/>
                    </a:moveTo>
                    <a:lnTo>
                      <a:pt x="24" y="12"/>
                    </a:lnTo>
                    <a:lnTo>
                      <a:pt x="12" y="28"/>
                    </a:lnTo>
                    <a:lnTo>
                      <a:pt x="12" y="24"/>
                    </a:lnTo>
                    <a:lnTo>
                      <a:pt x="12" y="20"/>
                    </a:lnTo>
                    <a:lnTo>
                      <a:pt x="12" y="16"/>
                    </a:lnTo>
                    <a:lnTo>
                      <a:pt x="8" y="16"/>
                    </a:lnTo>
                    <a:lnTo>
                      <a:pt x="4" y="12"/>
                    </a:lnTo>
                    <a:lnTo>
                      <a:pt x="0" y="8"/>
                    </a:lnTo>
                    <a:lnTo>
                      <a:pt x="8" y="0"/>
                    </a:lnTo>
                    <a:lnTo>
                      <a:pt x="12" y="4"/>
                    </a:lnTo>
                    <a:close/>
                  </a:path>
                </a:pathLst>
              </a:custGeom>
              <a:solidFill>
                <a:srgbClr val="C3FFC3"/>
              </a:solidFill>
              <a:ln w="6350">
                <a:solidFill>
                  <a:srgbClr val="000000"/>
                </a:solidFill>
                <a:round/>
                <a:headEnd/>
                <a:tailEnd/>
              </a:ln>
            </p:spPr>
            <p:txBody>
              <a:bodyPr/>
              <a:lstStyle/>
              <a:p>
                <a:endParaRPr lang="en-US"/>
              </a:p>
            </p:txBody>
          </p:sp>
          <p:sp>
            <p:nvSpPr>
              <p:cNvPr id="123" name="Freeform 43"/>
              <p:cNvSpPr>
                <a:spLocks/>
              </p:cNvSpPr>
              <p:nvPr/>
            </p:nvSpPr>
            <p:spPr bwMode="auto">
              <a:xfrm>
                <a:off x="3869" y="2091"/>
                <a:ext cx="75" cy="131"/>
              </a:xfrm>
              <a:custGeom>
                <a:avLst/>
                <a:gdLst>
                  <a:gd name="T0" fmla="*/ 705982 w 112"/>
                  <a:gd name="T1" fmla="*/ 1026431 h 192"/>
                  <a:gd name="T2" fmla="*/ 705982 w 112"/>
                  <a:gd name="T3" fmla="*/ 1026431 h 192"/>
                  <a:gd name="T4" fmla="*/ 705982 w 112"/>
                  <a:gd name="T5" fmla="*/ 1026431 h 192"/>
                  <a:gd name="T6" fmla="*/ 705982 w 112"/>
                  <a:gd name="T7" fmla="*/ 1026431 h 192"/>
                  <a:gd name="T8" fmla="*/ 705982 w 112"/>
                  <a:gd name="T9" fmla="*/ 1026431 h 192"/>
                  <a:gd name="T10" fmla="*/ 705982 w 112"/>
                  <a:gd name="T11" fmla="*/ 1026431 h 192"/>
                  <a:gd name="T12" fmla="*/ 705982 w 112"/>
                  <a:gd name="T13" fmla="*/ 1026431 h 192"/>
                  <a:gd name="T14" fmla="*/ 0 w 112"/>
                  <a:gd name="T15" fmla="*/ 1026431 h 192"/>
                  <a:gd name="T16" fmla="*/ 0 w 112"/>
                  <a:gd name="T17" fmla="*/ 1026431 h 192"/>
                  <a:gd name="T18" fmla="*/ 0 w 112"/>
                  <a:gd name="T19" fmla="*/ 1026431 h 192"/>
                  <a:gd name="T20" fmla="*/ 705982 w 112"/>
                  <a:gd name="T21" fmla="*/ 1026431 h 192"/>
                  <a:gd name="T22" fmla="*/ 705982 w 112"/>
                  <a:gd name="T23" fmla="*/ 1026431 h 192"/>
                  <a:gd name="T24" fmla="*/ 705982 w 112"/>
                  <a:gd name="T25" fmla="*/ 0 h 192"/>
                  <a:gd name="T26" fmla="*/ 705982 w 112"/>
                  <a:gd name="T27" fmla="*/ 0 h 192"/>
                  <a:gd name="T28" fmla="*/ 705982 w 112"/>
                  <a:gd name="T29" fmla="*/ 1026431 h 192"/>
                  <a:gd name="T30" fmla="*/ 705982 w 112"/>
                  <a:gd name="T31" fmla="*/ 1026431 h 192"/>
                  <a:gd name="T32" fmla="*/ 705982 w 112"/>
                  <a:gd name="T33" fmla="*/ 1026431 h 192"/>
                  <a:gd name="T34" fmla="*/ 705982 w 112"/>
                  <a:gd name="T35" fmla="*/ 1026431 h 192"/>
                  <a:gd name="T36" fmla="*/ 705982 w 112"/>
                  <a:gd name="T37" fmla="*/ 1026431 h 192"/>
                  <a:gd name="T38" fmla="*/ 705982 w 112"/>
                  <a:gd name="T39" fmla="*/ 1026431 h 192"/>
                  <a:gd name="T40" fmla="*/ 705982 w 112"/>
                  <a:gd name="T41" fmla="*/ 1026431 h 192"/>
                  <a:gd name="T42" fmla="*/ 705982 w 112"/>
                  <a:gd name="T43" fmla="*/ 1026431 h 192"/>
                  <a:gd name="T44" fmla="*/ 705982 w 112"/>
                  <a:gd name="T45" fmla="*/ 1026431 h 192"/>
                  <a:gd name="T46" fmla="*/ 705982 w 112"/>
                  <a:gd name="T47" fmla="*/ 1026431 h 192"/>
                  <a:gd name="T48" fmla="*/ 705982 w 112"/>
                  <a:gd name="T49" fmla="*/ 1026431 h 192"/>
                  <a:gd name="T50" fmla="*/ 705982 w 112"/>
                  <a:gd name="T51" fmla="*/ 1026431 h 192"/>
                  <a:gd name="T52" fmla="*/ 705982 w 112"/>
                  <a:gd name="T53" fmla="*/ 1026431 h 192"/>
                  <a:gd name="T54" fmla="*/ 705982 w 112"/>
                  <a:gd name="T55" fmla="*/ 1026431 h 192"/>
                  <a:gd name="T56" fmla="*/ 705982 w 112"/>
                  <a:gd name="T57" fmla="*/ 1026431 h 192"/>
                  <a:gd name="T58" fmla="*/ 705982 w 112"/>
                  <a:gd name="T59" fmla="*/ 1026431 h 192"/>
                  <a:gd name="T60" fmla="*/ 705982 w 112"/>
                  <a:gd name="T61" fmla="*/ 1026431 h 192"/>
                  <a:gd name="T62" fmla="*/ 705982 w 112"/>
                  <a:gd name="T63" fmla="*/ 1026431 h 192"/>
                  <a:gd name="T64" fmla="*/ 705982 w 112"/>
                  <a:gd name="T65" fmla="*/ 1026431 h 192"/>
                  <a:gd name="T66" fmla="*/ 705982 w 112"/>
                  <a:gd name="T67" fmla="*/ 1026431 h 192"/>
                  <a:gd name="T68" fmla="*/ 705982 w 112"/>
                  <a:gd name="T69" fmla="*/ 1026431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92"/>
                  <a:gd name="T107" fmla="*/ 112 w 11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92">
                    <a:moveTo>
                      <a:pt x="40" y="176"/>
                    </a:moveTo>
                    <a:lnTo>
                      <a:pt x="40" y="164"/>
                    </a:lnTo>
                    <a:lnTo>
                      <a:pt x="32" y="140"/>
                    </a:lnTo>
                    <a:lnTo>
                      <a:pt x="20" y="100"/>
                    </a:lnTo>
                    <a:lnTo>
                      <a:pt x="16" y="84"/>
                    </a:lnTo>
                    <a:lnTo>
                      <a:pt x="12" y="80"/>
                    </a:lnTo>
                    <a:lnTo>
                      <a:pt x="12" y="68"/>
                    </a:lnTo>
                    <a:lnTo>
                      <a:pt x="0" y="24"/>
                    </a:lnTo>
                    <a:lnTo>
                      <a:pt x="0" y="20"/>
                    </a:lnTo>
                    <a:lnTo>
                      <a:pt x="0" y="16"/>
                    </a:lnTo>
                    <a:lnTo>
                      <a:pt x="4" y="8"/>
                    </a:lnTo>
                    <a:lnTo>
                      <a:pt x="12" y="4"/>
                    </a:lnTo>
                    <a:lnTo>
                      <a:pt x="16" y="0"/>
                    </a:lnTo>
                    <a:lnTo>
                      <a:pt x="28" y="0"/>
                    </a:lnTo>
                    <a:lnTo>
                      <a:pt x="36" y="4"/>
                    </a:lnTo>
                    <a:lnTo>
                      <a:pt x="36" y="8"/>
                    </a:lnTo>
                    <a:lnTo>
                      <a:pt x="32" y="8"/>
                    </a:lnTo>
                    <a:lnTo>
                      <a:pt x="32" y="12"/>
                    </a:lnTo>
                    <a:lnTo>
                      <a:pt x="32" y="16"/>
                    </a:lnTo>
                    <a:lnTo>
                      <a:pt x="28" y="16"/>
                    </a:lnTo>
                    <a:lnTo>
                      <a:pt x="20" y="32"/>
                    </a:lnTo>
                    <a:lnTo>
                      <a:pt x="28" y="40"/>
                    </a:lnTo>
                    <a:lnTo>
                      <a:pt x="28" y="52"/>
                    </a:lnTo>
                    <a:lnTo>
                      <a:pt x="36" y="64"/>
                    </a:lnTo>
                    <a:lnTo>
                      <a:pt x="52" y="76"/>
                    </a:lnTo>
                    <a:lnTo>
                      <a:pt x="60" y="100"/>
                    </a:lnTo>
                    <a:lnTo>
                      <a:pt x="68" y="108"/>
                    </a:lnTo>
                    <a:lnTo>
                      <a:pt x="72" y="116"/>
                    </a:lnTo>
                    <a:lnTo>
                      <a:pt x="88" y="132"/>
                    </a:lnTo>
                    <a:lnTo>
                      <a:pt x="100" y="132"/>
                    </a:lnTo>
                    <a:lnTo>
                      <a:pt x="112" y="176"/>
                    </a:lnTo>
                    <a:lnTo>
                      <a:pt x="108" y="176"/>
                    </a:lnTo>
                    <a:lnTo>
                      <a:pt x="80" y="184"/>
                    </a:lnTo>
                    <a:lnTo>
                      <a:pt x="44" y="192"/>
                    </a:lnTo>
                    <a:lnTo>
                      <a:pt x="40" y="176"/>
                    </a:lnTo>
                    <a:close/>
                  </a:path>
                </a:pathLst>
              </a:custGeom>
              <a:solidFill>
                <a:schemeClr val="accent1"/>
              </a:solidFill>
              <a:ln w="6350">
                <a:solidFill>
                  <a:srgbClr val="000000"/>
                </a:solidFill>
                <a:round/>
                <a:headEnd/>
                <a:tailEnd/>
              </a:ln>
            </p:spPr>
            <p:txBody>
              <a:bodyPr/>
              <a:lstStyle/>
              <a:p>
                <a:endParaRPr lang="en-US"/>
              </a:p>
            </p:txBody>
          </p:sp>
          <p:sp>
            <p:nvSpPr>
              <p:cNvPr id="124" name="Freeform 44"/>
              <p:cNvSpPr>
                <a:spLocks/>
              </p:cNvSpPr>
              <p:nvPr/>
            </p:nvSpPr>
            <p:spPr bwMode="auto">
              <a:xfrm>
                <a:off x="3416" y="2087"/>
                <a:ext cx="327" cy="328"/>
              </a:xfrm>
              <a:custGeom>
                <a:avLst/>
                <a:gdLst>
                  <a:gd name="T0" fmla="*/ 715299 w 488"/>
                  <a:gd name="T1" fmla="*/ 896392 h 484"/>
                  <a:gd name="T2" fmla="*/ 715299 w 488"/>
                  <a:gd name="T3" fmla="*/ 896392 h 484"/>
                  <a:gd name="T4" fmla="*/ 715299 w 488"/>
                  <a:gd name="T5" fmla="*/ 896392 h 484"/>
                  <a:gd name="T6" fmla="*/ 715299 w 488"/>
                  <a:gd name="T7" fmla="*/ 896392 h 484"/>
                  <a:gd name="T8" fmla="*/ 715299 w 488"/>
                  <a:gd name="T9" fmla="*/ 896392 h 484"/>
                  <a:gd name="T10" fmla="*/ 715299 w 488"/>
                  <a:gd name="T11" fmla="*/ 896392 h 484"/>
                  <a:gd name="T12" fmla="*/ 715299 w 488"/>
                  <a:gd name="T13" fmla="*/ 896392 h 484"/>
                  <a:gd name="T14" fmla="*/ 715299 w 488"/>
                  <a:gd name="T15" fmla="*/ 896392 h 484"/>
                  <a:gd name="T16" fmla="*/ 715299 w 488"/>
                  <a:gd name="T17" fmla="*/ 896392 h 484"/>
                  <a:gd name="T18" fmla="*/ 715299 w 488"/>
                  <a:gd name="T19" fmla="*/ 896392 h 484"/>
                  <a:gd name="T20" fmla="*/ 715299 w 488"/>
                  <a:gd name="T21" fmla="*/ 896392 h 484"/>
                  <a:gd name="T22" fmla="*/ 715299 w 488"/>
                  <a:gd name="T23" fmla="*/ 896392 h 484"/>
                  <a:gd name="T24" fmla="*/ 715299 w 488"/>
                  <a:gd name="T25" fmla="*/ 896392 h 484"/>
                  <a:gd name="T26" fmla="*/ 715299 w 488"/>
                  <a:gd name="T27" fmla="*/ 896392 h 484"/>
                  <a:gd name="T28" fmla="*/ 715299 w 488"/>
                  <a:gd name="T29" fmla="*/ 896392 h 484"/>
                  <a:gd name="T30" fmla="*/ 715299 w 488"/>
                  <a:gd name="T31" fmla="*/ 896392 h 484"/>
                  <a:gd name="T32" fmla="*/ 715299 w 488"/>
                  <a:gd name="T33" fmla="*/ 896392 h 484"/>
                  <a:gd name="T34" fmla="*/ 0 w 488"/>
                  <a:gd name="T35" fmla="*/ 896392 h 484"/>
                  <a:gd name="T36" fmla="*/ 715299 w 488"/>
                  <a:gd name="T37" fmla="*/ 896392 h 484"/>
                  <a:gd name="T38" fmla="*/ 715299 w 488"/>
                  <a:gd name="T39" fmla="*/ 896392 h 484"/>
                  <a:gd name="T40" fmla="*/ 715299 w 488"/>
                  <a:gd name="T41" fmla="*/ 896392 h 484"/>
                  <a:gd name="T42" fmla="*/ 715299 w 488"/>
                  <a:gd name="T43" fmla="*/ 896392 h 484"/>
                  <a:gd name="T44" fmla="*/ 715299 w 488"/>
                  <a:gd name="T45" fmla="*/ 896392 h 484"/>
                  <a:gd name="T46" fmla="*/ 715299 w 488"/>
                  <a:gd name="T47" fmla="*/ 896392 h 484"/>
                  <a:gd name="T48" fmla="*/ 715299 w 488"/>
                  <a:gd name="T49" fmla="*/ 896392 h 484"/>
                  <a:gd name="T50" fmla="*/ 715299 w 488"/>
                  <a:gd name="T51" fmla="*/ 896392 h 484"/>
                  <a:gd name="T52" fmla="*/ 715299 w 488"/>
                  <a:gd name="T53" fmla="*/ 896392 h 484"/>
                  <a:gd name="T54" fmla="*/ 715299 w 488"/>
                  <a:gd name="T55" fmla="*/ 896392 h 484"/>
                  <a:gd name="T56" fmla="*/ 715299 w 488"/>
                  <a:gd name="T57" fmla="*/ 896392 h 484"/>
                  <a:gd name="T58" fmla="*/ 715299 w 488"/>
                  <a:gd name="T59" fmla="*/ 896392 h 484"/>
                  <a:gd name="T60" fmla="*/ 715299 w 488"/>
                  <a:gd name="T61" fmla="*/ 896392 h 484"/>
                  <a:gd name="T62" fmla="*/ 715299 w 488"/>
                  <a:gd name="T63" fmla="*/ 896392 h 484"/>
                  <a:gd name="T64" fmla="*/ 715299 w 488"/>
                  <a:gd name="T65" fmla="*/ 896392 h 484"/>
                  <a:gd name="T66" fmla="*/ 715299 w 488"/>
                  <a:gd name="T67" fmla="*/ 0 h 484"/>
                  <a:gd name="T68" fmla="*/ 715299 w 488"/>
                  <a:gd name="T69" fmla="*/ 896392 h 484"/>
                  <a:gd name="T70" fmla="*/ 715299 w 488"/>
                  <a:gd name="T71" fmla="*/ 896392 h 484"/>
                  <a:gd name="T72" fmla="*/ 715299 w 488"/>
                  <a:gd name="T73" fmla="*/ 896392 h 484"/>
                  <a:gd name="T74" fmla="*/ 715299 w 488"/>
                  <a:gd name="T75" fmla="*/ 896392 h 484"/>
                  <a:gd name="T76" fmla="*/ 715299 w 488"/>
                  <a:gd name="T77" fmla="*/ 896392 h 484"/>
                  <a:gd name="T78" fmla="*/ 715299 w 488"/>
                  <a:gd name="T79" fmla="*/ 896392 h 484"/>
                  <a:gd name="T80" fmla="*/ 715299 w 488"/>
                  <a:gd name="T81" fmla="*/ 896392 h 484"/>
                  <a:gd name="T82" fmla="*/ 715299 w 488"/>
                  <a:gd name="T83" fmla="*/ 896392 h 484"/>
                  <a:gd name="T84" fmla="*/ 715299 w 488"/>
                  <a:gd name="T85" fmla="*/ 896392 h 484"/>
                  <a:gd name="T86" fmla="*/ 715299 w 488"/>
                  <a:gd name="T87" fmla="*/ 896392 h 484"/>
                  <a:gd name="T88" fmla="*/ 715299 w 488"/>
                  <a:gd name="T89" fmla="*/ 896392 h 484"/>
                  <a:gd name="T90" fmla="*/ 715299 w 488"/>
                  <a:gd name="T91" fmla="*/ 896392 h 484"/>
                  <a:gd name="T92" fmla="*/ 715299 w 488"/>
                  <a:gd name="T93" fmla="*/ 896392 h 484"/>
                  <a:gd name="T94" fmla="*/ 715299 w 488"/>
                  <a:gd name="T95" fmla="*/ 896392 h 484"/>
                  <a:gd name="T96" fmla="*/ 715299 w 488"/>
                  <a:gd name="T97" fmla="*/ 896392 h 484"/>
                  <a:gd name="T98" fmla="*/ 715299 w 488"/>
                  <a:gd name="T99" fmla="*/ 896392 h 484"/>
                  <a:gd name="T100" fmla="*/ 715299 w 488"/>
                  <a:gd name="T101" fmla="*/ 896392 h 484"/>
                  <a:gd name="T102" fmla="*/ 715299 w 488"/>
                  <a:gd name="T103" fmla="*/ 896392 h 484"/>
                  <a:gd name="T104" fmla="*/ 715299 w 488"/>
                  <a:gd name="T105" fmla="*/ 896392 h 484"/>
                  <a:gd name="T106" fmla="*/ 715299 w 488"/>
                  <a:gd name="T107" fmla="*/ 896392 h 484"/>
                  <a:gd name="T108" fmla="*/ 715299 w 488"/>
                  <a:gd name="T109" fmla="*/ 896392 h 4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8"/>
                  <a:gd name="T166" fmla="*/ 0 h 484"/>
                  <a:gd name="T167" fmla="*/ 488 w 488"/>
                  <a:gd name="T168" fmla="*/ 484 h 4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8" h="484">
                    <a:moveTo>
                      <a:pt x="352" y="268"/>
                    </a:moveTo>
                    <a:lnTo>
                      <a:pt x="348" y="276"/>
                    </a:lnTo>
                    <a:lnTo>
                      <a:pt x="344" y="280"/>
                    </a:lnTo>
                    <a:lnTo>
                      <a:pt x="324" y="276"/>
                    </a:lnTo>
                    <a:lnTo>
                      <a:pt x="316" y="264"/>
                    </a:lnTo>
                    <a:lnTo>
                      <a:pt x="304" y="260"/>
                    </a:lnTo>
                    <a:lnTo>
                      <a:pt x="304" y="268"/>
                    </a:lnTo>
                    <a:lnTo>
                      <a:pt x="304" y="272"/>
                    </a:lnTo>
                    <a:lnTo>
                      <a:pt x="304" y="276"/>
                    </a:lnTo>
                    <a:lnTo>
                      <a:pt x="304" y="284"/>
                    </a:lnTo>
                    <a:lnTo>
                      <a:pt x="304" y="288"/>
                    </a:lnTo>
                    <a:lnTo>
                      <a:pt x="304" y="296"/>
                    </a:lnTo>
                    <a:lnTo>
                      <a:pt x="300" y="296"/>
                    </a:lnTo>
                    <a:lnTo>
                      <a:pt x="296" y="300"/>
                    </a:lnTo>
                    <a:lnTo>
                      <a:pt x="296" y="304"/>
                    </a:lnTo>
                    <a:lnTo>
                      <a:pt x="300" y="304"/>
                    </a:lnTo>
                    <a:lnTo>
                      <a:pt x="296" y="308"/>
                    </a:lnTo>
                    <a:lnTo>
                      <a:pt x="296" y="312"/>
                    </a:lnTo>
                    <a:lnTo>
                      <a:pt x="288" y="324"/>
                    </a:lnTo>
                    <a:lnTo>
                      <a:pt x="288" y="332"/>
                    </a:lnTo>
                    <a:lnTo>
                      <a:pt x="284" y="340"/>
                    </a:lnTo>
                    <a:lnTo>
                      <a:pt x="284" y="344"/>
                    </a:lnTo>
                    <a:lnTo>
                      <a:pt x="284" y="348"/>
                    </a:lnTo>
                    <a:lnTo>
                      <a:pt x="276" y="356"/>
                    </a:lnTo>
                    <a:lnTo>
                      <a:pt x="272" y="360"/>
                    </a:lnTo>
                    <a:lnTo>
                      <a:pt x="272" y="364"/>
                    </a:lnTo>
                    <a:lnTo>
                      <a:pt x="268" y="368"/>
                    </a:lnTo>
                    <a:lnTo>
                      <a:pt x="268" y="372"/>
                    </a:lnTo>
                    <a:lnTo>
                      <a:pt x="264" y="380"/>
                    </a:lnTo>
                    <a:lnTo>
                      <a:pt x="260" y="384"/>
                    </a:lnTo>
                    <a:lnTo>
                      <a:pt x="264" y="388"/>
                    </a:lnTo>
                    <a:lnTo>
                      <a:pt x="256" y="396"/>
                    </a:lnTo>
                    <a:lnTo>
                      <a:pt x="260" y="396"/>
                    </a:lnTo>
                    <a:lnTo>
                      <a:pt x="256" y="400"/>
                    </a:lnTo>
                    <a:lnTo>
                      <a:pt x="260" y="404"/>
                    </a:lnTo>
                    <a:lnTo>
                      <a:pt x="264" y="400"/>
                    </a:lnTo>
                    <a:lnTo>
                      <a:pt x="268" y="404"/>
                    </a:lnTo>
                    <a:lnTo>
                      <a:pt x="264" y="408"/>
                    </a:lnTo>
                    <a:lnTo>
                      <a:pt x="260" y="412"/>
                    </a:lnTo>
                    <a:lnTo>
                      <a:pt x="260" y="416"/>
                    </a:lnTo>
                    <a:lnTo>
                      <a:pt x="264" y="416"/>
                    </a:lnTo>
                    <a:lnTo>
                      <a:pt x="264" y="420"/>
                    </a:lnTo>
                    <a:lnTo>
                      <a:pt x="256" y="424"/>
                    </a:lnTo>
                    <a:lnTo>
                      <a:pt x="252" y="428"/>
                    </a:lnTo>
                    <a:lnTo>
                      <a:pt x="248" y="432"/>
                    </a:lnTo>
                    <a:lnTo>
                      <a:pt x="244" y="436"/>
                    </a:lnTo>
                    <a:lnTo>
                      <a:pt x="244" y="432"/>
                    </a:lnTo>
                    <a:lnTo>
                      <a:pt x="240" y="428"/>
                    </a:lnTo>
                    <a:lnTo>
                      <a:pt x="236" y="428"/>
                    </a:lnTo>
                    <a:lnTo>
                      <a:pt x="232" y="432"/>
                    </a:lnTo>
                    <a:lnTo>
                      <a:pt x="220" y="444"/>
                    </a:lnTo>
                    <a:lnTo>
                      <a:pt x="216" y="444"/>
                    </a:lnTo>
                    <a:lnTo>
                      <a:pt x="216" y="448"/>
                    </a:lnTo>
                    <a:lnTo>
                      <a:pt x="216" y="444"/>
                    </a:lnTo>
                    <a:lnTo>
                      <a:pt x="212" y="444"/>
                    </a:lnTo>
                    <a:lnTo>
                      <a:pt x="212" y="440"/>
                    </a:lnTo>
                    <a:lnTo>
                      <a:pt x="204" y="440"/>
                    </a:lnTo>
                    <a:lnTo>
                      <a:pt x="204" y="448"/>
                    </a:lnTo>
                    <a:lnTo>
                      <a:pt x="208" y="452"/>
                    </a:lnTo>
                    <a:lnTo>
                      <a:pt x="200" y="460"/>
                    </a:lnTo>
                    <a:lnTo>
                      <a:pt x="196" y="460"/>
                    </a:lnTo>
                    <a:lnTo>
                      <a:pt x="192" y="460"/>
                    </a:lnTo>
                    <a:lnTo>
                      <a:pt x="188" y="464"/>
                    </a:lnTo>
                    <a:lnTo>
                      <a:pt x="176" y="468"/>
                    </a:lnTo>
                    <a:lnTo>
                      <a:pt x="168" y="472"/>
                    </a:lnTo>
                    <a:lnTo>
                      <a:pt x="160" y="468"/>
                    </a:lnTo>
                    <a:lnTo>
                      <a:pt x="152" y="460"/>
                    </a:lnTo>
                    <a:lnTo>
                      <a:pt x="148" y="464"/>
                    </a:lnTo>
                    <a:lnTo>
                      <a:pt x="148" y="468"/>
                    </a:lnTo>
                    <a:lnTo>
                      <a:pt x="140" y="476"/>
                    </a:lnTo>
                    <a:lnTo>
                      <a:pt x="140" y="480"/>
                    </a:lnTo>
                    <a:lnTo>
                      <a:pt x="136" y="484"/>
                    </a:lnTo>
                    <a:lnTo>
                      <a:pt x="124" y="484"/>
                    </a:lnTo>
                    <a:lnTo>
                      <a:pt x="120" y="480"/>
                    </a:lnTo>
                    <a:lnTo>
                      <a:pt x="112" y="480"/>
                    </a:lnTo>
                    <a:lnTo>
                      <a:pt x="112" y="476"/>
                    </a:lnTo>
                    <a:lnTo>
                      <a:pt x="108" y="476"/>
                    </a:lnTo>
                    <a:lnTo>
                      <a:pt x="104" y="476"/>
                    </a:lnTo>
                    <a:lnTo>
                      <a:pt x="100" y="472"/>
                    </a:lnTo>
                    <a:lnTo>
                      <a:pt x="96" y="472"/>
                    </a:lnTo>
                    <a:lnTo>
                      <a:pt x="92" y="468"/>
                    </a:lnTo>
                    <a:lnTo>
                      <a:pt x="92" y="460"/>
                    </a:lnTo>
                    <a:lnTo>
                      <a:pt x="84" y="456"/>
                    </a:lnTo>
                    <a:lnTo>
                      <a:pt x="84" y="452"/>
                    </a:lnTo>
                    <a:lnTo>
                      <a:pt x="88" y="452"/>
                    </a:lnTo>
                    <a:lnTo>
                      <a:pt x="88" y="448"/>
                    </a:lnTo>
                    <a:lnTo>
                      <a:pt x="84" y="444"/>
                    </a:lnTo>
                    <a:lnTo>
                      <a:pt x="76" y="448"/>
                    </a:lnTo>
                    <a:lnTo>
                      <a:pt x="76" y="444"/>
                    </a:lnTo>
                    <a:lnTo>
                      <a:pt x="76" y="448"/>
                    </a:lnTo>
                    <a:lnTo>
                      <a:pt x="72" y="444"/>
                    </a:lnTo>
                    <a:lnTo>
                      <a:pt x="64" y="444"/>
                    </a:lnTo>
                    <a:lnTo>
                      <a:pt x="64" y="440"/>
                    </a:lnTo>
                    <a:lnTo>
                      <a:pt x="60" y="440"/>
                    </a:lnTo>
                    <a:lnTo>
                      <a:pt x="60" y="432"/>
                    </a:lnTo>
                    <a:lnTo>
                      <a:pt x="56" y="436"/>
                    </a:lnTo>
                    <a:lnTo>
                      <a:pt x="52" y="432"/>
                    </a:lnTo>
                    <a:lnTo>
                      <a:pt x="44" y="432"/>
                    </a:lnTo>
                    <a:lnTo>
                      <a:pt x="40" y="420"/>
                    </a:lnTo>
                    <a:lnTo>
                      <a:pt x="40" y="416"/>
                    </a:lnTo>
                    <a:lnTo>
                      <a:pt x="32" y="412"/>
                    </a:lnTo>
                    <a:lnTo>
                      <a:pt x="28" y="404"/>
                    </a:lnTo>
                    <a:lnTo>
                      <a:pt x="20" y="400"/>
                    </a:lnTo>
                    <a:lnTo>
                      <a:pt x="20" y="396"/>
                    </a:lnTo>
                    <a:lnTo>
                      <a:pt x="20" y="392"/>
                    </a:lnTo>
                    <a:lnTo>
                      <a:pt x="16" y="388"/>
                    </a:lnTo>
                    <a:lnTo>
                      <a:pt x="4" y="376"/>
                    </a:lnTo>
                    <a:lnTo>
                      <a:pt x="0" y="372"/>
                    </a:lnTo>
                    <a:lnTo>
                      <a:pt x="0" y="368"/>
                    </a:lnTo>
                    <a:lnTo>
                      <a:pt x="4" y="368"/>
                    </a:lnTo>
                    <a:lnTo>
                      <a:pt x="4" y="364"/>
                    </a:lnTo>
                    <a:lnTo>
                      <a:pt x="0" y="360"/>
                    </a:lnTo>
                    <a:lnTo>
                      <a:pt x="4" y="356"/>
                    </a:lnTo>
                    <a:lnTo>
                      <a:pt x="4" y="352"/>
                    </a:lnTo>
                    <a:lnTo>
                      <a:pt x="4" y="348"/>
                    </a:lnTo>
                    <a:lnTo>
                      <a:pt x="0" y="340"/>
                    </a:lnTo>
                    <a:lnTo>
                      <a:pt x="0" y="336"/>
                    </a:lnTo>
                    <a:lnTo>
                      <a:pt x="4" y="336"/>
                    </a:lnTo>
                    <a:lnTo>
                      <a:pt x="12" y="332"/>
                    </a:lnTo>
                    <a:lnTo>
                      <a:pt x="20" y="328"/>
                    </a:lnTo>
                    <a:lnTo>
                      <a:pt x="28" y="328"/>
                    </a:lnTo>
                    <a:lnTo>
                      <a:pt x="28" y="324"/>
                    </a:lnTo>
                    <a:lnTo>
                      <a:pt x="28" y="308"/>
                    </a:lnTo>
                    <a:lnTo>
                      <a:pt x="32" y="304"/>
                    </a:lnTo>
                    <a:lnTo>
                      <a:pt x="36" y="304"/>
                    </a:lnTo>
                    <a:lnTo>
                      <a:pt x="40" y="304"/>
                    </a:lnTo>
                    <a:lnTo>
                      <a:pt x="40" y="300"/>
                    </a:lnTo>
                    <a:lnTo>
                      <a:pt x="36" y="292"/>
                    </a:lnTo>
                    <a:lnTo>
                      <a:pt x="36" y="288"/>
                    </a:lnTo>
                    <a:lnTo>
                      <a:pt x="32" y="280"/>
                    </a:lnTo>
                    <a:lnTo>
                      <a:pt x="32" y="276"/>
                    </a:lnTo>
                    <a:lnTo>
                      <a:pt x="40" y="268"/>
                    </a:lnTo>
                    <a:lnTo>
                      <a:pt x="36" y="260"/>
                    </a:lnTo>
                    <a:lnTo>
                      <a:pt x="40" y="252"/>
                    </a:lnTo>
                    <a:lnTo>
                      <a:pt x="40" y="248"/>
                    </a:lnTo>
                    <a:lnTo>
                      <a:pt x="44" y="248"/>
                    </a:lnTo>
                    <a:lnTo>
                      <a:pt x="44" y="244"/>
                    </a:lnTo>
                    <a:lnTo>
                      <a:pt x="52" y="244"/>
                    </a:lnTo>
                    <a:lnTo>
                      <a:pt x="56" y="244"/>
                    </a:lnTo>
                    <a:lnTo>
                      <a:pt x="60" y="248"/>
                    </a:lnTo>
                    <a:lnTo>
                      <a:pt x="64" y="252"/>
                    </a:lnTo>
                    <a:lnTo>
                      <a:pt x="60" y="260"/>
                    </a:lnTo>
                    <a:lnTo>
                      <a:pt x="64" y="260"/>
                    </a:lnTo>
                    <a:lnTo>
                      <a:pt x="68" y="260"/>
                    </a:lnTo>
                    <a:lnTo>
                      <a:pt x="68" y="252"/>
                    </a:lnTo>
                    <a:lnTo>
                      <a:pt x="68" y="248"/>
                    </a:lnTo>
                    <a:lnTo>
                      <a:pt x="76" y="252"/>
                    </a:lnTo>
                    <a:lnTo>
                      <a:pt x="72" y="244"/>
                    </a:lnTo>
                    <a:lnTo>
                      <a:pt x="72" y="240"/>
                    </a:lnTo>
                    <a:lnTo>
                      <a:pt x="68" y="236"/>
                    </a:lnTo>
                    <a:lnTo>
                      <a:pt x="68" y="232"/>
                    </a:lnTo>
                    <a:lnTo>
                      <a:pt x="72" y="232"/>
                    </a:lnTo>
                    <a:lnTo>
                      <a:pt x="76" y="228"/>
                    </a:lnTo>
                    <a:lnTo>
                      <a:pt x="76" y="224"/>
                    </a:lnTo>
                    <a:lnTo>
                      <a:pt x="72" y="216"/>
                    </a:lnTo>
                    <a:lnTo>
                      <a:pt x="76" y="212"/>
                    </a:lnTo>
                    <a:lnTo>
                      <a:pt x="76" y="204"/>
                    </a:lnTo>
                    <a:lnTo>
                      <a:pt x="80" y="204"/>
                    </a:lnTo>
                    <a:lnTo>
                      <a:pt x="88" y="204"/>
                    </a:lnTo>
                    <a:lnTo>
                      <a:pt x="88" y="192"/>
                    </a:lnTo>
                    <a:lnTo>
                      <a:pt x="92" y="188"/>
                    </a:lnTo>
                    <a:lnTo>
                      <a:pt x="96" y="180"/>
                    </a:lnTo>
                    <a:lnTo>
                      <a:pt x="100" y="180"/>
                    </a:lnTo>
                    <a:lnTo>
                      <a:pt x="108" y="188"/>
                    </a:lnTo>
                    <a:lnTo>
                      <a:pt x="112" y="188"/>
                    </a:lnTo>
                    <a:lnTo>
                      <a:pt x="116" y="180"/>
                    </a:lnTo>
                    <a:lnTo>
                      <a:pt x="120" y="180"/>
                    </a:lnTo>
                    <a:lnTo>
                      <a:pt x="124" y="176"/>
                    </a:lnTo>
                    <a:lnTo>
                      <a:pt x="128" y="172"/>
                    </a:lnTo>
                    <a:lnTo>
                      <a:pt x="132" y="168"/>
                    </a:lnTo>
                    <a:lnTo>
                      <a:pt x="132" y="164"/>
                    </a:lnTo>
                    <a:lnTo>
                      <a:pt x="140" y="156"/>
                    </a:lnTo>
                    <a:lnTo>
                      <a:pt x="144" y="148"/>
                    </a:lnTo>
                    <a:lnTo>
                      <a:pt x="148" y="144"/>
                    </a:lnTo>
                    <a:lnTo>
                      <a:pt x="152" y="144"/>
                    </a:lnTo>
                    <a:lnTo>
                      <a:pt x="152" y="136"/>
                    </a:lnTo>
                    <a:lnTo>
                      <a:pt x="156" y="136"/>
                    </a:lnTo>
                    <a:lnTo>
                      <a:pt x="156" y="132"/>
                    </a:lnTo>
                    <a:lnTo>
                      <a:pt x="156" y="128"/>
                    </a:lnTo>
                    <a:lnTo>
                      <a:pt x="152" y="128"/>
                    </a:lnTo>
                    <a:lnTo>
                      <a:pt x="152" y="124"/>
                    </a:lnTo>
                    <a:lnTo>
                      <a:pt x="156" y="116"/>
                    </a:lnTo>
                    <a:lnTo>
                      <a:pt x="156" y="112"/>
                    </a:lnTo>
                    <a:lnTo>
                      <a:pt x="156" y="108"/>
                    </a:lnTo>
                    <a:lnTo>
                      <a:pt x="156" y="104"/>
                    </a:lnTo>
                    <a:lnTo>
                      <a:pt x="156" y="100"/>
                    </a:lnTo>
                    <a:lnTo>
                      <a:pt x="160" y="100"/>
                    </a:lnTo>
                    <a:lnTo>
                      <a:pt x="160" y="96"/>
                    </a:lnTo>
                    <a:lnTo>
                      <a:pt x="160" y="92"/>
                    </a:lnTo>
                    <a:lnTo>
                      <a:pt x="160" y="84"/>
                    </a:lnTo>
                    <a:lnTo>
                      <a:pt x="160" y="68"/>
                    </a:lnTo>
                    <a:lnTo>
                      <a:pt x="160" y="64"/>
                    </a:lnTo>
                    <a:lnTo>
                      <a:pt x="160" y="60"/>
                    </a:lnTo>
                    <a:lnTo>
                      <a:pt x="164" y="52"/>
                    </a:lnTo>
                    <a:lnTo>
                      <a:pt x="168" y="48"/>
                    </a:lnTo>
                    <a:lnTo>
                      <a:pt x="168" y="44"/>
                    </a:lnTo>
                    <a:lnTo>
                      <a:pt x="164" y="36"/>
                    </a:lnTo>
                    <a:lnTo>
                      <a:pt x="164" y="32"/>
                    </a:lnTo>
                    <a:lnTo>
                      <a:pt x="164" y="20"/>
                    </a:lnTo>
                    <a:lnTo>
                      <a:pt x="160" y="16"/>
                    </a:lnTo>
                    <a:lnTo>
                      <a:pt x="160" y="12"/>
                    </a:lnTo>
                    <a:lnTo>
                      <a:pt x="156" y="8"/>
                    </a:lnTo>
                    <a:lnTo>
                      <a:pt x="156" y="4"/>
                    </a:lnTo>
                    <a:lnTo>
                      <a:pt x="160" y="0"/>
                    </a:lnTo>
                    <a:lnTo>
                      <a:pt x="164" y="0"/>
                    </a:lnTo>
                    <a:lnTo>
                      <a:pt x="168" y="0"/>
                    </a:lnTo>
                    <a:lnTo>
                      <a:pt x="172" y="20"/>
                    </a:lnTo>
                    <a:lnTo>
                      <a:pt x="172" y="28"/>
                    </a:lnTo>
                    <a:lnTo>
                      <a:pt x="180" y="64"/>
                    </a:lnTo>
                    <a:lnTo>
                      <a:pt x="180" y="80"/>
                    </a:lnTo>
                    <a:lnTo>
                      <a:pt x="184" y="92"/>
                    </a:lnTo>
                    <a:lnTo>
                      <a:pt x="188" y="124"/>
                    </a:lnTo>
                    <a:lnTo>
                      <a:pt x="200" y="120"/>
                    </a:lnTo>
                    <a:lnTo>
                      <a:pt x="252" y="112"/>
                    </a:lnTo>
                    <a:lnTo>
                      <a:pt x="268" y="108"/>
                    </a:lnTo>
                    <a:lnTo>
                      <a:pt x="296" y="104"/>
                    </a:lnTo>
                    <a:lnTo>
                      <a:pt x="308" y="176"/>
                    </a:lnTo>
                    <a:lnTo>
                      <a:pt x="312" y="172"/>
                    </a:lnTo>
                    <a:lnTo>
                      <a:pt x="316" y="164"/>
                    </a:lnTo>
                    <a:lnTo>
                      <a:pt x="320" y="160"/>
                    </a:lnTo>
                    <a:lnTo>
                      <a:pt x="324" y="160"/>
                    </a:lnTo>
                    <a:lnTo>
                      <a:pt x="328" y="156"/>
                    </a:lnTo>
                    <a:lnTo>
                      <a:pt x="328" y="152"/>
                    </a:lnTo>
                    <a:lnTo>
                      <a:pt x="336" y="144"/>
                    </a:lnTo>
                    <a:lnTo>
                      <a:pt x="336" y="140"/>
                    </a:lnTo>
                    <a:lnTo>
                      <a:pt x="340" y="140"/>
                    </a:lnTo>
                    <a:lnTo>
                      <a:pt x="340" y="136"/>
                    </a:lnTo>
                    <a:lnTo>
                      <a:pt x="340" y="132"/>
                    </a:lnTo>
                    <a:lnTo>
                      <a:pt x="344" y="132"/>
                    </a:lnTo>
                    <a:lnTo>
                      <a:pt x="344" y="128"/>
                    </a:lnTo>
                    <a:lnTo>
                      <a:pt x="348" y="128"/>
                    </a:lnTo>
                    <a:lnTo>
                      <a:pt x="356" y="132"/>
                    </a:lnTo>
                    <a:lnTo>
                      <a:pt x="364" y="120"/>
                    </a:lnTo>
                    <a:lnTo>
                      <a:pt x="368" y="116"/>
                    </a:lnTo>
                    <a:lnTo>
                      <a:pt x="368" y="112"/>
                    </a:lnTo>
                    <a:lnTo>
                      <a:pt x="368" y="108"/>
                    </a:lnTo>
                    <a:lnTo>
                      <a:pt x="368" y="104"/>
                    </a:lnTo>
                    <a:lnTo>
                      <a:pt x="372" y="100"/>
                    </a:lnTo>
                    <a:lnTo>
                      <a:pt x="372" y="104"/>
                    </a:lnTo>
                    <a:lnTo>
                      <a:pt x="376" y="104"/>
                    </a:lnTo>
                    <a:lnTo>
                      <a:pt x="376" y="108"/>
                    </a:lnTo>
                    <a:lnTo>
                      <a:pt x="372" y="108"/>
                    </a:lnTo>
                    <a:lnTo>
                      <a:pt x="372" y="112"/>
                    </a:lnTo>
                    <a:lnTo>
                      <a:pt x="376" y="112"/>
                    </a:lnTo>
                    <a:lnTo>
                      <a:pt x="380" y="112"/>
                    </a:lnTo>
                    <a:lnTo>
                      <a:pt x="384" y="116"/>
                    </a:lnTo>
                    <a:lnTo>
                      <a:pt x="388" y="112"/>
                    </a:lnTo>
                    <a:lnTo>
                      <a:pt x="388" y="116"/>
                    </a:lnTo>
                    <a:lnTo>
                      <a:pt x="392" y="112"/>
                    </a:lnTo>
                    <a:lnTo>
                      <a:pt x="396" y="116"/>
                    </a:lnTo>
                    <a:lnTo>
                      <a:pt x="400" y="112"/>
                    </a:lnTo>
                    <a:lnTo>
                      <a:pt x="404" y="112"/>
                    </a:lnTo>
                    <a:lnTo>
                      <a:pt x="408" y="112"/>
                    </a:lnTo>
                    <a:lnTo>
                      <a:pt x="408" y="108"/>
                    </a:lnTo>
                    <a:lnTo>
                      <a:pt x="404" y="104"/>
                    </a:lnTo>
                    <a:lnTo>
                      <a:pt x="412" y="104"/>
                    </a:lnTo>
                    <a:lnTo>
                      <a:pt x="408" y="100"/>
                    </a:lnTo>
                    <a:lnTo>
                      <a:pt x="412" y="100"/>
                    </a:lnTo>
                    <a:lnTo>
                      <a:pt x="412" y="96"/>
                    </a:lnTo>
                    <a:lnTo>
                      <a:pt x="416" y="96"/>
                    </a:lnTo>
                    <a:lnTo>
                      <a:pt x="424" y="96"/>
                    </a:lnTo>
                    <a:lnTo>
                      <a:pt x="424" y="92"/>
                    </a:lnTo>
                    <a:lnTo>
                      <a:pt x="428" y="88"/>
                    </a:lnTo>
                    <a:lnTo>
                      <a:pt x="432" y="84"/>
                    </a:lnTo>
                    <a:lnTo>
                      <a:pt x="440" y="84"/>
                    </a:lnTo>
                    <a:lnTo>
                      <a:pt x="448" y="92"/>
                    </a:lnTo>
                    <a:lnTo>
                      <a:pt x="452" y="92"/>
                    </a:lnTo>
                    <a:lnTo>
                      <a:pt x="456" y="92"/>
                    </a:lnTo>
                    <a:lnTo>
                      <a:pt x="460" y="92"/>
                    </a:lnTo>
                    <a:lnTo>
                      <a:pt x="456" y="88"/>
                    </a:lnTo>
                    <a:lnTo>
                      <a:pt x="460" y="92"/>
                    </a:lnTo>
                    <a:lnTo>
                      <a:pt x="464" y="92"/>
                    </a:lnTo>
                    <a:lnTo>
                      <a:pt x="464" y="88"/>
                    </a:lnTo>
                    <a:lnTo>
                      <a:pt x="468" y="88"/>
                    </a:lnTo>
                    <a:lnTo>
                      <a:pt x="468" y="92"/>
                    </a:lnTo>
                    <a:lnTo>
                      <a:pt x="468" y="96"/>
                    </a:lnTo>
                    <a:lnTo>
                      <a:pt x="464" y="96"/>
                    </a:lnTo>
                    <a:lnTo>
                      <a:pt x="468" y="96"/>
                    </a:lnTo>
                    <a:lnTo>
                      <a:pt x="468" y="100"/>
                    </a:lnTo>
                    <a:lnTo>
                      <a:pt x="472" y="100"/>
                    </a:lnTo>
                    <a:lnTo>
                      <a:pt x="468" y="104"/>
                    </a:lnTo>
                    <a:lnTo>
                      <a:pt x="472" y="104"/>
                    </a:lnTo>
                    <a:lnTo>
                      <a:pt x="476" y="104"/>
                    </a:lnTo>
                    <a:lnTo>
                      <a:pt x="476" y="108"/>
                    </a:lnTo>
                    <a:lnTo>
                      <a:pt x="476" y="112"/>
                    </a:lnTo>
                    <a:lnTo>
                      <a:pt x="480" y="112"/>
                    </a:lnTo>
                    <a:lnTo>
                      <a:pt x="484" y="116"/>
                    </a:lnTo>
                    <a:lnTo>
                      <a:pt x="484" y="120"/>
                    </a:lnTo>
                    <a:lnTo>
                      <a:pt x="484" y="124"/>
                    </a:lnTo>
                    <a:lnTo>
                      <a:pt x="488" y="124"/>
                    </a:lnTo>
                    <a:lnTo>
                      <a:pt x="484" y="132"/>
                    </a:lnTo>
                    <a:lnTo>
                      <a:pt x="484" y="136"/>
                    </a:lnTo>
                    <a:lnTo>
                      <a:pt x="484" y="144"/>
                    </a:lnTo>
                    <a:lnTo>
                      <a:pt x="480" y="152"/>
                    </a:lnTo>
                    <a:lnTo>
                      <a:pt x="456" y="140"/>
                    </a:lnTo>
                    <a:lnTo>
                      <a:pt x="432" y="124"/>
                    </a:lnTo>
                    <a:lnTo>
                      <a:pt x="428" y="124"/>
                    </a:lnTo>
                    <a:lnTo>
                      <a:pt x="420" y="120"/>
                    </a:lnTo>
                    <a:lnTo>
                      <a:pt x="420" y="128"/>
                    </a:lnTo>
                    <a:lnTo>
                      <a:pt x="420" y="132"/>
                    </a:lnTo>
                    <a:lnTo>
                      <a:pt x="424" y="132"/>
                    </a:lnTo>
                    <a:lnTo>
                      <a:pt x="424" y="136"/>
                    </a:lnTo>
                    <a:lnTo>
                      <a:pt x="416" y="148"/>
                    </a:lnTo>
                    <a:lnTo>
                      <a:pt x="420" y="148"/>
                    </a:lnTo>
                    <a:lnTo>
                      <a:pt x="416" y="152"/>
                    </a:lnTo>
                    <a:lnTo>
                      <a:pt x="416" y="156"/>
                    </a:lnTo>
                    <a:lnTo>
                      <a:pt x="420" y="160"/>
                    </a:lnTo>
                    <a:lnTo>
                      <a:pt x="420" y="164"/>
                    </a:lnTo>
                    <a:lnTo>
                      <a:pt x="416" y="168"/>
                    </a:lnTo>
                    <a:lnTo>
                      <a:pt x="412" y="168"/>
                    </a:lnTo>
                    <a:lnTo>
                      <a:pt x="412" y="172"/>
                    </a:lnTo>
                    <a:lnTo>
                      <a:pt x="408" y="176"/>
                    </a:lnTo>
                    <a:lnTo>
                      <a:pt x="408" y="180"/>
                    </a:lnTo>
                    <a:lnTo>
                      <a:pt x="408" y="184"/>
                    </a:lnTo>
                    <a:lnTo>
                      <a:pt x="404" y="192"/>
                    </a:lnTo>
                    <a:lnTo>
                      <a:pt x="404" y="188"/>
                    </a:lnTo>
                    <a:lnTo>
                      <a:pt x="400" y="192"/>
                    </a:lnTo>
                    <a:lnTo>
                      <a:pt x="400" y="200"/>
                    </a:lnTo>
                    <a:lnTo>
                      <a:pt x="396" y="200"/>
                    </a:lnTo>
                    <a:lnTo>
                      <a:pt x="392" y="196"/>
                    </a:lnTo>
                    <a:lnTo>
                      <a:pt x="392" y="200"/>
                    </a:lnTo>
                    <a:lnTo>
                      <a:pt x="388" y="204"/>
                    </a:lnTo>
                    <a:lnTo>
                      <a:pt x="388" y="212"/>
                    </a:lnTo>
                    <a:lnTo>
                      <a:pt x="384" y="224"/>
                    </a:lnTo>
                    <a:lnTo>
                      <a:pt x="368" y="216"/>
                    </a:lnTo>
                    <a:lnTo>
                      <a:pt x="364" y="220"/>
                    </a:lnTo>
                    <a:lnTo>
                      <a:pt x="364" y="224"/>
                    </a:lnTo>
                    <a:lnTo>
                      <a:pt x="364" y="228"/>
                    </a:lnTo>
                    <a:lnTo>
                      <a:pt x="360" y="236"/>
                    </a:lnTo>
                    <a:lnTo>
                      <a:pt x="364" y="240"/>
                    </a:lnTo>
                    <a:lnTo>
                      <a:pt x="360" y="240"/>
                    </a:lnTo>
                    <a:lnTo>
                      <a:pt x="360" y="244"/>
                    </a:lnTo>
                    <a:lnTo>
                      <a:pt x="352" y="268"/>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25" name="Freeform 45"/>
              <p:cNvSpPr>
                <a:spLocks noEditPoints="1"/>
              </p:cNvSpPr>
              <p:nvPr/>
            </p:nvSpPr>
            <p:spPr bwMode="auto">
              <a:xfrm>
                <a:off x="3615" y="2108"/>
                <a:ext cx="329" cy="161"/>
              </a:xfrm>
              <a:custGeom>
                <a:avLst/>
                <a:gdLst>
                  <a:gd name="T0" fmla="*/ 686348 w 492"/>
                  <a:gd name="T1" fmla="*/ 1023778 h 236"/>
                  <a:gd name="T2" fmla="*/ 686348 w 492"/>
                  <a:gd name="T3" fmla="*/ 1023778 h 236"/>
                  <a:gd name="T4" fmla="*/ 686348 w 492"/>
                  <a:gd name="T5" fmla="*/ 1023778 h 236"/>
                  <a:gd name="T6" fmla="*/ 686348 w 492"/>
                  <a:gd name="T7" fmla="*/ 1023778 h 236"/>
                  <a:gd name="T8" fmla="*/ 686348 w 492"/>
                  <a:gd name="T9" fmla="*/ 1023778 h 236"/>
                  <a:gd name="T10" fmla="*/ 686348 w 492"/>
                  <a:gd name="T11" fmla="*/ 1023778 h 236"/>
                  <a:gd name="T12" fmla="*/ 686348 w 492"/>
                  <a:gd name="T13" fmla="*/ 1023778 h 236"/>
                  <a:gd name="T14" fmla="*/ 686348 w 492"/>
                  <a:gd name="T15" fmla="*/ 1023778 h 236"/>
                  <a:gd name="T16" fmla="*/ 686348 w 492"/>
                  <a:gd name="T17" fmla="*/ 1023778 h 236"/>
                  <a:gd name="T18" fmla="*/ 686348 w 492"/>
                  <a:gd name="T19" fmla="*/ 1023778 h 236"/>
                  <a:gd name="T20" fmla="*/ 686348 w 492"/>
                  <a:gd name="T21" fmla="*/ 1023778 h 236"/>
                  <a:gd name="T22" fmla="*/ 686348 w 492"/>
                  <a:gd name="T23" fmla="*/ 1023778 h 236"/>
                  <a:gd name="T24" fmla="*/ 686348 w 492"/>
                  <a:gd name="T25" fmla="*/ 1023778 h 236"/>
                  <a:gd name="T26" fmla="*/ 686348 w 492"/>
                  <a:gd name="T27" fmla="*/ 1023778 h 236"/>
                  <a:gd name="T28" fmla="*/ 686348 w 492"/>
                  <a:gd name="T29" fmla="*/ 1023778 h 236"/>
                  <a:gd name="T30" fmla="*/ 686348 w 492"/>
                  <a:gd name="T31" fmla="*/ 1023778 h 236"/>
                  <a:gd name="T32" fmla="*/ 686348 w 492"/>
                  <a:gd name="T33" fmla="*/ 1023778 h 236"/>
                  <a:gd name="T34" fmla="*/ 686348 w 492"/>
                  <a:gd name="T35" fmla="*/ 1023778 h 236"/>
                  <a:gd name="T36" fmla="*/ 686348 w 492"/>
                  <a:gd name="T37" fmla="*/ 1023778 h 236"/>
                  <a:gd name="T38" fmla="*/ 686348 w 492"/>
                  <a:gd name="T39" fmla="*/ 1023778 h 236"/>
                  <a:gd name="T40" fmla="*/ 686348 w 492"/>
                  <a:gd name="T41" fmla="*/ 1023778 h 236"/>
                  <a:gd name="T42" fmla="*/ 686348 w 492"/>
                  <a:gd name="T43" fmla="*/ 1023778 h 236"/>
                  <a:gd name="T44" fmla="*/ 686348 w 492"/>
                  <a:gd name="T45" fmla="*/ 1023778 h 236"/>
                  <a:gd name="T46" fmla="*/ 686348 w 492"/>
                  <a:gd name="T47" fmla="*/ 1023778 h 236"/>
                  <a:gd name="T48" fmla="*/ 686348 w 492"/>
                  <a:gd name="T49" fmla="*/ 1023778 h 236"/>
                  <a:gd name="T50" fmla="*/ 686348 w 492"/>
                  <a:gd name="T51" fmla="*/ 1023778 h 236"/>
                  <a:gd name="T52" fmla="*/ 686348 w 492"/>
                  <a:gd name="T53" fmla="*/ 1023778 h 236"/>
                  <a:gd name="T54" fmla="*/ 686348 w 492"/>
                  <a:gd name="T55" fmla="*/ 1023778 h 236"/>
                  <a:gd name="T56" fmla="*/ 686348 w 492"/>
                  <a:gd name="T57" fmla="*/ 1023778 h 236"/>
                  <a:gd name="T58" fmla="*/ 686348 w 492"/>
                  <a:gd name="T59" fmla="*/ 1023778 h 236"/>
                  <a:gd name="T60" fmla="*/ 686348 w 492"/>
                  <a:gd name="T61" fmla="*/ 1023778 h 236"/>
                  <a:gd name="T62" fmla="*/ 686348 w 492"/>
                  <a:gd name="T63" fmla="*/ 1023778 h 236"/>
                  <a:gd name="T64" fmla="*/ 686348 w 492"/>
                  <a:gd name="T65" fmla="*/ 1023778 h 236"/>
                  <a:gd name="T66" fmla="*/ 686348 w 492"/>
                  <a:gd name="T67" fmla="*/ 1023778 h 236"/>
                  <a:gd name="T68" fmla="*/ 686348 w 492"/>
                  <a:gd name="T69" fmla="*/ 1023778 h 236"/>
                  <a:gd name="T70" fmla="*/ 686348 w 492"/>
                  <a:gd name="T71" fmla="*/ 1023778 h 236"/>
                  <a:gd name="T72" fmla="*/ 686348 w 492"/>
                  <a:gd name="T73" fmla="*/ 1023778 h 236"/>
                  <a:gd name="T74" fmla="*/ 686348 w 492"/>
                  <a:gd name="T75" fmla="*/ 1023778 h 236"/>
                  <a:gd name="T76" fmla="*/ 686348 w 492"/>
                  <a:gd name="T77" fmla="*/ 1023778 h 236"/>
                  <a:gd name="T78" fmla="*/ 686348 w 492"/>
                  <a:gd name="T79" fmla="*/ 1023778 h 236"/>
                  <a:gd name="T80" fmla="*/ 686348 w 492"/>
                  <a:gd name="T81" fmla="*/ 1023778 h 236"/>
                  <a:gd name="T82" fmla="*/ 686348 w 492"/>
                  <a:gd name="T83" fmla="*/ 1023778 h 236"/>
                  <a:gd name="T84" fmla="*/ 686348 w 492"/>
                  <a:gd name="T85" fmla="*/ 1023778 h 236"/>
                  <a:gd name="T86" fmla="*/ 686348 w 492"/>
                  <a:gd name="T87" fmla="*/ 1023778 h 236"/>
                  <a:gd name="T88" fmla="*/ 686348 w 492"/>
                  <a:gd name="T89" fmla="*/ 1023778 h 236"/>
                  <a:gd name="T90" fmla="*/ 686348 w 492"/>
                  <a:gd name="T91" fmla="*/ 1023778 h 236"/>
                  <a:gd name="T92" fmla="*/ 686348 w 492"/>
                  <a:gd name="T93" fmla="*/ 1023778 h 236"/>
                  <a:gd name="T94" fmla="*/ 686348 w 492"/>
                  <a:gd name="T95" fmla="*/ 1023778 h 236"/>
                  <a:gd name="T96" fmla="*/ 686348 w 492"/>
                  <a:gd name="T97" fmla="*/ 1023778 h 236"/>
                  <a:gd name="T98" fmla="*/ 686348 w 492"/>
                  <a:gd name="T99" fmla="*/ 1023778 h 236"/>
                  <a:gd name="T100" fmla="*/ 686348 w 492"/>
                  <a:gd name="T101" fmla="*/ 1023778 h 236"/>
                  <a:gd name="T102" fmla="*/ 686348 w 492"/>
                  <a:gd name="T103" fmla="*/ 1023778 h 236"/>
                  <a:gd name="T104" fmla="*/ 686348 w 492"/>
                  <a:gd name="T105" fmla="*/ 1023778 h 236"/>
                  <a:gd name="T106" fmla="*/ 686348 w 492"/>
                  <a:gd name="T107" fmla="*/ 1023778 h 236"/>
                  <a:gd name="T108" fmla="*/ 686348 w 492"/>
                  <a:gd name="T109" fmla="*/ 1023778 h 236"/>
                  <a:gd name="T110" fmla="*/ 686348 w 492"/>
                  <a:gd name="T111" fmla="*/ 1023778 h 236"/>
                  <a:gd name="T112" fmla="*/ 686348 w 492"/>
                  <a:gd name="T113" fmla="*/ 1023778 h 236"/>
                  <a:gd name="T114" fmla="*/ 686348 w 492"/>
                  <a:gd name="T115" fmla="*/ 1023778 h 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2"/>
                  <a:gd name="T175" fmla="*/ 0 h 236"/>
                  <a:gd name="T176" fmla="*/ 492 w 492"/>
                  <a:gd name="T177" fmla="*/ 236 h 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2" h="236">
                    <a:moveTo>
                      <a:pt x="420" y="140"/>
                    </a:moveTo>
                    <a:lnTo>
                      <a:pt x="420" y="152"/>
                    </a:lnTo>
                    <a:lnTo>
                      <a:pt x="424" y="168"/>
                    </a:lnTo>
                    <a:lnTo>
                      <a:pt x="460" y="160"/>
                    </a:lnTo>
                    <a:lnTo>
                      <a:pt x="488" y="152"/>
                    </a:lnTo>
                    <a:lnTo>
                      <a:pt x="484" y="168"/>
                    </a:lnTo>
                    <a:lnTo>
                      <a:pt x="488" y="180"/>
                    </a:lnTo>
                    <a:lnTo>
                      <a:pt x="480" y="192"/>
                    </a:lnTo>
                    <a:lnTo>
                      <a:pt x="472" y="212"/>
                    </a:lnTo>
                    <a:lnTo>
                      <a:pt x="472" y="220"/>
                    </a:lnTo>
                    <a:lnTo>
                      <a:pt x="448" y="228"/>
                    </a:lnTo>
                    <a:lnTo>
                      <a:pt x="444" y="232"/>
                    </a:lnTo>
                    <a:lnTo>
                      <a:pt x="420" y="236"/>
                    </a:lnTo>
                    <a:lnTo>
                      <a:pt x="428" y="216"/>
                    </a:lnTo>
                    <a:lnTo>
                      <a:pt x="412" y="208"/>
                    </a:lnTo>
                    <a:lnTo>
                      <a:pt x="416" y="200"/>
                    </a:lnTo>
                    <a:lnTo>
                      <a:pt x="420" y="196"/>
                    </a:lnTo>
                    <a:lnTo>
                      <a:pt x="412" y="196"/>
                    </a:lnTo>
                    <a:lnTo>
                      <a:pt x="408" y="184"/>
                    </a:lnTo>
                    <a:lnTo>
                      <a:pt x="404" y="196"/>
                    </a:lnTo>
                    <a:lnTo>
                      <a:pt x="400" y="196"/>
                    </a:lnTo>
                    <a:lnTo>
                      <a:pt x="396" y="192"/>
                    </a:lnTo>
                    <a:lnTo>
                      <a:pt x="392" y="200"/>
                    </a:lnTo>
                    <a:lnTo>
                      <a:pt x="364" y="184"/>
                    </a:lnTo>
                    <a:lnTo>
                      <a:pt x="364" y="176"/>
                    </a:lnTo>
                    <a:lnTo>
                      <a:pt x="372" y="168"/>
                    </a:lnTo>
                    <a:lnTo>
                      <a:pt x="364" y="160"/>
                    </a:lnTo>
                    <a:lnTo>
                      <a:pt x="388" y="160"/>
                    </a:lnTo>
                    <a:lnTo>
                      <a:pt x="388" y="152"/>
                    </a:lnTo>
                    <a:lnTo>
                      <a:pt x="384" y="156"/>
                    </a:lnTo>
                    <a:lnTo>
                      <a:pt x="380" y="156"/>
                    </a:lnTo>
                    <a:lnTo>
                      <a:pt x="372" y="144"/>
                    </a:lnTo>
                    <a:lnTo>
                      <a:pt x="368" y="144"/>
                    </a:lnTo>
                    <a:lnTo>
                      <a:pt x="360" y="136"/>
                    </a:lnTo>
                    <a:lnTo>
                      <a:pt x="356" y="136"/>
                    </a:lnTo>
                    <a:lnTo>
                      <a:pt x="352" y="152"/>
                    </a:lnTo>
                    <a:lnTo>
                      <a:pt x="352" y="148"/>
                    </a:lnTo>
                    <a:lnTo>
                      <a:pt x="356" y="128"/>
                    </a:lnTo>
                    <a:lnTo>
                      <a:pt x="364" y="136"/>
                    </a:lnTo>
                    <a:lnTo>
                      <a:pt x="368" y="132"/>
                    </a:lnTo>
                    <a:lnTo>
                      <a:pt x="368" y="120"/>
                    </a:lnTo>
                    <a:lnTo>
                      <a:pt x="372" y="116"/>
                    </a:lnTo>
                    <a:lnTo>
                      <a:pt x="368" y="108"/>
                    </a:lnTo>
                    <a:lnTo>
                      <a:pt x="368" y="112"/>
                    </a:lnTo>
                    <a:lnTo>
                      <a:pt x="360" y="108"/>
                    </a:lnTo>
                    <a:lnTo>
                      <a:pt x="364" y="88"/>
                    </a:lnTo>
                    <a:lnTo>
                      <a:pt x="352" y="92"/>
                    </a:lnTo>
                    <a:lnTo>
                      <a:pt x="348" y="88"/>
                    </a:lnTo>
                    <a:lnTo>
                      <a:pt x="348" y="76"/>
                    </a:lnTo>
                    <a:lnTo>
                      <a:pt x="356" y="60"/>
                    </a:lnTo>
                    <a:lnTo>
                      <a:pt x="364" y="52"/>
                    </a:lnTo>
                    <a:lnTo>
                      <a:pt x="384" y="44"/>
                    </a:lnTo>
                    <a:lnTo>
                      <a:pt x="368" y="48"/>
                    </a:lnTo>
                    <a:lnTo>
                      <a:pt x="368" y="36"/>
                    </a:lnTo>
                    <a:lnTo>
                      <a:pt x="364" y="28"/>
                    </a:lnTo>
                    <a:lnTo>
                      <a:pt x="360" y="24"/>
                    </a:lnTo>
                    <a:lnTo>
                      <a:pt x="356" y="28"/>
                    </a:lnTo>
                    <a:lnTo>
                      <a:pt x="352" y="48"/>
                    </a:lnTo>
                    <a:lnTo>
                      <a:pt x="344" y="56"/>
                    </a:lnTo>
                    <a:lnTo>
                      <a:pt x="328" y="56"/>
                    </a:lnTo>
                    <a:lnTo>
                      <a:pt x="332" y="76"/>
                    </a:lnTo>
                    <a:lnTo>
                      <a:pt x="316" y="80"/>
                    </a:lnTo>
                    <a:lnTo>
                      <a:pt x="308" y="80"/>
                    </a:lnTo>
                    <a:lnTo>
                      <a:pt x="312" y="80"/>
                    </a:lnTo>
                    <a:lnTo>
                      <a:pt x="312" y="88"/>
                    </a:lnTo>
                    <a:lnTo>
                      <a:pt x="312" y="92"/>
                    </a:lnTo>
                    <a:lnTo>
                      <a:pt x="316" y="88"/>
                    </a:lnTo>
                    <a:lnTo>
                      <a:pt x="332" y="92"/>
                    </a:lnTo>
                    <a:lnTo>
                      <a:pt x="332" y="124"/>
                    </a:lnTo>
                    <a:lnTo>
                      <a:pt x="328" y="144"/>
                    </a:lnTo>
                    <a:lnTo>
                      <a:pt x="332" y="152"/>
                    </a:lnTo>
                    <a:lnTo>
                      <a:pt x="340" y="176"/>
                    </a:lnTo>
                    <a:lnTo>
                      <a:pt x="356" y="192"/>
                    </a:lnTo>
                    <a:lnTo>
                      <a:pt x="356" y="196"/>
                    </a:lnTo>
                    <a:lnTo>
                      <a:pt x="352" y="200"/>
                    </a:lnTo>
                    <a:lnTo>
                      <a:pt x="348" y="200"/>
                    </a:lnTo>
                    <a:lnTo>
                      <a:pt x="340" y="192"/>
                    </a:lnTo>
                    <a:lnTo>
                      <a:pt x="328" y="188"/>
                    </a:lnTo>
                    <a:lnTo>
                      <a:pt x="364" y="216"/>
                    </a:lnTo>
                    <a:lnTo>
                      <a:pt x="372" y="236"/>
                    </a:lnTo>
                    <a:lnTo>
                      <a:pt x="340" y="216"/>
                    </a:lnTo>
                    <a:lnTo>
                      <a:pt x="320" y="220"/>
                    </a:lnTo>
                    <a:lnTo>
                      <a:pt x="304" y="200"/>
                    </a:lnTo>
                    <a:lnTo>
                      <a:pt x="304" y="216"/>
                    </a:lnTo>
                    <a:lnTo>
                      <a:pt x="296" y="212"/>
                    </a:lnTo>
                    <a:lnTo>
                      <a:pt x="292" y="200"/>
                    </a:lnTo>
                    <a:lnTo>
                      <a:pt x="268" y="208"/>
                    </a:lnTo>
                    <a:lnTo>
                      <a:pt x="264" y="208"/>
                    </a:lnTo>
                    <a:lnTo>
                      <a:pt x="260" y="196"/>
                    </a:lnTo>
                    <a:lnTo>
                      <a:pt x="272" y="172"/>
                    </a:lnTo>
                    <a:lnTo>
                      <a:pt x="272" y="168"/>
                    </a:lnTo>
                    <a:lnTo>
                      <a:pt x="272" y="164"/>
                    </a:lnTo>
                    <a:lnTo>
                      <a:pt x="276" y="160"/>
                    </a:lnTo>
                    <a:lnTo>
                      <a:pt x="276" y="152"/>
                    </a:lnTo>
                    <a:lnTo>
                      <a:pt x="288" y="136"/>
                    </a:lnTo>
                    <a:lnTo>
                      <a:pt x="276" y="128"/>
                    </a:lnTo>
                    <a:lnTo>
                      <a:pt x="272" y="124"/>
                    </a:lnTo>
                    <a:lnTo>
                      <a:pt x="264" y="132"/>
                    </a:lnTo>
                    <a:lnTo>
                      <a:pt x="260" y="128"/>
                    </a:lnTo>
                    <a:lnTo>
                      <a:pt x="252" y="132"/>
                    </a:lnTo>
                    <a:lnTo>
                      <a:pt x="248" y="124"/>
                    </a:lnTo>
                    <a:lnTo>
                      <a:pt x="240" y="120"/>
                    </a:lnTo>
                    <a:lnTo>
                      <a:pt x="236" y="120"/>
                    </a:lnTo>
                    <a:lnTo>
                      <a:pt x="228" y="120"/>
                    </a:lnTo>
                    <a:lnTo>
                      <a:pt x="224" y="120"/>
                    </a:lnTo>
                    <a:lnTo>
                      <a:pt x="224" y="116"/>
                    </a:lnTo>
                    <a:lnTo>
                      <a:pt x="220" y="116"/>
                    </a:lnTo>
                    <a:lnTo>
                      <a:pt x="216" y="112"/>
                    </a:lnTo>
                    <a:lnTo>
                      <a:pt x="220" y="108"/>
                    </a:lnTo>
                    <a:lnTo>
                      <a:pt x="220" y="100"/>
                    </a:lnTo>
                    <a:lnTo>
                      <a:pt x="216" y="100"/>
                    </a:lnTo>
                    <a:lnTo>
                      <a:pt x="212" y="96"/>
                    </a:lnTo>
                    <a:lnTo>
                      <a:pt x="208" y="92"/>
                    </a:lnTo>
                    <a:lnTo>
                      <a:pt x="204" y="92"/>
                    </a:lnTo>
                    <a:lnTo>
                      <a:pt x="196" y="92"/>
                    </a:lnTo>
                    <a:lnTo>
                      <a:pt x="192" y="92"/>
                    </a:lnTo>
                    <a:lnTo>
                      <a:pt x="188" y="92"/>
                    </a:lnTo>
                    <a:lnTo>
                      <a:pt x="188" y="88"/>
                    </a:lnTo>
                    <a:lnTo>
                      <a:pt x="188" y="84"/>
                    </a:lnTo>
                    <a:lnTo>
                      <a:pt x="184" y="80"/>
                    </a:lnTo>
                    <a:lnTo>
                      <a:pt x="180" y="80"/>
                    </a:lnTo>
                    <a:lnTo>
                      <a:pt x="180" y="76"/>
                    </a:lnTo>
                    <a:lnTo>
                      <a:pt x="180" y="72"/>
                    </a:lnTo>
                    <a:lnTo>
                      <a:pt x="176" y="72"/>
                    </a:lnTo>
                    <a:lnTo>
                      <a:pt x="172" y="72"/>
                    </a:lnTo>
                    <a:lnTo>
                      <a:pt x="176" y="68"/>
                    </a:lnTo>
                    <a:lnTo>
                      <a:pt x="172" y="68"/>
                    </a:lnTo>
                    <a:lnTo>
                      <a:pt x="172" y="64"/>
                    </a:lnTo>
                    <a:lnTo>
                      <a:pt x="168" y="64"/>
                    </a:lnTo>
                    <a:lnTo>
                      <a:pt x="172" y="64"/>
                    </a:lnTo>
                    <a:lnTo>
                      <a:pt x="172" y="60"/>
                    </a:lnTo>
                    <a:lnTo>
                      <a:pt x="172" y="56"/>
                    </a:lnTo>
                    <a:lnTo>
                      <a:pt x="168" y="56"/>
                    </a:lnTo>
                    <a:lnTo>
                      <a:pt x="168" y="60"/>
                    </a:lnTo>
                    <a:lnTo>
                      <a:pt x="164" y="60"/>
                    </a:lnTo>
                    <a:lnTo>
                      <a:pt x="160" y="56"/>
                    </a:lnTo>
                    <a:lnTo>
                      <a:pt x="164" y="60"/>
                    </a:lnTo>
                    <a:lnTo>
                      <a:pt x="160" y="60"/>
                    </a:lnTo>
                    <a:lnTo>
                      <a:pt x="156" y="60"/>
                    </a:lnTo>
                    <a:lnTo>
                      <a:pt x="152" y="60"/>
                    </a:lnTo>
                    <a:lnTo>
                      <a:pt x="144" y="52"/>
                    </a:lnTo>
                    <a:lnTo>
                      <a:pt x="136" y="52"/>
                    </a:lnTo>
                    <a:lnTo>
                      <a:pt x="132" y="56"/>
                    </a:lnTo>
                    <a:lnTo>
                      <a:pt x="128" y="60"/>
                    </a:lnTo>
                    <a:lnTo>
                      <a:pt x="128" y="64"/>
                    </a:lnTo>
                    <a:lnTo>
                      <a:pt x="120" y="64"/>
                    </a:lnTo>
                    <a:lnTo>
                      <a:pt x="116" y="64"/>
                    </a:lnTo>
                    <a:lnTo>
                      <a:pt x="116" y="68"/>
                    </a:lnTo>
                    <a:lnTo>
                      <a:pt x="112" y="68"/>
                    </a:lnTo>
                    <a:lnTo>
                      <a:pt x="116" y="72"/>
                    </a:lnTo>
                    <a:lnTo>
                      <a:pt x="108" y="72"/>
                    </a:lnTo>
                    <a:lnTo>
                      <a:pt x="112" y="76"/>
                    </a:lnTo>
                    <a:lnTo>
                      <a:pt x="112" y="80"/>
                    </a:lnTo>
                    <a:lnTo>
                      <a:pt x="108" y="80"/>
                    </a:lnTo>
                    <a:lnTo>
                      <a:pt x="104" y="80"/>
                    </a:lnTo>
                    <a:lnTo>
                      <a:pt x="100" y="84"/>
                    </a:lnTo>
                    <a:lnTo>
                      <a:pt x="96" y="80"/>
                    </a:lnTo>
                    <a:lnTo>
                      <a:pt x="92" y="84"/>
                    </a:lnTo>
                    <a:lnTo>
                      <a:pt x="92" y="80"/>
                    </a:lnTo>
                    <a:lnTo>
                      <a:pt x="88" y="84"/>
                    </a:lnTo>
                    <a:lnTo>
                      <a:pt x="84" y="80"/>
                    </a:lnTo>
                    <a:lnTo>
                      <a:pt x="80" y="80"/>
                    </a:lnTo>
                    <a:lnTo>
                      <a:pt x="76" y="80"/>
                    </a:lnTo>
                    <a:lnTo>
                      <a:pt x="76" y="76"/>
                    </a:lnTo>
                    <a:lnTo>
                      <a:pt x="80" y="76"/>
                    </a:lnTo>
                    <a:lnTo>
                      <a:pt x="80" y="72"/>
                    </a:lnTo>
                    <a:lnTo>
                      <a:pt x="76" y="72"/>
                    </a:lnTo>
                    <a:lnTo>
                      <a:pt x="76" y="68"/>
                    </a:lnTo>
                    <a:lnTo>
                      <a:pt x="72" y="72"/>
                    </a:lnTo>
                    <a:lnTo>
                      <a:pt x="72" y="76"/>
                    </a:lnTo>
                    <a:lnTo>
                      <a:pt x="72" y="80"/>
                    </a:lnTo>
                    <a:lnTo>
                      <a:pt x="72" y="84"/>
                    </a:lnTo>
                    <a:lnTo>
                      <a:pt x="68" y="88"/>
                    </a:lnTo>
                    <a:lnTo>
                      <a:pt x="60" y="100"/>
                    </a:lnTo>
                    <a:lnTo>
                      <a:pt x="52" y="96"/>
                    </a:lnTo>
                    <a:lnTo>
                      <a:pt x="48" y="96"/>
                    </a:lnTo>
                    <a:lnTo>
                      <a:pt x="48" y="100"/>
                    </a:lnTo>
                    <a:lnTo>
                      <a:pt x="44" y="100"/>
                    </a:lnTo>
                    <a:lnTo>
                      <a:pt x="44" y="104"/>
                    </a:lnTo>
                    <a:lnTo>
                      <a:pt x="44" y="108"/>
                    </a:lnTo>
                    <a:lnTo>
                      <a:pt x="40" y="108"/>
                    </a:lnTo>
                    <a:lnTo>
                      <a:pt x="40" y="112"/>
                    </a:lnTo>
                    <a:lnTo>
                      <a:pt x="32" y="120"/>
                    </a:lnTo>
                    <a:lnTo>
                      <a:pt x="32" y="124"/>
                    </a:lnTo>
                    <a:lnTo>
                      <a:pt x="28" y="128"/>
                    </a:lnTo>
                    <a:lnTo>
                      <a:pt x="24" y="128"/>
                    </a:lnTo>
                    <a:lnTo>
                      <a:pt x="20" y="132"/>
                    </a:lnTo>
                    <a:lnTo>
                      <a:pt x="16" y="140"/>
                    </a:lnTo>
                    <a:lnTo>
                      <a:pt x="12" y="144"/>
                    </a:lnTo>
                    <a:lnTo>
                      <a:pt x="0" y="72"/>
                    </a:lnTo>
                    <a:lnTo>
                      <a:pt x="8" y="72"/>
                    </a:lnTo>
                    <a:lnTo>
                      <a:pt x="56" y="64"/>
                    </a:lnTo>
                    <a:lnTo>
                      <a:pt x="68" y="60"/>
                    </a:lnTo>
                    <a:lnTo>
                      <a:pt x="112" y="52"/>
                    </a:lnTo>
                    <a:lnTo>
                      <a:pt x="116" y="52"/>
                    </a:lnTo>
                    <a:lnTo>
                      <a:pt x="144" y="44"/>
                    </a:lnTo>
                    <a:lnTo>
                      <a:pt x="208" y="36"/>
                    </a:lnTo>
                    <a:lnTo>
                      <a:pt x="208" y="32"/>
                    </a:lnTo>
                    <a:lnTo>
                      <a:pt x="232" y="28"/>
                    </a:lnTo>
                    <a:lnTo>
                      <a:pt x="256" y="24"/>
                    </a:lnTo>
                    <a:lnTo>
                      <a:pt x="276" y="20"/>
                    </a:lnTo>
                    <a:lnTo>
                      <a:pt x="300" y="16"/>
                    </a:lnTo>
                    <a:lnTo>
                      <a:pt x="332" y="8"/>
                    </a:lnTo>
                    <a:lnTo>
                      <a:pt x="344" y="4"/>
                    </a:lnTo>
                    <a:lnTo>
                      <a:pt x="380" y="0"/>
                    </a:lnTo>
                    <a:lnTo>
                      <a:pt x="392" y="44"/>
                    </a:lnTo>
                    <a:lnTo>
                      <a:pt x="392" y="56"/>
                    </a:lnTo>
                    <a:lnTo>
                      <a:pt x="396" y="60"/>
                    </a:lnTo>
                    <a:lnTo>
                      <a:pt x="400" y="76"/>
                    </a:lnTo>
                    <a:lnTo>
                      <a:pt x="412" y="116"/>
                    </a:lnTo>
                    <a:lnTo>
                      <a:pt x="420" y="140"/>
                    </a:lnTo>
                    <a:close/>
                    <a:moveTo>
                      <a:pt x="352" y="120"/>
                    </a:moveTo>
                    <a:lnTo>
                      <a:pt x="348" y="112"/>
                    </a:lnTo>
                    <a:lnTo>
                      <a:pt x="344" y="112"/>
                    </a:lnTo>
                    <a:lnTo>
                      <a:pt x="348" y="116"/>
                    </a:lnTo>
                    <a:lnTo>
                      <a:pt x="348" y="120"/>
                    </a:lnTo>
                    <a:lnTo>
                      <a:pt x="344" y="120"/>
                    </a:lnTo>
                    <a:lnTo>
                      <a:pt x="348" y="124"/>
                    </a:lnTo>
                    <a:lnTo>
                      <a:pt x="344" y="128"/>
                    </a:lnTo>
                    <a:lnTo>
                      <a:pt x="344" y="112"/>
                    </a:lnTo>
                    <a:lnTo>
                      <a:pt x="348" y="100"/>
                    </a:lnTo>
                    <a:lnTo>
                      <a:pt x="352" y="108"/>
                    </a:lnTo>
                    <a:lnTo>
                      <a:pt x="356" y="116"/>
                    </a:lnTo>
                    <a:lnTo>
                      <a:pt x="352" y="112"/>
                    </a:lnTo>
                    <a:lnTo>
                      <a:pt x="352" y="120"/>
                    </a:lnTo>
                    <a:close/>
                    <a:moveTo>
                      <a:pt x="484" y="216"/>
                    </a:moveTo>
                    <a:lnTo>
                      <a:pt x="484" y="212"/>
                    </a:lnTo>
                    <a:lnTo>
                      <a:pt x="488" y="204"/>
                    </a:lnTo>
                    <a:lnTo>
                      <a:pt x="488" y="188"/>
                    </a:lnTo>
                    <a:lnTo>
                      <a:pt x="492" y="172"/>
                    </a:lnTo>
                    <a:lnTo>
                      <a:pt x="488" y="200"/>
                    </a:lnTo>
                    <a:lnTo>
                      <a:pt x="484" y="216"/>
                    </a:lnTo>
                    <a:close/>
                  </a:path>
                </a:pathLst>
              </a:custGeom>
              <a:solidFill>
                <a:schemeClr val="accent3"/>
              </a:solidFill>
              <a:ln w="6350">
                <a:solidFill>
                  <a:srgbClr val="000000"/>
                </a:solidFill>
                <a:round/>
                <a:headEnd/>
                <a:tailEnd/>
              </a:ln>
            </p:spPr>
            <p:txBody>
              <a:bodyPr/>
              <a:lstStyle/>
              <a:p>
                <a:endParaRPr lang="en-US"/>
              </a:p>
            </p:txBody>
          </p:sp>
          <p:sp>
            <p:nvSpPr>
              <p:cNvPr id="126" name="Freeform 46"/>
              <p:cNvSpPr>
                <a:spLocks/>
              </p:cNvSpPr>
              <p:nvPr/>
            </p:nvSpPr>
            <p:spPr bwMode="auto">
              <a:xfrm>
                <a:off x="1516" y="2078"/>
                <a:ext cx="531" cy="422"/>
              </a:xfrm>
              <a:custGeom>
                <a:avLst/>
                <a:gdLst>
                  <a:gd name="T0" fmla="*/ 723295 w 792"/>
                  <a:gd name="T1" fmla="*/ 859974 h 624"/>
                  <a:gd name="T2" fmla="*/ 723295 w 792"/>
                  <a:gd name="T3" fmla="*/ 859974 h 624"/>
                  <a:gd name="T4" fmla="*/ 723295 w 792"/>
                  <a:gd name="T5" fmla="*/ 859974 h 624"/>
                  <a:gd name="T6" fmla="*/ 723295 w 792"/>
                  <a:gd name="T7" fmla="*/ 859974 h 624"/>
                  <a:gd name="T8" fmla="*/ 723295 w 792"/>
                  <a:gd name="T9" fmla="*/ 859974 h 624"/>
                  <a:gd name="T10" fmla="*/ 723295 w 792"/>
                  <a:gd name="T11" fmla="*/ 859974 h 624"/>
                  <a:gd name="T12" fmla="*/ 723295 w 792"/>
                  <a:gd name="T13" fmla="*/ 859974 h 624"/>
                  <a:gd name="T14" fmla="*/ 723295 w 792"/>
                  <a:gd name="T15" fmla="*/ 859974 h 624"/>
                  <a:gd name="T16" fmla="*/ 723295 w 792"/>
                  <a:gd name="T17" fmla="*/ 859974 h 624"/>
                  <a:gd name="T18" fmla="*/ 723295 w 792"/>
                  <a:gd name="T19" fmla="*/ 859974 h 624"/>
                  <a:gd name="T20" fmla="*/ 723295 w 792"/>
                  <a:gd name="T21" fmla="*/ 859974 h 624"/>
                  <a:gd name="T22" fmla="*/ 723295 w 792"/>
                  <a:gd name="T23" fmla="*/ 859974 h 624"/>
                  <a:gd name="T24" fmla="*/ 723295 w 792"/>
                  <a:gd name="T25" fmla="*/ 859974 h 624"/>
                  <a:gd name="T26" fmla="*/ 723295 w 792"/>
                  <a:gd name="T27" fmla="*/ 859974 h 624"/>
                  <a:gd name="T28" fmla="*/ 723295 w 792"/>
                  <a:gd name="T29" fmla="*/ 859974 h 624"/>
                  <a:gd name="T30" fmla="*/ 723295 w 792"/>
                  <a:gd name="T31" fmla="*/ 859974 h 624"/>
                  <a:gd name="T32" fmla="*/ 0 w 792"/>
                  <a:gd name="T33" fmla="*/ 859974 h 624"/>
                  <a:gd name="T34" fmla="*/ 723295 w 792"/>
                  <a:gd name="T35" fmla="*/ 859974 h 624"/>
                  <a:gd name="T36" fmla="*/ 723295 w 792"/>
                  <a:gd name="T37" fmla="*/ 859974 h 624"/>
                  <a:gd name="T38" fmla="*/ 723295 w 792"/>
                  <a:gd name="T39" fmla="*/ 859974 h 624"/>
                  <a:gd name="T40" fmla="*/ 723295 w 792"/>
                  <a:gd name="T41" fmla="*/ 859974 h 624"/>
                  <a:gd name="T42" fmla="*/ 723295 w 792"/>
                  <a:gd name="T43" fmla="*/ 859974 h 624"/>
                  <a:gd name="T44" fmla="*/ 723295 w 792"/>
                  <a:gd name="T45" fmla="*/ 859974 h 624"/>
                  <a:gd name="T46" fmla="*/ 723295 w 792"/>
                  <a:gd name="T47" fmla="*/ 859974 h 624"/>
                  <a:gd name="T48" fmla="*/ 723295 w 792"/>
                  <a:gd name="T49" fmla="*/ 859974 h 624"/>
                  <a:gd name="T50" fmla="*/ 723295 w 792"/>
                  <a:gd name="T51" fmla="*/ 859974 h 624"/>
                  <a:gd name="T52" fmla="*/ 723295 w 792"/>
                  <a:gd name="T53" fmla="*/ 859974 h 624"/>
                  <a:gd name="T54" fmla="*/ 723295 w 792"/>
                  <a:gd name="T55" fmla="*/ 0 h 624"/>
                  <a:gd name="T56" fmla="*/ 723295 w 792"/>
                  <a:gd name="T57" fmla="*/ 859974 h 624"/>
                  <a:gd name="T58" fmla="*/ 723295 w 792"/>
                  <a:gd name="T59" fmla="*/ 859974 h 624"/>
                  <a:gd name="T60" fmla="*/ 723295 w 792"/>
                  <a:gd name="T61" fmla="*/ 859974 h 624"/>
                  <a:gd name="T62" fmla="*/ 723295 w 792"/>
                  <a:gd name="T63" fmla="*/ 859974 h 624"/>
                  <a:gd name="T64" fmla="*/ 723295 w 792"/>
                  <a:gd name="T65" fmla="*/ 859974 h 624"/>
                  <a:gd name="T66" fmla="*/ 723295 w 792"/>
                  <a:gd name="T67" fmla="*/ 859974 h 624"/>
                  <a:gd name="T68" fmla="*/ 723295 w 792"/>
                  <a:gd name="T69" fmla="*/ 859974 h 624"/>
                  <a:gd name="T70" fmla="*/ 723295 w 792"/>
                  <a:gd name="T71" fmla="*/ 859974 h 624"/>
                  <a:gd name="T72" fmla="*/ 723295 w 792"/>
                  <a:gd name="T73" fmla="*/ 859974 h 624"/>
                  <a:gd name="T74" fmla="*/ 723295 w 792"/>
                  <a:gd name="T75" fmla="*/ 859974 h 624"/>
                  <a:gd name="T76" fmla="*/ 723295 w 792"/>
                  <a:gd name="T77" fmla="*/ 859974 h 624"/>
                  <a:gd name="T78" fmla="*/ 723295 w 792"/>
                  <a:gd name="T79" fmla="*/ 859974 h 624"/>
                  <a:gd name="T80" fmla="*/ 723295 w 792"/>
                  <a:gd name="T81" fmla="*/ 859974 h 624"/>
                  <a:gd name="T82" fmla="*/ 723295 w 792"/>
                  <a:gd name="T83" fmla="*/ 859974 h 624"/>
                  <a:gd name="T84" fmla="*/ 723295 w 792"/>
                  <a:gd name="T85" fmla="*/ 859974 h 624"/>
                  <a:gd name="T86" fmla="*/ 723295 w 792"/>
                  <a:gd name="T87" fmla="*/ 859974 h 624"/>
                  <a:gd name="T88" fmla="*/ 723295 w 792"/>
                  <a:gd name="T89" fmla="*/ 859974 h 624"/>
                  <a:gd name="T90" fmla="*/ 723295 w 792"/>
                  <a:gd name="T91" fmla="*/ 859974 h 624"/>
                  <a:gd name="T92" fmla="*/ 723295 w 792"/>
                  <a:gd name="T93" fmla="*/ 859974 h 624"/>
                  <a:gd name="T94" fmla="*/ 723295 w 792"/>
                  <a:gd name="T95" fmla="*/ 859974 h 624"/>
                  <a:gd name="T96" fmla="*/ 723295 w 792"/>
                  <a:gd name="T97" fmla="*/ 859974 h 624"/>
                  <a:gd name="T98" fmla="*/ 723295 w 792"/>
                  <a:gd name="T99" fmla="*/ 859974 h 624"/>
                  <a:gd name="T100" fmla="*/ 723295 w 792"/>
                  <a:gd name="T101" fmla="*/ 859974 h 624"/>
                  <a:gd name="T102" fmla="*/ 723295 w 792"/>
                  <a:gd name="T103" fmla="*/ 859974 h 624"/>
                  <a:gd name="T104" fmla="*/ 723295 w 792"/>
                  <a:gd name="T105" fmla="*/ 859974 h 624"/>
                  <a:gd name="T106" fmla="*/ 723295 w 792"/>
                  <a:gd name="T107" fmla="*/ 859974 h 6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2"/>
                  <a:gd name="T163" fmla="*/ 0 h 624"/>
                  <a:gd name="T164" fmla="*/ 792 w 792"/>
                  <a:gd name="T165" fmla="*/ 624 h 6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2" h="624">
                    <a:moveTo>
                      <a:pt x="764" y="532"/>
                    </a:moveTo>
                    <a:lnTo>
                      <a:pt x="760" y="568"/>
                    </a:lnTo>
                    <a:lnTo>
                      <a:pt x="756" y="624"/>
                    </a:lnTo>
                    <a:lnTo>
                      <a:pt x="652" y="616"/>
                    </a:lnTo>
                    <a:lnTo>
                      <a:pt x="644" y="612"/>
                    </a:lnTo>
                    <a:lnTo>
                      <a:pt x="544" y="608"/>
                    </a:lnTo>
                    <a:lnTo>
                      <a:pt x="420" y="596"/>
                    </a:lnTo>
                    <a:lnTo>
                      <a:pt x="412" y="596"/>
                    </a:lnTo>
                    <a:lnTo>
                      <a:pt x="360" y="588"/>
                    </a:lnTo>
                    <a:lnTo>
                      <a:pt x="328" y="584"/>
                    </a:lnTo>
                    <a:lnTo>
                      <a:pt x="276" y="580"/>
                    </a:lnTo>
                    <a:lnTo>
                      <a:pt x="236" y="576"/>
                    </a:lnTo>
                    <a:lnTo>
                      <a:pt x="232" y="576"/>
                    </a:lnTo>
                    <a:lnTo>
                      <a:pt x="176" y="568"/>
                    </a:lnTo>
                    <a:lnTo>
                      <a:pt x="172" y="568"/>
                    </a:lnTo>
                    <a:lnTo>
                      <a:pt x="72" y="556"/>
                    </a:lnTo>
                    <a:lnTo>
                      <a:pt x="0" y="544"/>
                    </a:lnTo>
                    <a:lnTo>
                      <a:pt x="12" y="460"/>
                    </a:lnTo>
                    <a:lnTo>
                      <a:pt x="16" y="424"/>
                    </a:lnTo>
                    <a:lnTo>
                      <a:pt x="24" y="388"/>
                    </a:lnTo>
                    <a:lnTo>
                      <a:pt x="24" y="376"/>
                    </a:lnTo>
                    <a:lnTo>
                      <a:pt x="28" y="340"/>
                    </a:lnTo>
                    <a:lnTo>
                      <a:pt x="44" y="220"/>
                    </a:lnTo>
                    <a:lnTo>
                      <a:pt x="48" y="200"/>
                    </a:lnTo>
                    <a:lnTo>
                      <a:pt x="52" y="180"/>
                    </a:lnTo>
                    <a:lnTo>
                      <a:pt x="60" y="104"/>
                    </a:lnTo>
                    <a:lnTo>
                      <a:pt x="68" y="44"/>
                    </a:lnTo>
                    <a:lnTo>
                      <a:pt x="76" y="0"/>
                    </a:lnTo>
                    <a:lnTo>
                      <a:pt x="192" y="12"/>
                    </a:lnTo>
                    <a:lnTo>
                      <a:pt x="252" y="20"/>
                    </a:lnTo>
                    <a:lnTo>
                      <a:pt x="300" y="28"/>
                    </a:lnTo>
                    <a:lnTo>
                      <a:pt x="352" y="32"/>
                    </a:lnTo>
                    <a:lnTo>
                      <a:pt x="368" y="32"/>
                    </a:lnTo>
                    <a:lnTo>
                      <a:pt x="460" y="44"/>
                    </a:lnTo>
                    <a:lnTo>
                      <a:pt x="496" y="48"/>
                    </a:lnTo>
                    <a:lnTo>
                      <a:pt x="588" y="56"/>
                    </a:lnTo>
                    <a:lnTo>
                      <a:pt x="636" y="60"/>
                    </a:lnTo>
                    <a:lnTo>
                      <a:pt x="656" y="60"/>
                    </a:lnTo>
                    <a:lnTo>
                      <a:pt x="728" y="68"/>
                    </a:lnTo>
                    <a:lnTo>
                      <a:pt x="732" y="68"/>
                    </a:lnTo>
                    <a:lnTo>
                      <a:pt x="792" y="72"/>
                    </a:lnTo>
                    <a:lnTo>
                      <a:pt x="788" y="104"/>
                    </a:lnTo>
                    <a:lnTo>
                      <a:pt x="788" y="112"/>
                    </a:lnTo>
                    <a:lnTo>
                      <a:pt x="788" y="148"/>
                    </a:lnTo>
                    <a:lnTo>
                      <a:pt x="784" y="160"/>
                    </a:lnTo>
                    <a:lnTo>
                      <a:pt x="784" y="208"/>
                    </a:lnTo>
                    <a:lnTo>
                      <a:pt x="780" y="268"/>
                    </a:lnTo>
                    <a:lnTo>
                      <a:pt x="776" y="328"/>
                    </a:lnTo>
                    <a:lnTo>
                      <a:pt x="776" y="340"/>
                    </a:lnTo>
                    <a:lnTo>
                      <a:pt x="772" y="388"/>
                    </a:lnTo>
                    <a:lnTo>
                      <a:pt x="772" y="400"/>
                    </a:lnTo>
                    <a:lnTo>
                      <a:pt x="768" y="448"/>
                    </a:lnTo>
                    <a:lnTo>
                      <a:pt x="764" y="520"/>
                    </a:lnTo>
                    <a:lnTo>
                      <a:pt x="764" y="532"/>
                    </a:lnTo>
                    <a:close/>
                  </a:path>
                </a:pathLst>
              </a:custGeom>
              <a:solidFill>
                <a:schemeClr val="accent2"/>
              </a:solidFill>
              <a:ln w="6350">
                <a:solidFill>
                  <a:srgbClr val="000000"/>
                </a:solidFill>
                <a:round/>
                <a:headEnd/>
                <a:tailEnd/>
              </a:ln>
            </p:spPr>
            <p:txBody>
              <a:bodyPr/>
              <a:lstStyle/>
              <a:p>
                <a:endParaRPr lang="en-US"/>
              </a:p>
            </p:txBody>
          </p:sp>
          <p:sp>
            <p:nvSpPr>
              <p:cNvPr id="127" name="Freeform 47"/>
              <p:cNvSpPr>
                <a:spLocks noEditPoints="1"/>
              </p:cNvSpPr>
              <p:nvPr/>
            </p:nvSpPr>
            <p:spPr bwMode="auto">
              <a:xfrm>
                <a:off x="2934" y="2265"/>
                <a:ext cx="538" cy="279"/>
              </a:xfrm>
              <a:custGeom>
                <a:avLst/>
                <a:gdLst>
                  <a:gd name="T0" fmla="*/ 695750 w 804"/>
                  <a:gd name="T1" fmla="*/ 883219 h 412"/>
                  <a:gd name="T2" fmla="*/ 695750 w 804"/>
                  <a:gd name="T3" fmla="*/ 883219 h 412"/>
                  <a:gd name="T4" fmla="*/ 695750 w 804"/>
                  <a:gd name="T5" fmla="*/ 883219 h 412"/>
                  <a:gd name="T6" fmla="*/ 695750 w 804"/>
                  <a:gd name="T7" fmla="*/ 883219 h 412"/>
                  <a:gd name="T8" fmla="*/ 695750 w 804"/>
                  <a:gd name="T9" fmla="*/ 883219 h 412"/>
                  <a:gd name="T10" fmla="*/ 695750 w 804"/>
                  <a:gd name="T11" fmla="*/ 883219 h 412"/>
                  <a:gd name="T12" fmla="*/ 695750 w 804"/>
                  <a:gd name="T13" fmla="*/ 883219 h 412"/>
                  <a:gd name="T14" fmla="*/ 695750 w 804"/>
                  <a:gd name="T15" fmla="*/ 883219 h 412"/>
                  <a:gd name="T16" fmla="*/ 695750 w 804"/>
                  <a:gd name="T17" fmla="*/ 883219 h 412"/>
                  <a:gd name="T18" fmla="*/ 695750 w 804"/>
                  <a:gd name="T19" fmla="*/ 883219 h 412"/>
                  <a:gd name="T20" fmla="*/ 695750 w 804"/>
                  <a:gd name="T21" fmla="*/ 883219 h 412"/>
                  <a:gd name="T22" fmla="*/ 695750 w 804"/>
                  <a:gd name="T23" fmla="*/ 883219 h 412"/>
                  <a:gd name="T24" fmla="*/ 695750 w 804"/>
                  <a:gd name="T25" fmla="*/ 883219 h 412"/>
                  <a:gd name="T26" fmla="*/ 695750 w 804"/>
                  <a:gd name="T27" fmla="*/ 883219 h 412"/>
                  <a:gd name="T28" fmla="*/ 695750 w 804"/>
                  <a:gd name="T29" fmla="*/ 883219 h 412"/>
                  <a:gd name="T30" fmla="*/ 695750 w 804"/>
                  <a:gd name="T31" fmla="*/ 883219 h 412"/>
                  <a:gd name="T32" fmla="*/ 695750 w 804"/>
                  <a:gd name="T33" fmla="*/ 883219 h 412"/>
                  <a:gd name="T34" fmla="*/ 695750 w 804"/>
                  <a:gd name="T35" fmla="*/ 883219 h 412"/>
                  <a:gd name="T36" fmla="*/ 695750 w 804"/>
                  <a:gd name="T37" fmla="*/ 883219 h 412"/>
                  <a:gd name="T38" fmla="*/ 695750 w 804"/>
                  <a:gd name="T39" fmla="*/ 883219 h 412"/>
                  <a:gd name="T40" fmla="*/ 695750 w 804"/>
                  <a:gd name="T41" fmla="*/ 883219 h 412"/>
                  <a:gd name="T42" fmla="*/ 695750 w 804"/>
                  <a:gd name="T43" fmla="*/ 883219 h 412"/>
                  <a:gd name="T44" fmla="*/ 695750 w 804"/>
                  <a:gd name="T45" fmla="*/ 883219 h 412"/>
                  <a:gd name="T46" fmla="*/ 695750 w 804"/>
                  <a:gd name="T47" fmla="*/ 883219 h 412"/>
                  <a:gd name="T48" fmla="*/ 695750 w 804"/>
                  <a:gd name="T49" fmla="*/ 883219 h 412"/>
                  <a:gd name="T50" fmla="*/ 695750 w 804"/>
                  <a:gd name="T51" fmla="*/ 883219 h 412"/>
                  <a:gd name="T52" fmla="*/ 695750 w 804"/>
                  <a:gd name="T53" fmla="*/ 883219 h 412"/>
                  <a:gd name="T54" fmla="*/ 695750 w 804"/>
                  <a:gd name="T55" fmla="*/ 883219 h 412"/>
                  <a:gd name="T56" fmla="*/ 695750 w 804"/>
                  <a:gd name="T57" fmla="*/ 883219 h 412"/>
                  <a:gd name="T58" fmla="*/ 695750 w 804"/>
                  <a:gd name="T59" fmla="*/ 883219 h 412"/>
                  <a:gd name="T60" fmla="*/ 695750 w 804"/>
                  <a:gd name="T61" fmla="*/ 883219 h 412"/>
                  <a:gd name="T62" fmla="*/ 695750 w 804"/>
                  <a:gd name="T63" fmla="*/ 883219 h 412"/>
                  <a:gd name="T64" fmla="*/ 695750 w 804"/>
                  <a:gd name="T65" fmla="*/ 883219 h 412"/>
                  <a:gd name="T66" fmla="*/ 695750 w 804"/>
                  <a:gd name="T67" fmla="*/ 883219 h 412"/>
                  <a:gd name="T68" fmla="*/ 695750 w 804"/>
                  <a:gd name="T69" fmla="*/ 883219 h 412"/>
                  <a:gd name="T70" fmla="*/ 695750 w 804"/>
                  <a:gd name="T71" fmla="*/ 0 h 412"/>
                  <a:gd name="T72" fmla="*/ 695750 w 804"/>
                  <a:gd name="T73" fmla="*/ 0 h 412"/>
                  <a:gd name="T74" fmla="*/ 695750 w 804"/>
                  <a:gd name="T75" fmla="*/ 883219 h 412"/>
                  <a:gd name="T76" fmla="*/ 695750 w 804"/>
                  <a:gd name="T77" fmla="*/ 883219 h 412"/>
                  <a:gd name="T78" fmla="*/ 695750 w 804"/>
                  <a:gd name="T79" fmla="*/ 883219 h 412"/>
                  <a:gd name="T80" fmla="*/ 695750 w 804"/>
                  <a:gd name="T81" fmla="*/ 883219 h 412"/>
                  <a:gd name="T82" fmla="*/ 695750 w 804"/>
                  <a:gd name="T83" fmla="*/ 883219 h 412"/>
                  <a:gd name="T84" fmla="*/ 695750 w 804"/>
                  <a:gd name="T85" fmla="*/ 883219 h 412"/>
                  <a:gd name="T86" fmla="*/ 695750 w 804"/>
                  <a:gd name="T87" fmla="*/ 883219 h 412"/>
                  <a:gd name="T88" fmla="*/ 695750 w 804"/>
                  <a:gd name="T89" fmla="*/ 883219 h 412"/>
                  <a:gd name="T90" fmla="*/ 695750 w 804"/>
                  <a:gd name="T91" fmla="*/ 883219 h 412"/>
                  <a:gd name="T92" fmla="*/ 695750 w 804"/>
                  <a:gd name="T93" fmla="*/ 883219 h 412"/>
                  <a:gd name="T94" fmla="*/ 695750 w 804"/>
                  <a:gd name="T95" fmla="*/ 883219 h 412"/>
                  <a:gd name="T96" fmla="*/ 695750 w 804"/>
                  <a:gd name="T97" fmla="*/ 883219 h 412"/>
                  <a:gd name="T98" fmla="*/ 695750 w 804"/>
                  <a:gd name="T99" fmla="*/ 883219 h 412"/>
                  <a:gd name="T100" fmla="*/ 695750 w 804"/>
                  <a:gd name="T101" fmla="*/ 883219 h 412"/>
                  <a:gd name="T102" fmla="*/ 695750 w 804"/>
                  <a:gd name="T103" fmla="*/ 883219 h 412"/>
                  <a:gd name="T104" fmla="*/ 695750 w 804"/>
                  <a:gd name="T105" fmla="*/ 883219 h 412"/>
                  <a:gd name="T106" fmla="*/ 695750 w 804"/>
                  <a:gd name="T107" fmla="*/ 883219 h 412"/>
                  <a:gd name="T108" fmla="*/ 695750 w 804"/>
                  <a:gd name="T109" fmla="*/ 883219 h 412"/>
                  <a:gd name="T110" fmla="*/ 695750 w 804"/>
                  <a:gd name="T111" fmla="*/ 883219 h 412"/>
                  <a:gd name="T112" fmla="*/ 695750 w 804"/>
                  <a:gd name="T113" fmla="*/ 883219 h 412"/>
                  <a:gd name="T114" fmla="*/ 695750 w 804"/>
                  <a:gd name="T115" fmla="*/ 883219 h 412"/>
                  <a:gd name="T116" fmla="*/ 695750 w 804"/>
                  <a:gd name="T117" fmla="*/ 883219 h 412"/>
                  <a:gd name="T118" fmla="*/ 695750 w 804"/>
                  <a:gd name="T119" fmla="*/ 883219 h 412"/>
                  <a:gd name="T120" fmla="*/ 695750 w 804"/>
                  <a:gd name="T121" fmla="*/ 883219 h 412"/>
                  <a:gd name="T122" fmla="*/ 695750 w 804"/>
                  <a:gd name="T123" fmla="*/ 883219 h 4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4"/>
                  <a:gd name="T187" fmla="*/ 0 h 412"/>
                  <a:gd name="T188" fmla="*/ 804 w 804"/>
                  <a:gd name="T189" fmla="*/ 412 h 4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4" h="412">
                    <a:moveTo>
                      <a:pt x="328" y="360"/>
                    </a:moveTo>
                    <a:lnTo>
                      <a:pt x="300" y="364"/>
                    </a:lnTo>
                    <a:lnTo>
                      <a:pt x="268" y="368"/>
                    </a:lnTo>
                    <a:lnTo>
                      <a:pt x="264" y="368"/>
                    </a:lnTo>
                    <a:lnTo>
                      <a:pt x="240" y="372"/>
                    </a:lnTo>
                    <a:lnTo>
                      <a:pt x="208" y="376"/>
                    </a:lnTo>
                    <a:lnTo>
                      <a:pt x="200" y="376"/>
                    </a:lnTo>
                    <a:lnTo>
                      <a:pt x="184" y="376"/>
                    </a:lnTo>
                    <a:lnTo>
                      <a:pt x="180" y="372"/>
                    </a:lnTo>
                    <a:lnTo>
                      <a:pt x="160" y="376"/>
                    </a:lnTo>
                    <a:lnTo>
                      <a:pt x="164" y="388"/>
                    </a:lnTo>
                    <a:lnTo>
                      <a:pt x="164" y="392"/>
                    </a:lnTo>
                    <a:lnTo>
                      <a:pt x="164" y="400"/>
                    </a:lnTo>
                    <a:lnTo>
                      <a:pt x="116" y="404"/>
                    </a:lnTo>
                    <a:lnTo>
                      <a:pt x="112" y="404"/>
                    </a:lnTo>
                    <a:lnTo>
                      <a:pt x="80" y="404"/>
                    </a:lnTo>
                    <a:lnTo>
                      <a:pt x="24" y="408"/>
                    </a:lnTo>
                    <a:lnTo>
                      <a:pt x="16" y="408"/>
                    </a:lnTo>
                    <a:lnTo>
                      <a:pt x="20" y="392"/>
                    </a:lnTo>
                    <a:lnTo>
                      <a:pt x="24" y="392"/>
                    </a:lnTo>
                    <a:lnTo>
                      <a:pt x="28" y="400"/>
                    </a:lnTo>
                    <a:lnTo>
                      <a:pt x="32" y="400"/>
                    </a:lnTo>
                    <a:lnTo>
                      <a:pt x="36" y="396"/>
                    </a:lnTo>
                    <a:lnTo>
                      <a:pt x="36" y="392"/>
                    </a:lnTo>
                    <a:lnTo>
                      <a:pt x="40" y="388"/>
                    </a:lnTo>
                    <a:lnTo>
                      <a:pt x="40" y="384"/>
                    </a:lnTo>
                    <a:lnTo>
                      <a:pt x="36" y="380"/>
                    </a:lnTo>
                    <a:lnTo>
                      <a:pt x="36" y="376"/>
                    </a:lnTo>
                    <a:lnTo>
                      <a:pt x="40" y="372"/>
                    </a:lnTo>
                    <a:lnTo>
                      <a:pt x="44" y="372"/>
                    </a:lnTo>
                    <a:lnTo>
                      <a:pt x="44" y="368"/>
                    </a:lnTo>
                    <a:lnTo>
                      <a:pt x="40" y="368"/>
                    </a:lnTo>
                    <a:lnTo>
                      <a:pt x="40" y="364"/>
                    </a:lnTo>
                    <a:lnTo>
                      <a:pt x="40" y="360"/>
                    </a:lnTo>
                    <a:lnTo>
                      <a:pt x="44" y="356"/>
                    </a:lnTo>
                    <a:lnTo>
                      <a:pt x="44" y="344"/>
                    </a:lnTo>
                    <a:lnTo>
                      <a:pt x="44" y="340"/>
                    </a:lnTo>
                    <a:lnTo>
                      <a:pt x="40" y="340"/>
                    </a:lnTo>
                    <a:lnTo>
                      <a:pt x="36" y="336"/>
                    </a:lnTo>
                    <a:lnTo>
                      <a:pt x="36" y="332"/>
                    </a:lnTo>
                    <a:lnTo>
                      <a:pt x="40" y="328"/>
                    </a:lnTo>
                    <a:lnTo>
                      <a:pt x="40" y="324"/>
                    </a:lnTo>
                    <a:lnTo>
                      <a:pt x="48" y="312"/>
                    </a:lnTo>
                    <a:lnTo>
                      <a:pt x="56" y="308"/>
                    </a:lnTo>
                    <a:lnTo>
                      <a:pt x="60" y="308"/>
                    </a:lnTo>
                    <a:lnTo>
                      <a:pt x="68" y="308"/>
                    </a:lnTo>
                    <a:lnTo>
                      <a:pt x="80" y="316"/>
                    </a:lnTo>
                    <a:lnTo>
                      <a:pt x="84" y="316"/>
                    </a:lnTo>
                    <a:lnTo>
                      <a:pt x="88" y="316"/>
                    </a:lnTo>
                    <a:lnTo>
                      <a:pt x="96" y="320"/>
                    </a:lnTo>
                    <a:lnTo>
                      <a:pt x="104" y="324"/>
                    </a:lnTo>
                    <a:lnTo>
                      <a:pt x="108" y="324"/>
                    </a:lnTo>
                    <a:lnTo>
                      <a:pt x="112" y="324"/>
                    </a:lnTo>
                    <a:lnTo>
                      <a:pt x="116" y="320"/>
                    </a:lnTo>
                    <a:lnTo>
                      <a:pt x="116" y="312"/>
                    </a:lnTo>
                    <a:lnTo>
                      <a:pt x="112" y="304"/>
                    </a:lnTo>
                    <a:lnTo>
                      <a:pt x="108" y="300"/>
                    </a:lnTo>
                    <a:lnTo>
                      <a:pt x="104" y="292"/>
                    </a:lnTo>
                    <a:lnTo>
                      <a:pt x="108" y="280"/>
                    </a:lnTo>
                    <a:lnTo>
                      <a:pt x="112" y="276"/>
                    </a:lnTo>
                    <a:lnTo>
                      <a:pt x="120" y="276"/>
                    </a:lnTo>
                    <a:lnTo>
                      <a:pt x="124" y="272"/>
                    </a:lnTo>
                    <a:lnTo>
                      <a:pt x="148" y="264"/>
                    </a:lnTo>
                    <a:lnTo>
                      <a:pt x="152" y="260"/>
                    </a:lnTo>
                    <a:lnTo>
                      <a:pt x="144" y="252"/>
                    </a:lnTo>
                    <a:lnTo>
                      <a:pt x="140" y="244"/>
                    </a:lnTo>
                    <a:lnTo>
                      <a:pt x="140" y="240"/>
                    </a:lnTo>
                    <a:lnTo>
                      <a:pt x="140" y="236"/>
                    </a:lnTo>
                    <a:lnTo>
                      <a:pt x="148" y="228"/>
                    </a:lnTo>
                    <a:lnTo>
                      <a:pt x="152" y="220"/>
                    </a:lnTo>
                    <a:lnTo>
                      <a:pt x="160" y="224"/>
                    </a:lnTo>
                    <a:lnTo>
                      <a:pt x="160" y="220"/>
                    </a:lnTo>
                    <a:lnTo>
                      <a:pt x="164" y="216"/>
                    </a:lnTo>
                    <a:lnTo>
                      <a:pt x="164" y="212"/>
                    </a:lnTo>
                    <a:lnTo>
                      <a:pt x="160" y="208"/>
                    </a:lnTo>
                    <a:lnTo>
                      <a:pt x="160" y="204"/>
                    </a:lnTo>
                    <a:lnTo>
                      <a:pt x="164" y="200"/>
                    </a:lnTo>
                    <a:lnTo>
                      <a:pt x="168" y="204"/>
                    </a:lnTo>
                    <a:lnTo>
                      <a:pt x="172" y="208"/>
                    </a:lnTo>
                    <a:lnTo>
                      <a:pt x="180" y="204"/>
                    </a:lnTo>
                    <a:lnTo>
                      <a:pt x="184" y="204"/>
                    </a:lnTo>
                    <a:lnTo>
                      <a:pt x="188" y="204"/>
                    </a:lnTo>
                    <a:lnTo>
                      <a:pt x="188" y="212"/>
                    </a:lnTo>
                    <a:lnTo>
                      <a:pt x="192" y="212"/>
                    </a:lnTo>
                    <a:lnTo>
                      <a:pt x="196" y="208"/>
                    </a:lnTo>
                    <a:lnTo>
                      <a:pt x="196" y="204"/>
                    </a:lnTo>
                    <a:lnTo>
                      <a:pt x="192" y="200"/>
                    </a:lnTo>
                    <a:lnTo>
                      <a:pt x="196" y="192"/>
                    </a:lnTo>
                    <a:lnTo>
                      <a:pt x="208" y="200"/>
                    </a:lnTo>
                    <a:lnTo>
                      <a:pt x="212" y="196"/>
                    </a:lnTo>
                    <a:lnTo>
                      <a:pt x="220" y="196"/>
                    </a:lnTo>
                    <a:lnTo>
                      <a:pt x="228" y="200"/>
                    </a:lnTo>
                    <a:lnTo>
                      <a:pt x="232" y="204"/>
                    </a:lnTo>
                    <a:lnTo>
                      <a:pt x="236" y="204"/>
                    </a:lnTo>
                    <a:lnTo>
                      <a:pt x="244" y="208"/>
                    </a:lnTo>
                    <a:lnTo>
                      <a:pt x="248" y="212"/>
                    </a:lnTo>
                    <a:lnTo>
                      <a:pt x="252" y="212"/>
                    </a:lnTo>
                    <a:lnTo>
                      <a:pt x="252" y="208"/>
                    </a:lnTo>
                    <a:lnTo>
                      <a:pt x="256" y="196"/>
                    </a:lnTo>
                    <a:lnTo>
                      <a:pt x="260" y="192"/>
                    </a:lnTo>
                    <a:lnTo>
                      <a:pt x="268" y="192"/>
                    </a:lnTo>
                    <a:lnTo>
                      <a:pt x="272" y="188"/>
                    </a:lnTo>
                    <a:lnTo>
                      <a:pt x="272" y="184"/>
                    </a:lnTo>
                    <a:lnTo>
                      <a:pt x="276" y="180"/>
                    </a:lnTo>
                    <a:lnTo>
                      <a:pt x="280" y="184"/>
                    </a:lnTo>
                    <a:lnTo>
                      <a:pt x="288" y="192"/>
                    </a:lnTo>
                    <a:lnTo>
                      <a:pt x="292" y="192"/>
                    </a:lnTo>
                    <a:lnTo>
                      <a:pt x="296" y="192"/>
                    </a:lnTo>
                    <a:lnTo>
                      <a:pt x="296" y="200"/>
                    </a:lnTo>
                    <a:lnTo>
                      <a:pt x="300" y="200"/>
                    </a:lnTo>
                    <a:lnTo>
                      <a:pt x="304" y="196"/>
                    </a:lnTo>
                    <a:lnTo>
                      <a:pt x="304" y="188"/>
                    </a:lnTo>
                    <a:lnTo>
                      <a:pt x="308" y="188"/>
                    </a:lnTo>
                    <a:lnTo>
                      <a:pt x="312" y="188"/>
                    </a:lnTo>
                    <a:lnTo>
                      <a:pt x="312" y="184"/>
                    </a:lnTo>
                    <a:lnTo>
                      <a:pt x="308" y="180"/>
                    </a:lnTo>
                    <a:lnTo>
                      <a:pt x="308" y="176"/>
                    </a:lnTo>
                    <a:lnTo>
                      <a:pt x="308" y="172"/>
                    </a:lnTo>
                    <a:lnTo>
                      <a:pt x="312" y="172"/>
                    </a:lnTo>
                    <a:lnTo>
                      <a:pt x="316" y="168"/>
                    </a:lnTo>
                    <a:lnTo>
                      <a:pt x="316" y="164"/>
                    </a:lnTo>
                    <a:lnTo>
                      <a:pt x="312" y="160"/>
                    </a:lnTo>
                    <a:lnTo>
                      <a:pt x="316" y="160"/>
                    </a:lnTo>
                    <a:lnTo>
                      <a:pt x="320" y="160"/>
                    </a:lnTo>
                    <a:lnTo>
                      <a:pt x="328" y="156"/>
                    </a:lnTo>
                    <a:lnTo>
                      <a:pt x="324" y="152"/>
                    </a:lnTo>
                    <a:lnTo>
                      <a:pt x="320" y="148"/>
                    </a:lnTo>
                    <a:lnTo>
                      <a:pt x="324" y="148"/>
                    </a:lnTo>
                    <a:lnTo>
                      <a:pt x="328" y="152"/>
                    </a:lnTo>
                    <a:lnTo>
                      <a:pt x="332" y="156"/>
                    </a:lnTo>
                    <a:lnTo>
                      <a:pt x="332" y="164"/>
                    </a:lnTo>
                    <a:lnTo>
                      <a:pt x="336" y="168"/>
                    </a:lnTo>
                    <a:lnTo>
                      <a:pt x="340" y="168"/>
                    </a:lnTo>
                    <a:lnTo>
                      <a:pt x="344" y="172"/>
                    </a:lnTo>
                    <a:lnTo>
                      <a:pt x="356" y="172"/>
                    </a:lnTo>
                    <a:lnTo>
                      <a:pt x="360" y="176"/>
                    </a:lnTo>
                    <a:lnTo>
                      <a:pt x="364" y="172"/>
                    </a:lnTo>
                    <a:lnTo>
                      <a:pt x="368" y="168"/>
                    </a:lnTo>
                    <a:lnTo>
                      <a:pt x="372" y="168"/>
                    </a:lnTo>
                    <a:lnTo>
                      <a:pt x="372" y="160"/>
                    </a:lnTo>
                    <a:lnTo>
                      <a:pt x="372" y="144"/>
                    </a:lnTo>
                    <a:lnTo>
                      <a:pt x="376" y="136"/>
                    </a:lnTo>
                    <a:lnTo>
                      <a:pt x="380" y="132"/>
                    </a:lnTo>
                    <a:lnTo>
                      <a:pt x="384" y="132"/>
                    </a:lnTo>
                    <a:lnTo>
                      <a:pt x="388" y="132"/>
                    </a:lnTo>
                    <a:lnTo>
                      <a:pt x="396" y="128"/>
                    </a:lnTo>
                    <a:lnTo>
                      <a:pt x="396" y="120"/>
                    </a:lnTo>
                    <a:lnTo>
                      <a:pt x="396" y="116"/>
                    </a:lnTo>
                    <a:lnTo>
                      <a:pt x="400" y="104"/>
                    </a:lnTo>
                    <a:lnTo>
                      <a:pt x="412" y="100"/>
                    </a:lnTo>
                    <a:lnTo>
                      <a:pt x="416" y="96"/>
                    </a:lnTo>
                    <a:lnTo>
                      <a:pt x="416" y="92"/>
                    </a:lnTo>
                    <a:lnTo>
                      <a:pt x="420" y="88"/>
                    </a:lnTo>
                    <a:lnTo>
                      <a:pt x="416" y="84"/>
                    </a:lnTo>
                    <a:lnTo>
                      <a:pt x="412" y="68"/>
                    </a:lnTo>
                    <a:lnTo>
                      <a:pt x="412" y="64"/>
                    </a:lnTo>
                    <a:lnTo>
                      <a:pt x="416" y="64"/>
                    </a:lnTo>
                    <a:lnTo>
                      <a:pt x="424" y="64"/>
                    </a:lnTo>
                    <a:lnTo>
                      <a:pt x="432" y="60"/>
                    </a:lnTo>
                    <a:lnTo>
                      <a:pt x="440" y="68"/>
                    </a:lnTo>
                    <a:lnTo>
                      <a:pt x="444" y="68"/>
                    </a:lnTo>
                    <a:lnTo>
                      <a:pt x="448" y="64"/>
                    </a:lnTo>
                    <a:lnTo>
                      <a:pt x="452" y="56"/>
                    </a:lnTo>
                    <a:lnTo>
                      <a:pt x="456" y="56"/>
                    </a:lnTo>
                    <a:lnTo>
                      <a:pt x="464" y="52"/>
                    </a:lnTo>
                    <a:lnTo>
                      <a:pt x="480" y="48"/>
                    </a:lnTo>
                    <a:lnTo>
                      <a:pt x="476" y="44"/>
                    </a:lnTo>
                    <a:lnTo>
                      <a:pt x="480" y="40"/>
                    </a:lnTo>
                    <a:lnTo>
                      <a:pt x="480" y="36"/>
                    </a:lnTo>
                    <a:lnTo>
                      <a:pt x="472" y="36"/>
                    </a:lnTo>
                    <a:lnTo>
                      <a:pt x="472" y="32"/>
                    </a:lnTo>
                    <a:lnTo>
                      <a:pt x="472" y="28"/>
                    </a:lnTo>
                    <a:lnTo>
                      <a:pt x="472" y="24"/>
                    </a:lnTo>
                    <a:lnTo>
                      <a:pt x="472" y="20"/>
                    </a:lnTo>
                    <a:lnTo>
                      <a:pt x="468" y="16"/>
                    </a:lnTo>
                    <a:lnTo>
                      <a:pt x="468" y="12"/>
                    </a:lnTo>
                    <a:lnTo>
                      <a:pt x="472" y="8"/>
                    </a:lnTo>
                    <a:lnTo>
                      <a:pt x="476" y="8"/>
                    </a:lnTo>
                    <a:lnTo>
                      <a:pt x="476" y="4"/>
                    </a:lnTo>
                    <a:lnTo>
                      <a:pt x="480" y="0"/>
                    </a:lnTo>
                    <a:lnTo>
                      <a:pt x="488" y="8"/>
                    </a:lnTo>
                    <a:lnTo>
                      <a:pt x="496" y="8"/>
                    </a:lnTo>
                    <a:lnTo>
                      <a:pt x="504" y="4"/>
                    </a:lnTo>
                    <a:lnTo>
                      <a:pt x="508" y="0"/>
                    </a:lnTo>
                    <a:lnTo>
                      <a:pt x="512" y="0"/>
                    </a:lnTo>
                    <a:lnTo>
                      <a:pt x="516" y="4"/>
                    </a:lnTo>
                    <a:lnTo>
                      <a:pt x="516" y="8"/>
                    </a:lnTo>
                    <a:lnTo>
                      <a:pt x="520" y="12"/>
                    </a:lnTo>
                    <a:lnTo>
                      <a:pt x="524" y="8"/>
                    </a:lnTo>
                    <a:lnTo>
                      <a:pt x="528" y="12"/>
                    </a:lnTo>
                    <a:lnTo>
                      <a:pt x="532" y="20"/>
                    </a:lnTo>
                    <a:lnTo>
                      <a:pt x="536" y="24"/>
                    </a:lnTo>
                    <a:lnTo>
                      <a:pt x="540" y="32"/>
                    </a:lnTo>
                    <a:lnTo>
                      <a:pt x="540" y="40"/>
                    </a:lnTo>
                    <a:lnTo>
                      <a:pt x="548" y="40"/>
                    </a:lnTo>
                    <a:lnTo>
                      <a:pt x="556" y="44"/>
                    </a:lnTo>
                    <a:lnTo>
                      <a:pt x="560" y="44"/>
                    </a:lnTo>
                    <a:lnTo>
                      <a:pt x="568" y="40"/>
                    </a:lnTo>
                    <a:lnTo>
                      <a:pt x="576" y="40"/>
                    </a:lnTo>
                    <a:lnTo>
                      <a:pt x="580" y="44"/>
                    </a:lnTo>
                    <a:lnTo>
                      <a:pt x="584" y="48"/>
                    </a:lnTo>
                    <a:lnTo>
                      <a:pt x="588" y="48"/>
                    </a:lnTo>
                    <a:lnTo>
                      <a:pt x="592" y="56"/>
                    </a:lnTo>
                    <a:lnTo>
                      <a:pt x="596" y="56"/>
                    </a:lnTo>
                    <a:lnTo>
                      <a:pt x="600" y="56"/>
                    </a:lnTo>
                    <a:lnTo>
                      <a:pt x="604" y="56"/>
                    </a:lnTo>
                    <a:lnTo>
                      <a:pt x="604" y="52"/>
                    </a:lnTo>
                    <a:lnTo>
                      <a:pt x="608" y="48"/>
                    </a:lnTo>
                    <a:lnTo>
                      <a:pt x="616" y="44"/>
                    </a:lnTo>
                    <a:lnTo>
                      <a:pt x="620" y="44"/>
                    </a:lnTo>
                    <a:lnTo>
                      <a:pt x="624" y="48"/>
                    </a:lnTo>
                    <a:lnTo>
                      <a:pt x="632" y="48"/>
                    </a:lnTo>
                    <a:lnTo>
                      <a:pt x="636" y="52"/>
                    </a:lnTo>
                    <a:lnTo>
                      <a:pt x="640" y="56"/>
                    </a:lnTo>
                    <a:lnTo>
                      <a:pt x="644" y="56"/>
                    </a:lnTo>
                    <a:lnTo>
                      <a:pt x="644" y="52"/>
                    </a:lnTo>
                    <a:lnTo>
                      <a:pt x="648" y="52"/>
                    </a:lnTo>
                    <a:lnTo>
                      <a:pt x="652" y="52"/>
                    </a:lnTo>
                    <a:lnTo>
                      <a:pt x="656" y="52"/>
                    </a:lnTo>
                    <a:lnTo>
                      <a:pt x="660" y="44"/>
                    </a:lnTo>
                    <a:lnTo>
                      <a:pt x="664" y="40"/>
                    </a:lnTo>
                    <a:lnTo>
                      <a:pt x="668" y="36"/>
                    </a:lnTo>
                    <a:lnTo>
                      <a:pt x="672" y="32"/>
                    </a:lnTo>
                    <a:lnTo>
                      <a:pt x="680" y="28"/>
                    </a:lnTo>
                    <a:lnTo>
                      <a:pt x="684" y="28"/>
                    </a:lnTo>
                    <a:lnTo>
                      <a:pt x="684" y="32"/>
                    </a:lnTo>
                    <a:lnTo>
                      <a:pt x="684" y="36"/>
                    </a:lnTo>
                    <a:lnTo>
                      <a:pt x="688" y="40"/>
                    </a:lnTo>
                    <a:lnTo>
                      <a:pt x="688" y="48"/>
                    </a:lnTo>
                    <a:lnTo>
                      <a:pt x="692" y="52"/>
                    </a:lnTo>
                    <a:lnTo>
                      <a:pt x="696" y="52"/>
                    </a:lnTo>
                    <a:lnTo>
                      <a:pt x="700" y="52"/>
                    </a:lnTo>
                    <a:lnTo>
                      <a:pt x="708" y="56"/>
                    </a:lnTo>
                    <a:lnTo>
                      <a:pt x="708" y="60"/>
                    </a:lnTo>
                    <a:lnTo>
                      <a:pt x="716" y="64"/>
                    </a:lnTo>
                    <a:lnTo>
                      <a:pt x="720" y="72"/>
                    </a:lnTo>
                    <a:lnTo>
                      <a:pt x="720" y="76"/>
                    </a:lnTo>
                    <a:lnTo>
                      <a:pt x="724" y="84"/>
                    </a:lnTo>
                    <a:lnTo>
                      <a:pt x="724" y="88"/>
                    </a:lnTo>
                    <a:lnTo>
                      <a:pt x="724" y="92"/>
                    </a:lnTo>
                    <a:lnTo>
                      <a:pt x="720" y="96"/>
                    </a:lnTo>
                    <a:lnTo>
                      <a:pt x="724" y="100"/>
                    </a:lnTo>
                    <a:lnTo>
                      <a:pt x="724" y="104"/>
                    </a:lnTo>
                    <a:lnTo>
                      <a:pt x="720" y="104"/>
                    </a:lnTo>
                    <a:lnTo>
                      <a:pt x="720" y="108"/>
                    </a:lnTo>
                    <a:lnTo>
                      <a:pt x="724" y="112"/>
                    </a:lnTo>
                    <a:lnTo>
                      <a:pt x="736" y="124"/>
                    </a:lnTo>
                    <a:lnTo>
                      <a:pt x="740" y="128"/>
                    </a:lnTo>
                    <a:lnTo>
                      <a:pt x="740" y="132"/>
                    </a:lnTo>
                    <a:lnTo>
                      <a:pt x="740" y="136"/>
                    </a:lnTo>
                    <a:lnTo>
                      <a:pt x="748" y="140"/>
                    </a:lnTo>
                    <a:lnTo>
                      <a:pt x="752" y="148"/>
                    </a:lnTo>
                    <a:lnTo>
                      <a:pt x="760" y="152"/>
                    </a:lnTo>
                    <a:lnTo>
                      <a:pt x="760" y="156"/>
                    </a:lnTo>
                    <a:lnTo>
                      <a:pt x="764" y="168"/>
                    </a:lnTo>
                    <a:lnTo>
                      <a:pt x="772" y="168"/>
                    </a:lnTo>
                    <a:lnTo>
                      <a:pt x="776" y="172"/>
                    </a:lnTo>
                    <a:lnTo>
                      <a:pt x="780" y="168"/>
                    </a:lnTo>
                    <a:lnTo>
                      <a:pt x="780" y="176"/>
                    </a:lnTo>
                    <a:lnTo>
                      <a:pt x="784" y="176"/>
                    </a:lnTo>
                    <a:lnTo>
                      <a:pt x="784" y="180"/>
                    </a:lnTo>
                    <a:lnTo>
                      <a:pt x="792" y="180"/>
                    </a:lnTo>
                    <a:lnTo>
                      <a:pt x="796" y="184"/>
                    </a:lnTo>
                    <a:lnTo>
                      <a:pt x="796" y="180"/>
                    </a:lnTo>
                    <a:lnTo>
                      <a:pt x="796" y="184"/>
                    </a:lnTo>
                    <a:lnTo>
                      <a:pt x="804" y="180"/>
                    </a:lnTo>
                    <a:lnTo>
                      <a:pt x="772" y="216"/>
                    </a:lnTo>
                    <a:lnTo>
                      <a:pt x="768" y="224"/>
                    </a:lnTo>
                    <a:lnTo>
                      <a:pt x="764" y="228"/>
                    </a:lnTo>
                    <a:lnTo>
                      <a:pt x="748" y="236"/>
                    </a:lnTo>
                    <a:lnTo>
                      <a:pt x="732" y="252"/>
                    </a:lnTo>
                    <a:lnTo>
                      <a:pt x="732" y="256"/>
                    </a:lnTo>
                    <a:lnTo>
                      <a:pt x="732" y="260"/>
                    </a:lnTo>
                    <a:lnTo>
                      <a:pt x="724" y="264"/>
                    </a:lnTo>
                    <a:lnTo>
                      <a:pt x="720" y="272"/>
                    </a:lnTo>
                    <a:lnTo>
                      <a:pt x="720" y="276"/>
                    </a:lnTo>
                    <a:lnTo>
                      <a:pt x="720" y="284"/>
                    </a:lnTo>
                    <a:lnTo>
                      <a:pt x="712" y="288"/>
                    </a:lnTo>
                    <a:lnTo>
                      <a:pt x="700" y="288"/>
                    </a:lnTo>
                    <a:lnTo>
                      <a:pt x="700" y="292"/>
                    </a:lnTo>
                    <a:lnTo>
                      <a:pt x="692" y="300"/>
                    </a:lnTo>
                    <a:lnTo>
                      <a:pt x="696" y="304"/>
                    </a:lnTo>
                    <a:lnTo>
                      <a:pt x="692" y="308"/>
                    </a:lnTo>
                    <a:lnTo>
                      <a:pt x="688" y="308"/>
                    </a:lnTo>
                    <a:lnTo>
                      <a:pt x="676" y="312"/>
                    </a:lnTo>
                    <a:lnTo>
                      <a:pt x="668" y="316"/>
                    </a:lnTo>
                    <a:lnTo>
                      <a:pt x="664" y="320"/>
                    </a:lnTo>
                    <a:lnTo>
                      <a:pt x="660" y="324"/>
                    </a:lnTo>
                    <a:lnTo>
                      <a:pt x="652" y="324"/>
                    </a:lnTo>
                    <a:lnTo>
                      <a:pt x="640" y="332"/>
                    </a:lnTo>
                    <a:lnTo>
                      <a:pt x="636" y="336"/>
                    </a:lnTo>
                    <a:lnTo>
                      <a:pt x="608" y="340"/>
                    </a:lnTo>
                    <a:lnTo>
                      <a:pt x="604" y="340"/>
                    </a:lnTo>
                    <a:lnTo>
                      <a:pt x="576" y="344"/>
                    </a:lnTo>
                    <a:lnTo>
                      <a:pt x="516" y="348"/>
                    </a:lnTo>
                    <a:lnTo>
                      <a:pt x="496" y="348"/>
                    </a:lnTo>
                    <a:lnTo>
                      <a:pt x="464" y="352"/>
                    </a:lnTo>
                    <a:lnTo>
                      <a:pt x="460" y="352"/>
                    </a:lnTo>
                    <a:lnTo>
                      <a:pt x="448" y="356"/>
                    </a:lnTo>
                    <a:lnTo>
                      <a:pt x="408" y="356"/>
                    </a:lnTo>
                    <a:lnTo>
                      <a:pt x="388" y="360"/>
                    </a:lnTo>
                    <a:lnTo>
                      <a:pt x="364" y="360"/>
                    </a:lnTo>
                    <a:lnTo>
                      <a:pt x="340" y="360"/>
                    </a:lnTo>
                    <a:lnTo>
                      <a:pt x="328" y="360"/>
                    </a:lnTo>
                    <a:close/>
                    <a:moveTo>
                      <a:pt x="4" y="412"/>
                    </a:moveTo>
                    <a:lnTo>
                      <a:pt x="0" y="408"/>
                    </a:lnTo>
                    <a:lnTo>
                      <a:pt x="0" y="404"/>
                    </a:lnTo>
                    <a:lnTo>
                      <a:pt x="4" y="400"/>
                    </a:lnTo>
                    <a:lnTo>
                      <a:pt x="8" y="404"/>
                    </a:lnTo>
                    <a:lnTo>
                      <a:pt x="8" y="408"/>
                    </a:lnTo>
                    <a:lnTo>
                      <a:pt x="8" y="412"/>
                    </a:lnTo>
                    <a:lnTo>
                      <a:pt x="4" y="412"/>
                    </a:lnTo>
                    <a:close/>
                  </a:path>
                </a:pathLst>
              </a:custGeom>
              <a:solidFill>
                <a:schemeClr val="accent1"/>
              </a:solidFill>
              <a:ln w="6350">
                <a:solidFill>
                  <a:srgbClr val="000000"/>
                </a:solidFill>
                <a:round/>
                <a:headEnd/>
                <a:tailEnd/>
              </a:ln>
            </p:spPr>
            <p:txBody>
              <a:bodyPr/>
              <a:lstStyle/>
              <a:p>
                <a:endParaRPr lang="en-US"/>
              </a:p>
            </p:txBody>
          </p:sp>
          <p:sp>
            <p:nvSpPr>
              <p:cNvPr id="128" name="Freeform 48"/>
              <p:cNvSpPr>
                <a:spLocks/>
              </p:cNvSpPr>
              <p:nvPr/>
            </p:nvSpPr>
            <p:spPr bwMode="auto">
              <a:xfrm>
                <a:off x="2024" y="2218"/>
                <a:ext cx="541" cy="296"/>
              </a:xfrm>
              <a:custGeom>
                <a:avLst/>
                <a:gdLst>
                  <a:gd name="T0" fmla="*/ 704119 w 808"/>
                  <a:gd name="T1" fmla="*/ 929036 h 436"/>
                  <a:gd name="T2" fmla="*/ 704119 w 808"/>
                  <a:gd name="T3" fmla="*/ 929036 h 436"/>
                  <a:gd name="T4" fmla="*/ 704119 w 808"/>
                  <a:gd name="T5" fmla="*/ 929036 h 436"/>
                  <a:gd name="T6" fmla="*/ 704119 w 808"/>
                  <a:gd name="T7" fmla="*/ 929036 h 436"/>
                  <a:gd name="T8" fmla="*/ 704119 w 808"/>
                  <a:gd name="T9" fmla="*/ 929036 h 436"/>
                  <a:gd name="T10" fmla="*/ 704119 w 808"/>
                  <a:gd name="T11" fmla="*/ 929036 h 436"/>
                  <a:gd name="T12" fmla="*/ 704119 w 808"/>
                  <a:gd name="T13" fmla="*/ 929036 h 436"/>
                  <a:gd name="T14" fmla="*/ 704119 w 808"/>
                  <a:gd name="T15" fmla="*/ 929036 h 436"/>
                  <a:gd name="T16" fmla="*/ 704119 w 808"/>
                  <a:gd name="T17" fmla="*/ 929036 h 436"/>
                  <a:gd name="T18" fmla="*/ 704119 w 808"/>
                  <a:gd name="T19" fmla="*/ 929036 h 436"/>
                  <a:gd name="T20" fmla="*/ 704119 w 808"/>
                  <a:gd name="T21" fmla="*/ 929036 h 436"/>
                  <a:gd name="T22" fmla="*/ 704119 w 808"/>
                  <a:gd name="T23" fmla="*/ 929036 h 436"/>
                  <a:gd name="T24" fmla="*/ 704119 w 808"/>
                  <a:gd name="T25" fmla="*/ 929036 h 436"/>
                  <a:gd name="T26" fmla="*/ 704119 w 808"/>
                  <a:gd name="T27" fmla="*/ 929036 h 436"/>
                  <a:gd name="T28" fmla="*/ 704119 w 808"/>
                  <a:gd name="T29" fmla="*/ 929036 h 436"/>
                  <a:gd name="T30" fmla="*/ 704119 w 808"/>
                  <a:gd name="T31" fmla="*/ 929036 h 436"/>
                  <a:gd name="T32" fmla="*/ 704119 w 808"/>
                  <a:gd name="T33" fmla="*/ 929036 h 436"/>
                  <a:gd name="T34" fmla="*/ 704119 w 808"/>
                  <a:gd name="T35" fmla="*/ 929036 h 436"/>
                  <a:gd name="T36" fmla="*/ 704119 w 808"/>
                  <a:gd name="T37" fmla="*/ 929036 h 436"/>
                  <a:gd name="T38" fmla="*/ 704119 w 808"/>
                  <a:gd name="T39" fmla="*/ 929036 h 436"/>
                  <a:gd name="T40" fmla="*/ 704119 w 808"/>
                  <a:gd name="T41" fmla="*/ 929036 h 436"/>
                  <a:gd name="T42" fmla="*/ 704119 w 808"/>
                  <a:gd name="T43" fmla="*/ 929036 h 436"/>
                  <a:gd name="T44" fmla="*/ 704119 w 808"/>
                  <a:gd name="T45" fmla="*/ 929036 h 436"/>
                  <a:gd name="T46" fmla="*/ 704119 w 808"/>
                  <a:gd name="T47" fmla="*/ 929036 h 436"/>
                  <a:gd name="T48" fmla="*/ 704119 w 808"/>
                  <a:gd name="T49" fmla="*/ 929036 h 436"/>
                  <a:gd name="T50" fmla="*/ 704119 w 808"/>
                  <a:gd name="T51" fmla="*/ 929036 h 436"/>
                  <a:gd name="T52" fmla="*/ 704119 w 808"/>
                  <a:gd name="T53" fmla="*/ 929036 h 436"/>
                  <a:gd name="T54" fmla="*/ 704119 w 808"/>
                  <a:gd name="T55" fmla="*/ 929036 h 436"/>
                  <a:gd name="T56" fmla="*/ 704119 w 808"/>
                  <a:gd name="T57" fmla="*/ 929036 h 436"/>
                  <a:gd name="T58" fmla="*/ 704119 w 808"/>
                  <a:gd name="T59" fmla="*/ 929036 h 436"/>
                  <a:gd name="T60" fmla="*/ 704119 w 808"/>
                  <a:gd name="T61" fmla="*/ 929036 h 436"/>
                  <a:gd name="T62" fmla="*/ 704119 w 808"/>
                  <a:gd name="T63" fmla="*/ 929036 h 436"/>
                  <a:gd name="T64" fmla="*/ 704119 w 808"/>
                  <a:gd name="T65" fmla="*/ 929036 h 436"/>
                  <a:gd name="T66" fmla="*/ 704119 w 808"/>
                  <a:gd name="T67" fmla="*/ 929036 h 436"/>
                  <a:gd name="T68" fmla="*/ 704119 w 808"/>
                  <a:gd name="T69" fmla="*/ 929036 h 436"/>
                  <a:gd name="T70" fmla="*/ 704119 w 808"/>
                  <a:gd name="T71" fmla="*/ 929036 h 436"/>
                  <a:gd name="T72" fmla="*/ 704119 w 808"/>
                  <a:gd name="T73" fmla="*/ 929036 h 436"/>
                  <a:gd name="T74" fmla="*/ 704119 w 808"/>
                  <a:gd name="T75" fmla="*/ 929036 h 436"/>
                  <a:gd name="T76" fmla="*/ 704119 w 808"/>
                  <a:gd name="T77" fmla="*/ 929036 h 436"/>
                  <a:gd name="T78" fmla="*/ 704119 w 808"/>
                  <a:gd name="T79" fmla="*/ 929036 h 436"/>
                  <a:gd name="T80" fmla="*/ 704119 w 808"/>
                  <a:gd name="T81" fmla="*/ 929036 h 436"/>
                  <a:gd name="T82" fmla="*/ 704119 w 808"/>
                  <a:gd name="T83" fmla="*/ 929036 h 436"/>
                  <a:gd name="T84" fmla="*/ 704119 w 808"/>
                  <a:gd name="T85" fmla="*/ 929036 h 436"/>
                  <a:gd name="T86" fmla="*/ 704119 w 808"/>
                  <a:gd name="T87" fmla="*/ 929036 h 436"/>
                  <a:gd name="T88" fmla="*/ 704119 w 808"/>
                  <a:gd name="T89" fmla="*/ 929036 h 436"/>
                  <a:gd name="T90" fmla="*/ 704119 w 808"/>
                  <a:gd name="T91" fmla="*/ 929036 h 436"/>
                  <a:gd name="T92" fmla="*/ 704119 w 808"/>
                  <a:gd name="T93" fmla="*/ 929036 h 436"/>
                  <a:gd name="T94" fmla="*/ 704119 w 808"/>
                  <a:gd name="T95" fmla="*/ 929036 h 436"/>
                  <a:gd name="T96" fmla="*/ 704119 w 808"/>
                  <a:gd name="T97" fmla="*/ 929036 h 436"/>
                  <a:gd name="T98" fmla="*/ 704119 w 808"/>
                  <a:gd name="T99" fmla="*/ 929036 h 436"/>
                  <a:gd name="T100" fmla="*/ 704119 w 808"/>
                  <a:gd name="T101" fmla="*/ 929036 h 436"/>
                  <a:gd name="T102" fmla="*/ 704119 w 808"/>
                  <a:gd name="T103" fmla="*/ 929036 h 436"/>
                  <a:gd name="T104" fmla="*/ 704119 w 808"/>
                  <a:gd name="T105" fmla="*/ 929036 h 436"/>
                  <a:gd name="T106" fmla="*/ 704119 w 808"/>
                  <a:gd name="T107" fmla="*/ 929036 h 436"/>
                  <a:gd name="T108" fmla="*/ 704119 w 808"/>
                  <a:gd name="T109" fmla="*/ 929036 h 436"/>
                  <a:gd name="T110" fmla="*/ 704119 w 808"/>
                  <a:gd name="T111" fmla="*/ 929036 h 4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436"/>
                  <a:gd name="T170" fmla="*/ 808 w 808"/>
                  <a:gd name="T171" fmla="*/ 436 h 4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436">
                    <a:moveTo>
                      <a:pt x="756" y="432"/>
                    </a:moveTo>
                    <a:lnTo>
                      <a:pt x="720" y="432"/>
                    </a:lnTo>
                    <a:lnTo>
                      <a:pt x="708" y="432"/>
                    </a:lnTo>
                    <a:lnTo>
                      <a:pt x="680" y="436"/>
                    </a:lnTo>
                    <a:lnTo>
                      <a:pt x="660" y="432"/>
                    </a:lnTo>
                    <a:lnTo>
                      <a:pt x="656" y="436"/>
                    </a:lnTo>
                    <a:lnTo>
                      <a:pt x="600" y="432"/>
                    </a:lnTo>
                    <a:lnTo>
                      <a:pt x="576" y="432"/>
                    </a:lnTo>
                    <a:lnTo>
                      <a:pt x="532" y="432"/>
                    </a:lnTo>
                    <a:lnTo>
                      <a:pt x="496" y="432"/>
                    </a:lnTo>
                    <a:lnTo>
                      <a:pt x="460" y="432"/>
                    </a:lnTo>
                    <a:lnTo>
                      <a:pt x="428" y="432"/>
                    </a:lnTo>
                    <a:lnTo>
                      <a:pt x="400" y="432"/>
                    </a:lnTo>
                    <a:lnTo>
                      <a:pt x="380" y="432"/>
                    </a:lnTo>
                    <a:lnTo>
                      <a:pt x="332" y="428"/>
                    </a:lnTo>
                    <a:lnTo>
                      <a:pt x="284" y="428"/>
                    </a:lnTo>
                    <a:lnTo>
                      <a:pt x="272" y="428"/>
                    </a:lnTo>
                    <a:lnTo>
                      <a:pt x="224" y="424"/>
                    </a:lnTo>
                    <a:lnTo>
                      <a:pt x="212" y="424"/>
                    </a:lnTo>
                    <a:lnTo>
                      <a:pt x="152" y="420"/>
                    </a:lnTo>
                    <a:lnTo>
                      <a:pt x="120" y="420"/>
                    </a:lnTo>
                    <a:lnTo>
                      <a:pt x="108" y="420"/>
                    </a:lnTo>
                    <a:lnTo>
                      <a:pt x="52" y="416"/>
                    </a:lnTo>
                    <a:lnTo>
                      <a:pt x="4" y="416"/>
                    </a:lnTo>
                    <a:lnTo>
                      <a:pt x="0" y="416"/>
                    </a:lnTo>
                    <a:lnTo>
                      <a:pt x="4" y="360"/>
                    </a:lnTo>
                    <a:lnTo>
                      <a:pt x="8" y="324"/>
                    </a:lnTo>
                    <a:lnTo>
                      <a:pt x="8" y="312"/>
                    </a:lnTo>
                    <a:lnTo>
                      <a:pt x="12" y="240"/>
                    </a:lnTo>
                    <a:lnTo>
                      <a:pt x="16" y="192"/>
                    </a:lnTo>
                    <a:lnTo>
                      <a:pt x="16" y="180"/>
                    </a:lnTo>
                    <a:lnTo>
                      <a:pt x="20" y="132"/>
                    </a:lnTo>
                    <a:lnTo>
                      <a:pt x="20" y="120"/>
                    </a:lnTo>
                    <a:lnTo>
                      <a:pt x="24" y="60"/>
                    </a:lnTo>
                    <a:lnTo>
                      <a:pt x="28" y="0"/>
                    </a:lnTo>
                    <a:lnTo>
                      <a:pt x="92" y="4"/>
                    </a:lnTo>
                    <a:lnTo>
                      <a:pt x="104" y="4"/>
                    </a:lnTo>
                    <a:lnTo>
                      <a:pt x="160" y="8"/>
                    </a:lnTo>
                    <a:lnTo>
                      <a:pt x="164" y="8"/>
                    </a:lnTo>
                    <a:lnTo>
                      <a:pt x="220" y="12"/>
                    </a:lnTo>
                    <a:lnTo>
                      <a:pt x="280" y="12"/>
                    </a:lnTo>
                    <a:lnTo>
                      <a:pt x="324" y="16"/>
                    </a:lnTo>
                    <a:lnTo>
                      <a:pt x="336" y="16"/>
                    </a:lnTo>
                    <a:lnTo>
                      <a:pt x="372" y="16"/>
                    </a:lnTo>
                    <a:lnTo>
                      <a:pt x="396" y="16"/>
                    </a:lnTo>
                    <a:lnTo>
                      <a:pt x="420" y="16"/>
                    </a:lnTo>
                    <a:lnTo>
                      <a:pt x="456" y="20"/>
                    </a:lnTo>
                    <a:lnTo>
                      <a:pt x="468" y="20"/>
                    </a:lnTo>
                    <a:lnTo>
                      <a:pt x="516" y="20"/>
                    </a:lnTo>
                    <a:lnTo>
                      <a:pt x="560" y="20"/>
                    </a:lnTo>
                    <a:lnTo>
                      <a:pt x="572" y="20"/>
                    </a:lnTo>
                    <a:lnTo>
                      <a:pt x="608" y="20"/>
                    </a:lnTo>
                    <a:lnTo>
                      <a:pt x="632" y="20"/>
                    </a:lnTo>
                    <a:lnTo>
                      <a:pt x="656" y="20"/>
                    </a:lnTo>
                    <a:lnTo>
                      <a:pt x="680" y="20"/>
                    </a:lnTo>
                    <a:lnTo>
                      <a:pt x="728" y="20"/>
                    </a:lnTo>
                    <a:lnTo>
                      <a:pt x="736" y="28"/>
                    </a:lnTo>
                    <a:lnTo>
                      <a:pt x="740" y="28"/>
                    </a:lnTo>
                    <a:lnTo>
                      <a:pt x="740" y="32"/>
                    </a:lnTo>
                    <a:lnTo>
                      <a:pt x="744" y="32"/>
                    </a:lnTo>
                    <a:lnTo>
                      <a:pt x="752" y="36"/>
                    </a:lnTo>
                    <a:lnTo>
                      <a:pt x="756" y="36"/>
                    </a:lnTo>
                    <a:lnTo>
                      <a:pt x="760" y="32"/>
                    </a:lnTo>
                    <a:lnTo>
                      <a:pt x="764" y="32"/>
                    </a:lnTo>
                    <a:lnTo>
                      <a:pt x="768" y="32"/>
                    </a:lnTo>
                    <a:lnTo>
                      <a:pt x="768" y="40"/>
                    </a:lnTo>
                    <a:lnTo>
                      <a:pt x="768" y="44"/>
                    </a:lnTo>
                    <a:lnTo>
                      <a:pt x="772" y="44"/>
                    </a:lnTo>
                    <a:lnTo>
                      <a:pt x="772" y="48"/>
                    </a:lnTo>
                    <a:lnTo>
                      <a:pt x="768" y="48"/>
                    </a:lnTo>
                    <a:lnTo>
                      <a:pt x="768" y="52"/>
                    </a:lnTo>
                    <a:lnTo>
                      <a:pt x="772" y="52"/>
                    </a:lnTo>
                    <a:lnTo>
                      <a:pt x="776" y="52"/>
                    </a:lnTo>
                    <a:lnTo>
                      <a:pt x="772" y="56"/>
                    </a:lnTo>
                    <a:lnTo>
                      <a:pt x="768" y="56"/>
                    </a:lnTo>
                    <a:lnTo>
                      <a:pt x="764" y="56"/>
                    </a:lnTo>
                    <a:lnTo>
                      <a:pt x="764" y="64"/>
                    </a:lnTo>
                    <a:lnTo>
                      <a:pt x="760" y="64"/>
                    </a:lnTo>
                    <a:lnTo>
                      <a:pt x="756" y="72"/>
                    </a:lnTo>
                    <a:lnTo>
                      <a:pt x="756" y="76"/>
                    </a:lnTo>
                    <a:lnTo>
                      <a:pt x="748" y="80"/>
                    </a:lnTo>
                    <a:lnTo>
                      <a:pt x="752" y="84"/>
                    </a:lnTo>
                    <a:lnTo>
                      <a:pt x="756" y="92"/>
                    </a:lnTo>
                    <a:lnTo>
                      <a:pt x="764" y="96"/>
                    </a:lnTo>
                    <a:lnTo>
                      <a:pt x="764" y="100"/>
                    </a:lnTo>
                    <a:lnTo>
                      <a:pt x="768" y="104"/>
                    </a:lnTo>
                    <a:lnTo>
                      <a:pt x="772" y="104"/>
                    </a:lnTo>
                    <a:lnTo>
                      <a:pt x="772" y="112"/>
                    </a:lnTo>
                    <a:lnTo>
                      <a:pt x="776" y="116"/>
                    </a:lnTo>
                    <a:lnTo>
                      <a:pt x="780" y="120"/>
                    </a:lnTo>
                    <a:lnTo>
                      <a:pt x="780" y="128"/>
                    </a:lnTo>
                    <a:lnTo>
                      <a:pt x="784" y="128"/>
                    </a:lnTo>
                    <a:lnTo>
                      <a:pt x="792" y="132"/>
                    </a:lnTo>
                    <a:lnTo>
                      <a:pt x="796" y="132"/>
                    </a:lnTo>
                    <a:lnTo>
                      <a:pt x="800" y="136"/>
                    </a:lnTo>
                    <a:lnTo>
                      <a:pt x="804" y="136"/>
                    </a:lnTo>
                    <a:lnTo>
                      <a:pt x="804" y="140"/>
                    </a:lnTo>
                    <a:lnTo>
                      <a:pt x="804" y="152"/>
                    </a:lnTo>
                    <a:lnTo>
                      <a:pt x="804" y="180"/>
                    </a:lnTo>
                    <a:lnTo>
                      <a:pt x="804" y="192"/>
                    </a:lnTo>
                    <a:lnTo>
                      <a:pt x="804" y="228"/>
                    </a:lnTo>
                    <a:lnTo>
                      <a:pt x="804" y="240"/>
                    </a:lnTo>
                    <a:lnTo>
                      <a:pt x="804" y="288"/>
                    </a:lnTo>
                    <a:lnTo>
                      <a:pt x="804" y="292"/>
                    </a:lnTo>
                    <a:lnTo>
                      <a:pt x="804" y="340"/>
                    </a:lnTo>
                    <a:lnTo>
                      <a:pt x="804" y="344"/>
                    </a:lnTo>
                    <a:lnTo>
                      <a:pt x="804" y="384"/>
                    </a:lnTo>
                    <a:lnTo>
                      <a:pt x="804" y="388"/>
                    </a:lnTo>
                    <a:lnTo>
                      <a:pt x="808" y="424"/>
                    </a:lnTo>
                    <a:lnTo>
                      <a:pt x="808" y="432"/>
                    </a:lnTo>
                    <a:lnTo>
                      <a:pt x="760" y="432"/>
                    </a:lnTo>
                    <a:lnTo>
                      <a:pt x="756" y="432"/>
                    </a:lnTo>
                    <a:close/>
                  </a:path>
                </a:pathLst>
              </a:custGeom>
              <a:solidFill>
                <a:schemeClr val="accent3"/>
              </a:solidFill>
              <a:ln w="6350">
                <a:solidFill>
                  <a:srgbClr val="000000"/>
                </a:solidFill>
                <a:round/>
                <a:headEnd/>
                <a:tailEnd/>
              </a:ln>
            </p:spPr>
            <p:txBody>
              <a:bodyPr/>
              <a:lstStyle/>
              <a:p>
                <a:endParaRPr lang="en-US"/>
              </a:p>
            </p:txBody>
          </p:sp>
          <p:sp>
            <p:nvSpPr>
              <p:cNvPr id="129" name="Freeform 49"/>
              <p:cNvSpPr>
                <a:spLocks noEditPoints="1"/>
              </p:cNvSpPr>
              <p:nvPr/>
            </p:nvSpPr>
            <p:spPr bwMode="auto">
              <a:xfrm>
                <a:off x="3361" y="2167"/>
                <a:ext cx="579" cy="326"/>
              </a:xfrm>
              <a:custGeom>
                <a:avLst/>
                <a:gdLst>
                  <a:gd name="T0" fmla="*/ 716515 w 864"/>
                  <a:gd name="T1" fmla="*/ 936388 h 480"/>
                  <a:gd name="T2" fmla="*/ 716515 w 864"/>
                  <a:gd name="T3" fmla="*/ 936388 h 480"/>
                  <a:gd name="T4" fmla="*/ 716515 w 864"/>
                  <a:gd name="T5" fmla="*/ 936388 h 480"/>
                  <a:gd name="T6" fmla="*/ 716515 w 864"/>
                  <a:gd name="T7" fmla="*/ 936388 h 480"/>
                  <a:gd name="T8" fmla="*/ 716515 w 864"/>
                  <a:gd name="T9" fmla="*/ 936388 h 480"/>
                  <a:gd name="T10" fmla="*/ 716515 w 864"/>
                  <a:gd name="T11" fmla="*/ 936388 h 480"/>
                  <a:gd name="T12" fmla="*/ 716515 w 864"/>
                  <a:gd name="T13" fmla="*/ 936388 h 480"/>
                  <a:gd name="T14" fmla="*/ 716515 w 864"/>
                  <a:gd name="T15" fmla="*/ 936388 h 480"/>
                  <a:gd name="T16" fmla="*/ 716515 w 864"/>
                  <a:gd name="T17" fmla="*/ 936388 h 480"/>
                  <a:gd name="T18" fmla="*/ 716515 w 864"/>
                  <a:gd name="T19" fmla="*/ 936388 h 480"/>
                  <a:gd name="T20" fmla="*/ 716515 w 864"/>
                  <a:gd name="T21" fmla="*/ 936388 h 480"/>
                  <a:gd name="T22" fmla="*/ 716515 w 864"/>
                  <a:gd name="T23" fmla="*/ 936388 h 480"/>
                  <a:gd name="T24" fmla="*/ 716515 w 864"/>
                  <a:gd name="T25" fmla="*/ 936388 h 480"/>
                  <a:gd name="T26" fmla="*/ 716515 w 864"/>
                  <a:gd name="T27" fmla="*/ 936388 h 480"/>
                  <a:gd name="T28" fmla="*/ 716515 w 864"/>
                  <a:gd name="T29" fmla="*/ 936388 h 480"/>
                  <a:gd name="T30" fmla="*/ 716515 w 864"/>
                  <a:gd name="T31" fmla="*/ 936388 h 480"/>
                  <a:gd name="T32" fmla="*/ 716515 w 864"/>
                  <a:gd name="T33" fmla="*/ 936388 h 480"/>
                  <a:gd name="T34" fmla="*/ 716515 w 864"/>
                  <a:gd name="T35" fmla="*/ 936388 h 480"/>
                  <a:gd name="T36" fmla="*/ 716515 w 864"/>
                  <a:gd name="T37" fmla="*/ 936388 h 480"/>
                  <a:gd name="T38" fmla="*/ 716515 w 864"/>
                  <a:gd name="T39" fmla="*/ 936388 h 480"/>
                  <a:gd name="T40" fmla="*/ 716515 w 864"/>
                  <a:gd name="T41" fmla="*/ 936388 h 480"/>
                  <a:gd name="T42" fmla="*/ 716515 w 864"/>
                  <a:gd name="T43" fmla="*/ 936388 h 480"/>
                  <a:gd name="T44" fmla="*/ 716515 w 864"/>
                  <a:gd name="T45" fmla="*/ 936388 h 480"/>
                  <a:gd name="T46" fmla="*/ 716515 w 864"/>
                  <a:gd name="T47" fmla="*/ 936388 h 480"/>
                  <a:gd name="T48" fmla="*/ 716515 w 864"/>
                  <a:gd name="T49" fmla="*/ 936388 h 480"/>
                  <a:gd name="T50" fmla="*/ 716515 w 864"/>
                  <a:gd name="T51" fmla="*/ 936388 h 480"/>
                  <a:gd name="T52" fmla="*/ 716515 w 864"/>
                  <a:gd name="T53" fmla="*/ 936388 h 480"/>
                  <a:gd name="T54" fmla="*/ 716515 w 864"/>
                  <a:gd name="T55" fmla="*/ 936388 h 480"/>
                  <a:gd name="T56" fmla="*/ 716515 w 864"/>
                  <a:gd name="T57" fmla="*/ 936388 h 480"/>
                  <a:gd name="T58" fmla="*/ 716515 w 864"/>
                  <a:gd name="T59" fmla="*/ 936388 h 480"/>
                  <a:gd name="T60" fmla="*/ 716515 w 864"/>
                  <a:gd name="T61" fmla="*/ 936388 h 480"/>
                  <a:gd name="T62" fmla="*/ 716515 w 864"/>
                  <a:gd name="T63" fmla="*/ 936388 h 480"/>
                  <a:gd name="T64" fmla="*/ 716515 w 864"/>
                  <a:gd name="T65" fmla="*/ 936388 h 480"/>
                  <a:gd name="T66" fmla="*/ 716515 w 864"/>
                  <a:gd name="T67" fmla="*/ 936388 h 480"/>
                  <a:gd name="T68" fmla="*/ 716515 w 864"/>
                  <a:gd name="T69" fmla="*/ 936388 h 480"/>
                  <a:gd name="T70" fmla="*/ 716515 w 864"/>
                  <a:gd name="T71" fmla="*/ 936388 h 480"/>
                  <a:gd name="T72" fmla="*/ 716515 w 864"/>
                  <a:gd name="T73" fmla="*/ 936388 h 480"/>
                  <a:gd name="T74" fmla="*/ 716515 w 864"/>
                  <a:gd name="T75" fmla="*/ 936388 h 480"/>
                  <a:gd name="T76" fmla="*/ 716515 w 864"/>
                  <a:gd name="T77" fmla="*/ 936388 h 480"/>
                  <a:gd name="T78" fmla="*/ 716515 w 864"/>
                  <a:gd name="T79" fmla="*/ 936388 h 480"/>
                  <a:gd name="T80" fmla="*/ 716515 w 864"/>
                  <a:gd name="T81" fmla="*/ 936388 h 480"/>
                  <a:gd name="T82" fmla="*/ 716515 w 864"/>
                  <a:gd name="T83" fmla="*/ 936388 h 480"/>
                  <a:gd name="T84" fmla="*/ 716515 w 864"/>
                  <a:gd name="T85" fmla="*/ 936388 h 480"/>
                  <a:gd name="T86" fmla="*/ 716515 w 864"/>
                  <a:gd name="T87" fmla="*/ 936388 h 480"/>
                  <a:gd name="T88" fmla="*/ 716515 w 864"/>
                  <a:gd name="T89" fmla="*/ 936388 h 480"/>
                  <a:gd name="T90" fmla="*/ 716515 w 864"/>
                  <a:gd name="T91" fmla="*/ 936388 h 480"/>
                  <a:gd name="T92" fmla="*/ 716515 w 864"/>
                  <a:gd name="T93" fmla="*/ 936388 h 480"/>
                  <a:gd name="T94" fmla="*/ 716515 w 864"/>
                  <a:gd name="T95" fmla="*/ 936388 h 480"/>
                  <a:gd name="T96" fmla="*/ 716515 w 864"/>
                  <a:gd name="T97" fmla="*/ 936388 h 480"/>
                  <a:gd name="T98" fmla="*/ 716515 w 864"/>
                  <a:gd name="T99" fmla="*/ 936388 h 480"/>
                  <a:gd name="T100" fmla="*/ 716515 w 864"/>
                  <a:gd name="T101" fmla="*/ 936388 h 480"/>
                  <a:gd name="T102" fmla="*/ 716515 w 864"/>
                  <a:gd name="T103" fmla="*/ 936388 h 480"/>
                  <a:gd name="T104" fmla="*/ 716515 w 864"/>
                  <a:gd name="T105" fmla="*/ 936388 h 480"/>
                  <a:gd name="T106" fmla="*/ 716515 w 864"/>
                  <a:gd name="T107" fmla="*/ 936388 h 480"/>
                  <a:gd name="T108" fmla="*/ 716515 w 864"/>
                  <a:gd name="T109" fmla="*/ 936388 h 480"/>
                  <a:gd name="T110" fmla="*/ 716515 w 864"/>
                  <a:gd name="T111" fmla="*/ 936388 h 480"/>
                  <a:gd name="T112" fmla="*/ 716515 w 864"/>
                  <a:gd name="T113" fmla="*/ 936388 h 480"/>
                  <a:gd name="T114" fmla="*/ 716515 w 864"/>
                  <a:gd name="T115" fmla="*/ 936388 h 480"/>
                  <a:gd name="T116" fmla="*/ 716515 w 864"/>
                  <a:gd name="T117" fmla="*/ 936388 h 480"/>
                  <a:gd name="T118" fmla="*/ 716515 w 864"/>
                  <a:gd name="T119" fmla="*/ 936388 h 480"/>
                  <a:gd name="T120" fmla="*/ 716515 w 864"/>
                  <a:gd name="T121" fmla="*/ 936388 h 480"/>
                  <a:gd name="T122" fmla="*/ 716515 w 864"/>
                  <a:gd name="T123" fmla="*/ 936388 h 4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80"/>
                  <a:gd name="T188" fmla="*/ 864 w 864"/>
                  <a:gd name="T189" fmla="*/ 480 h 4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80">
                    <a:moveTo>
                      <a:pt x="492" y="408"/>
                    </a:moveTo>
                    <a:lnTo>
                      <a:pt x="484" y="412"/>
                    </a:lnTo>
                    <a:lnTo>
                      <a:pt x="452" y="416"/>
                    </a:lnTo>
                    <a:lnTo>
                      <a:pt x="432" y="420"/>
                    </a:lnTo>
                    <a:lnTo>
                      <a:pt x="396" y="428"/>
                    </a:lnTo>
                    <a:lnTo>
                      <a:pt x="352" y="432"/>
                    </a:lnTo>
                    <a:lnTo>
                      <a:pt x="332" y="436"/>
                    </a:lnTo>
                    <a:lnTo>
                      <a:pt x="308" y="440"/>
                    </a:lnTo>
                    <a:lnTo>
                      <a:pt x="304" y="440"/>
                    </a:lnTo>
                    <a:lnTo>
                      <a:pt x="256" y="444"/>
                    </a:lnTo>
                    <a:lnTo>
                      <a:pt x="220" y="448"/>
                    </a:lnTo>
                    <a:lnTo>
                      <a:pt x="200" y="448"/>
                    </a:lnTo>
                    <a:lnTo>
                      <a:pt x="192" y="448"/>
                    </a:lnTo>
                    <a:lnTo>
                      <a:pt x="192" y="452"/>
                    </a:lnTo>
                    <a:lnTo>
                      <a:pt x="168" y="456"/>
                    </a:lnTo>
                    <a:lnTo>
                      <a:pt x="160" y="456"/>
                    </a:lnTo>
                    <a:lnTo>
                      <a:pt x="152" y="460"/>
                    </a:lnTo>
                    <a:lnTo>
                      <a:pt x="116" y="464"/>
                    </a:lnTo>
                    <a:lnTo>
                      <a:pt x="92" y="468"/>
                    </a:lnTo>
                    <a:lnTo>
                      <a:pt x="76" y="468"/>
                    </a:lnTo>
                    <a:lnTo>
                      <a:pt x="52" y="472"/>
                    </a:lnTo>
                    <a:lnTo>
                      <a:pt x="48" y="472"/>
                    </a:lnTo>
                    <a:lnTo>
                      <a:pt x="44" y="472"/>
                    </a:lnTo>
                    <a:lnTo>
                      <a:pt x="24" y="476"/>
                    </a:lnTo>
                    <a:lnTo>
                      <a:pt x="0" y="480"/>
                    </a:lnTo>
                    <a:lnTo>
                      <a:pt x="4" y="476"/>
                    </a:lnTo>
                    <a:lnTo>
                      <a:pt x="16" y="468"/>
                    </a:lnTo>
                    <a:lnTo>
                      <a:pt x="24" y="468"/>
                    </a:lnTo>
                    <a:lnTo>
                      <a:pt x="28" y="464"/>
                    </a:lnTo>
                    <a:lnTo>
                      <a:pt x="32" y="460"/>
                    </a:lnTo>
                    <a:lnTo>
                      <a:pt x="40" y="456"/>
                    </a:lnTo>
                    <a:lnTo>
                      <a:pt x="52" y="452"/>
                    </a:lnTo>
                    <a:lnTo>
                      <a:pt x="56" y="452"/>
                    </a:lnTo>
                    <a:lnTo>
                      <a:pt x="60" y="448"/>
                    </a:lnTo>
                    <a:lnTo>
                      <a:pt x="56" y="444"/>
                    </a:lnTo>
                    <a:lnTo>
                      <a:pt x="64" y="436"/>
                    </a:lnTo>
                    <a:lnTo>
                      <a:pt x="64" y="432"/>
                    </a:lnTo>
                    <a:lnTo>
                      <a:pt x="76" y="432"/>
                    </a:lnTo>
                    <a:lnTo>
                      <a:pt x="84" y="428"/>
                    </a:lnTo>
                    <a:lnTo>
                      <a:pt x="84" y="420"/>
                    </a:lnTo>
                    <a:lnTo>
                      <a:pt x="84" y="416"/>
                    </a:lnTo>
                    <a:lnTo>
                      <a:pt x="88" y="408"/>
                    </a:lnTo>
                    <a:lnTo>
                      <a:pt x="96" y="404"/>
                    </a:lnTo>
                    <a:lnTo>
                      <a:pt x="96" y="400"/>
                    </a:lnTo>
                    <a:lnTo>
                      <a:pt x="96" y="396"/>
                    </a:lnTo>
                    <a:lnTo>
                      <a:pt x="112" y="380"/>
                    </a:lnTo>
                    <a:lnTo>
                      <a:pt x="128" y="372"/>
                    </a:lnTo>
                    <a:lnTo>
                      <a:pt x="132" y="368"/>
                    </a:lnTo>
                    <a:lnTo>
                      <a:pt x="136" y="360"/>
                    </a:lnTo>
                    <a:lnTo>
                      <a:pt x="168" y="324"/>
                    </a:lnTo>
                    <a:lnTo>
                      <a:pt x="172" y="328"/>
                    </a:lnTo>
                    <a:lnTo>
                      <a:pt x="172" y="332"/>
                    </a:lnTo>
                    <a:lnTo>
                      <a:pt x="168" y="332"/>
                    </a:lnTo>
                    <a:lnTo>
                      <a:pt x="168" y="336"/>
                    </a:lnTo>
                    <a:lnTo>
                      <a:pt x="176" y="340"/>
                    </a:lnTo>
                    <a:lnTo>
                      <a:pt x="176" y="348"/>
                    </a:lnTo>
                    <a:lnTo>
                      <a:pt x="180" y="352"/>
                    </a:lnTo>
                    <a:lnTo>
                      <a:pt x="184" y="352"/>
                    </a:lnTo>
                    <a:lnTo>
                      <a:pt x="188" y="356"/>
                    </a:lnTo>
                    <a:lnTo>
                      <a:pt x="192" y="356"/>
                    </a:lnTo>
                    <a:lnTo>
                      <a:pt x="196" y="356"/>
                    </a:lnTo>
                    <a:lnTo>
                      <a:pt x="196" y="360"/>
                    </a:lnTo>
                    <a:lnTo>
                      <a:pt x="204" y="360"/>
                    </a:lnTo>
                    <a:lnTo>
                      <a:pt x="208" y="364"/>
                    </a:lnTo>
                    <a:lnTo>
                      <a:pt x="220" y="364"/>
                    </a:lnTo>
                    <a:lnTo>
                      <a:pt x="224" y="360"/>
                    </a:lnTo>
                    <a:lnTo>
                      <a:pt x="224" y="356"/>
                    </a:lnTo>
                    <a:lnTo>
                      <a:pt x="232" y="348"/>
                    </a:lnTo>
                    <a:lnTo>
                      <a:pt x="232" y="344"/>
                    </a:lnTo>
                    <a:lnTo>
                      <a:pt x="236" y="340"/>
                    </a:lnTo>
                    <a:lnTo>
                      <a:pt x="244" y="348"/>
                    </a:lnTo>
                    <a:lnTo>
                      <a:pt x="252" y="352"/>
                    </a:lnTo>
                    <a:lnTo>
                      <a:pt x="260" y="348"/>
                    </a:lnTo>
                    <a:lnTo>
                      <a:pt x="272" y="344"/>
                    </a:lnTo>
                    <a:lnTo>
                      <a:pt x="276" y="340"/>
                    </a:lnTo>
                    <a:lnTo>
                      <a:pt x="280" y="340"/>
                    </a:lnTo>
                    <a:lnTo>
                      <a:pt x="284" y="340"/>
                    </a:lnTo>
                    <a:lnTo>
                      <a:pt x="292" y="332"/>
                    </a:lnTo>
                    <a:lnTo>
                      <a:pt x="288" y="328"/>
                    </a:lnTo>
                    <a:lnTo>
                      <a:pt x="288" y="320"/>
                    </a:lnTo>
                    <a:lnTo>
                      <a:pt x="296" y="320"/>
                    </a:lnTo>
                    <a:lnTo>
                      <a:pt x="296" y="324"/>
                    </a:lnTo>
                    <a:lnTo>
                      <a:pt x="300" y="324"/>
                    </a:lnTo>
                    <a:lnTo>
                      <a:pt x="300" y="328"/>
                    </a:lnTo>
                    <a:lnTo>
                      <a:pt x="300" y="324"/>
                    </a:lnTo>
                    <a:lnTo>
                      <a:pt x="304" y="324"/>
                    </a:lnTo>
                    <a:lnTo>
                      <a:pt x="316" y="312"/>
                    </a:lnTo>
                    <a:lnTo>
                      <a:pt x="320" y="308"/>
                    </a:lnTo>
                    <a:lnTo>
                      <a:pt x="324" y="308"/>
                    </a:lnTo>
                    <a:lnTo>
                      <a:pt x="328" y="312"/>
                    </a:lnTo>
                    <a:lnTo>
                      <a:pt x="328" y="316"/>
                    </a:lnTo>
                    <a:lnTo>
                      <a:pt x="332" y="312"/>
                    </a:lnTo>
                    <a:lnTo>
                      <a:pt x="336" y="308"/>
                    </a:lnTo>
                    <a:lnTo>
                      <a:pt x="340" y="304"/>
                    </a:lnTo>
                    <a:lnTo>
                      <a:pt x="348" y="300"/>
                    </a:lnTo>
                    <a:lnTo>
                      <a:pt x="348" y="296"/>
                    </a:lnTo>
                    <a:lnTo>
                      <a:pt x="344" y="296"/>
                    </a:lnTo>
                    <a:lnTo>
                      <a:pt x="344" y="292"/>
                    </a:lnTo>
                    <a:lnTo>
                      <a:pt x="348" y="288"/>
                    </a:lnTo>
                    <a:lnTo>
                      <a:pt x="352" y="284"/>
                    </a:lnTo>
                    <a:lnTo>
                      <a:pt x="348" y="280"/>
                    </a:lnTo>
                    <a:lnTo>
                      <a:pt x="344" y="284"/>
                    </a:lnTo>
                    <a:lnTo>
                      <a:pt x="340" y="280"/>
                    </a:lnTo>
                    <a:lnTo>
                      <a:pt x="344" y="276"/>
                    </a:lnTo>
                    <a:lnTo>
                      <a:pt x="340" y="276"/>
                    </a:lnTo>
                    <a:lnTo>
                      <a:pt x="348" y="268"/>
                    </a:lnTo>
                    <a:lnTo>
                      <a:pt x="344" y="264"/>
                    </a:lnTo>
                    <a:lnTo>
                      <a:pt x="348" y="260"/>
                    </a:lnTo>
                    <a:lnTo>
                      <a:pt x="352" y="252"/>
                    </a:lnTo>
                    <a:lnTo>
                      <a:pt x="352" y="248"/>
                    </a:lnTo>
                    <a:lnTo>
                      <a:pt x="356" y="244"/>
                    </a:lnTo>
                    <a:lnTo>
                      <a:pt x="356" y="240"/>
                    </a:lnTo>
                    <a:lnTo>
                      <a:pt x="360" y="236"/>
                    </a:lnTo>
                    <a:lnTo>
                      <a:pt x="368" y="228"/>
                    </a:lnTo>
                    <a:lnTo>
                      <a:pt x="368" y="224"/>
                    </a:lnTo>
                    <a:lnTo>
                      <a:pt x="368" y="220"/>
                    </a:lnTo>
                    <a:lnTo>
                      <a:pt x="372" y="212"/>
                    </a:lnTo>
                    <a:lnTo>
                      <a:pt x="372" y="204"/>
                    </a:lnTo>
                    <a:lnTo>
                      <a:pt x="380" y="192"/>
                    </a:lnTo>
                    <a:lnTo>
                      <a:pt x="380" y="188"/>
                    </a:lnTo>
                    <a:lnTo>
                      <a:pt x="384" y="184"/>
                    </a:lnTo>
                    <a:lnTo>
                      <a:pt x="380" y="184"/>
                    </a:lnTo>
                    <a:lnTo>
                      <a:pt x="380" y="180"/>
                    </a:lnTo>
                    <a:lnTo>
                      <a:pt x="384" y="176"/>
                    </a:lnTo>
                    <a:lnTo>
                      <a:pt x="388" y="176"/>
                    </a:lnTo>
                    <a:lnTo>
                      <a:pt x="388" y="168"/>
                    </a:lnTo>
                    <a:lnTo>
                      <a:pt x="388" y="164"/>
                    </a:lnTo>
                    <a:lnTo>
                      <a:pt x="388" y="156"/>
                    </a:lnTo>
                    <a:lnTo>
                      <a:pt x="388" y="152"/>
                    </a:lnTo>
                    <a:lnTo>
                      <a:pt x="388" y="148"/>
                    </a:lnTo>
                    <a:lnTo>
                      <a:pt x="388" y="140"/>
                    </a:lnTo>
                    <a:lnTo>
                      <a:pt x="400" y="144"/>
                    </a:lnTo>
                    <a:lnTo>
                      <a:pt x="408" y="156"/>
                    </a:lnTo>
                    <a:lnTo>
                      <a:pt x="428" y="160"/>
                    </a:lnTo>
                    <a:lnTo>
                      <a:pt x="432" y="156"/>
                    </a:lnTo>
                    <a:lnTo>
                      <a:pt x="436" y="148"/>
                    </a:lnTo>
                    <a:lnTo>
                      <a:pt x="444" y="124"/>
                    </a:lnTo>
                    <a:lnTo>
                      <a:pt x="444" y="120"/>
                    </a:lnTo>
                    <a:lnTo>
                      <a:pt x="448" y="120"/>
                    </a:lnTo>
                    <a:lnTo>
                      <a:pt x="444" y="116"/>
                    </a:lnTo>
                    <a:lnTo>
                      <a:pt x="448" y="108"/>
                    </a:lnTo>
                    <a:lnTo>
                      <a:pt x="448" y="104"/>
                    </a:lnTo>
                    <a:lnTo>
                      <a:pt x="448" y="100"/>
                    </a:lnTo>
                    <a:lnTo>
                      <a:pt x="452" y="96"/>
                    </a:lnTo>
                    <a:lnTo>
                      <a:pt x="468" y="104"/>
                    </a:lnTo>
                    <a:lnTo>
                      <a:pt x="472" y="92"/>
                    </a:lnTo>
                    <a:lnTo>
                      <a:pt x="472" y="84"/>
                    </a:lnTo>
                    <a:lnTo>
                      <a:pt x="476" y="80"/>
                    </a:lnTo>
                    <a:lnTo>
                      <a:pt x="476" y="76"/>
                    </a:lnTo>
                    <a:lnTo>
                      <a:pt x="480" y="80"/>
                    </a:lnTo>
                    <a:lnTo>
                      <a:pt x="484" y="80"/>
                    </a:lnTo>
                    <a:lnTo>
                      <a:pt x="484" y="72"/>
                    </a:lnTo>
                    <a:lnTo>
                      <a:pt x="488" y="68"/>
                    </a:lnTo>
                    <a:lnTo>
                      <a:pt x="488" y="72"/>
                    </a:lnTo>
                    <a:lnTo>
                      <a:pt x="492" y="64"/>
                    </a:lnTo>
                    <a:lnTo>
                      <a:pt x="492" y="60"/>
                    </a:lnTo>
                    <a:lnTo>
                      <a:pt x="492" y="56"/>
                    </a:lnTo>
                    <a:lnTo>
                      <a:pt x="496" y="52"/>
                    </a:lnTo>
                    <a:lnTo>
                      <a:pt x="496" y="48"/>
                    </a:lnTo>
                    <a:lnTo>
                      <a:pt x="500" y="48"/>
                    </a:lnTo>
                    <a:lnTo>
                      <a:pt x="504" y="44"/>
                    </a:lnTo>
                    <a:lnTo>
                      <a:pt x="504" y="40"/>
                    </a:lnTo>
                    <a:lnTo>
                      <a:pt x="500" y="36"/>
                    </a:lnTo>
                    <a:lnTo>
                      <a:pt x="500" y="32"/>
                    </a:lnTo>
                    <a:lnTo>
                      <a:pt x="504" y="28"/>
                    </a:lnTo>
                    <a:lnTo>
                      <a:pt x="500" y="28"/>
                    </a:lnTo>
                    <a:lnTo>
                      <a:pt x="508" y="16"/>
                    </a:lnTo>
                    <a:lnTo>
                      <a:pt x="508" y="12"/>
                    </a:lnTo>
                    <a:lnTo>
                      <a:pt x="504" y="12"/>
                    </a:lnTo>
                    <a:lnTo>
                      <a:pt x="504" y="8"/>
                    </a:lnTo>
                    <a:lnTo>
                      <a:pt x="504" y="0"/>
                    </a:lnTo>
                    <a:lnTo>
                      <a:pt x="512" y="4"/>
                    </a:lnTo>
                    <a:lnTo>
                      <a:pt x="516" y="4"/>
                    </a:lnTo>
                    <a:lnTo>
                      <a:pt x="540" y="20"/>
                    </a:lnTo>
                    <a:lnTo>
                      <a:pt x="564" y="32"/>
                    </a:lnTo>
                    <a:lnTo>
                      <a:pt x="568" y="24"/>
                    </a:lnTo>
                    <a:lnTo>
                      <a:pt x="568" y="16"/>
                    </a:lnTo>
                    <a:lnTo>
                      <a:pt x="568" y="12"/>
                    </a:lnTo>
                    <a:lnTo>
                      <a:pt x="572" y="4"/>
                    </a:lnTo>
                    <a:lnTo>
                      <a:pt x="576" y="4"/>
                    </a:lnTo>
                    <a:lnTo>
                      <a:pt x="584" y="4"/>
                    </a:lnTo>
                    <a:lnTo>
                      <a:pt x="588" y="4"/>
                    </a:lnTo>
                    <a:lnTo>
                      <a:pt x="592" y="8"/>
                    </a:lnTo>
                    <a:lnTo>
                      <a:pt x="596" y="12"/>
                    </a:lnTo>
                    <a:lnTo>
                      <a:pt x="600" y="12"/>
                    </a:lnTo>
                    <a:lnTo>
                      <a:pt x="600" y="20"/>
                    </a:lnTo>
                    <a:lnTo>
                      <a:pt x="596" y="24"/>
                    </a:lnTo>
                    <a:lnTo>
                      <a:pt x="600" y="28"/>
                    </a:lnTo>
                    <a:lnTo>
                      <a:pt x="604" y="28"/>
                    </a:lnTo>
                    <a:lnTo>
                      <a:pt x="604" y="32"/>
                    </a:lnTo>
                    <a:lnTo>
                      <a:pt x="608" y="32"/>
                    </a:lnTo>
                    <a:lnTo>
                      <a:pt x="616" y="32"/>
                    </a:lnTo>
                    <a:lnTo>
                      <a:pt x="620" y="32"/>
                    </a:lnTo>
                    <a:lnTo>
                      <a:pt x="628" y="36"/>
                    </a:lnTo>
                    <a:lnTo>
                      <a:pt x="632" y="44"/>
                    </a:lnTo>
                    <a:lnTo>
                      <a:pt x="640" y="40"/>
                    </a:lnTo>
                    <a:lnTo>
                      <a:pt x="644" y="44"/>
                    </a:lnTo>
                    <a:lnTo>
                      <a:pt x="648" y="48"/>
                    </a:lnTo>
                    <a:lnTo>
                      <a:pt x="652" y="52"/>
                    </a:lnTo>
                    <a:lnTo>
                      <a:pt x="656" y="52"/>
                    </a:lnTo>
                    <a:lnTo>
                      <a:pt x="656" y="56"/>
                    </a:lnTo>
                    <a:lnTo>
                      <a:pt x="656" y="60"/>
                    </a:lnTo>
                    <a:lnTo>
                      <a:pt x="656" y="64"/>
                    </a:lnTo>
                    <a:lnTo>
                      <a:pt x="656" y="72"/>
                    </a:lnTo>
                    <a:lnTo>
                      <a:pt x="652" y="76"/>
                    </a:lnTo>
                    <a:lnTo>
                      <a:pt x="652" y="80"/>
                    </a:lnTo>
                    <a:lnTo>
                      <a:pt x="652" y="84"/>
                    </a:lnTo>
                    <a:lnTo>
                      <a:pt x="644" y="88"/>
                    </a:lnTo>
                    <a:lnTo>
                      <a:pt x="644" y="84"/>
                    </a:lnTo>
                    <a:lnTo>
                      <a:pt x="640" y="84"/>
                    </a:lnTo>
                    <a:lnTo>
                      <a:pt x="636" y="108"/>
                    </a:lnTo>
                    <a:lnTo>
                      <a:pt x="636" y="116"/>
                    </a:lnTo>
                    <a:lnTo>
                      <a:pt x="640" y="128"/>
                    </a:lnTo>
                    <a:lnTo>
                      <a:pt x="648" y="128"/>
                    </a:lnTo>
                    <a:lnTo>
                      <a:pt x="668" y="120"/>
                    </a:lnTo>
                    <a:lnTo>
                      <a:pt x="676" y="132"/>
                    </a:lnTo>
                    <a:lnTo>
                      <a:pt x="684" y="140"/>
                    </a:lnTo>
                    <a:lnTo>
                      <a:pt x="720" y="144"/>
                    </a:lnTo>
                    <a:lnTo>
                      <a:pt x="728" y="148"/>
                    </a:lnTo>
                    <a:lnTo>
                      <a:pt x="728" y="156"/>
                    </a:lnTo>
                    <a:lnTo>
                      <a:pt x="728" y="160"/>
                    </a:lnTo>
                    <a:lnTo>
                      <a:pt x="732" y="156"/>
                    </a:lnTo>
                    <a:lnTo>
                      <a:pt x="748" y="160"/>
                    </a:lnTo>
                    <a:lnTo>
                      <a:pt x="764" y="168"/>
                    </a:lnTo>
                    <a:lnTo>
                      <a:pt x="764" y="172"/>
                    </a:lnTo>
                    <a:lnTo>
                      <a:pt x="760" y="180"/>
                    </a:lnTo>
                    <a:lnTo>
                      <a:pt x="764" y="192"/>
                    </a:lnTo>
                    <a:lnTo>
                      <a:pt x="760" y="196"/>
                    </a:lnTo>
                    <a:lnTo>
                      <a:pt x="764" y="196"/>
                    </a:lnTo>
                    <a:lnTo>
                      <a:pt x="760" y="204"/>
                    </a:lnTo>
                    <a:lnTo>
                      <a:pt x="744" y="204"/>
                    </a:lnTo>
                    <a:lnTo>
                      <a:pt x="732" y="192"/>
                    </a:lnTo>
                    <a:lnTo>
                      <a:pt x="728" y="188"/>
                    </a:lnTo>
                    <a:lnTo>
                      <a:pt x="708" y="176"/>
                    </a:lnTo>
                    <a:lnTo>
                      <a:pt x="704" y="176"/>
                    </a:lnTo>
                    <a:lnTo>
                      <a:pt x="716" y="192"/>
                    </a:lnTo>
                    <a:lnTo>
                      <a:pt x="720" y="192"/>
                    </a:lnTo>
                    <a:lnTo>
                      <a:pt x="736" y="208"/>
                    </a:lnTo>
                    <a:lnTo>
                      <a:pt x="768" y="216"/>
                    </a:lnTo>
                    <a:lnTo>
                      <a:pt x="764" y="220"/>
                    </a:lnTo>
                    <a:lnTo>
                      <a:pt x="744" y="220"/>
                    </a:lnTo>
                    <a:lnTo>
                      <a:pt x="756" y="224"/>
                    </a:lnTo>
                    <a:lnTo>
                      <a:pt x="764" y="220"/>
                    </a:lnTo>
                    <a:lnTo>
                      <a:pt x="776" y="236"/>
                    </a:lnTo>
                    <a:lnTo>
                      <a:pt x="776" y="244"/>
                    </a:lnTo>
                    <a:lnTo>
                      <a:pt x="768" y="236"/>
                    </a:lnTo>
                    <a:lnTo>
                      <a:pt x="756" y="232"/>
                    </a:lnTo>
                    <a:lnTo>
                      <a:pt x="756" y="236"/>
                    </a:lnTo>
                    <a:lnTo>
                      <a:pt x="760" y="236"/>
                    </a:lnTo>
                    <a:lnTo>
                      <a:pt x="764" y="240"/>
                    </a:lnTo>
                    <a:lnTo>
                      <a:pt x="756" y="240"/>
                    </a:lnTo>
                    <a:lnTo>
                      <a:pt x="764" y="252"/>
                    </a:lnTo>
                    <a:lnTo>
                      <a:pt x="760" y="260"/>
                    </a:lnTo>
                    <a:lnTo>
                      <a:pt x="736" y="240"/>
                    </a:lnTo>
                    <a:lnTo>
                      <a:pt x="728" y="240"/>
                    </a:lnTo>
                    <a:lnTo>
                      <a:pt x="736" y="248"/>
                    </a:lnTo>
                    <a:lnTo>
                      <a:pt x="744" y="256"/>
                    </a:lnTo>
                    <a:lnTo>
                      <a:pt x="764" y="264"/>
                    </a:lnTo>
                    <a:lnTo>
                      <a:pt x="768" y="272"/>
                    </a:lnTo>
                    <a:lnTo>
                      <a:pt x="768" y="268"/>
                    </a:lnTo>
                    <a:lnTo>
                      <a:pt x="772" y="272"/>
                    </a:lnTo>
                    <a:lnTo>
                      <a:pt x="776" y="264"/>
                    </a:lnTo>
                    <a:lnTo>
                      <a:pt x="784" y="272"/>
                    </a:lnTo>
                    <a:lnTo>
                      <a:pt x="772" y="276"/>
                    </a:lnTo>
                    <a:lnTo>
                      <a:pt x="784" y="280"/>
                    </a:lnTo>
                    <a:lnTo>
                      <a:pt x="784" y="288"/>
                    </a:lnTo>
                    <a:lnTo>
                      <a:pt x="776" y="292"/>
                    </a:lnTo>
                    <a:lnTo>
                      <a:pt x="772" y="296"/>
                    </a:lnTo>
                    <a:lnTo>
                      <a:pt x="756" y="284"/>
                    </a:lnTo>
                    <a:lnTo>
                      <a:pt x="760" y="280"/>
                    </a:lnTo>
                    <a:lnTo>
                      <a:pt x="752" y="280"/>
                    </a:lnTo>
                    <a:lnTo>
                      <a:pt x="752" y="284"/>
                    </a:lnTo>
                    <a:lnTo>
                      <a:pt x="744" y="280"/>
                    </a:lnTo>
                    <a:lnTo>
                      <a:pt x="748" y="272"/>
                    </a:lnTo>
                    <a:lnTo>
                      <a:pt x="740" y="268"/>
                    </a:lnTo>
                    <a:lnTo>
                      <a:pt x="736" y="268"/>
                    </a:lnTo>
                    <a:lnTo>
                      <a:pt x="732" y="272"/>
                    </a:lnTo>
                    <a:lnTo>
                      <a:pt x="724" y="268"/>
                    </a:lnTo>
                    <a:lnTo>
                      <a:pt x="716" y="268"/>
                    </a:lnTo>
                    <a:lnTo>
                      <a:pt x="712" y="256"/>
                    </a:lnTo>
                    <a:lnTo>
                      <a:pt x="716" y="268"/>
                    </a:lnTo>
                    <a:lnTo>
                      <a:pt x="708" y="272"/>
                    </a:lnTo>
                    <a:lnTo>
                      <a:pt x="716" y="276"/>
                    </a:lnTo>
                    <a:lnTo>
                      <a:pt x="724" y="272"/>
                    </a:lnTo>
                    <a:lnTo>
                      <a:pt x="736" y="280"/>
                    </a:lnTo>
                    <a:lnTo>
                      <a:pt x="736" y="272"/>
                    </a:lnTo>
                    <a:lnTo>
                      <a:pt x="740" y="276"/>
                    </a:lnTo>
                    <a:lnTo>
                      <a:pt x="744" y="288"/>
                    </a:lnTo>
                    <a:lnTo>
                      <a:pt x="752" y="292"/>
                    </a:lnTo>
                    <a:lnTo>
                      <a:pt x="752" y="296"/>
                    </a:lnTo>
                    <a:lnTo>
                      <a:pt x="756" y="292"/>
                    </a:lnTo>
                    <a:lnTo>
                      <a:pt x="764" y="300"/>
                    </a:lnTo>
                    <a:lnTo>
                      <a:pt x="764" y="304"/>
                    </a:lnTo>
                    <a:lnTo>
                      <a:pt x="768" y="304"/>
                    </a:lnTo>
                    <a:lnTo>
                      <a:pt x="768" y="308"/>
                    </a:lnTo>
                    <a:lnTo>
                      <a:pt x="760" y="316"/>
                    </a:lnTo>
                    <a:lnTo>
                      <a:pt x="760" y="324"/>
                    </a:lnTo>
                    <a:lnTo>
                      <a:pt x="764" y="312"/>
                    </a:lnTo>
                    <a:lnTo>
                      <a:pt x="776" y="304"/>
                    </a:lnTo>
                    <a:lnTo>
                      <a:pt x="780" y="300"/>
                    </a:lnTo>
                    <a:lnTo>
                      <a:pt x="784" y="308"/>
                    </a:lnTo>
                    <a:lnTo>
                      <a:pt x="780" y="312"/>
                    </a:lnTo>
                    <a:lnTo>
                      <a:pt x="780" y="316"/>
                    </a:lnTo>
                    <a:lnTo>
                      <a:pt x="788" y="312"/>
                    </a:lnTo>
                    <a:lnTo>
                      <a:pt x="784" y="296"/>
                    </a:lnTo>
                    <a:lnTo>
                      <a:pt x="788" y="292"/>
                    </a:lnTo>
                    <a:lnTo>
                      <a:pt x="796" y="296"/>
                    </a:lnTo>
                    <a:lnTo>
                      <a:pt x="800" y="300"/>
                    </a:lnTo>
                    <a:lnTo>
                      <a:pt x="804" y="296"/>
                    </a:lnTo>
                    <a:lnTo>
                      <a:pt x="820" y="292"/>
                    </a:lnTo>
                    <a:lnTo>
                      <a:pt x="840" y="340"/>
                    </a:lnTo>
                    <a:lnTo>
                      <a:pt x="840" y="332"/>
                    </a:lnTo>
                    <a:lnTo>
                      <a:pt x="828" y="320"/>
                    </a:lnTo>
                    <a:lnTo>
                      <a:pt x="828" y="344"/>
                    </a:lnTo>
                    <a:lnTo>
                      <a:pt x="824" y="344"/>
                    </a:lnTo>
                    <a:lnTo>
                      <a:pt x="820" y="336"/>
                    </a:lnTo>
                    <a:lnTo>
                      <a:pt x="824" y="344"/>
                    </a:lnTo>
                    <a:lnTo>
                      <a:pt x="816" y="344"/>
                    </a:lnTo>
                    <a:lnTo>
                      <a:pt x="792" y="348"/>
                    </a:lnTo>
                    <a:lnTo>
                      <a:pt x="776" y="352"/>
                    </a:lnTo>
                    <a:lnTo>
                      <a:pt x="768" y="356"/>
                    </a:lnTo>
                    <a:lnTo>
                      <a:pt x="732" y="364"/>
                    </a:lnTo>
                    <a:lnTo>
                      <a:pt x="728" y="364"/>
                    </a:lnTo>
                    <a:lnTo>
                      <a:pt x="704" y="368"/>
                    </a:lnTo>
                    <a:lnTo>
                      <a:pt x="688" y="372"/>
                    </a:lnTo>
                    <a:lnTo>
                      <a:pt x="640" y="380"/>
                    </a:lnTo>
                    <a:lnTo>
                      <a:pt x="624" y="384"/>
                    </a:lnTo>
                    <a:lnTo>
                      <a:pt x="608" y="388"/>
                    </a:lnTo>
                    <a:lnTo>
                      <a:pt x="580" y="392"/>
                    </a:lnTo>
                    <a:lnTo>
                      <a:pt x="564" y="396"/>
                    </a:lnTo>
                    <a:lnTo>
                      <a:pt x="536" y="400"/>
                    </a:lnTo>
                    <a:lnTo>
                      <a:pt x="528" y="404"/>
                    </a:lnTo>
                    <a:lnTo>
                      <a:pt x="492" y="408"/>
                    </a:lnTo>
                    <a:close/>
                    <a:moveTo>
                      <a:pt x="864" y="128"/>
                    </a:moveTo>
                    <a:lnTo>
                      <a:pt x="860" y="136"/>
                    </a:lnTo>
                    <a:lnTo>
                      <a:pt x="860" y="148"/>
                    </a:lnTo>
                    <a:lnTo>
                      <a:pt x="856" y="152"/>
                    </a:lnTo>
                    <a:lnTo>
                      <a:pt x="860" y="144"/>
                    </a:lnTo>
                    <a:lnTo>
                      <a:pt x="856" y="148"/>
                    </a:lnTo>
                    <a:lnTo>
                      <a:pt x="856" y="144"/>
                    </a:lnTo>
                    <a:lnTo>
                      <a:pt x="864" y="128"/>
                    </a:lnTo>
                    <a:close/>
                    <a:moveTo>
                      <a:pt x="812" y="204"/>
                    </a:moveTo>
                    <a:lnTo>
                      <a:pt x="804" y="204"/>
                    </a:lnTo>
                    <a:lnTo>
                      <a:pt x="808" y="200"/>
                    </a:lnTo>
                    <a:lnTo>
                      <a:pt x="812" y="200"/>
                    </a:lnTo>
                    <a:lnTo>
                      <a:pt x="808" y="200"/>
                    </a:lnTo>
                    <a:lnTo>
                      <a:pt x="816" y="180"/>
                    </a:lnTo>
                    <a:lnTo>
                      <a:pt x="816" y="172"/>
                    </a:lnTo>
                    <a:lnTo>
                      <a:pt x="824" y="164"/>
                    </a:lnTo>
                    <a:lnTo>
                      <a:pt x="824" y="160"/>
                    </a:lnTo>
                    <a:lnTo>
                      <a:pt x="816" y="152"/>
                    </a:lnTo>
                    <a:lnTo>
                      <a:pt x="824" y="148"/>
                    </a:lnTo>
                    <a:lnTo>
                      <a:pt x="824" y="144"/>
                    </a:lnTo>
                    <a:lnTo>
                      <a:pt x="828" y="140"/>
                    </a:lnTo>
                    <a:lnTo>
                      <a:pt x="852" y="132"/>
                    </a:lnTo>
                    <a:lnTo>
                      <a:pt x="836" y="180"/>
                    </a:lnTo>
                    <a:lnTo>
                      <a:pt x="840" y="180"/>
                    </a:lnTo>
                    <a:lnTo>
                      <a:pt x="832" y="196"/>
                    </a:lnTo>
                    <a:lnTo>
                      <a:pt x="836" y="200"/>
                    </a:lnTo>
                    <a:lnTo>
                      <a:pt x="828" y="200"/>
                    </a:lnTo>
                    <a:lnTo>
                      <a:pt x="828" y="208"/>
                    </a:lnTo>
                    <a:lnTo>
                      <a:pt x="832" y="208"/>
                    </a:lnTo>
                    <a:lnTo>
                      <a:pt x="824" y="216"/>
                    </a:lnTo>
                    <a:lnTo>
                      <a:pt x="824" y="220"/>
                    </a:lnTo>
                    <a:lnTo>
                      <a:pt x="828" y="224"/>
                    </a:lnTo>
                    <a:lnTo>
                      <a:pt x="824" y="220"/>
                    </a:lnTo>
                    <a:lnTo>
                      <a:pt x="816" y="232"/>
                    </a:lnTo>
                    <a:lnTo>
                      <a:pt x="820" y="260"/>
                    </a:lnTo>
                    <a:lnTo>
                      <a:pt x="816" y="264"/>
                    </a:lnTo>
                    <a:lnTo>
                      <a:pt x="804" y="240"/>
                    </a:lnTo>
                    <a:lnTo>
                      <a:pt x="808" y="216"/>
                    </a:lnTo>
                    <a:lnTo>
                      <a:pt x="804" y="216"/>
                    </a:lnTo>
                    <a:lnTo>
                      <a:pt x="804" y="212"/>
                    </a:lnTo>
                    <a:lnTo>
                      <a:pt x="808" y="204"/>
                    </a:lnTo>
                    <a:lnTo>
                      <a:pt x="812" y="204"/>
                    </a:lnTo>
                    <a:close/>
                  </a:path>
                </a:pathLst>
              </a:custGeom>
              <a:solidFill>
                <a:schemeClr val="accent2"/>
              </a:solidFill>
              <a:ln w="6350">
                <a:solidFill>
                  <a:srgbClr val="000000"/>
                </a:solidFill>
                <a:round/>
                <a:headEnd/>
                <a:tailEnd/>
              </a:ln>
            </p:spPr>
            <p:txBody>
              <a:bodyPr/>
              <a:lstStyle/>
              <a:p>
                <a:endParaRPr lang="en-US"/>
              </a:p>
            </p:txBody>
          </p:sp>
          <p:sp>
            <p:nvSpPr>
              <p:cNvPr id="130" name="Freeform 50"/>
              <p:cNvSpPr>
                <a:spLocks/>
              </p:cNvSpPr>
              <p:nvPr/>
            </p:nvSpPr>
            <p:spPr bwMode="auto">
              <a:xfrm>
                <a:off x="2479" y="2167"/>
                <a:ext cx="486" cy="428"/>
              </a:xfrm>
              <a:custGeom>
                <a:avLst/>
                <a:gdLst>
                  <a:gd name="T0" fmla="*/ 741110 w 724"/>
                  <a:gd name="T1" fmla="*/ 884019 h 632"/>
                  <a:gd name="T2" fmla="*/ 741110 w 724"/>
                  <a:gd name="T3" fmla="*/ 884019 h 632"/>
                  <a:gd name="T4" fmla="*/ 741110 w 724"/>
                  <a:gd name="T5" fmla="*/ 884019 h 632"/>
                  <a:gd name="T6" fmla="*/ 741110 w 724"/>
                  <a:gd name="T7" fmla="*/ 884019 h 632"/>
                  <a:gd name="T8" fmla="*/ 741110 w 724"/>
                  <a:gd name="T9" fmla="*/ 884019 h 632"/>
                  <a:gd name="T10" fmla="*/ 741110 w 724"/>
                  <a:gd name="T11" fmla="*/ 884019 h 632"/>
                  <a:gd name="T12" fmla="*/ 741110 w 724"/>
                  <a:gd name="T13" fmla="*/ 884019 h 632"/>
                  <a:gd name="T14" fmla="*/ 741110 w 724"/>
                  <a:gd name="T15" fmla="*/ 884019 h 632"/>
                  <a:gd name="T16" fmla="*/ 741110 w 724"/>
                  <a:gd name="T17" fmla="*/ 884019 h 632"/>
                  <a:gd name="T18" fmla="*/ 741110 w 724"/>
                  <a:gd name="T19" fmla="*/ 884019 h 632"/>
                  <a:gd name="T20" fmla="*/ 741110 w 724"/>
                  <a:gd name="T21" fmla="*/ 884019 h 632"/>
                  <a:gd name="T22" fmla="*/ 741110 w 724"/>
                  <a:gd name="T23" fmla="*/ 884019 h 632"/>
                  <a:gd name="T24" fmla="*/ 741110 w 724"/>
                  <a:gd name="T25" fmla="*/ 884019 h 632"/>
                  <a:gd name="T26" fmla="*/ 741110 w 724"/>
                  <a:gd name="T27" fmla="*/ 884019 h 632"/>
                  <a:gd name="T28" fmla="*/ 741110 w 724"/>
                  <a:gd name="T29" fmla="*/ 884019 h 632"/>
                  <a:gd name="T30" fmla="*/ 741110 w 724"/>
                  <a:gd name="T31" fmla="*/ 884019 h 632"/>
                  <a:gd name="T32" fmla="*/ 741110 w 724"/>
                  <a:gd name="T33" fmla="*/ 884019 h 632"/>
                  <a:gd name="T34" fmla="*/ 741110 w 724"/>
                  <a:gd name="T35" fmla="*/ 884019 h 632"/>
                  <a:gd name="T36" fmla="*/ 741110 w 724"/>
                  <a:gd name="T37" fmla="*/ 884019 h 632"/>
                  <a:gd name="T38" fmla="*/ 741110 w 724"/>
                  <a:gd name="T39" fmla="*/ 884019 h 632"/>
                  <a:gd name="T40" fmla="*/ 741110 w 724"/>
                  <a:gd name="T41" fmla="*/ 884019 h 632"/>
                  <a:gd name="T42" fmla="*/ 741110 w 724"/>
                  <a:gd name="T43" fmla="*/ 884019 h 632"/>
                  <a:gd name="T44" fmla="*/ 741110 w 724"/>
                  <a:gd name="T45" fmla="*/ 884019 h 632"/>
                  <a:gd name="T46" fmla="*/ 741110 w 724"/>
                  <a:gd name="T47" fmla="*/ 884019 h 632"/>
                  <a:gd name="T48" fmla="*/ 741110 w 724"/>
                  <a:gd name="T49" fmla="*/ 884019 h 632"/>
                  <a:gd name="T50" fmla="*/ 741110 w 724"/>
                  <a:gd name="T51" fmla="*/ 884019 h 632"/>
                  <a:gd name="T52" fmla="*/ 741110 w 724"/>
                  <a:gd name="T53" fmla="*/ 884019 h 632"/>
                  <a:gd name="T54" fmla="*/ 741110 w 724"/>
                  <a:gd name="T55" fmla="*/ 884019 h 632"/>
                  <a:gd name="T56" fmla="*/ 741110 w 724"/>
                  <a:gd name="T57" fmla="*/ 884019 h 632"/>
                  <a:gd name="T58" fmla="*/ 741110 w 724"/>
                  <a:gd name="T59" fmla="*/ 884019 h 632"/>
                  <a:gd name="T60" fmla="*/ 741110 w 724"/>
                  <a:gd name="T61" fmla="*/ 884019 h 632"/>
                  <a:gd name="T62" fmla="*/ 741110 w 724"/>
                  <a:gd name="T63" fmla="*/ 884019 h 632"/>
                  <a:gd name="T64" fmla="*/ 741110 w 724"/>
                  <a:gd name="T65" fmla="*/ 884019 h 632"/>
                  <a:gd name="T66" fmla="*/ 741110 w 724"/>
                  <a:gd name="T67" fmla="*/ 884019 h 632"/>
                  <a:gd name="T68" fmla="*/ 741110 w 724"/>
                  <a:gd name="T69" fmla="*/ 884019 h 632"/>
                  <a:gd name="T70" fmla="*/ 741110 w 724"/>
                  <a:gd name="T71" fmla="*/ 884019 h 632"/>
                  <a:gd name="T72" fmla="*/ 741110 w 724"/>
                  <a:gd name="T73" fmla="*/ 0 h 632"/>
                  <a:gd name="T74" fmla="*/ 741110 w 724"/>
                  <a:gd name="T75" fmla="*/ 884019 h 632"/>
                  <a:gd name="T76" fmla="*/ 741110 w 724"/>
                  <a:gd name="T77" fmla="*/ 884019 h 632"/>
                  <a:gd name="T78" fmla="*/ 741110 w 724"/>
                  <a:gd name="T79" fmla="*/ 884019 h 632"/>
                  <a:gd name="T80" fmla="*/ 741110 w 724"/>
                  <a:gd name="T81" fmla="*/ 884019 h 632"/>
                  <a:gd name="T82" fmla="*/ 741110 w 724"/>
                  <a:gd name="T83" fmla="*/ 884019 h 632"/>
                  <a:gd name="T84" fmla="*/ 741110 w 724"/>
                  <a:gd name="T85" fmla="*/ 884019 h 632"/>
                  <a:gd name="T86" fmla="*/ 741110 w 724"/>
                  <a:gd name="T87" fmla="*/ 884019 h 632"/>
                  <a:gd name="T88" fmla="*/ 741110 w 724"/>
                  <a:gd name="T89" fmla="*/ 884019 h 632"/>
                  <a:gd name="T90" fmla="*/ 741110 w 724"/>
                  <a:gd name="T91" fmla="*/ 884019 h 632"/>
                  <a:gd name="T92" fmla="*/ 741110 w 724"/>
                  <a:gd name="T93" fmla="*/ 884019 h 632"/>
                  <a:gd name="T94" fmla="*/ 741110 w 724"/>
                  <a:gd name="T95" fmla="*/ 884019 h 632"/>
                  <a:gd name="T96" fmla="*/ 741110 w 724"/>
                  <a:gd name="T97" fmla="*/ 884019 h 632"/>
                  <a:gd name="T98" fmla="*/ 741110 w 724"/>
                  <a:gd name="T99" fmla="*/ 884019 h 632"/>
                  <a:gd name="T100" fmla="*/ 741110 w 724"/>
                  <a:gd name="T101" fmla="*/ 884019 h 632"/>
                  <a:gd name="T102" fmla="*/ 741110 w 724"/>
                  <a:gd name="T103" fmla="*/ 884019 h 632"/>
                  <a:gd name="T104" fmla="*/ 741110 w 724"/>
                  <a:gd name="T105" fmla="*/ 884019 h 632"/>
                  <a:gd name="T106" fmla="*/ 741110 w 724"/>
                  <a:gd name="T107" fmla="*/ 884019 h 632"/>
                  <a:gd name="T108" fmla="*/ 741110 w 724"/>
                  <a:gd name="T109" fmla="*/ 884019 h 632"/>
                  <a:gd name="T110" fmla="*/ 741110 w 724"/>
                  <a:gd name="T111" fmla="*/ 884019 h 632"/>
                  <a:gd name="T112" fmla="*/ 741110 w 724"/>
                  <a:gd name="T113" fmla="*/ 884019 h 632"/>
                  <a:gd name="T114" fmla="*/ 741110 w 724"/>
                  <a:gd name="T115" fmla="*/ 884019 h 632"/>
                  <a:gd name="T116" fmla="*/ 741110 w 724"/>
                  <a:gd name="T117" fmla="*/ 884019 h 632"/>
                  <a:gd name="T118" fmla="*/ 741110 w 724"/>
                  <a:gd name="T119" fmla="*/ 884019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632"/>
                  <a:gd name="T182" fmla="*/ 724 w 724"/>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632">
                    <a:moveTo>
                      <a:pt x="724" y="488"/>
                    </a:moveTo>
                    <a:lnTo>
                      <a:pt x="724" y="500"/>
                    </a:lnTo>
                    <a:lnTo>
                      <a:pt x="720" y="504"/>
                    </a:lnTo>
                    <a:lnTo>
                      <a:pt x="720" y="508"/>
                    </a:lnTo>
                    <a:lnTo>
                      <a:pt x="720" y="512"/>
                    </a:lnTo>
                    <a:lnTo>
                      <a:pt x="724" y="512"/>
                    </a:lnTo>
                    <a:lnTo>
                      <a:pt x="724" y="516"/>
                    </a:lnTo>
                    <a:lnTo>
                      <a:pt x="720" y="516"/>
                    </a:lnTo>
                    <a:lnTo>
                      <a:pt x="716" y="520"/>
                    </a:lnTo>
                    <a:lnTo>
                      <a:pt x="716" y="524"/>
                    </a:lnTo>
                    <a:lnTo>
                      <a:pt x="720" y="528"/>
                    </a:lnTo>
                    <a:lnTo>
                      <a:pt x="720" y="532"/>
                    </a:lnTo>
                    <a:lnTo>
                      <a:pt x="716" y="536"/>
                    </a:lnTo>
                    <a:lnTo>
                      <a:pt x="716" y="540"/>
                    </a:lnTo>
                    <a:lnTo>
                      <a:pt x="712" y="544"/>
                    </a:lnTo>
                    <a:lnTo>
                      <a:pt x="708" y="544"/>
                    </a:lnTo>
                    <a:lnTo>
                      <a:pt x="704" y="536"/>
                    </a:lnTo>
                    <a:lnTo>
                      <a:pt x="700" y="536"/>
                    </a:lnTo>
                    <a:lnTo>
                      <a:pt x="696" y="552"/>
                    </a:lnTo>
                    <a:lnTo>
                      <a:pt x="692" y="560"/>
                    </a:lnTo>
                    <a:lnTo>
                      <a:pt x="688" y="560"/>
                    </a:lnTo>
                    <a:lnTo>
                      <a:pt x="688" y="556"/>
                    </a:lnTo>
                    <a:lnTo>
                      <a:pt x="688" y="552"/>
                    </a:lnTo>
                    <a:lnTo>
                      <a:pt x="688" y="548"/>
                    </a:lnTo>
                    <a:lnTo>
                      <a:pt x="684" y="544"/>
                    </a:lnTo>
                    <a:lnTo>
                      <a:pt x="680" y="548"/>
                    </a:lnTo>
                    <a:lnTo>
                      <a:pt x="680" y="552"/>
                    </a:lnTo>
                    <a:lnTo>
                      <a:pt x="684" y="556"/>
                    </a:lnTo>
                    <a:lnTo>
                      <a:pt x="684" y="560"/>
                    </a:lnTo>
                    <a:lnTo>
                      <a:pt x="680" y="564"/>
                    </a:lnTo>
                    <a:lnTo>
                      <a:pt x="684" y="568"/>
                    </a:lnTo>
                    <a:lnTo>
                      <a:pt x="684" y="576"/>
                    </a:lnTo>
                    <a:lnTo>
                      <a:pt x="676" y="576"/>
                    </a:lnTo>
                    <a:lnTo>
                      <a:pt x="676" y="580"/>
                    </a:lnTo>
                    <a:lnTo>
                      <a:pt x="684" y="584"/>
                    </a:lnTo>
                    <a:lnTo>
                      <a:pt x="684" y="588"/>
                    </a:lnTo>
                    <a:lnTo>
                      <a:pt x="676" y="592"/>
                    </a:lnTo>
                    <a:lnTo>
                      <a:pt x="668" y="588"/>
                    </a:lnTo>
                    <a:lnTo>
                      <a:pt x="668" y="592"/>
                    </a:lnTo>
                    <a:lnTo>
                      <a:pt x="668" y="596"/>
                    </a:lnTo>
                    <a:lnTo>
                      <a:pt x="676" y="600"/>
                    </a:lnTo>
                    <a:lnTo>
                      <a:pt x="680" y="604"/>
                    </a:lnTo>
                    <a:lnTo>
                      <a:pt x="680" y="608"/>
                    </a:lnTo>
                    <a:lnTo>
                      <a:pt x="672" y="612"/>
                    </a:lnTo>
                    <a:lnTo>
                      <a:pt x="672" y="620"/>
                    </a:lnTo>
                    <a:lnTo>
                      <a:pt x="668" y="624"/>
                    </a:lnTo>
                    <a:lnTo>
                      <a:pt x="640" y="628"/>
                    </a:lnTo>
                    <a:lnTo>
                      <a:pt x="604" y="632"/>
                    </a:lnTo>
                    <a:lnTo>
                      <a:pt x="596" y="632"/>
                    </a:lnTo>
                    <a:lnTo>
                      <a:pt x="600" y="616"/>
                    </a:lnTo>
                    <a:lnTo>
                      <a:pt x="604" y="612"/>
                    </a:lnTo>
                    <a:lnTo>
                      <a:pt x="608" y="612"/>
                    </a:lnTo>
                    <a:lnTo>
                      <a:pt x="608" y="608"/>
                    </a:lnTo>
                    <a:lnTo>
                      <a:pt x="612" y="604"/>
                    </a:lnTo>
                    <a:lnTo>
                      <a:pt x="616" y="600"/>
                    </a:lnTo>
                    <a:lnTo>
                      <a:pt x="620" y="600"/>
                    </a:lnTo>
                    <a:lnTo>
                      <a:pt x="620" y="592"/>
                    </a:lnTo>
                    <a:lnTo>
                      <a:pt x="628" y="588"/>
                    </a:lnTo>
                    <a:lnTo>
                      <a:pt x="628" y="584"/>
                    </a:lnTo>
                    <a:lnTo>
                      <a:pt x="624" y="584"/>
                    </a:lnTo>
                    <a:lnTo>
                      <a:pt x="628" y="576"/>
                    </a:lnTo>
                    <a:lnTo>
                      <a:pt x="624" y="572"/>
                    </a:lnTo>
                    <a:lnTo>
                      <a:pt x="620" y="572"/>
                    </a:lnTo>
                    <a:lnTo>
                      <a:pt x="620" y="568"/>
                    </a:lnTo>
                    <a:lnTo>
                      <a:pt x="620" y="564"/>
                    </a:lnTo>
                    <a:lnTo>
                      <a:pt x="616" y="564"/>
                    </a:lnTo>
                    <a:lnTo>
                      <a:pt x="616" y="560"/>
                    </a:lnTo>
                    <a:lnTo>
                      <a:pt x="608" y="560"/>
                    </a:lnTo>
                    <a:lnTo>
                      <a:pt x="568" y="564"/>
                    </a:lnTo>
                    <a:lnTo>
                      <a:pt x="544" y="564"/>
                    </a:lnTo>
                    <a:lnTo>
                      <a:pt x="508" y="568"/>
                    </a:lnTo>
                    <a:lnTo>
                      <a:pt x="476" y="568"/>
                    </a:lnTo>
                    <a:lnTo>
                      <a:pt x="472" y="568"/>
                    </a:lnTo>
                    <a:lnTo>
                      <a:pt x="448" y="568"/>
                    </a:lnTo>
                    <a:lnTo>
                      <a:pt x="400" y="572"/>
                    </a:lnTo>
                    <a:lnTo>
                      <a:pt x="396" y="572"/>
                    </a:lnTo>
                    <a:lnTo>
                      <a:pt x="356" y="572"/>
                    </a:lnTo>
                    <a:lnTo>
                      <a:pt x="328" y="576"/>
                    </a:lnTo>
                    <a:lnTo>
                      <a:pt x="320" y="576"/>
                    </a:lnTo>
                    <a:lnTo>
                      <a:pt x="272" y="576"/>
                    </a:lnTo>
                    <a:lnTo>
                      <a:pt x="268" y="576"/>
                    </a:lnTo>
                    <a:lnTo>
                      <a:pt x="240" y="576"/>
                    </a:lnTo>
                    <a:lnTo>
                      <a:pt x="212" y="576"/>
                    </a:lnTo>
                    <a:lnTo>
                      <a:pt x="188" y="576"/>
                    </a:lnTo>
                    <a:lnTo>
                      <a:pt x="128" y="580"/>
                    </a:lnTo>
                    <a:lnTo>
                      <a:pt x="128" y="556"/>
                    </a:lnTo>
                    <a:lnTo>
                      <a:pt x="128" y="540"/>
                    </a:lnTo>
                    <a:lnTo>
                      <a:pt x="128" y="508"/>
                    </a:lnTo>
                    <a:lnTo>
                      <a:pt x="128" y="500"/>
                    </a:lnTo>
                    <a:lnTo>
                      <a:pt x="124" y="464"/>
                    </a:lnTo>
                    <a:lnTo>
                      <a:pt x="124" y="460"/>
                    </a:lnTo>
                    <a:lnTo>
                      <a:pt x="124" y="420"/>
                    </a:lnTo>
                    <a:lnTo>
                      <a:pt x="124" y="416"/>
                    </a:lnTo>
                    <a:lnTo>
                      <a:pt x="124" y="368"/>
                    </a:lnTo>
                    <a:lnTo>
                      <a:pt x="124" y="364"/>
                    </a:lnTo>
                    <a:lnTo>
                      <a:pt x="124" y="316"/>
                    </a:lnTo>
                    <a:lnTo>
                      <a:pt x="124" y="304"/>
                    </a:lnTo>
                    <a:lnTo>
                      <a:pt x="124" y="268"/>
                    </a:lnTo>
                    <a:lnTo>
                      <a:pt x="124" y="256"/>
                    </a:lnTo>
                    <a:lnTo>
                      <a:pt x="124" y="228"/>
                    </a:lnTo>
                    <a:lnTo>
                      <a:pt x="124" y="216"/>
                    </a:lnTo>
                    <a:lnTo>
                      <a:pt x="124" y="212"/>
                    </a:lnTo>
                    <a:lnTo>
                      <a:pt x="120" y="212"/>
                    </a:lnTo>
                    <a:lnTo>
                      <a:pt x="116" y="208"/>
                    </a:lnTo>
                    <a:lnTo>
                      <a:pt x="112" y="208"/>
                    </a:lnTo>
                    <a:lnTo>
                      <a:pt x="104" y="204"/>
                    </a:lnTo>
                    <a:lnTo>
                      <a:pt x="100" y="204"/>
                    </a:lnTo>
                    <a:lnTo>
                      <a:pt x="100" y="196"/>
                    </a:lnTo>
                    <a:lnTo>
                      <a:pt x="96" y="192"/>
                    </a:lnTo>
                    <a:lnTo>
                      <a:pt x="92" y="188"/>
                    </a:lnTo>
                    <a:lnTo>
                      <a:pt x="92" y="180"/>
                    </a:lnTo>
                    <a:lnTo>
                      <a:pt x="88" y="180"/>
                    </a:lnTo>
                    <a:lnTo>
                      <a:pt x="84" y="176"/>
                    </a:lnTo>
                    <a:lnTo>
                      <a:pt x="84" y="172"/>
                    </a:lnTo>
                    <a:lnTo>
                      <a:pt x="76" y="168"/>
                    </a:lnTo>
                    <a:lnTo>
                      <a:pt x="72" y="160"/>
                    </a:lnTo>
                    <a:lnTo>
                      <a:pt x="68" y="156"/>
                    </a:lnTo>
                    <a:lnTo>
                      <a:pt x="76" y="152"/>
                    </a:lnTo>
                    <a:lnTo>
                      <a:pt x="76" y="148"/>
                    </a:lnTo>
                    <a:lnTo>
                      <a:pt x="80" y="140"/>
                    </a:lnTo>
                    <a:lnTo>
                      <a:pt x="84" y="140"/>
                    </a:lnTo>
                    <a:lnTo>
                      <a:pt x="84" y="132"/>
                    </a:lnTo>
                    <a:lnTo>
                      <a:pt x="88" y="132"/>
                    </a:lnTo>
                    <a:lnTo>
                      <a:pt x="92" y="132"/>
                    </a:lnTo>
                    <a:lnTo>
                      <a:pt x="96" y="128"/>
                    </a:lnTo>
                    <a:lnTo>
                      <a:pt x="92" y="128"/>
                    </a:lnTo>
                    <a:lnTo>
                      <a:pt x="88" y="128"/>
                    </a:lnTo>
                    <a:lnTo>
                      <a:pt x="88" y="124"/>
                    </a:lnTo>
                    <a:lnTo>
                      <a:pt x="92" y="124"/>
                    </a:lnTo>
                    <a:lnTo>
                      <a:pt x="92" y="120"/>
                    </a:lnTo>
                    <a:lnTo>
                      <a:pt x="88" y="120"/>
                    </a:lnTo>
                    <a:lnTo>
                      <a:pt x="88" y="116"/>
                    </a:lnTo>
                    <a:lnTo>
                      <a:pt x="88" y="108"/>
                    </a:lnTo>
                    <a:lnTo>
                      <a:pt x="84" y="108"/>
                    </a:lnTo>
                    <a:lnTo>
                      <a:pt x="80" y="108"/>
                    </a:lnTo>
                    <a:lnTo>
                      <a:pt x="76" y="112"/>
                    </a:lnTo>
                    <a:lnTo>
                      <a:pt x="72" y="112"/>
                    </a:lnTo>
                    <a:lnTo>
                      <a:pt x="64" y="108"/>
                    </a:lnTo>
                    <a:lnTo>
                      <a:pt x="60" y="108"/>
                    </a:lnTo>
                    <a:lnTo>
                      <a:pt x="60" y="104"/>
                    </a:lnTo>
                    <a:lnTo>
                      <a:pt x="56" y="104"/>
                    </a:lnTo>
                    <a:lnTo>
                      <a:pt x="48" y="96"/>
                    </a:lnTo>
                    <a:lnTo>
                      <a:pt x="44" y="92"/>
                    </a:lnTo>
                    <a:lnTo>
                      <a:pt x="40" y="92"/>
                    </a:lnTo>
                    <a:lnTo>
                      <a:pt x="40" y="88"/>
                    </a:lnTo>
                    <a:lnTo>
                      <a:pt x="36" y="88"/>
                    </a:lnTo>
                    <a:lnTo>
                      <a:pt x="40" y="84"/>
                    </a:lnTo>
                    <a:lnTo>
                      <a:pt x="40" y="80"/>
                    </a:lnTo>
                    <a:lnTo>
                      <a:pt x="36" y="76"/>
                    </a:lnTo>
                    <a:lnTo>
                      <a:pt x="32" y="72"/>
                    </a:lnTo>
                    <a:lnTo>
                      <a:pt x="32" y="68"/>
                    </a:lnTo>
                    <a:lnTo>
                      <a:pt x="32" y="64"/>
                    </a:lnTo>
                    <a:lnTo>
                      <a:pt x="24" y="60"/>
                    </a:lnTo>
                    <a:lnTo>
                      <a:pt x="20" y="52"/>
                    </a:lnTo>
                    <a:lnTo>
                      <a:pt x="12" y="52"/>
                    </a:lnTo>
                    <a:lnTo>
                      <a:pt x="16" y="52"/>
                    </a:lnTo>
                    <a:lnTo>
                      <a:pt x="16" y="48"/>
                    </a:lnTo>
                    <a:lnTo>
                      <a:pt x="16" y="40"/>
                    </a:lnTo>
                    <a:lnTo>
                      <a:pt x="8" y="28"/>
                    </a:lnTo>
                    <a:lnTo>
                      <a:pt x="8" y="24"/>
                    </a:lnTo>
                    <a:lnTo>
                      <a:pt x="12" y="24"/>
                    </a:lnTo>
                    <a:lnTo>
                      <a:pt x="12" y="20"/>
                    </a:lnTo>
                    <a:lnTo>
                      <a:pt x="12" y="16"/>
                    </a:lnTo>
                    <a:lnTo>
                      <a:pt x="8" y="20"/>
                    </a:lnTo>
                    <a:lnTo>
                      <a:pt x="8" y="24"/>
                    </a:lnTo>
                    <a:lnTo>
                      <a:pt x="4" y="24"/>
                    </a:lnTo>
                    <a:lnTo>
                      <a:pt x="0" y="20"/>
                    </a:lnTo>
                    <a:lnTo>
                      <a:pt x="0" y="16"/>
                    </a:lnTo>
                    <a:lnTo>
                      <a:pt x="40" y="16"/>
                    </a:lnTo>
                    <a:lnTo>
                      <a:pt x="56" y="16"/>
                    </a:lnTo>
                    <a:lnTo>
                      <a:pt x="88" y="16"/>
                    </a:lnTo>
                    <a:lnTo>
                      <a:pt x="116" y="16"/>
                    </a:lnTo>
                    <a:lnTo>
                      <a:pt x="132" y="16"/>
                    </a:lnTo>
                    <a:lnTo>
                      <a:pt x="160" y="16"/>
                    </a:lnTo>
                    <a:lnTo>
                      <a:pt x="180" y="16"/>
                    </a:lnTo>
                    <a:lnTo>
                      <a:pt x="204" y="12"/>
                    </a:lnTo>
                    <a:lnTo>
                      <a:pt x="228" y="12"/>
                    </a:lnTo>
                    <a:lnTo>
                      <a:pt x="248" y="12"/>
                    </a:lnTo>
                    <a:lnTo>
                      <a:pt x="276" y="12"/>
                    </a:lnTo>
                    <a:lnTo>
                      <a:pt x="316" y="8"/>
                    </a:lnTo>
                    <a:lnTo>
                      <a:pt x="324" y="8"/>
                    </a:lnTo>
                    <a:lnTo>
                      <a:pt x="352" y="4"/>
                    </a:lnTo>
                    <a:lnTo>
                      <a:pt x="368" y="4"/>
                    </a:lnTo>
                    <a:lnTo>
                      <a:pt x="396" y="4"/>
                    </a:lnTo>
                    <a:lnTo>
                      <a:pt x="416" y="0"/>
                    </a:lnTo>
                    <a:lnTo>
                      <a:pt x="420" y="4"/>
                    </a:lnTo>
                    <a:lnTo>
                      <a:pt x="420" y="8"/>
                    </a:lnTo>
                    <a:lnTo>
                      <a:pt x="428" y="12"/>
                    </a:lnTo>
                    <a:lnTo>
                      <a:pt x="428" y="16"/>
                    </a:lnTo>
                    <a:lnTo>
                      <a:pt x="432" y="20"/>
                    </a:lnTo>
                    <a:lnTo>
                      <a:pt x="436" y="20"/>
                    </a:lnTo>
                    <a:lnTo>
                      <a:pt x="440" y="24"/>
                    </a:lnTo>
                    <a:lnTo>
                      <a:pt x="440" y="28"/>
                    </a:lnTo>
                    <a:lnTo>
                      <a:pt x="444" y="28"/>
                    </a:lnTo>
                    <a:lnTo>
                      <a:pt x="444" y="32"/>
                    </a:lnTo>
                    <a:lnTo>
                      <a:pt x="448" y="32"/>
                    </a:lnTo>
                    <a:lnTo>
                      <a:pt x="444" y="44"/>
                    </a:lnTo>
                    <a:lnTo>
                      <a:pt x="444" y="52"/>
                    </a:lnTo>
                    <a:lnTo>
                      <a:pt x="444" y="56"/>
                    </a:lnTo>
                    <a:lnTo>
                      <a:pt x="444" y="68"/>
                    </a:lnTo>
                    <a:lnTo>
                      <a:pt x="444" y="76"/>
                    </a:lnTo>
                    <a:lnTo>
                      <a:pt x="448" y="84"/>
                    </a:lnTo>
                    <a:lnTo>
                      <a:pt x="452" y="92"/>
                    </a:lnTo>
                    <a:lnTo>
                      <a:pt x="452" y="96"/>
                    </a:lnTo>
                    <a:lnTo>
                      <a:pt x="452" y="100"/>
                    </a:lnTo>
                    <a:lnTo>
                      <a:pt x="452" y="104"/>
                    </a:lnTo>
                    <a:lnTo>
                      <a:pt x="460" y="112"/>
                    </a:lnTo>
                    <a:lnTo>
                      <a:pt x="460" y="116"/>
                    </a:lnTo>
                    <a:lnTo>
                      <a:pt x="460" y="124"/>
                    </a:lnTo>
                    <a:lnTo>
                      <a:pt x="468" y="128"/>
                    </a:lnTo>
                    <a:lnTo>
                      <a:pt x="480" y="140"/>
                    </a:lnTo>
                    <a:lnTo>
                      <a:pt x="484" y="144"/>
                    </a:lnTo>
                    <a:lnTo>
                      <a:pt x="492" y="148"/>
                    </a:lnTo>
                    <a:lnTo>
                      <a:pt x="496" y="156"/>
                    </a:lnTo>
                    <a:lnTo>
                      <a:pt x="496" y="160"/>
                    </a:lnTo>
                    <a:lnTo>
                      <a:pt x="508" y="164"/>
                    </a:lnTo>
                    <a:lnTo>
                      <a:pt x="516" y="172"/>
                    </a:lnTo>
                    <a:lnTo>
                      <a:pt x="524" y="176"/>
                    </a:lnTo>
                    <a:lnTo>
                      <a:pt x="532" y="184"/>
                    </a:lnTo>
                    <a:lnTo>
                      <a:pt x="532" y="188"/>
                    </a:lnTo>
                    <a:lnTo>
                      <a:pt x="532" y="192"/>
                    </a:lnTo>
                    <a:lnTo>
                      <a:pt x="532" y="200"/>
                    </a:lnTo>
                    <a:lnTo>
                      <a:pt x="536" y="204"/>
                    </a:lnTo>
                    <a:lnTo>
                      <a:pt x="536" y="212"/>
                    </a:lnTo>
                    <a:lnTo>
                      <a:pt x="540" y="228"/>
                    </a:lnTo>
                    <a:lnTo>
                      <a:pt x="544" y="236"/>
                    </a:lnTo>
                    <a:lnTo>
                      <a:pt x="552" y="236"/>
                    </a:lnTo>
                    <a:lnTo>
                      <a:pt x="556" y="232"/>
                    </a:lnTo>
                    <a:lnTo>
                      <a:pt x="560" y="224"/>
                    </a:lnTo>
                    <a:lnTo>
                      <a:pt x="568" y="220"/>
                    </a:lnTo>
                    <a:lnTo>
                      <a:pt x="576" y="228"/>
                    </a:lnTo>
                    <a:lnTo>
                      <a:pt x="580" y="228"/>
                    </a:lnTo>
                    <a:lnTo>
                      <a:pt x="584" y="228"/>
                    </a:lnTo>
                    <a:lnTo>
                      <a:pt x="596" y="236"/>
                    </a:lnTo>
                    <a:lnTo>
                      <a:pt x="600" y="236"/>
                    </a:lnTo>
                    <a:lnTo>
                      <a:pt x="600" y="244"/>
                    </a:lnTo>
                    <a:lnTo>
                      <a:pt x="596" y="244"/>
                    </a:lnTo>
                    <a:lnTo>
                      <a:pt x="596" y="248"/>
                    </a:lnTo>
                    <a:lnTo>
                      <a:pt x="592" y="252"/>
                    </a:lnTo>
                    <a:lnTo>
                      <a:pt x="592" y="256"/>
                    </a:lnTo>
                    <a:lnTo>
                      <a:pt x="592" y="264"/>
                    </a:lnTo>
                    <a:lnTo>
                      <a:pt x="592" y="268"/>
                    </a:lnTo>
                    <a:lnTo>
                      <a:pt x="588" y="276"/>
                    </a:lnTo>
                    <a:lnTo>
                      <a:pt x="588" y="280"/>
                    </a:lnTo>
                    <a:lnTo>
                      <a:pt x="584" y="280"/>
                    </a:lnTo>
                    <a:lnTo>
                      <a:pt x="584" y="296"/>
                    </a:lnTo>
                    <a:lnTo>
                      <a:pt x="580" y="300"/>
                    </a:lnTo>
                    <a:lnTo>
                      <a:pt x="576" y="304"/>
                    </a:lnTo>
                    <a:lnTo>
                      <a:pt x="576" y="308"/>
                    </a:lnTo>
                    <a:lnTo>
                      <a:pt x="576" y="320"/>
                    </a:lnTo>
                    <a:lnTo>
                      <a:pt x="580" y="328"/>
                    </a:lnTo>
                    <a:lnTo>
                      <a:pt x="588" y="332"/>
                    </a:lnTo>
                    <a:lnTo>
                      <a:pt x="592" y="336"/>
                    </a:lnTo>
                    <a:lnTo>
                      <a:pt x="596" y="340"/>
                    </a:lnTo>
                    <a:lnTo>
                      <a:pt x="604" y="344"/>
                    </a:lnTo>
                    <a:lnTo>
                      <a:pt x="604" y="348"/>
                    </a:lnTo>
                    <a:lnTo>
                      <a:pt x="616" y="352"/>
                    </a:lnTo>
                    <a:lnTo>
                      <a:pt x="616" y="356"/>
                    </a:lnTo>
                    <a:lnTo>
                      <a:pt x="624" y="356"/>
                    </a:lnTo>
                    <a:lnTo>
                      <a:pt x="620" y="364"/>
                    </a:lnTo>
                    <a:lnTo>
                      <a:pt x="628" y="368"/>
                    </a:lnTo>
                    <a:lnTo>
                      <a:pt x="632" y="368"/>
                    </a:lnTo>
                    <a:lnTo>
                      <a:pt x="632" y="364"/>
                    </a:lnTo>
                    <a:lnTo>
                      <a:pt x="636" y="364"/>
                    </a:lnTo>
                    <a:lnTo>
                      <a:pt x="648" y="372"/>
                    </a:lnTo>
                    <a:lnTo>
                      <a:pt x="652" y="376"/>
                    </a:lnTo>
                    <a:lnTo>
                      <a:pt x="656" y="380"/>
                    </a:lnTo>
                    <a:lnTo>
                      <a:pt x="656" y="384"/>
                    </a:lnTo>
                    <a:lnTo>
                      <a:pt x="668" y="388"/>
                    </a:lnTo>
                    <a:lnTo>
                      <a:pt x="672" y="392"/>
                    </a:lnTo>
                    <a:lnTo>
                      <a:pt x="672" y="396"/>
                    </a:lnTo>
                    <a:lnTo>
                      <a:pt x="676" y="400"/>
                    </a:lnTo>
                    <a:lnTo>
                      <a:pt x="672" y="408"/>
                    </a:lnTo>
                    <a:lnTo>
                      <a:pt x="676" y="420"/>
                    </a:lnTo>
                    <a:lnTo>
                      <a:pt x="684" y="424"/>
                    </a:lnTo>
                    <a:lnTo>
                      <a:pt x="684" y="428"/>
                    </a:lnTo>
                    <a:lnTo>
                      <a:pt x="684" y="436"/>
                    </a:lnTo>
                    <a:lnTo>
                      <a:pt x="680" y="440"/>
                    </a:lnTo>
                    <a:lnTo>
                      <a:pt x="676" y="444"/>
                    </a:lnTo>
                    <a:lnTo>
                      <a:pt x="676" y="448"/>
                    </a:lnTo>
                    <a:lnTo>
                      <a:pt x="680" y="452"/>
                    </a:lnTo>
                    <a:lnTo>
                      <a:pt x="684" y="452"/>
                    </a:lnTo>
                    <a:lnTo>
                      <a:pt x="684" y="456"/>
                    </a:lnTo>
                    <a:lnTo>
                      <a:pt x="688" y="464"/>
                    </a:lnTo>
                    <a:lnTo>
                      <a:pt x="688" y="468"/>
                    </a:lnTo>
                    <a:lnTo>
                      <a:pt x="692" y="472"/>
                    </a:lnTo>
                    <a:lnTo>
                      <a:pt x="692" y="480"/>
                    </a:lnTo>
                    <a:lnTo>
                      <a:pt x="700" y="484"/>
                    </a:lnTo>
                    <a:lnTo>
                      <a:pt x="704" y="484"/>
                    </a:lnTo>
                    <a:lnTo>
                      <a:pt x="708" y="484"/>
                    </a:lnTo>
                    <a:lnTo>
                      <a:pt x="708" y="480"/>
                    </a:lnTo>
                    <a:lnTo>
                      <a:pt x="700" y="476"/>
                    </a:lnTo>
                    <a:lnTo>
                      <a:pt x="704" y="472"/>
                    </a:lnTo>
                    <a:lnTo>
                      <a:pt x="708" y="472"/>
                    </a:lnTo>
                    <a:lnTo>
                      <a:pt x="708" y="480"/>
                    </a:lnTo>
                    <a:lnTo>
                      <a:pt x="712" y="480"/>
                    </a:lnTo>
                    <a:lnTo>
                      <a:pt x="716" y="484"/>
                    </a:lnTo>
                    <a:lnTo>
                      <a:pt x="720" y="484"/>
                    </a:lnTo>
                    <a:lnTo>
                      <a:pt x="724" y="484"/>
                    </a:lnTo>
                    <a:lnTo>
                      <a:pt x="724" y="488"/>
                    </a:lnTo>
                    <a:close/>
                  </a:path>
                </a:pathLst>
              </a:custGeom>
              <a:solidFill>
                <a:schemeClr val="accent1"/>
              </a:solidFill>
              <a:ln w="6350">
                <a:solidFill>
                  <a:srgbClr val="000000"/>
                </a:solidFill>
                <a:round/>
                <a:headEnd/>
                <a:tailEnd/>
              </a:ln>
            </p:spPr>
            <p:txBody>
              <a:bodyPr/>
              <a:lstStyle/>
              <a:p>
                <a:endParaRPr lang="en-US"/>
              </a:p>
            </p:txBody>
          </p:sp>
          <p:sp>
            <p:nvSpPr>
              <p:cNvPr id="131" name="Freeform 51"/>
              <p:cNvSpPr>
                <a:spLocks/>
              </p:cNvSpPr>
              <p:nvPr/>
            </p:nvSpPr>
            <p:spPr bwMode="auto">
              <a:xfrm>
                <a:off x="1019" y="2387"/>
                <a:ext cx="497" cy="582"/>
              </a:xfrm>
              <a:custGeom>
                <a:avLst/>
                <a:gdLst>
                  <a:gd name="T0" fmla="*/ 748896 w 740"/>
                  <a:gd name="T1" fmla="*/ 871804 h 860"/>
                  <a:gd name="T2" fmla="*/ 748896 w 740"/>
                  <a:gd name="T3" fmla="*/ 871804 h 860"/>
                  <a:gd name="T4" fmla="*/ 748896 w 740"/>
                  <a:gd name="T5" fmla="*/ 871804 h 860"/>
                  <a:gd name="T6" fmla="*/ 748896 w 740"/>
                  <a:gd name="T7" fmla="*/ 871804 h 860"/>
                  <a:gd name="T8" fmla="*/ 748896 w 740"/>
                  <a:gd name="T9" fmla="*/ 871804 h 860"/>
                  <a:gd name="T10" fmla="*/ 748896 w 740"/>
                  <a:gd name="T11" fmla="*/ 871804 h 860"/>
                  <a:gd name="T12" fmla="*/ 748896 w 740"/>
                  <a:gd name="T13" fmla="*/ 871804 h 860"/>
                  <a:gd name="T14" fmla="*/ 748896 w 740"/>
                  <a:gd name="T15" fmla="*/ 871804 h 860"/>
                  <a:gd name="T16" fmla="*/ 748896 w 740"/>
                  <a:gd name="T17" fmla="*/ 871804 h 860"/>
                  <a:gd name="T18" fmla="*/ 748896 w 740"/>
                  <a:gd name="T19" fmla="*/ 871804 h 860"/>
                  <a:gd name="T20" fmla="*/ 748896 w 740"/>
                  <a:gd name="T21" fmla="*/ 871804 h 860"/>
                  <a:gd name="T22" fmla="*/ 748896 w 740"/>
                  <a:gd name="T23" fmla="*/ 871804 h 860"/>
                  <a:gd name="T24" fmla="*/ 748896 w 740"/>
                  <a:gd name="T25" fmla="*/ 871804 h 860"/>
                  <a:gd name="T26" fmla="*/ 748896 w 740"/>
                  <a:gd name="T27" fmla="*/ 871804 h 860"/>
                  <a:gd name="T28" fmla="*/ 748896 w 740"/>
                  <a:gd name="T29" fmla="*/ 871804 h 860"/>
                  <a:gd name="T30" fmla="*/ 748896 w 740"/>
                  <a:gd name="T31" fmla="*/ 871804 h 860"/>
                  <a:gd name="T32" fmla="*/ 748896 w 740"/>
                  <a:gd name="T33" fmla="*/ 871804 h 860"/>
                  <a:gd name="T34" fmla="*/ 748896 w 740"/>
                  <a:gd name="T35" fmla="*/ 871804 h 860"/>
                  <a:gd name="T36" fmla="*/ 748896 w 740"/>
                  <a:gd name="T37" fmla="*/ 871804 h 860"/>
                  <a:gd name="T38" fmla="*/ 748896 w 740"/>
                  <a:gd name="T39" fmla="*/ 871804 h 860"/>
                  <a:gd name="T40" fmla="*/ 748896 w 740"/>
                  <a:gd name="T41" fmla="*/ 871804 h 860"/>
                  <a:gd name="T42" fmla="*/ 748896 w 740"/>
                  <a:gd name="T43" fmla="*/ 871804 h 860"/>
                  <a:gd name="T44" fmla="*/ 748896 w 740"/>
                  <a:gd name="T45" fmla="*/ 871804 h 860"/>
                  <a:gd name="T46" fmla="*/ 748896 w 740"/>
                  <a:gd name="T47" fmla="*/ 871804 h 860"/>
                  <a:gd name="T48" fmla="*/ 748896 w 740"/>
                  <a:gd name="T49" fmla="*/ 871804 h 860"/>
                  <a:gd name="T50" fmla="*/ 748896 w 740"/>
                  <a:gd name="T51" fmla="*/ 871804 h 860"/>
                  <a:gd name="T52" fmla="*/ 748896 w 740"/>
                  <a:gd name="T53" fmla="*/ 871804 h 860"/>
                  <a:gd name="T54" fmla="*/ 748896 w 740"/>
                  <a:gd name="T55" fmla="*/ 871804 h 860"/>
                  <a:gd name="T56" fmla="*/ 748896 w 740"/>
                  <a:gd name="T57" fmla="*/ 871804 h 860"/>
                  <a:gd name="T58" fmla="*/ 748896 w 740"/>
                  <a:gd name="T59" fmla="*/ 871804 h 860"/>
                  <a:gd name="T60" fmla="*/ 748896 w 740"/>
                  <a:gd name="T61" fmla="*/ 871804 h 860"/>
                  <a:gd name="T62" fmla="*/ 748896 w 740"/>
                  <a:gd name="T63" fmla="*/ 871804 h 860"/>
                  <a:gd name="T64" fmla="*/ 748896 w 740"/>
                  <a:gd name="T65" fmla="*/ 0 h 860"/>
                  <a:gd name="T66" fmla="*/ 748896 w 740"/>
                  <a:gd name="T67" fmla="*/ 871804 h 860"/>
                  <a:gd name="T68" fmla="*/ 748896 w 740"/>
                  <a:gd name="T69" fmla="*/ 871804 h 860"/>
                  <a:gd name="T70" fmla="*/ 748896 w 740"/>
                  <a:gd name="T71" fmla="*/ 871804 h 860"/>
                  <a:gd name="T72" fmla="*/ 748896 w 740"/>
                  <a:gd name="T73" fmla="*/ 871804 h 860"/>
                  <a:gd name="T74" fmla="*/ 748896 w 740"/>
                  <a:gd name="T75" fmla="*/ 871804 h 860"/>
                  <a:gd name="T76" fmla="*/ 748896 w 740"/>
                  <a:gd name="T77" fmla="*/ 871804 h 860"/>
                  <a:gd name="T78" fmla="*/ 748896 w 740"/>
                  <a:gd name="T79" fmla="*/ 871804 h 860"/>
                  <a:gd name="T80" fmla="*/ 748896 w 740"/>
                  <a:gd name="T81" fmla="*/ 871804 h 860"/>
                  <a:gd name="T82" fmla="*/ 748896 w 740"/>
                  <a:gd name="T83" fmla="*/ 871804 h 860"/>
                  <a:gd name="T84" fmla="*/ 748896 w 740"/>
                  <a:gd name="T85" fmla="*/ 871804 h 860"/>
                  <a:gd name="T86" fmla="*/ 748896 w 740"/>
                  <a:gd name="T87" fmla="*/ 871804 h 860"/>
                  <a:gd name="T88" fmla="*/ 748896 w 740"/>
                  <a:gd name="T89" fmla="*/ 871804 h 8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0"/>
                  <a:gd name="T136" fmla="*/ 0 h 860"/>
                  <a:gd name="T137" fmla="*/ 740 w 740"/>
                  <a:gd name="T138" fmla="*/ 860 h 8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0" h="860">
                    <a:moveTo>
                      <a:pt x="48" y="528"/>
                    </a:moveTo>
                    <a:lnTo>
                      <a:pt x="44" y="524"/>
                    </a:lnTo>
                    <a:lnTo>
                      <a:pt x="40" y="524"/>
                    </a:lnTo>
                    <a:lnTo>
                      <a:pt x="36" y="524"/>
                    </a:lnTo>
                    <a:lnTo>
                      <a:pt x="32" y="524"/>
                    </a:lnTo>
                    <a:lnTo>
                      <a:pt x="28" y="516"/>
                    </a:lnTo>
                    <a:lnTo>
                      <a:pt x="28" y="512"/>
                    </a:lnTo>
                    <a:lnTo>
                      <a:pt x="36" y="504"/>
                    </a:lnTo>
                    <a:lnTo>
                      <a:pt x="36" y="496"/>
                    </a:lnTo>
                    <a:lnTo>
                      <a:pt x="36" y="492"/>
                    </a:lnTo>
                    <a:lnTo>
                      <a:pt x="32" y="484"/>
                    </a:lnTo>
                    <a:lnTo>
                      <a:pt x="36" y="480"/>
                    </a:lnTo>
                    <a:lnTo>
                      <a:pt x="36" y="472"/>
                    </a:lnTo>
                    <a:lnTo>
                      <a:pt x="44" y="472"/>
                    </a:lnTo>
                    <a:lnTo>
                      <a:pt x="48" y="468"/>
                    </a:lnTo>
                    <a:lnTo>
                      <a:pt x="48" y="464"/>
                    </a:lnTo>
                    <a:lnTo>
                      <a:pt x="52" y="464"/>
                    </a:lnTo>
                    <a:lnTo>
                      <a:pt x="52" y="460"/>
                    </a:lnTo>
                    <a:lnTo>
                      <a:pt x="60" y="456"/>
                    </a:lnTo>
                    <a:lnTo>
                      <a:pt x="60" y="452"/>
                    </a:lnTo>
                    <a:lnTo>
                      <a:pt x="64" y="448"/>
                    </a:lnTo>
                    <a:lnTo>
                      <a:pt x="64" y="440"/>
                    </a:lnTo>
                    <a:lnTo>
                      <a:pt x="68" y="436"/>
                    </a:lnTo>
                    <a:lnTo>
                      <a:pt x="68" y="432"/>
                    </a:lnTo>
                    <a:lnTo>
                      <a:pt x="72" y="428"/>
                    </a:lnTo>
                    <a:lnTo>
                      <a:pt x="68" y="420"/>
                    </a:lnTo>
                    <a:lnTo>
                      <a:pt x="72" y="416"/>
                    </a:lnTo>
                    <a:lnTo>
                      <a:pt x="76" y="408"/>
                    </a:lnTo>
                    <a:lnTo>
                      <a:pt x="72" y="404"/>
                    </a:lnTo>
                    <a:lnTo>
                      <a:pt x="72" y="400"/>
                    </a:lnTo>
                    <a:lnTo>
                      <a:pt x="84" y="396"/>
                    </a:lnTo>
                    <a:lnTo>
                      <a:pt x="88" y="388"/>
                    </a:lnTo>
                    <a:lnTo>
                      <a:pt x="88" y="384"/>
                    </a:lnTo>
                    <a:lnTo>
                      <a:pt x="100" y="380"/>
                    </a:lnTo>
                    <a:lnTo>
                      <a:pt x="104" y="380"/>
                    </a:lnTo>
                    <a:lnTo>
                      <a:pt x="112" y="376"/>
                    </a:lnTo>
                    <a:lnTo>
                      <a:pt x="124" y="368"/>
                    </a:lnTo>
                    <a:lnTo>
                      <a:pt x="124" y="364"/>
                    </a:lnTo>
                    <a:lnTo>
                      <a:pt x="124" y="360"/>
                    </a:lnTo>
                    <a:lnTo>
                      <a:pt x="120" y="356"/>
                    </a:lnTo>
                    <a:lnTo>
                      <a:pt x="116" y="348"/>
                    </a:lnTo>
                    <a:lnTo>
                      <a:pt x="112" y="344"/>
                    </a:lnTo>
                    <a:lnTo>
                      <a:pt x="108" y="340"/>
                    </a:lnTo>
                    <a:lnTo>
                      <a:pt x="104" y="336"/>
                    </a:lnTo>
                    <a:lnTo>
                      <a:pt x="104" y="328"/>
                    </a:lnTo>
                    <a:lnTo>
                      <a:pt x="104" y="320"/>
                    </a:lnTo>
                    <a:lnTo>
                      <a:pt x="100" y="316"/>
                    </a:lnTo>
                    <a:lnTo>
                      <a:pt x="100" y="300"/>
                    </a:lnTo>
                    <a:lnTo>
                      <a:pt x="96" y="296"/>
                    </a:lnTo>
                    <a:lnTo>
                      <a:pt x="92" y="296"/>
                    </a:lnTo>
                    <a:lnTo>
                      <a:pt x="92" y="292"/>
                    </a:lnTo>
                    <a:lnTo>
                      <a:pt x="92" y="284"/>
                    </a:lnTo>
                    <a:lnTo>
                      <a:pt x="88" y="276"/>
                    </a:lnTo>
                    <a:lnTo>
                      <a:pt x="88" y="268"/>
                    </a:lnTo>
                    <a:lnTo>
                      <a:pt x="88" y="260"/>
                    </a:lnTo>
                    <a:lnTo>
                      <a:pt x="92" y="260"/>
                    </a:lnTo>
                    <a:lnTo>
                      <a:pt x="88" y="252"/>
                    </a:lnTo>
                    <a:lnTo>
                      <a:pt x="96" y="248"/>
                    </a:lnTo>
                    <a:lnTo>
                      <a:pt x="92" y="244"/>
                    </a:lnTo>
                    <a:lnTo>
                      <a:pt x="92" y="240"/>
                    </a:lnTo>
                    <a:lnTo>
                      <a:pt x="96" y="240"/>
                    </a:lnTo>
                    <a:lnTo>
                      <a:pt x="100" y="240"/>
                    </a:lnTo>
                    <a:lnTo>
                      <a:pt x="100" y="236"/>
                    </a:lnTo>
                    <a:lnTo>
                      <a:pt x="104" y="232"/>
                    </a:lnTo>
                    <a:lnTo>
                      <a:pt x="100" y="220"/>
                    </a:lnTo>
                    <a:lnTo>
                      <a:pt x="104" y="212"/>
                    </a:lnTo>
                    <a:lnTo>
                      <a:pt x="100" y="196"/>
                    </a:lnTo>
                    <a:lnTo>
                      <a:pt x="100" y="188"/>
                    </a:lnTo>
                    <a:lnTo>
                      <a:pt x="100" y="184"/>
                    </a:lnTo>
                    <a:lnTo>
                      <a:pt x="104" y="180"/>
                    </a:lnTo>
                    <a:lnTo>
                      <a:pt x="104" y="176"/>
                    </a:lnTo>
                    <a:lnTo>
                      <a:pt x="104" y="172"/>
                    </a:lnTo>
                    <a:lnTo>
                      <a:pt x="104" y="168"/>
                    </a:lnTo>
                    <a:lnTo>
                      <a:pt x="104" y="164"/>
                    </a:lnTo>
                    <a:lnTo>
                      <a:pt x="104" y="160"/>
                    </a:lnTo>
                    <a:lnTo>
                      <a:pt x="104" y="156"/>
                    </a:lnTo>
                    <a:lnTo>
                      <a:pt x="104" y="144"/>
                    </a:lnTo>
                    <a:lnTo>
                      <a:pt x="108" y="140"/>
                    </a:lnTo>
                    <a:lnTo>
                      <a:pt x="108" y="136"/>
                    </a:lnTo>
                    <a:lnTo>
                      <a:pt x="104" y="124"/>
                    </a:lnTo>
                    <a:lnTo>
                      <a:pt x="108" y="116"/>
                    </a:lnTo>
                    <a:lnTo>
                      <a:pt x="108" y="112"/>
                    </a:lnTo>
                    <a:lnTo>
                      <a:pt x="108" y="108"/>
                    </a:lnTo>
                    <a:lnTo>
                      <a:pt x="120" y="104"/>
                    </a:lnTo>
                    <a:lnTo>
                      <a:pt x="124" y="104"/>
                    </a:lnTo>
                    <a:lnTo>
                      <a:pt x="132" y="104"/>
                    </a:lnTo>
                    <a:lnTo>
                      <a:pt x="136" y="112"/>
                    </a:lnTo>
                    <a:lnTo>
                      <a:pt x="140" y="112"/>
                    </a:lnTo>
                    <a:lnTo>
                      <a:pt x="148" y="108"/>
                    </a:lnTo>
                    <a:lnTo>
                      <a:pt x="152" y="112"/>
                    </a:lnTo>
                    <a:lnTo>
                      <a:pt x="152" y="116"/>
                    </a:lnTo>
                    <a:lnTo>
                      <a:pt x="152" y="120"/>
                    </a:lnTo>
                    <a:lnTo>
                      <a:pt x="160" y="128"/>
                    </a:lnTo>
                    <a:lnTo>
                      <a:pt x="164" y="132"/>
                    </a:lnTo>
                    <a:lnTo>
                      <a:pt x="172" y="128"/>
                    </a:lnTo>
                    <a:lnTo>
                      <a:pt x="176" y="120"/>
                    </a:lnTo>
                    <a:lnTo>
                      <a:pt x="184" y="108"/>
                    </a:lnTo>
                    <a:lnTo>
                      <a:pt x="200" y="20"/>
                    </a:lnTo>
                    <a:lnTo>
                      <a:pt x="204" y="0"/>
                    </a:lnTo>
                    <a:lnTo>
                      <a:pt x="328" y="24"/>
                    </a:lnTo>
                    <a:lnTo>
                      <a:pt x="364" y="32"/>
                    </a:lnTo>
                    <a:lnTo>
                      <a:pt x="400" y="36"/>
                    </a:lnTo>
                    <a:lnTo>
                      <a:pt x="492" y="52"/>
                    </a:lnTo>
                    <a:lnTo>
                      <a:pt x="560" y="60"/>
                    </a:lnTo>
                    <a:lnTo>
                      <a:pt x="588" y="64"/>
                    </a:lnTo>
                    <a:lnTo>
                      <a:pt x="588" y="68"/>
                    </a:lnTo>
                    <a:lnTo>
                      <a:pt x="640" y="76"/>
                    </a:lnTo>
                    <a:lnTo>
                      <a:pt x="740" y="88"/>
                    </a:lnTo>
                    <a:lnTo>
                      <a:pt x="720" y="224"/>
                    </a:lnTo>
                    <a:lnTo>
                      <a:pt x="700" y="368"/>
                    </a:lnTo>
                    <a:lnTo>
                      <a:pt x="696" y="416"/>
                    </a:lnTo>
                    <a:lnTo>
                      <a:pt x="680" y="528"/>
                    </a:lnTo>
                    <a:lnTo>
                      <a:pt x="668" y="608"/>
                    </a:lnTo>
                    <a:lnTo>
                      <a:pt x="660" y="664"/>
                    </a:lnTo>
                    <a:lnTo>
                      <a:pt x="656" y="712"/>
                    </a:lnTo>
                    <a:lnTo>
                      <a:pt x="636" y="860"/>
                    </a:lnTo>
                    <a:lnTo>
                      <a:pt x="472" y="836"/>
                    </a:lnTo>
                    <a:lnTo>
                      <a:pt x="400" y="828"/>
                    </a:lnTo>
                    <a:lnTo>
                      <a:pt x="368" y="808"/>
                    </a:lnTo>
                    <a:lnTo>
                      <a:pt x="264" y="748"/>
                    </a:lnTo>
                    <a:lnTo>
                      <a:pt x="156" y="684"/>
                    </a:lnTo>
                    <a:lnTo>
                      <a:pt x="0" y="592"/>
                    </a:lnTo>
                    <a:lnTo>
                      <a:pt x="4" y="576"/>
                    </a:lnTo>
                    <a:lnTo>
                      <a:pt x="16" y="564"/>
                    </a:lnTo>
                    <a:lnTo>
                      <a:pt x="20" y="564"/>
                    </a:lnTo>
                    <a:lnTo>
                      <a:pt x="32" y="568"/>
                    </a:lnTo>
                    <a:lnTo>
                      <a:pt x="32" y="564"/>
                    </a:lnTo>
                    <a:lnTo>
                      <a:pt x="36" y="564"/>
                    </a:lnTo>
                    <a:lnTo>
                      <a:pt x="40" y="564"/>
                    </a:lnTo>
                    <a:lnTo>
                      <a:pt x="40" y="560"/>
                    </a:lnTo>
                    <a:lnTo>
                      <a:pt x="44" y="556"/>
                    </a:lnTo>
                    <a:lnTo>
                      <a:pt x="52" y="552"/>
                    </a:lnTo>
                    <a:lnTo>
                      <a:pt x="52" y="540"/>
                    </a:lnTo>
                    <a:lnTo>
                      <a:pt x="52" y="536"/>
                    </a:lnTo>
                    <a:lnTo>
                      <a:pt x="48" y="528"/>
                    </a:lnTo>
                    <a:close/>
                  </a:path>
                </a:pathLst>
              </a:custGeom>
              <a:solidFill>
                <a:schemeClr val="accent1"/>
              </a:solidFill>
              <a:ln w="6350">
                <a:solidFill>
                  <a:srgbClr val="000000"/>
                </a:solidFill>
                <a:round/>
                <a:headEnd/>
                <a:tailEnd/>
              </a:ln>
            </p:spPr>
            <p:txBody>
              <a:bodyPr/>
              <a:lstStyle/>
              <a:p>
                <a:endParaRPr lang="en-US"/>
              </a:p>
            </p:txBody>
          </p:sp>
          <p:sp>
            <p:nvSpPr>
              <p:cNvPr id="132" name="Freeform 52"/>
              <p:cNvSpPr>
                <a:spLocks/>
              </p:cNvSpPr>
              <p:nvPr/>
            </p:nvSpPr>
            <p:spPr bwMode="auto">
              <a:xfrm>
                <a:off x="1950" y="2495"/>
                <a:ext cx="631" cy="333"/>
              </a:xfrm>
              <a:custGeom>
                <a:avLst/>
                <a:gdLst>
                  <a:gd name="T0" fmla="*/ 741240 w 940"/>
                  <a:gd name="T1" fmla="*/ 874000 h 492"/>
                  <a:gd name="T2" fmla="*/ 741240 w 940"/>
                  <a:gd name="T3" fmla="*/ 874000 h 492"/>
                  <a:gd name="T4" fmla="*/ 741240 w 940"/>
                  <a:gd name="T5" fmla="*/ 874000 h 492"/>
                  <a:gd name="T6" fmla="*/ 741240 w 940"/>
                  <a:gd name="T7" fmla="*/ 874000 h 492"/>
                  <a:gd name="T8" fmla="*/ 741240 w 940"/>
                  <a:gd name="T9" fmla="*/ 874000 h 492"/>
                  <a:gd name="T10" fmla="*/ 741240 w 940"/>
                  <a:gd name="T11" fmla="*/ 874000 h 492"/>
                  <a:gd name="T12" fmla="*/ 741240 w 940"/>
                  <a:gd name="T13" fmla="*/ 874000 h 492"/>
                  <a:gd name="T14" fmla="*/ 741240 w 940"/>
                  <a:gd name="T15" fmla="*/ 874000 h 492"/>
                  <a:gd name="T16" fmla="*/ 741240 w 940"/>
                  <a:gd name="T17" fmla="*/ 874000 h 492"/>
                  <a:gd name="T18" fmla="*/ 741240 w 940"/>
                  <a:gd name="T19" fmla="*/ 874000 h 492"/>
                  <a:gd name="T20" fmla="*/ 741240 w 940"/>
                  <a:gd name="T21" fmla="*/ 874000 h 492"/>
                  <a:gd name="T22" fmla="*/ 741240 w 940"/>
                  <a:gd name="T23" fmla="*/ 874000 h 492"/>
                  <a:gd name="T24" fmla="*/ 741240 w 940"/>
                  <a:gd name="T25" fmla="*/ 874000 h 492"/>
                  <a:gd name="T26" fmla="*/ 741240 w 940"/>
                  <a:gd name="T27" fmla="*/ 874000 h 492"/>
                  <a:gd name="T28" fmla="*/ 741240 w 940"/>
                  <a:gd name="T29" fmla="*/ 874000 h 492"/>
                  <a:gd name="T30" fmla="*/ 741240 w 940"/>
                  <a:gd name="T31" fmla="*/ 874000 h 492"/>
                  <a:gd name="T32" fmla="*/ 741240 w 940"/>
                  <a:gd name="T33" fmla="*/ 874000 h 492"/>
                  <a:gd name="T34" fmla="*/ 741240 w 940"/>
                  <a:gd name="T35" fmla="*/ 874000 h 492"/>
                  <a:gd name="T36" fmla="*/ 741240 w 940"/>
                  <a:gd name="T37" fmla="*/ 874000 h 492"/>
                  <a:gd name="T38" fmla="*/ 741240 w 940"/>
                  <a:gd name="T39" fmla="*/ 874000 h 492"/>
                  <a:gd name="T40" fmla="*/ 741240 w 940"/>
                  <a:gd name="T41" fmla="*/ 874000 h 492"/>
                  <a:gd name="T42" fmla="*/ 741240 w 940"/>
                  <a:gd name="T43" fmla="*/ 874000 h 492"/>
                  <a:gd name="T44" fmla="*/ 741240 w 940"/>
                  <a:gd name="T45" fmla="*/ 874000 h 492"/>
                  <a:gd name="T46" fmla="*/ 741240 w 940"/>
                  <a:gd name="T47" fmla="*/ 874000 h 492"/>
                  <a:gd name="T48" fmla="*/ 741240 w 940"/>
                  <a:gd name="T49" fmla="*/ 874000 h 492"/>
                  <a:gd name="T50" fmla="*/ 741240 w 940"/>
                  <a:gd name="T51" fmla="*/ 874000 h 492"/>
                  <a:gd name="T52" fmla="*/ 741240 w 940"/>
                  <a:gd name="T53" fmla="*/ 874000 h 492"/>
                  <a:gd name="T54" fmla="*/ 741240 w 940"/>
                  <a:gd name="T55" fmla="*/ 874000 h 492"/>
                  <a:gd name="T56" fmla="*/ 741240 w 940"/>
                  <a:gd name="T57" fmla="*/ 874000 h 492"/>
                  <a:gd name="T58" fmla="*/ 741240 w 940"/>
                  <a:gd name="T59" fmla="*/ 874000 h 492"/>
                  <a:gd name="T60" fmla="*/ 741240 w 940"/>
                  <a:gd name="T61" fmla="*/ 874000 h 492"/>
                  <a:gd name="T62" fmla="*/ 741240 w 940"/>
                  <a:gd name="T63" fmla="*/ 874000 h 492"/>
                  <a:gd name="T64" fmla="*/ 741240 w 940"/>
                  <a:gd name="T65" fmla="*/ 874000 h 492"/>
                  <a:gd name="T66" fmla="*/ 741240 w 940"/>
                  <a:gd name="T67" fmla="*/ 874000 h 492"/>
                  <a:gd name="T68" fmla="*/ 741240 w 940"/>
                  <a:gd name="T69" fmla="*/ 874000 h 492"/>
                  <a:gd name="T70" fmla="*/ 741240 w 940"/>
                  <a:gd name="T71" fmla="*/ 874000 h 492"/>
                  <a:gd name="T72" fmla="*/ 741240 w 940"/>
                  <a:gd name="T73" fmla="*/ 874000 h 492"/>
                  <a:gd name="T74" fmla="*/ 741240 w 940"/>
                  <a:gd name="T75" fmla="*/ 874000 h 492"/>
                  <a:gd name="T76" fmla="*/ 741240 w 940"/>
                  <a:gd name="T77" fmla="*/ 874000 h 492"/>
                  <a:gd name="T78" fmla="*/ 741240 w 940"/>
                  <a:gd name="T79" fmla="*/ 874000 h 492"/>
                  <a:gd name="T80" fmla="*/ 741240 w 940"/>
                  <a:gd name="T81" fmla="*/ 874000 h 492"/>
                  <a:gd name="T82" fmla="*/ 741240 w 940"/>
                  <a:gd name="T83" fmla="*/ 874000 h 492"/>
                  <a:gd name="T84" fmla="*/ 741240 w 940"/>
                  <a:gd name="T85" fmla="*/ 874000 h 492"/>
                  <a:gd name="T86" fmla="*/ 741240 w 940"/>
                  <a:gd name="T87" fmla="*/ 874000 h 492"/>
                  <a:gd name="T88" fmla="*/ 741240 w 940"/>
                  <a:gd name="T89" fmla="*/ 874000 h 492"/>
                  <a:gd name="T90" fmla="*/ 741240 w 940"/>
                  <a:gd name="T91" fmla="*/ 874000 h 492"/>
                  <a:gd name="T92" fmla="*/ 741240 w 940"/>
                  <a:gd name="T93" fmla="*/ 874000 h 492"/>
                  <a:gd name="T94" fmla="*/ 741240 w 940"/>
                  <a:gd name="T95" fmla="*/ 874000 h 492"/>
                  <a:gd name="T96" fmla="*/ 741240 w 940"/>
                  <a:gd name="T97" fmla="*/ 874000 h 492"/>
                  <a:gd name="T98" fmla="*/ 741240 w 940"/>
                  <a:gd name="T99" fmla="*/ 874000 h 492"/>
                  <a:gd name="T100" fmla="*/ 741240 w 940"/>
                  <a:gd name="T101" fmla="*/ 874000 h 492"/>
                  <a:gd name="T102" fmla="*/ 741240 w 940"/>
                  <a:gd name="T103" fmla="*/ 874000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0"/>
                  <a:gd name="T157" fmla="*/ 0 h 492"/>
                  <a:gd name="T158" fmla="*/ 940 w 940"/>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0" h="492">
                    <a:moveTo>
                      <a:pt x="940" y="308"/>
                    </a:moveTo>
                    <a:lnTo>
                      <a:pt x="940" y="336"/>
                    </a:lnTo>
                    <a:lnTo>
                      <a:pt x="940" y="368"/>
                    </a:lnTo>
                    <a:lnTo>
                      <a:pt x="936" y="412"/>
                    </a:lnTo>
                    <a:lnTo>
                      <a:pt x="936" y="448"/>
                    </a:lnTo>
                    <a:lnTo>
                      <a:pt x="936" y="488"/>
                    </a:lnTo>
                    <a:lnTo>
                      <a:pt x="932" y="488"/>
                    </a:lnTo>
                    <a:lnTo>
                      <a:pt x="932" y="492"/>
                    </a:lnTo>
                    <a:lnTo>
                      <a:pt x="932" y="488"/>
                    </a:lnTo>
                    <a:lnTo>
                      <a:pt x="928" y="488"/>
                    </a:lnTo>
                    <a:lnTo>
                      <a:pt x="928" y="484"/>
                    </a:lnTo>
                    <a:lnTo>
                      <a:pt x="924" y="484"/>
                    </a:lnTo>
                    <a:lnTo>
                      <a:pt x="928" y="484"/>
                    </a:lnTo>
                    <a:lnTo>
                      <a:pt x="924" y="484"/>
                    </a:lnTo>
                    <a:lnTo>
                      <a:pt x="920" y="480"/>
                    </a:lnTo>
                    <a:lnTo>
                      <a:pt x="920" y="484"/>
                    </a:lnTo>
                    <a:lnTo>
                      <a:pt x="916" y="484"/>
                    </a:lnTo>
                    <a:lnTo>
                      <a:pt x="920" y="484"/>
                    </a:lnTo>
                    <a:lnTo>
                      <a:pt x="916" y="480"/>
                    </a:lnTo>
                    <a:lnTo>
                      <a:pt x="912" y="480"/>
                    </a:lnTo>
                    <a:lnTo>
                      <a:pt x="908" y="480"/>
                    </a:lnTo>
                    <a:lnTo>
                      <a:pt x="904" y="480"/>
                    </a:lnTo>
                    <a:lnTo>
                      <a:pt x="908" y="476"/>
                    </a:lnTo>
                    <a:lnTo>
                      <a:pt x="904" y="476"/>
                    </a:lnTo>
                    <a:lnTo>
                      <a:pt x="908" y="476"/>
                    </a:lnTo>
                    <a:lnTo>
                      <a:pt x="904" y="476"/>
                    </a:lnTo>
                    <a:lnTo>
                      <a:pt x="904" y="472"/>
                    </a:lnTo>
                    <a:lnTo>
                      <a:pt x="900" y="476"/>
                    </a:lnTo>
                    <a:lnTo>
                      <a:pt x="900" y="472"/>
                    </a:lnTo>
                    <a:lnTo>
                      <a:pt x="892" y="472"/>
                    </a:lnTo>
                    <a:lnTo>
                      <a:pt x="892" y="468"/>
                    </a:lnTo>
                    <a:lnTo>
                      <a:pt x="888" y="468"/>
                    </a:lnTo>
                    <a:lnTo>
                      <a:pt x="888" y="464"/>
                    </a:lnTo>
                    <a:lnTo>
                      <a:pt x="884" y="464"/>
                    </a:lnTo>
                    <a:lnTo>
                      <a:pt x="884" y="460"/>
                    </a:lnTo>
                    <a:lnTo>
                      <a:pt x="880" y="456"/>
                    </a:lnTo>
                    <a:lnTo>
                      <a:pt x="880" y="460"/>
                    </a:lnTo>
                    <a:lnTo>
                      <a:pt x="876" y="456"/>
                    </a:lnTo>
                    <a:lnTo>
                      <a:pt x="872" y="456"/>
                    </a:lnTo>
                    <a:lnTo>
                      <a:pt x="872" y="452"/>
                    </a:lnTo>
                    <a:lnTo>
                      <a:pt x="868" y="456"/>
                    </a:lnTo>
                    <a:lnTo>
                      <a:pt x="868" y="452"/>
                    </a:lnTo>
                    <a:lnTo>
                      <a:pt x="868" y="448"/>
                    </a:lnTo>
                    <a:lnTo>
                      <a:pt x="864" y="452"/>
                    </a:lnTo>
                    <a:lnTo>
                      <a:pt x="864" y="448"/>
                    </a:lnTo>
                    <a:lnTo>
                      <a:pt x="860" y="448"/>
                    </a:lnTo>
                    <a:lnTo>
                      <a:pt x="852" y="444"/>
                    </a:lnTo>
                    <a:lnTo>
                      <a:pt x="848" y="448"/>
                    </a:lnTo>
                    <a:lnTo>
                      <a:pt x="848" y="452"/>
                    </a:lnTo>
                    <a:lnTo>
                      <a:pt x="844" y="456"/>
                    </a:lnTo>
                    <a:lnTo>
                      <a:pt x="840" y="452"/>
                    </a:lnTo>
                    <a:lnTo>
                      <a:pt x="840" y="456"/>
                    </a:lnTo>
                    <a:lnTo>
                      <a:pt x="828" y="456"/>
                    </a:lnTo>
                    <a:lnTo>
                      <a:pt x="824" y="456"/>
                    </a:lnTo>
                    <a:lnTo>
                      <a:pt x="820" y="456"/>
                    </a:lnTo>
                    <a:lnTo>
                      <a:pt x="820" y="452"/>
                    </a:lnTo>
                    <a:lnTo>
                      <a:pt x="816" y="456"/>
                    </a:lnTo>
                    <a:lnTo>
                      <a:pt x="816" y="452"/>
                    </a:lnTo>
                    <a:lnTo>
                      <a:pt x="820" y="452"/>
                    </a:lnTo>
                    <a:lnTo>
                      <a:pt x="816" y="452"/>
                    </a:lnTo>
                    <a:lnTo>
                      <a:pt x="812" y="448"/>
                    </a:lnTo>
                    <a:lnTo>
                      <a:pt x="808" y="448"/>
                    </a:lnTo>
                    <a:lnTo>
                      <a:pt x="808" y="452"/>
                    </a:lnTo>
                    <a:lnTo>
                      <a:pt x="804" y="452"/>
                    </a:lnTo>
                    <a:lnTo>
                      <a:pt x="800" y="452"/>
                    </a:lnTo>
                    <a:lnTo>
                      <a:pt x="792" y="452"/>
                    </a:lnTo>
                    <a:lnTo>
                      <a:pt x="792" y="456"/>
                    </a:lnTo>
                    <a:lnTo>
                      <a:pt x="792" y="460"/>
                    </a:lnTo>
                    <a:lnTo>
                      <a:pt x="788" y="456"/>
                    </a:lnTo>
                    <a:lnTo>
                      <a:pt x="784" y="460"/>
                    </a:lnTo>
                    <a:lnTo>
                      <a:pt x="780" y="460"/>
                    </a:lnTo>
                    <a:lnTo>
                      <a:pt x="772" y="456"/>
                    </a:lnTo>
                    <a:lnTo>
                      <a:pt x="768" y="456"/>
                    </a:lnTo>
                    <a:lnTo>
                      <a:pt x="768" y="460"/>
                    </a:lnTo>
                    <a:lnTo>
                      <a:pt x="764" y="456"/>
                    </a:lnTo>
                    <a:lnTo>
                      <a:pt x="764" y="460"/>
                    </a:lnTo>
                    <a:lnTo>
                      <a:pt x="760" y="460"/>
                    </a:lnTo>
                    <a:lnTo>
                      <a:pt x="756" y="460"/>
                    </a:lnTo>
                    <a:lnTo>
                      <a:pt x="752" y="464"/>
                    </a:lnTo>
                    <a:lnTo>
                      <a:pt x="748" y="460"/>
                    </a:lnTo>
                    <a:lnTo>
                      <a:pt x="744" y="464"/>
                    </a:lnTo>
                    <a:lnTo>
                      <a:pt x="748" y="464"/>
                    </a:lnTo>
                    <a:lnTo>
                      <a:pt x="748" y="468"/>
                    </a:lnTo>
                    <a:lnTo>
                      <a:pt x="744" y="472"/>
                    </a:lnTo>
                    <a:lnTo>
                      <a:pt x="740" y="472"/>
                    </a:lnTo>
                    <a:lnTo>
                      <a:pt x="732" y="472"/>
                    </a:lnTo>
                    <a:lnTo>
                      <a:pt x="732" y="480"/>
                    </a:lnTo>
                    <a:lnTo>
                      <a:pt x="728" y="480"/>
                    </a:lnTo>
                    <a:lnTo>
                      <a:pt x="724" y="480"/>
                    </a:lnTo>
                    <a:lnTo>
                      <a:pt x="724" y="476"/>
                    </a:lnTo>
                    <a:lnTo>
                      <a:pt x="716" y="468"/>
                    </a:lnTo>
                    <a:lnTo>
                      <a:pt x="708" y="468"/>
                    </a:lnTo>
                    <a:lnTo>
                      <a:pt x="708" y="464"/>
                    </a:lnTo>
                    <a:lnTo>
                      <a:pt x="700" y="464"/>
                    </a:lnTo>
                    <a:lnTo>
                      <a:pt x="696" y="460"/>
                    </a:lnTo>
                    <a:lnTo>
                      <a:pt x="696" y="456"/>
                    </a:lnTo>
                    <a:lnTo>
                      <a:pt x="700" y="452"/>
                    </a:lnTo>
                    <a:lnTo>
                      <a:pt x="688" y="452"/>
                    </a:lnTo>
                    <a:lnTo>
                      <a:pt x="688" y="460"/>
                    </a:lnTo>
                    <a:lnTo>
                      <a:pt x="684" y="460"/>
                    </a:lnTo>
                    <a:lnTo>
                      <a:pt x="680" y="464"/>
                    </a:lnTo>
                    <a:lnTo>
                      <a:pt x="676" y="456"/>
                    </a:lnTo>
                    <a:lnTo>
                      <a:pt x="672" y="456"/>
                    </a:lnTo>
                    <a:lnTo>
                      <a:pt x="668" y="460"/>
                    </a:lnTo>
                    <a:lnTo>
                      <a:pt x="668" y="456"/>
                    </a:lnTo>
                    <a:lnTo>
                      <a:pt x="664" y="456"/>
                    </a:lnTo>
                    <a:lnTo>
                      <a:pt x="664" y="448"/>
                    </a:lnTo>
                    <a:lnTo>
                      <a:pt x="664" y="444"/>
                    </a:lnTo>
                    <a:lnTo>
                      <a:pt x="660" y="444"/>
                    </a:lnTo>
                    <a:lnTo>
                      <a:pt x="656" y="448"/>
                    </a:lnTo>
                    <a:lnTo>
                      <a:pt x="652" y="448"/>
                    </a:lnTo>
                    <a:lnTo>
                      <a:pt x="652" y="456"/>
                    </a:lnTo>
                    <a:lnTo>
                      <a:pt x="652" y="460"/>
                    </a:lnTo>
                    <a:lnTo>
                      <a:pt x="648" y="460"/>
                    </a:lnTo>
                    <a:lnTo>
                      <a:pt x="644" y="460"/>
                    </a:lnTo>
                    <a:lnTo>
                      <a:pt x="644" y="464"/>
                    </a:lnTo>
                    <a:lnTo>
                      <a:pt x="640" y="464"/>
                    </a:lnTo>
                    <a:lnTo>
                      <a:pt x="640" y="476"/>
                    </a:lnTo>
                    <a:lnTo>
                      <a:pt x="632" y="476"/>
                    </a:lnTo>
                    <a:lnTo>
                      <a:pt x="628" y="472"/>
                    </a:lnTo>
                    <a:lnTo>
                      <a:pt x="628" y="464"/>
                    </a:lnTo>
                    <a:lnTo>
                      <a:pt x="628" y="460"/>
                    </a:lnTo>
                    <a:lnTo>
                      <a:pt x="632" y="460"/>
                    </a:lnTo>
                    <a:lnTo>
                      <a:pt x="632" y="456"/>
                    </a:lnTo>
                    <a:lnTo>
                      <a:pt x="632" y="452"/>
                    </a:lnTo>
                    <a:lnTo>
                      <a:pt x="628" y="452"/>
                    </a:lnTo>
                    <a:lnTo>
                      <a:pt x="624" y="452"/>
                    </a:lnTo>
                    <a:lnTo>
                      <a:pt x="624" y="456"/>
                    </a:lnTo>
                    <a:lnTo>
                      <a:pt x="620" y="456"/>
                    </a:lnTo>
                    <a:lnTo>
                      <a:pt x="616" y="452"/>
                    </a:lnTo>
                    <a:lnTo>
                      <a:pt x="616" y="456"/>
                    </a:lnTo>
                    <a:lnTo>
                      <a:pt x="612" y="456"/>
                    </a:lnTo>
                    <a:lnTo>
                      <a:pt x="612" y="460"/>
                    </a:lnTo>
                    <a:lnTo>
                      <a:pt x="604" y="464"/>
                    </a:lnTo>
                    <a:lnTo>
                      <a:pt x="600" y="460"/>
                    </a:lnTo>
                    <a:lnTo>
                      <a:pt x="600" y="452"/>
                    </a:lnTo>
                    <a:lnTo>
                      <a:pt x="596" y="452"/>
                    </a:lnTo>
                    <a:lnTo>
                      <a:pt x="592" y="448"/>
                    </a:lnTo>
                    <a:lnTo>
                      <a:pt x="588" y="452"/>
                    </a:lnTo>
                    <a:lnTo>
                      <a:pt x="584" y="448"/>
                    </a:lnTo>
                    <a:lnTo>
                      <a:pt x="584" y="444"/>
                    </a:lnTo>
                    <a:lnTo>
                      <a:pt x="576" y="440"/>
                    </a:lnTo>
                    <a:lnTo>
                      <a:pt x="572" y="440"/>
                    </a:lnTo>
                    <a:lnTo>
                      <a:pt x="568" y="444"/>
                    </a:lnTo>
                    <a:lnTo>
                      <a:pt x="564" y="448"/>
                    </a:lnTo>
                    <a:lnTo>
                      <a:pt x="564" y="452"/>
                    </a:lnTo>
                    <a:lnTo>
                      <a:pt x="556" y="456"/>
                    </a:lnTo>
                    <a:lnTo>
                      <a:pt x="552" y="456"/>
                    </a:lnTo>
                    <a:lnTo>
                      <a:pt x="548" y="456"/>
                    </a:lnTo>
                    <a:lnTo>
                      <a:pt x="544" y="452"/>
                    </a:lnTo>
                    <a:lnTo>
                      <a:pt x="540" y="452"/>
                    </a:lnTo>
                    <a:lnTo>
                      <a:pt x="540" y="448"/>
                    </a:lnTo>
                    <a:lnTo>
                      <a:pt x="544" y="448"/>
                    </a:lnTo>
                    <a:lnTo>
                      <a:pt x="544" y="444"/>
                    </a:lnTo>
                    <a:lnTo>
                      <a:pt x="544" y="440"/>
                    </a:lnTo>
                    <a:lnTo>
                      <a:pt x="540" y="436"/>
                    </a:lnTo>
                    <a:lnTo>
                      <a:pt x="536" y="440"/>
                    </a:lnTo>
                    <a:lnTo>
                      <a:pt x="532" y="440"/>
                    </a:lnTo>
                    <a:lnTo>
                      <a:pt x="528" y="436"/>
                    </a:lnTo>
                    <a:lnTo>
                      <a:pt x="528" y="428"/>
                    </a:lnTo>
                    <a:lnTo>
                      <a:pt x="528" y="420"/>
                    </a:lnTo>
                    <a:lnTo>
                      <a:pt x="528" y="416"/>
                    </a:lnTo>
                    <a:lnTo>
                      <a:pt x="524" y="416"/>
                    </a:lnTo>
                    <a:lnTo>
                      <a:pt x="520" y="420"/>
                    </a:lnTo>
                    <a:lnTo>
                      <a:pt x="508" y="420"/>
                    </a:lnTo>
                    <a:lnTo>
                      <a:pt x="504" y="416"/>
                    </a:lnTo>
                    <a:lnTo>
                      <a:pt x="500" y="416"/>
                    </a:lnTo>
                    <a:lnTo>
                      <a:pt x="496" y="420"/>
                    </a:lnTo>
                    <a:lnTo>
                      <a:pt x="496" y="424"/>
                    </a:lnTo>
                    <a:lnTo>
                      <a:pt x="492" y="424"/>
                    </a:lnTo>
                    <a:lnTo>
                      <a:pt x="492" y="428"/>
                    </a:lnTo>
                    <a:lnTo>
                      <a:pt x="488" y="428"/>
                    </a:lnTo>
                    <a:lnTo>
                      <a:pt x="484" y="428"/>
                    </a:lnTo>
                    <a:lnTo>
                      <a:pt x="476" y="420"/>
                    </a:lnTo>
                    <a:lnTo>
                      <a:pt x="476" y="416"/>
                    </a:lnTo>
                    <a:lnTo>
                      <a:pt x="472" y="416"/>
                    </a:lnTo>
                    <a:lnTo>
                      <a:pt x="468" y="412"/>
                    </a:lnTo>
                    <a:lnTo>
                      <a:pt x="464" y="416"/>
                    </a:lnTo>
                    <a:lnTo>
                      <a:pt x="460" y="416"/>
                    </a:lnTo>
                    <a:lnTo>
                      <a:pt x="452" y="416"/>
                    </a:lnTo>
                    <a:lnTo>
                      <a:pt x="448" y="416"/>
                    </a:lnTo>
                    <a:lnTo>
                      <a:pt x="440" y="412"/>
                    </a:lnTo>
                    <a:lnTo>
                      <a:pt x="432" y="408"/>
                    </a:lnTo>
                    <a:lnTo>
                      <a:pt x="428" y="404"/>
                    </a:lnTo>
                    <a:lnTo>
                      <a:pt x="424" y="408"/>
                    </a:lnTo>
                    <a:lnTo>
                      <a:pt x="416" y="404"/>
                    </a:lnTo>
                    <a:lnTo>
                      <a:pt x="412" y="404"/>
                    </a:lnTo>
                    <a:lnTo>
                      <a:pt x="408" y="404"/>
                    </a:lnTo>
                    <a:lnTo>
                      <a:pt x="404" y="404"/>
                    </a:lnTo>
                    <a:lnTo>
                      <a:pt x="404" y="400"/>
                    </a:lnTo>
                    <a:lnTo>
                      <a:pt x="404" y="392"/>
                    </a:lnTo>
                    <a:lnTo>
                      <a:pt x="404" y="388"/>
                    </a:lnTo>
                    <a:lnTo>
                      <a:pt x="400" y="384"/>
                    </a:lnTo>
                    <a:lnTo>
                      <a:pt x="396" y="380"/>
                    </a:lnTo>
                    <a:lnTo>
                      <a:pt x="392" y="376"/>
                    </a:lnTo>
                    <a:lnTo>
                      <a:pt x="388" y="372"/>
                    </a:lnTo>
                    <a:lnTo>
                      <a:pt x="384" y="372"/>
                    </a:lnTo>
                    <a:lnTo>
                      <a:pt x="384" y="376"/>
                    </a:lnTo>
                    <a:lnTo>
                      <a:pt x="380" y="380"/>
                    </a:lnTo>
                    <a:lnTo>
                      <a:pt x="380" y="384"/>
                    </a:lnTo>
                    <a:lnTo>
                      <a:pt x="372" y="380"/>
                    </a:lnTo>
                    <a:lnTo>
                      <a:pt x="372" y="376"/>
                    </a:lnTo>
                    <a:lnTo>
                      <a:pt x="364" y="376"/>
                    </a:lnTo>
                    <a:lnTo>
                      <a:pt x="360" y="380"/>
                    </a:lnTo>
                    <a:lnTo>
                      <a:pt x="352" y="380"/>
                    </a:lnTo>
                    <a:lnTo>
                      <a:pt x="340" y="368"/>
                    </a:lnTo>
                    <a:lnTo>
                      <a:pt x="336" y="360"/>
                    </a:lnTo>
                    <a:lnTo>
                      <a:pt x="332" y="360"/>
                    </a:lnTo>
                    <a:lnTo>
                      <a:pt x="328" y="356"/>
                    </a:lnTo>
                    <a:lnTo>
                      <a:pt x="324" y="352"/>
                    </a:lnTo>
                    <a:lnTo>
                      <a:pt x="320" y="352"/>
                    </a:lnTo>
                    <a:lnTo>
                      <a:pt x="316" y="352"/>
                    </a:lnTo>
                    <a:lnTo>
                      <a:pt x="316" y="328"/>
                    </a:lnTo>
                    <a:lnTo>
                      <a:pt x="320" y="288"/>
                    </a:lnTo>
                    <a:lnTo>
                      <a:pt x="320" y="268"/>
                    </a:lnTo>
                    <a:lnTo>
                      <a:pt x="320" y="232"/>
                    </a:lnTo>
                    <a:lnTo>
                      <a:pt x="324" y="208"/>
                    </a:lnTo>
                    <a:lnTo>
                      <a:pt x="324" y="172"/>
                    </a:lnTo>
                    <a:lnTo>
                      <a:pt x="324" y="148"/>
                    </a:lnTo>
                    <a:lnTo>
                      <a:pt x="328" y="88"/>
                    </a:lnTo>
                    <a:lnTo>
                      <a:pt x="268" y="84"/>
                    </a:lnTo>
                    <a:lnTo>
                      <a:pt x="224" y="84"/>
                    </a:lnTo>
                    <a:lnTo>
                      <a:pt x="208" y="80"/>
                    </a:lnTo>
                    <a:lnTo>
                      <a:pt x="152" y="76"/>
                    </a:lnTo>
                    <a:lnTo>
                      <a:pt x="104" y="76"/>
                    </a:lnTo>
                    <a:lnTo>
                      <a:pt x="92" y="76"/>
                    </a:lnTo>
                    <a:lnTo>
                      <a:pt x="0" y="68"/>
                    </a:lnTo>
                    <a:lnTo>
                      <a:pt x="4" y="0"/>
                    </a:lnTo>
                    <a:lnTo>
                      <a:pt x="108" y="8"/>
                    </a:lnTo>
                    <a:lnTo>
                      <a:pt x="112" y="8"/>
                    </a:lnTo>
                    <a:lnTo>
                      <a:pt x="160" y="8"/>
                    </a:lnTo>
                    <a:lnTo>
                      <a:pt x="216" y="12"/>
                    </a:lnTo>
                    <a:lnTo>
                      <a:pt x="228" y="12"/>
                    </a:lnTo>
                    <a:lnTo>
                      <a:pt x="260" y="12"/>
                    </a:lnTo>
                    <a:lnTo>
                      <a:pt x="320" y="16"/>
                    </a:lnTo>
                    <a:lnTo>
                      <a:pt x="332" y="16"/>
                    </a:lnTo>
                    <a:lnTo>
                      <a:pt x="380" y="20"/>
                    </a:lnTo>
                    <a:lnTo>
                      <a:pt x="392" y="20"/>
                    </a:lnTo>
                    <a:lnTo>
                      <a:pt x="440" y="20"/>
                    </a:lnTo>
                    <a:lnTo>
                      <a:pt x="488" y="24"/>
                    </a:lnTo>
                    <a:lnTo>
                      <a:pt x="508" y="24"/>
                    </a:lnTo>
                    <a:lnTo>
                      <a:pt x="536" y="24"/>
                    </a:lnTo>
                    <a:lnTo>
                      <a:pt x="568" y="24"/>
                    </a:lnTo>
                    <a:lnTo>
                      <a:pt x="604" y="24"/>
                    </a:lnTo>
                    <a:lnTo>
                      <a:pt x="640" y="24"/>
                    </a:lnTo>
                    <a:lnTo>
                      <a:pt x="684" y="24"/>
                    </a:lnTo>
                    <a:lnTo>
                      <a:pt x="708" y="24"/>
                    </a:lnTo>
                    <a:lnTo>
                      <a:pt x="764" y="28"/>
                    </a:lnTo>
                    <a:lnTo>
                      <a:pt x="768" y="24"/>
                    </a:lnTo>
                    <a:lnTo>
                      <a:pt x="788" y="28"/>
                    </a:lnTo>
                    <a:lnTo>
                      <a:pt x="816" y="24"/>
                    </a:lnTo>
                    <a:lnTo>
                      <a:pt x="828" y="24"/>
                    </a:lnTo>
                    <a:lnTo>
                      <a:pt x="864" y="24"/>
                    </a:lnTo>
                    <a:lnTo>
                      <a:pt x="868" y="24"/>
                    </a:lnTo>
                    <a:lnTo>
                      <a:pt x="916" y="24"/>
                    </a:lnTo>
                    <a:lnTo>
                      <a:pt x="916" y="56"/>
                    </a:lnTo>
                    <a:lnTo>
                      <a:pt x="916" y="72"/>
                    </a:lnTo>
                    <a:lnTo>
                      <a:pt x="916" y="96"/>
                    </a:lnTo>
                    <a:lnTo>
                      <a:pt x="924" y="140"/>
                    </a:lnTo>
                    <a:lnTo>
                      <a:pt x="924" y="148"/>
                    </a:lnTo>
                    <a:lnTo>
                      <a:pt x="932" y="196"/>
                    </a:lnTo>
                    <a:lnTo>
                      <a:pt x="932" y="212"/>
                    </a:lnTo>
                    <a:lnTo>
                      <a:pt x="940" y="244"/>
                    </a:lnTo>
                    <a:lnTo>
                      <a:pt x="940" y="308"/>
                    </a:lnTo>
                    <a:close/>
                  </a:path>
                </a:pathLst>
              </a:custGeom>
              <a:solidFill>
                <a:schemeClr val="accent3">
                  <a:lumMod val="40000"/>
                  <a:lumOff val="60000"/>
                </a:schemeClr>
              </a:solidFill>
              <a:ln w="6350">
                <a:solidFill>
                  <a:schemeClr val="tx1"/>
                </a:solidFill>
                <a:round/>
                <a:headEnd/>
                <a:tailEnd/>
              </a:ln>
            </p:spPr>
            <p:txBody>
              <a:bodyPr/>
              <a:lstStyle/>
              <a:p>
                <a:endParaRPr lang="en-US"/>
              </a:p>
            </p:txBody>
          </p:sp>
          <p:sp>
            <p:nvSpPr>
              <p:cNvPr id="133" name="Freeform 53"/>
              <p:cNvSpPr>
                <a:spLocks noEditPoints="1"/>
              </p:cNvSpPr>
              <p:nvPr/>
            </p:nvSpPr>
            <p:spPr bwMode="auto">
              <a:xfrm>
                <a:off x="3334" y="2398"/>
                <a:ext cx="644" cy="284"/>
              </a:xfrm>
              <a:custGeom>
                <a:avLst/>
                <a:gdLst>
                  <a:gd name="T0" fmla="*/ 731512 w 960"/>
                  <a:gd name="T1" fmla="*/ 857649 h 420"/>
                  <a:gd name="T2" fmla="*/ 731512 w 960"/>
                  <a:gd name="T3" fmla="*/ 857649 h 420"/>
                  <a:gd name="T4" fmla="*/ 731512 w 960"/>
                  <a:gd name="T5" fmla="*/ 857649 h 420"/>
                  <a:gd name="T6" fmla="*/ 731512 w 960"/>
                  <a:gd name="T7" fmla="*/ 857649 h 420"/>
                  <a:gd name="T8" fmla="*/ 731512 w 960"/>
                  <a:gd name="T9" fmla="*/ 857649 h 420"/>
                  <a:gd name="T10" fmla="*/ 731512 w 960"/>
                  <a:gd name="T11" fmla="*/ 857649 h 420"/>
                  <a:gd name="T12" fmla="*/ 731512 w 960"/>
                  <a:gd name="T13" fmla="*/ 857649 h 420"/>
                  <a:gd name="T14" fmla="*/ 731512 w 960"/>
                  <a:gd name="T15" fmla="*/ 857649 h 420"/>
                  <a:gd name="T16" fmla="*/ 731512 w 960"/>
                  <a:gd name="T17" fmla="*/ 857649 h 420"/>
                  <a:gd name="T18" fmla="*/ 731512 w 960"/>
                  <a:gd name="T19" fmla="*/ 857649 h 420"/>
                  <a:gd name="T20" fmla="*/ 731512 w 960"/>
                  <a:gd name="T21" fmla="*/ 857649 h 420"/>
                  <a:gd name="T22" fmla="*/ 731512 w 960"/>
                  <a:gd name="T23" fmla="*/ 857649 h 420"/>
                  <a:gd name="T24" fmla="*/ 731512 w 960"/>
                  <a:gd name="T25" fmla="*/ 857649 h 420"/>
                  <a:gd name="T26" fmla="*/ 731512 w 960"/>
                  <a:gd name="T27" fmla="*/ 857649 h 420"/>
                  <a:gd name="T28" fmla="*/ 731512 w 960"/>
                  <a:gd name="T29" fmla="*/ 857649 h 420"/>
                  <a:gd name="T30" fmla="*/ 731512 w 960"/>
                  <a:gd name="T31" fmla="*/ 857649 h 420"/>
                  <a:gd name="T32" fmla="*/ 731512 w 960"/>
                  <a:gd name="T33" fmla="*/ 857649 h 420"/>
                  <a:gd name="T34" fmla="*/ 731512 w 960"/>
                  <a:gd name="T35" fmla="*/ 857649 h 420"/>
                  <a:gd name="T36" fmla="*/ 731512 w 960"/>
                  <a:gd name="T37" fmla="*/ 857649 h 420"/>
                  <a:gd name="T38" fmla="*/ 731512 w 960"/>
                  <a:gd name="T39" fmla="*/ 857649 h 420"/>
                  <a:gd name="T40" fmla="*/ 731512 w 960"/>
                  <a:gd name="T41" fmla="*/ 857649 h 420"/>
                  <a:gd name="T42" fmla="*/ 731512 w 960"/>
                  <a:gd name="T43" fmla="*/ 857649 h 420"/>
                  <a:gd name="T44" fmla="*/ 731512 w 960"/>
                  <a:gd name="T45" fmla="*/ 857649 h 420"/>
                  <a:gd name="T46" fmla="*/ 731512 w 960"/>
                  <a:gd name="T47" fmla="*/ 857649 h 420"/>
                  <a:gd name="T48" fmla="*/ 731512 w 960"/>
                  <a:gd name="T49" fmla="*/ 857649 h 420"/>
                  <a:gd name="T50" fmla="*/ 731512 w 960"/>
                  <a:gd name="T51" fmla="*/ 857649 h 420"/>
                  <a:gd name="T52" fmla="*/ 731512 w 960"/>
                  <a:gd name="T53" fmla="*/ 857649 h 420"/>
                  <a:gd name="T54" fmla="*/ 731512 w 960"/>
                  <a:gd name="T55" fmla="*/ 857649 h 420"/>
                  <a:gd name="T56" fmla="*/ 731512 w 960"/>
                  <a:gd name="T57" fmla="*/ 857649 h 420"/>
                  <a:gd name="T58" fmla="*/ 731512 w 960"/>
                  <a:gd name="T59" fmla="*/ 857649 h 420"/>
                  <a:gd name="T60" fmla="*/ 731512 w 960"/>
                  <a:gd name="T61" fmla="*/ 857649 h 420"/>
                  <a:gd name="T62" fmla="*/ 731512 w 960"/>
                  <a:gd name="T63" fmla="*/ 857649 h 420"/>
                  <a:gd name="T64" fmla="*/ 731512 w 960"/>
                  <a:gd name="T65" fmla="*/ 857649 h 420"/>
                  <a:gd name="T66" fmla="*/ 731512 w 960"/>
                  <a:gd name="T67" fmla="*/ 857649 h 420"/>
                  <a:gd name="T68" fmla="*/ 731512 w 960"/>
                  <a:gd name="T69" fmla="*/ 857649 h 420"/>
                  <a:gd name="T70" fmla="*/ 731512 w 960"/>
                  <a:gd name="T71" fmla="*/ 857649 h 420"/>
                  <a:gd name="T72" fmla="*/ 731512 w 960"/>
                  <a:gd name="T73" fmla="*/ 857649 h 420"/>
                  <a:gd name="T74" fmla="*/ 731512 w 960"/>
                  <a:gd name="T75" fmla="*/ 857649 h 420"/>
                  <a:gd name="T76" fmla="*/ 731512 w 960"/>
                  <a:gd name="T77" fmla="*/ 857649 h 420"/>
                  <a:gd name="T78" fmla="*/ 731512 w 960"/>
                  <a:gd name="T79" fmla="*/ 857649 h 420"/>
                  <a:gd name="T80" fmla="*/ 731512 w 960"/>
                  <a:gd name="T81" fmla="*/ 857649 h 420"/>
                  <a:gd name="T82" fmla="*/ 731512 w 960"/>
                  <a:gd name="T83" fmla="*/ 857649 h 420"/>
                  <a:gd name="T84" fmla="*/ 731512 w 960"/>
                  <a:gd name="T85" fmla="*/ 857649 h 420"/>
                  <a:gd name="T86" fmla="*/ 731512 w 960"/>
                  <a:gd name="T87" fmla="*/ 857649 h 420"/>
                  <a:gd name="T88" fmla="*/ 731512 w 960"/>
                  <a:gd name="T89" fmla="*/ 857649 h 420"/>
                  <a:gd name="T90" fmla="*/ 731512 w 960"/>
                  <a:gd name="T91" fmla="*/ 857649 h 420"/>
                  <a:gd name="T92" fmla="*/ 731512 w 960"/>
                  <a:gd name="T93" fmla="*/ 857649 h 420"/>
                  <a:gd name="T94" fmla="*/ 731512 w 960"/>
                  <a:gd name="T95" fmla="*/ 857649 h 420"/>
                  <a:gd name="T96" fmla="*/ 731512 w 960"/>
                  <a:gd name="T97" fmla="*/ 857649 h 420"/>
                  <a:gd name="T98" fmla="*/ 731512 w 960"/>
                  <a:gd name="T99" fmla="*/ 0 h 420"/>
                  <a:gd name="T100" fmla="*/ 731512 w 960"/>
                  <a:gd name="T101" fmla="*/ 0 h 420"/>
                  <a:gd name="T102" fmla="*/ 731512 w 960"/>
                  <a:gd name="T103" fmla="*/ 857649 h 420"/>
                  <a:gd name="T104" fmla="*/ 731512 w 960"/>
                  <a:gd name="T105" fmla="*/ 857649 h 420"/>
                  <a:gd name="T106" fmla="*/ 731512 w 960"/>
                  <a:gd name="T107" fmla="*/ 857649 h 420"/>
                  <a:gd name="T108" fmla="*/ 731512 w 960"/>
                  <a:gd name="T109" fmla="*/ 857649 h 420"/>
                  <a:gd name="T110" fmla="*/ 731512 w 960"/>
                  <a:gd name="T111" fmla="*/ 857649 h 420"/>
                  <a:gd name="T112" fmla="*/ 731512 w 960"/>
                  <a:gd name="T113" fmla="*/ 857649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0"/>
                  <a:gd name="T172" fmla="*/ 0 h 420"/>
                  <a:gd name="T173" fmla="*/ 960 w 960"/>
                  <a:gd name="T174" fmla="*/ 420 h 4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0" h="420">
                    <a:moveTo>
                      <a:pt x="36" y="364"/>
                    </a:moveTo>
                    <a:lnTo>
                      <a:pt x="20" y="364"/>
                    </a:lnTo>
                    <a:lnTo>
                      <a:pt x="0" y="368"/>
                    </a:lnTo>
                    <a:lnTo>
                      <a:pt x="0" y="336"/>
                    </a:lnTo>
                    <a:lnTo>
                      <a:pt x="4" y="328"/>
                    </a:lnTo>
                    <a:lnTo>
                      <a:pt x="12" y="332"/>
                    </a:lnTo>
                    <a:lnTo>
                      <a:pt x="20" y="328"/>
                    </a:lnTo>
                    <a:lnTo>
                      <a:pt x="24" y="324"/>
                    </a:lnTo>
                    <a:lnTo>
                      <a:pt x="28" y="320"/>
                    </a:lnTo>
                    <a:lnTo>
                      <a:pt x="24" y="316"/>
                    </a:lnTo>
                    <a:lnTo>
                      <a:pt x="28" y="312"/>
                    </a:lnTo>
                    <a:lnTo>
                      <a:pt x="28" y="304"/>
                    </a:lnTo>
                    <a:lnTo>
                      <a:pt x="32" y="300"/>
                    </a:lnTo>
                    <a:lnTo>
                      <a:pt x="36" y="296"/>
                    </a:lnTo>
                    <a:lnTo>
                      <a:pt x="40" y="288"/>
                    </a:lnTo>
                    <a:lnTo>
                      <a:pt x="44" y="288"/>
                    </a:lnTo>
                    <a:lnTo>
                      <a:pt x="48" y="284"/>
                    </a:lnTo>
                    <a:lnTo>
                      <a:pt x="60" y="280"/>
                    </a:lnTo>
                    <a:lnTo>
                      <a:pt x="68" y="276"/>
                    </a:lnTo>
                    <a:lnTo>
                      <a:pt x="72" y="280"/>
                    </a:lnTo>
                    <a:lnTo>
                      <a:pt x="80" y="276"/>
                    </a:lnTo>
                    <a:lnTo>
                      <a:pt x="84" y="272"/>
                    </a:lnTo>
                    <a:lnTo>
                      <a:pt x="92" y="268"/>
                    </a:lnTo>
                    <a:lnTo>
                      <a:pt x="96" y="264"/>
                    </a:lnTo>
                    <a:lnTo>
                      <a:pt x="100" y="260"/>
                    </a:lnTo>
                    <a:lnTo>
                      <a:pt x="104" y="256"/>
                    </a:lnTo>
                    <a:lnTo>
                      <a:pt x="104" y="252"/>
                    </a:lnTo>
                    <a:lnTo>
                      <a:pt x="112" y="248"/>
                    </a:lnTo>
                    <a:lnTo>
                      <a:pt x="116" y="244"/>
                    </a:lnTo>
                    <a:lnTo>
                      <a:pt x="124" y="240"/>
                    </a:lnTo>
                    <a:lnTo>
                      <a:pt x="132" y="240"/>
                    </a:lnTo>
                    <a:lnTo>
                      <a:pt x="136" y="240"/>
                    </a:lnTo>
                    <a:lnTo>
                      <a:pt x="140" y="228"/>
                    </a:lnTo>
                    <a:lnTo>
                      <a:pt x="136" y="220"/>
                    </a:lnTo>
                    <a:lnTo>
                      <a:pt x="140" y="216"/>
                    </a:lnTo>
                    <a:lnTo>
                      <a:pt x="144" y="216"/>
                    </a:lnTo>
                    <a:lnTo>
                      <a:pt x="148" y="220"/>
                    </a:lnTo>
                    <a:lnTo>
                      <a:pt x="152" y="212"/>
                    </a:lnTo>
                    <a:lnTo>
                      <a:pt x="152" y="208"/>
                    </a:lnTo>
                    <a:lnTo>
                      <a:pt x="164" y="196"/>
                    </a:lnTo>
                    <a:lnTo>
                      <a:pt x="168" y="200"/>
                    </a:lnTo>
                    <a:lnTo>
                      <a:pt x="172" y="200"/>
                    </a:lnTo>
                    <a:lnTo>
                      <a:pt x="168" y="204"/>
                    </a:lnTo>
                    <a:lnTo>
                      <a:pt x="172" y="208"/>
                    </a:lnTo>
                    <a:lnTo>
                      <a:pt x="176" y="208"/>
                    </a:lnTo>
                    <a:lnTo>
                      <a:pt x="180" y="208"/>
                    </a:lnTo>
                    <a:lnTo>
                      <a:pt x="184" y="204"/>
                    </a:lnTo>
                    <a:lnTo>
                      <a:pt x="188" y="192"/>
                    </a:lnTo>
                    <a:lnTo>
                      <a:pt x="192" y="188"/>
                    </a:lnTo>
                    <a:lnTo>
                      <a:pt x="200" y="184"/>
                    </a:lnTo>
                    <a:lnTo>
                      <a:pt x="204" y="184"/>
                    </a:lnTo>
                    <a:lnTo>
                      <a:pt x="208" y="176"/>
                    </a:lnTo>
                    <a:lnTo>
                      <a:pt x="216" y="176"/>
                    </a:lnTo>
                    <a:lnTo>
                      <a:pt x="220" y="184"/>
                    </a:lnTo>
                    <a:lnTo>
                      <a:pt x="224" y="184"/>
                    </a:lnTo>
                    <a:lnTo>
                      <a:pt x="232" y="176"/>
                    </a:lnTo>
                    <a:lnTo>
                      <a:pt x="236" y="156"/>
                    </a:lnTo>
                    <a:lnTo>
                      <a:pt x="240" y="152"/>
                    </a:lnTo>
                    <a:lnTo>
                      <a:pt x="248" y="148"/>
                    </a:lnTo>
                    <a:lnTo>
                      <a:pt x="256" y="144"/>
                    </a:lnTo>
                    <a:lnTo>
                      <a:pt x="260" y="144"/>
                    </a:lnTo>
                    <a:lnTo>
                      <a:pt x="256" y="140"/>
                    </a:lnTo>
                    <a:lnTo>
                      <a:pt x="256" y="136"/>
                    </a:lnTo>
                    <a:lnTo>
                      <a:pt x="260" y="124"/>
                    </a:lnTo>
                    <a:lnTo>
                      <a:pt x="256" y="120"/>
                    </a:lnTo>
                    <a:lnTo>
                      <a:pt x="260" y="108"/>
                    </a:lnTo>
                    <a:lnTo>
                      <a:pt x="296" y="104"/>
                    </a:lnTo>
                    <a:lnTo>
                      <a:pt x="344" y="100"/>
                    </a:lnTo>
                    <a:lnTo>
                      <a:pt x="348" y="100"/>
                    </a:lnTo>
                    <a:lnTo>
                      <a:pt x="372" y="96"/>
                    </a:lnTo>
                    <a:lnTo>
                      <a:pt x="392" y="92"/>
                    </a:lnTo>
                    <a:lnTo>
                      <a:pt x="436" y="88"/>
                    </a:lnTo>
                    <a:lnTo>
                      <a:pt x="472" y="80"/>
                    </a:lnTo>
                    <a:lnTo>
                      <a:pt x="492" y="76"/>
                    </a:lnTo>
                    <a:lnTo>
                      <a:pt x="524" y="72"/>
                    </a:lnTo>
                    <a:lnTo>
                      <a:pt x="532" y="68"/>
                    </a:lnTo>
                    <a:lnTo>
                      <a:pt x="568" y="64"/>
                    </a:lnTo>
                    <a:lnTo>
                      <a:pt x="576" y="60"/>
                    </a:lnTo>
                    <a:lnTo>
                      <a:pt x="604" y="56"/>
                    </a:lnTo>
                    <a:lnTo>
                      <a:pt x="620" y="52"/>
                    </a:lnTo>
                    <a:lnTo>
                      <a:pt x="648" y="48"/>
                    </a:lnTo>
                    <a:lnTo>
                      <a:pt x="664" y="44"/>
                    </a:lnTo>
                    <a:lnTo>
                      <a:pt x="680" y="40"/>
                    </a:lnTo>
                    <a:lnTo>
                      <a:pt x="728" y="32"/>
                    </a:lnTo>
                    <a:lnTo>
                      <a:pt x="744" y="28"/>
                    </a:lnTo>
                    <a:lnTo>
                      <a:pt x="768" y="24"/>
                    </a:lnTo>
                    <a:lnTo>
                      <a:pt x="772" y="24"/>
                    </a:lnTo>
                    <a:lnTo>
                      <a:pt x="808" y="16"/>
                    </a:lnTo>
                    <a:lnTo>
                      <a:pt x="816" y="12"/>
                    </a:lnTo>
                    <a:lnTo>
                      <a:pt x="832" y="8"/>
                    </a:lnTo>
                    <a:lnTo>
                      <a:pt x="856" y="4"/>
                    </a:lnTo>
                    <a:lnTo>
                      <a:pt x="864" y="4"/>
                    </a:lnTo>
                    <a:lnTo>
                      <a:pt x="868" y="8"/>
                    </a:lnTo>
                    <a:lnTo>
                      <a:pt x="860" y="12"/>
                    </a:lnTo>
                    <a:lnTo>
                      <a:pt x="876" y="16"/>
                    </a:lnTo>
                    <a:lnTo>
                      <a:pt x="876" y="20"/>
                    </a:lnTo>
                    <a:lnTo>
                      <a:pt x="872" y="20"/>
                    </a:lnTo>
                    <a:lnTo>
                      <a:pt x="880" y="28"/>
                    </a:lnTo>
                    <a:lnTo>
                      <a:pt x="880" y="20"/>
                    </a:lnTo>
                    <a:lnTo>
                      <a:pt x="884" y="28"/>
                    </a:lnTo>
                    <a:lnTo>
                      <a:pt x="904" y="56"/>
                    </a:lnTo>
                    <a:lnTo>
                      <a:pt x="904" y="64"/>
                    </a:lnTo>
                    <a:lnTo>
                      <a:pt x="896" y="60"/>
                    </a:lnTo>
                    <a:lnTo>
                      <a:pt x="888" y="44"/>
                    </a:lnTo>
                    <a:lnTo>
                      <a:pt x="880" y="40"/>
                    </a:lnTo>
                    <a:lnTo>
                      <a:pt x="884" y="36"/>
                    </a:lnTo>
                    <a:lnTo>
                      <a:pt x="876" y="36"/>
                    </a:lnTo>
                    <a:lnTo>
                      <a:pt x="884" y="48"/>
                    </a:lnTo>
                    <a:lnTo>
                      <a:pt x="880" y="52"/>
                    </a:lnTo>
                    <a:lnTo>
                      <a:pt x="856" y="40"/>
                    </a:lnTo>
                    <a:lnTo>
                      <a:pt x="852" y="44"/>
                    </a:lnTo>
                    <a:lnTo>
                      <a:pt x="868" y="56"/>
                    </a:lnTo>
                    <a:lnTo>
                      <a:pt x="864" y="60"/>
                    </a:lnTo>
                    <a:lnTo>
                      <a:pt x="856" y="60"/>
                    </a:lnTo>
                    <a:lnTo>
                      <a:pt x="848" y="56"/>
                    </a:lnTo>
                    <a:lnTo>
                      <a:pt x="852" y="68"/>
                    </a:lnTo>
                    <a:lnTo>
                      <a:pt x="832" y="76"/>
                    </a:lnTo>
                    <a:lnTo>
                      <a:pt x="836" y="80"/>
                    </a:lnTo>
                    <a:lnTo>
                      <a:pt x="828" y="88"/>
                    </a:lnTo>
                    <a:lnTo>
                      <a:pt x="820" y="88"/>
                    </a:lnTo>
                    <a:lnTo>
                      <a:pt x="812" y="84"/>
                    </a:lnTo>
                    <a:lnTo>
                      <a:pt x="816" y="88"/>
                    </a:lnTo>
                    <a:lnTo>
                      <a:pt x="808" y="88"/>
                    </a:lnTo>
                    <a:lnTo>
                      <a:pt x="804" y="72"/>
                    </a:lnTo>
                    <a:lnTo>
                      <a:pt x="804" y="52"/>
                    </a:lnTo>
                    <a:lnTo>
                      <a:pt x="792" y="48"/>
                    </a:lnTo>
                    <a:lnTo>
                      <a:pt x="776" y="44"/>
                    </a:lnTo>
                    <a:lnTo>
                      <a:pt x="796" y="52"/>
                    </a:lnTo>
                    <a:lnTo>
                      <a:pt x="800" y="56"/>
                    </a:lnTo>
                    <a:lnTo>
                      <a:pt x="796" y="64"/>
                    </a:lnTo>
                    <a:lnTo>
                      <a:pt x="800" y="76"/>
                    </a:lnTo>
                    <a:lnTo>
                      <a:pt x="812" y="92"/>
                    </a:lnTo>
                    <a:lnTo>
                      <a:pt x="808" y="104"/>
                    </a:lnTo>
                    <a:lnTo>
                      <a:pt x="812" y="100"/>
                    </a:lnTo>
                    <a:lnTo>
                      <a:pt x="840" y="88"/>
                    </a:lnTo>
                    <a:lnTo>
                      <a:pt x="848" y="96"/>
                    </a:lnTo>
                    <a:lnTo>
                      <a:pt x="864" y="84"/>
                    </a:lnTo>
                    <a:lnTo>
                      <a:pt x="876" y="84"/>
                    </a:lnTo>
                    <a:lnTo>
                      <a:pt x="884" y="88"/>
                    </a:lnTo>
                    <a:lnTo>
                      <a:pt x="884" y="112"/>
                    </a:lnTo>
                    <a:lnTo>
                      <a:pt x="888" y="120"/>
                    </a:lnTo>
                    <a:lnTo>
                      <a:pt x="876" y="120"/>
                    </a:lnTo>
                    <a:lnTo>
                      <a:pt x="884" y="124"/>
                    </a:lnTo>
                    <a:lnTo>
                      <a:pt x="892" y="124"/>
                    </a:lnTo>
                    <a:lnTo>
                      <a:pt x="888" y="92"/>
                    </a:lnTo>
                    <a:lnTo>
                      <a:pt x="908" y="84"/>
                    </a:lnTo>
                    <a:lnTo>
                      <a:pt x="916" y="88"/>
                    </a:lnTo>
                    <a:lnTo>
                      <a:pt x="924" y="116"/>
                    </a:lnTo>
                    <a:lnTo>
                      <a:pt x="920" y="128"/>
                    </a:lnTo>
                    <a:lnTo>
                      <a:pt x="908" y="124"/>
                    </a:lnTo>
                    <a:lnTo>
                      <a:pt x="896" y="156"/>
                    </a:lnTo>
                    <a:lnTo>
                      <a:pt x="884" y="172"/>
                    </a:lnTo>
                    <a:lnTo>
                      <a:pt x="848" y="168"/>
                    </a:lnTo>
                    <a:lnTo>
                      <a:pt x="844" y="164"/>
                    </a:lnTo>
                    <a:lnTo>
                      <a:pt x="848" y="156"/>
                    </a:lnTo>
                    <a:lnTo>
                      <a:pt x="848" y="148"/>
                    </a:lnTo>
                    <a:lnTo>
                      <a:pt x="840" y="144"/>
                    </a:lnTo>
                    <a:lnTo>
                      <a:pt x="844" y="152"/>
                    </a:lnTo>
                    <a:lnTo>
                      <a:pt x="828" y="156"/>
                    </a:lnTo>
                    <a:lnTo>
                      <a:pt x="832" y="168"/>
                    </a:lnTo>
                    <a:lnTo>
                      <a:pt x="824" y="172"/>
                    </a:lnTo>
                    <a:lnTo>
                      <a:pt x="776" y="164"/>
                    </a:lnTo>
                    <a:lnTo>
                      <a:pt x="796" y="176"/>
                    </a:lnTo>
                    <a:lnTo>
                      <a:pt x="828" y="180"/>
                    </a:lnTo>
                    <a:lnTo>
                      <a:pt x="840" y="188"/>
                    </a:lnTo>
                    <a:lnTo>
                      <a:pt x="840" y="184"/>
                    </a:lnTo>
                    <a:lnTo>
                      <a:pt x="844" y="184"/>
                    </a:lnTo>
                    <a:lnTo>
                      <a:pt x="852" y="192"/>
                    </a:lnTo>
                    <a:lnTo>
                      <a:pt x="840" y="204"/>
                    </a:lnTo>
                    <a:lnTo>
                      <a:pt x="844" y="208"/>
                    </a:lnTo>
                    <a:lnTo>
                      <a:pt x="844" y="216"/>
                    </a:lnTo>
                    <a:lnTo>
                      <a:pt x="840" y="224"/>
                    </a:lnTo>
                    <a:lnTo>
                      <a:pt x="820" y="232"/>
                    </a:lnTo>
                    <a:lnTo>
                      <a:pt x="808" y="228"/>
                    </a:lnTo>
                    <a:lnTo>
                      <a:pt x="808" y="224"/>
                    </a:lnTo>
                    <a:lnTo>
                      <a:pt x="796" y="224"/>
                    </a:lnTo>
                    <a:lnTo>
                      <a:pt x="792" y="224"/>
                    </a:lnTo>
                    <a:lnTo>
                      <a:pt x="792" y="228"/>
                    </a:lnTo>
                    <a:lnTo>
                      <a:pt x="804" y="228"/>
                    </a:lnTo>
                    <a:lnTo>
                      <a:pt x="816" y="240"/>
                    </a:lnTo>
                    <a:lnTo>
                      <a:pt x="844" y="240"/>
                    </a:lnTo>
                    <a:lnTo>
                      <a:pt x="840" y="232"/>
                    </a:lnTo>
                    <a:lnTo>
                      <a:pt x="856" y="228"/>
                    </a:lnTo>
                    <a:lnTo>
                      <a:pt x="864" y="220"/>
                    </a:lnTo>
                    <a:lnTo>
                      <a:pt x="868" y="228"/>
                    </a:lnTo>
                    <a:lnTo>
                      <a:pt x="876" y="228"/>
                    </a:lnTo>
                    <a:lnTo>
                      <a:pt x="880" y="224"/>
                    </a:lnTo>
                    <a:lnTo>
                      <a:pt x="880" y="228"/>
                    </a:lnTo>
                    <a:lnTo>
                      <a:pt x="868" y="252"/>
                    </a:lnTo>
                    <a:lnTo>
                      <a:pt x="852" y="264"/>
                    </a:lnTo>
                    <a:lnTo>
                      <a:pt x="808" y="276"/>
                    </a:lnTo>
                    <a:lnTo>
                      <a:pt x="796" y="268"/>
                    </a:lnTo>
                    <a:lnTo>
                      <a:pt x="800" y="280"/>
                    </a:lnTo>
                    <a:lnTo>
                      <a:pt x="796" y="284"/>
                    </a:lnTo>
                    <a:lnTo>
                      <a:pt x="760" y="320"/>
                    </a:lnTo>
                    <a:lnTo>
                      <a:pt x="756" y="324"/>
                    </a:lnTo>
                    <a:lnTo>
                      <a:pt x="752" y="324"/>
                    </a:lnTo>
                    <a:lnTo>
                      <a:pt x="752" y="328"/>
                    </a:lnTo>
                    <a:lnTo>
                      <a:pt x="740" y="344"/>
                    </a:lnTo>
                    <a:lnTo>
                      <a:pt x="732" y="364"/>
                    </a:lnTo>
                    <a:lnTo>
                      <a:pt x="732" y="380"/>
                    </a:lnTo>
                    <a:lnTo>
                      <a:pt x="728" y="380"/>
                    </a:lnTo>
                    <a:lnTo>
                      <a:pt x="720" y="364"/>
                    </a:lnTo>
                    <a:lnTo>
                      <a:pt x="724" y="392"/>
                    </a:lnTo>
                    <a:lnTo>
                      <a:pt x="720" y="404"/>
                    </a:lnTo>
                    <a:lnTo>
                      <a:pt x="660" y="420"/>
                    </a:lnTo>
                    <a:lnTo>
                      <a:pt x="648" y="412"/>
                    </a:lnTo>
                    <a:lnTo>
                      <a:pt x="596" y="372"/>
                    </a:lnTo>
                    <a:lnTo>
                      <a:pt x="544" y="336"/>
                    </a:lnTo>
                    <a:lnTo>
                      <a:pt x="516" y="316"/>
                    </a:lnTo>
                    <a:lnTo>
                      <a:pt x="488" y="320"/>
                    </a:lnTo>
                    <a:lnTo>
                      <a:pt x="444" y="328"/>
                    </a:lnTo>
                    <a:lnTo>
                      <a:pt x="416" y="332"/>
                    </a:lnTo>
                    <a:lnTo>
                      <a:pt x="392" y="336"/>
                    </a:lnTo>
                    <a:lnTo>
                      <a:pt x="392" y="320"/>
                    </a:lnTo>
                    <a:lnTo>
                      <a:pt x="384" y="312"/>
                    </a:lnTo>
                    <a:lnTo>
                      <a:pt x="376" y="304"/>
                    </a:lnTo>
                    <a:lnTo>
                      <a:pt x="372" y="300"/>
                    </a:lnTo>
                    <a:lnTo>
                      <a:pt x="360" y="308"/>
                    </a:lnTo>
                    <a:lnTo>
                      <a:pt x="356" y="308"/>
                    </a:lnTo>
                    <a:lnTo>
                      <a:pt x="360" y="300"/>
                    </a:lnTo>
                    <a:lnTo>
                      <a:pt x="356" y="296"/>
                    </a:lnTo>
                    <a:lnTo>
                      <a:pt x="328" y="296"/>
                    </a:lnTo>
                    <a:lnTo>
                      <a:pt x="324" y="300"/>
                    </a:lnTo>
                    <a:lnTo>
                      <a:pt x="276" y="304"/>
                    </a:lnTo>
                    <a:lnTo>
                      <a:pt x="264" y="304"/>
                    </a:lnTo>
                    <a:lnTo>
                      <a:pt x="256" y="304"/>
                    </a:lnTo>
                    <a:lnTo>
                      <a:pt x="228" y="308"/>
                    </a:lnTo>
                    <a:lnTo>
                      <a:pt x="220" y="308"/>
                    </a:lnTo>
                    <a:lnTo>
                      <a:pt x="216" y="312"/>
                    </a:lnTo>
                    <a:lnTo>
                      <a:pt x="212" y="312"/>
                    </a:lnTo>
                    <a:lnTo>
                      <a:pt x="208" y="308"/>
                    </a:lnTo>
                    <a:lnTo>
                      <a:pt x="204" y="316"/>
                    </a:lnTo>
                    <a:lnTo>
                      <a:pt x="200" y="316"/>
                    </a:lnTo>
                    <a:lnTo>
                      <a:pt x="196" y="320"/>
                    </a:lnTo>
                    <a:lnTo>
                      <a:pt x="188" y="320"/>
                    </a:lnTo>
                    <a:lnTo>
                      <a:pt x="180" y="324"/>
                    </a:lnTo>
                    <a:lnTo>
                      <a:pt x="176" y="324"/>
                    </a:lnTo>
                    <a:lnTo>
                      <a:pt x="176" y="328"/>
                    </a:lnTo>
                    <a:lnTo>
                      <a:pt x="168" y="332"/>
                    </a:lnTo>
                    <a:lnTo>
                      <a:pt x="156" y="336"/>
                    </a:lnTo>
                    <a:lnTo>
                      <a:pt x="144" y="344"/>
                    </a:lnTo>
                    <a:lnTo>
                      <a:pt x="132" y="348"/>
                    </a:lnTo>
                    <a:lnTo>
                      <a:pt x="88" y="356"/>
                    </a:lnTo>
                    <a:lnTo>
                      <a:pt x="84" y="356"/>
                    </a:lnTo>
                    <a:lnTo>
                      <a:pt x="40" y="360"/>
                    </a:lnTo>
                    <a:lnTo>
                      <a:pt x="36" y="364"/>
                    </a:lnTo>
                    <a:close/>
                    <a:moveTo>
                      <a:pt x="864" y="4"/>
                    </a:moveTo>
                    <a:lnTo>
                      <a:pt x="868" y="4"/>
                    </a:lnTo>
                    <a:lnTo>
                      <a:pt x="880" y="0"/>
                    </a:lnTo>
                    <a:lnTo>
                      <a:pt x="880" y="12"/>
                    </a:lnTo>
                    <a:lnTo>
                      <a:pt x="872" y="12"/>
                    </a:lnTo>
                    <a:lnTo>
                      <a:pt x="872" y="8"/>
                    </a:lnTo>
                    <a:lnTo>
                      <a:pt x="864" y="4"/>
                    </a:lnTo>
                    <a:close/>
                    <a:moveTo>
                      <a:pt x="880" y="0"/>
                    </a:moveTo>
                    <a:lnTo>
                      <a:pt x="904" y="40"/>
                    </a:lnTo>
                    <a:lnTo>
                      <a:pt x="940" y="96"/>
                    </a:lnTo>
                    <a:lnTo>
                      <a:pt x="916" y="64"/>
                    </a:lnTo>
                    <a:lnTo>
                      <a:pt x="912" y="64"/>
                    </a:lnTo>
                    <a:lnTo>
                      <a:pt x="900" y="40"/>
                    </a:lnTo>
                    <a:lnTo>
                      <a:pt x="880" y="0"/>
                    </a:lnTo>
                    <a:close/>
                    <a:moveTo>
                      <a:pt x="948" y="108"/>
                    </a:moveTo>
                    <a:lnTo>
                      <a:pt x="940" y="96"/>
                    </a:lnTo>
                    <a:lnTo>
                      <a:pt x="956" y="116"/>
                    </a:lnTo>
                    <a:lnTo>
                      <a:pt x="960" y="172"/>
                    </a:lnTo>
                    <a:lnTo>
                      <a:pt x="936" y="180"/>
                    </a:lnTo>
                    <a:lnTo>
                      <a:pt x="940" y="172"/>
                    </a:lnTo>
                    <a:lnTo>
                      <a:pt x="956" y="164"/>
                    </a:lnTo>
                    <a:lnTo>
                      <a:pt x="952" y="124"/>
                    </a:lnTo>
                    <a:lnTo>
                      <a:pt x="948" y="108"/>
                    </a:lnTo>
                    <a:close/>
                    <a:moveTo>
                      <a:pt x="908" y="204"/>
                    </a:moveTo>
                    <a:lnTo>
                      <a:pt x="912" y="196"/>
                    </a:lnTo>
                    <a:lnTo>
                      <a:pt x="924" y="184"/>
                    </a:lnTo>
                    <a:lnTo>
                      <a:pt x="932" y="180"/>
                    </a:lnTo>
                    <a:lnTo>
                      <a:pt x="928" y="184"/>
                    </a:lnTo>
                    <a:lnTo>
                      <a:pt x="920" y="192"/>
                    </a:lnTo>
                    <a:lnTo>
                      <a:pt x="912" y="204"/>
                    </a:lnTo>
                    <a:lnTo>
                      <a:pt x="908" y="204"/>
                    </a:lnTo>
                    <a:close/>
                    <a:moveTo>
                      <a:pt x="864" y="280"/>
                    </a:moveTo>
                    <a:lnTo>
                      <a:pt x="864" y="276"/>
                    </a:lnTo>
                    <a:lnTo>
                      <a:pt x="868" y="264"/>
                    </a:lnTo>
                    <a:lnTo>
                      <a:pt x="872" y="256"/>
                    </a:lnTo>
                    <a:lnTo>
                      <a:pt x="876" y="244"/>
                    </a:lnTo>
                    <a:lnTo>
                      <a:pt x="884" y="236"/>
                    </a:lnTo>
                    <a:lnTo>
                      <a:pt x="872" y="264"/>
                    </a:lnTo>
                    <a:lnTo>
                      <a:pt x="864" y="280"/>
                    </a:lnTo>
                    <a:close/>
                  </a:path>
                </a:pathLst>
              </a:custGeom>
              <a:solidFill>
                <a:schemeClr val="accent1"/>
              </a:solidFill>
              <a:ln w="6350">
                <a:solidFill>
                  <a:srgbClr val="000000"/>
                </a:solidFill>
                <a:round/>
                <a:headEnd/>
                <a:tailEnd/>
              </a:ln>
            </p:spPr>
            <p:txBody>
              <a:bodyPr/>
              <a:lstStyle/>
              <a:p>
                <a:endParaRPr lang="en-US"/>
              </a:p>
            </p:txBody>
          </p:sp>
          <p:sp>
            <p:nvSpPr>
              <p:cNvPr id="134" name="Freeform 54"/>
              <p:cNvSpPr>
                <a:spLocks/>
              </p:cNvSpPr>
              <p:nvPr/>
            </p:nvSpPr>
            <p:spPr bwMode="auto">
              <a:xfrm>
                <a:off x="2890" y="2470"/>
                <a:ext cx="618" cy="218"/>
              </a:xfrm>
              <a:custGeom>
                <a:avLst/>
                <a:gdLst>
                  <a:gd name="T0" fmla="*/ 689063 w 924"/>
                  <a:gd name="T1" fmla="*/ 995539 h 320"/>
                  <a:gd name="T2" fmla="*/ 689063 w 924"/>
                  <a:gd name="T3" fmla="*/ 995539 h 320"/>
                  <a:gd name="T4" fmla="*/ 689063 w 924"/>
                  <a:gd name="T5" fmla="*/ 995539 h 320"/>
                  <a:gd name="T6" fmla="*/ 689063 w 924"/>
                  <a:gd name="T7" fmla="*/ 995539 h 320"/>
                  <a:gd name="T8" fmla="*/ 689063 w 924"/>
                  <a:gd name="T9" fmla="*/ 995539 h 320"/>
                  <a:gd name="T10" fmla="*/ 689063 w 924"/>
                  <a:gd name="T11" fmla="*/ 995539 h 320"/>
                  <a:gd name="T12" fmla="*/ 689063 w 924"/>
                  <a:gd name="T13" fmla="*/ 995539 h 320"/>
                  <a:gd name="T14" fmla="*/ 689063 w 924"/>
                  <a:gd name="T15" fmla="*/ 995539 h 320"/>
                  <a:gd name="T16" fmla="*/ 689063 w 924"/>
                  <a:gd name="T17" fmla="*/ 995539 h 320"/>
                  <a:gd name="T18" fmla="*/ 689063 w 924"/>
                  <a:gd name="T19" fmla="*/ 995539 h 320"/>
                  <a:gd name="T20" fmla="*/ 689063 w 924"/>
                  <a:gd name="T21" fmla="*/ 995539 h 320"/>
                  <a:gd name="T22" fmla="*/ 689063 w 924"/>
                  <a:gd name="T23" fmla="*/ 995539 h 320"/>
                  <a:gd name="T24" fmla="*/ 689063 w 924"/>
                  <a:gd name="T25" fmla="*/ 995539 h 320"/>
                  <a:gd name="T26" fmla="*/ 689063 w 924"/>
                  <a:gd name="T27" fmla="*/ 995539 h 320"/>
                  <a:gd name="T28" fmla="*/ 689063 w 924"/>
                  <a:gd name="T29" fmla="*/ 995539 h 320"/>
                  <a:gd name="T30" fmla="*/ 689063 w 924"/>
                  <a:gd name="T31" fmla="*/ 995539 h 320"/>
                  <a:gd name="T32" fmla="*/ 689063 w 924"/>
                  <a:gd name="T33" fmla="*/ 995539 h 320"/>
                  <a:gd name="T34" fmla="*/ 689063 w 924"/>
                  <a:gd name="T35" fmla="*/ 995539 h 320"/>
                  <a:gd name="T36" fmla="*/ 689063 w 924"/>
                  <a:gd name="T37" fmla="*/ 995539 h 320"/>
                  <a:gd name="T38" fmla="*/ 689063 w 924"/>
                  <a:gd name="T39" fmla="*/ 995539 h 320"/>
                  <a:gd name="T40" fmla="*/ 689063 w 924"/>
                  <a:gd name="T41" fmla="*/ 995539 h 320"/>
                  <a:gd name="T42" fmla="*/ 689063 w 924"/>
                  <a:gd name="T43" fmla="*/ 995539 h 320"/>
                  <a:gd name="T44" fmla="*/ 689063 w 924"/>
                  <a:gd name="T45" fmla="*/ 995539 h 320"/>
                  <a:gd name="T46" fmla="*/ 689063 w 924"/>
                  <a:gd name="T47" fmla="*/ 995539 h 320"/>
                  <a:gd name="T48" fmla="*/ 689063 w 924"/>
                  <a:gd name="T49" fmla="*/ 995539 h 320"/>
                  <a:gd name="T50" fmla="*/ 689063 w 924"/>
                  <a:gd name="T51" fmla="*/ 995539 h 320"/>
                  <a:gd name="T52" fmla="*/ 689063 w 924"/>
                  <a:gd name="T53" fmla="*/ 995539 h 320"/>
                  <a:gd name="T54" fmla="*/ 689063 w 924"/>
                  <a:gd name="T55" fmla="*/ 995539 h 320"/>
                  <a:gd name="T56" fmla="*/ 689063 w 924"/>
                  <a:gd name="T57" fmla="*/ 995539 h 320"/>
                  <a:gd name="T58" fmla="*/ 689063 w 924"/>
                  <a:gd name="T59" fmla="*/ 995539 h 320"/>
                  <a:gd name="T60" fmla="*/ 689063 w 924"/>
                  <a:gd name="T61" fmla="*/ 995539 h 320"/>
                  <a:gd name="T62" fmla="*/ 689063 w 924"/>
                  <a:gd name="T63" fmla="*/ 995539 h 320"/>
                  <a:gd name="T64" fmla="*/ 689063 w 924"/>
                  <a:gd name="T65" fmla="*/ 995539 h 320"/>
                  <a:gd name="T66" fmla="*/ 689063 w 924"/>
                  <a:gd name="T67" fmla="*/ 995539 h 320"/>
                  <a:gd name="T68" fmla="*/ 689063 w 924"/>
                  <a:gd name="T69" fmla="*/ 995539 h 320"/>
                  <a:gd name="T70" fmla="*/ 689063 w 924"/>
                  <a:gd name="T71" fmla="*/ 995539 h 320"/>
                  <a:gd name="T72" fmla="*/ 689063 w 924"/>
                  <a:gd name="T73" fmla="*/ 995539 h 320"/>
                  <a:gd name="T74" fmla="*/ 689063 w 924"/>
                  <a:gd name="T75" fmla="*/ 995539 h 320"/>
                  <a:gd name="T76" fmla="*/ 689063 w 924"/>
                  <a:gd name="T77" fmla="*/ 995539 h 320"/>
                  <a:gd name="T78" fmla="*/ 689063 w 924"/>
                  <a:gd name="T79" fmla="*/ 995539 h 320"/>
                  <a:gd name="T80" fmla="*/ 689063 w 924"/>
                  <a:gd name="T81" fmla="*/ 0 h 320"/>
                  <a:gd name="T82" fmla="*/ 689063 w 924"/>
                  <a:gd name="T83" fmla="*/ 995539 h 320"/>
                  <a:gd name="T84" fmla="*/ 689063 w 924"/>
                  <a:gd name="T85" fmla="*/ 995539 h 320"/>
                  <a:gd name="T86" fmla="*/ 689063 w 924"/>
                  <a:gd name="T87" fmla="*/ 995539 h 320"/>
                  <a:gd name="T88" fmla="*/ 689063 w 924"/>
                  <a:gd name="T89" fmla="*/ 995539 h 320"/>
                  <a:gd name="T90" fmla="*/ 689063 w 924"/>
                  <a:gd name="T91" fmla="*/ 995539 h 320"/>
                  <a:gd name="T92" fmla="*/ 689063 w 924"/>
                  <a:gd name="T93" fmla="*/ 995539 h 320"/>
                  <a:gd name="T94" fmla="*/ 689063 w 924"/>
                  <a:gd name="T95" fmla="*/ 995539 h 320"/>
                  <a:gd name="T96" fmla="*/ 689063 w 924"/>
                  <a:gd name="T97" fmla="*/ 995539 h 320"/>
                  <a:gd name="T98" fmla="*/ 689063 w 924"/>
                  <a:gd name="T99" fmla="*/ 995539 h 320"/>
                  <a:gd name="T100" fmla="*/ 689063 w 924"/>
                  <a:gd name="T101" fmla="*/ 995539 h 320"/>
                  <a:gd name="T102" fmla="*/ 689063 w 924"/>
                  <a:gd name="T103" fmla="*/ 995539 h 320"/>
                  <a:gd name="T104" fmla="*/ 689063 w 924"/>
                  <a:gd name="T105" fmla="*/ 995539 h 320"/>
                  <a:gd name="T106" fmla="*/ 689063 w 924"/>
                  <a:gd name="T107" fmla="*/ 995539 h 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320"/>
                  <a:gd name="T164" fmla="*/ 924 w 924"/>
                  <a:gd name="T165" fmla="*/ 320 h 3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320">
                    <a:moveTo>
                      <a:pt x="696" y="192"/>
                    </a:moveTo>
                    <a:lnTo>
                      <a:pt x="692" y="196"/>
                    </a:lnTo>
                    <a:lnTo>
                      <a:pt x="692" y="204"/>
                    </a:lnTo>
                    <a:lnTo>
                      <a:pt x="688" y="208"/>
                    </a:lnTo>
                    <a:lnTo>
                      <a:pt x="692" y="212"/>
                    </a:lnTo>
                    <a:lnTo>
                      <a:pt x="688" y="216"/>
                    </a:lnTo>
                    <a:lnTo>
                      <a:pt x="684" y="220"/>
                    </a:lnTo>
                    <a:lnTo>
                      <a:pt x="676" y="224"/>
                    </a:lnTo>
                    <a:lnTo>
                      <a:pt x="668" y="220"/>
                    </a:lnTo>
                    <a:lnTo>
                      <a:pt x="664" y="228"/>
                    </a:lnTo>
                    <a:lnTo>
                      <a:pt x="664" y="260"/>
                    </a:lnTo>
                    <a:lnTo>
                      <a:pt x="632" y="264"/>
                    </a:lnTo>
                    <a:lnTo>
                      <a:pt x="612" y="264"/>
                    </a:lnTo>
                    <a:lnTo>
                      <a:pt x="592" y="268"/>
                    </a:lnTo>
                    <a:lnTo>
                      <a:pt x="560" y="272"/>
                    </a:lnTo>
                    <a:lnTo>
                      <a:pt x="548" y="272"/>
                    </a:lnTo>
                    <a:lnTo>
                      <a:pt x="536" y="276"/>
                    </a:lnTo>
                    <a:lnTo>
                      <a:pt x="520" y="276"/>
                    </a:lnTo>
                    <a:lnTo>
                      <a:pt x="492" y="280"/>
                    </a:lnTo>
                    <a:lnTo>
                      <a:pt x="444" y="284"/>
                    </a:lnTo>
                    <a:lnTo>
                      <a:pt x="392" y="288"/>
                    </a:lnTo>
                    <a:lnTo>
                      <a:pt x="384" y="288"/>
                    </a:lnTo>
                    <a:lnTo>
                      <a:pt x="344" y="292"/>
                    </a:lnTo>
                    <a:lnTo>
                      <a:pt x="340" y="292"/>
                    </a:lnTo>
                    <a:lnTo>
                      <a:pt x="300" y="296"/>
                    </a:lnTo>
                    <a:lnTo>
                      <a:pt x="256" y="296"/>
                    </a:lnTo>
                    <a:lnTo>
                      <a:pt x="232" y="300"/>
                    </a:lnTo>
                    <a:lnTo>
                      <a:pt x="216" y="304"/>
                    </a:lnTo>
                    <a:lnTo>
                      <a:pt x="212" y="304"/>
                    </a:lnTo>
                    <a:lnTo>
                      <a:pt x="168" y="308"/>
                    </a:lnTo>
                    <a:lnTo>
                      <a:pt x="164" y="308"/>
                    </a:lnTo>
                    <a:lnTo>
                      <a:pt x="144" y="308"/>
                    </a:lnTo>
                    <a:lnTo>
                      <a:pt x="124" y="312"/>
                    </a:lnTo>
                    <a:lnTo>
                      <a:pt x="104" y="312"/>
                    </a:lnTo>
                    <a:lnTo>
                      <a:pt x="72" y="312"/>
                    </a:lnTo>
                    <a:lnTo>
                      <a:pt x="64" y="316"/>
                    </a:lnTo>
                    <a:lnTo>
                      <a:pt x="0" y="320"/>
                    </a:lnTo>
                    <a:lnTo>
                      <a:pt x="0" y="312"/>
                    </a:lnTo>
                    <a:lnTo>
                      <a:pt x="12" y="312"/>
                    </a:lnTo>
                    <a:lnTo>
                      <a:pt x="12" y="308"/>
                    </a:lnTo>
                    <a:lnTo>
                      <a:pt x="12" y="304"/>
                    </a:lnTo>
                    <a:lnTo>
                      <a:pt x="12" y="300"/>
                    </a:lnTo>
                    <a:lnTo>
                      <a:pt x="16" y="300"/>
                    </a:lnTo>
                    <a:lnTo>
                      <a:pt x="24" y="300"/>
                    </a:lnTo>
                    <a:lnTo>
                      <a:pt x="24" y="296"/>
                    </a:lnTo>
                    <a:lnTo>
                      <a:pt x="24" y="292"/>
                    </a:lnTo>
                    <a:lnTo>
                      <a:pt x="24" y="288"/>
                    </a:lnTo>
                    <a:lnTo>
                      <a:pt x="20" y="284"/>
                    </a:lnTo>
                    <a:lnTo>
                      <a:pt x="20" y="280"/>
                    </a:lnTo>
                    <a:lnTo>
                      <a:pt x="12" y="280"/>
                    </a:lnTo>
                    <a:lnTo>
                      <a:pt x="12" y="276"/>
                    </a:lnTo>
                    <a:lnTo>
                      <a:pt x="20" y="276"/>
                    </a:lnTo>
                    <a:lnTo>
                      <a:pt x="20" y="268"/>
                    </a:lnTo>
                    <a:lnTo>
                      <a:pt x="16" y="268"/>
                    </a:lnTo>
                    <a:lnTo>
                      <a:pt x="20" y="264"/>
                    </a:lnTo>
                    <a:lnTo>
                      <a:pt x="20" y="260"/>
                    </a:lnTo>
                    <a:lnTo>
                      <a:pt x="16" y="260"/>
                    </a:lnTo>
                    <a:lnTo>
                      <a:pt x="12" y="264"/>
                    </a:lnTo>
                    <a:lnTo>
                      <a:pt x="12" y="260"/>
                    </a:lnTo>
                    <a:lnTo>
                      <a:pt x="12" y="256"/>
                    </a:lnTo>
                    <a:lnTo>
                      <a:pt x="16" y="252"/>
                    </a:lnTo>
                    <a:lnTo>
                      <a:pt x="20" y="252"/>
                    </a:lnTo>
                    <a:lnTo>
                      <a:pt x="20" y="260"/>
                    </a:lnTo>
                    <a:lnTo>
                      <a:pt x="24" y="260"/>
                    </a:lnTo>
                    <a:lnTo>
                      <a:pt x="28" y="256"/>
                    </a:lnTo>
                    <a:lnTo>
                      <a:pt x="24" y="248"/>
                    </a:lnTo>
                    <a:lnTo>
                      <a:pt x="24" y="244"/>
                    </a:lnTo>
                    <a:lnTo>
                      <a:pt x="24" y="240"/>
                    </a:lnTo>
                    <a:lnTo>
                      <a:pt x="28" y="240"/>
                    </a:lnTo>
                    <a:lnTo>
                      <a:pt x="32" y="244"/>
                    </a:lnTo>
                    <a:lnTo>
                      <a:pt x="36" y="244"/>
                    </a:lnTo>
                    <a:lnTo>
                      <a:pt x="36" y="240"/>
                    </a:lnTo>
                    <a:lnTo>
                      <a:pt x="32" y="236"/>
                    </a:lnTo>
                    <a:lnTo>
                      <a:pt x="32" y="232"/>
                    </a:lnTo>
                    <a:lnTo>
                      <a:pt x="40" y="228"/>
                    </a:lnTo>
                    <a:lnTo>
                      <a:pt x="44" y="228"/>
                    </a:lnTo>
                    <a:lnTo>
                      <a:pt x="44" y="224"/>
                    </a:lnTo>
                    <a:lnTo>
                      <a:pt x="40" y="224"/>
                    </a:lnTo>
                    <a:lnTo>
                      <a:pt x="36" y="224"/>
                    </a:lnTo>
                    <a:lnTo>
                      <a:pt x="32" y="220"/>
                    </a:lnTo>
                    <a:lnTo>
                      <a:pt x="32" y="216"/>
                    </a:lnTo>
                    <a:lnTo>
                      <a:pt x="36" y="212"/>
                    </a:lnTo>
                    <a:lnTo>
                      <a:pt x="40" y="212"/>
                    </a:lnTo>
                    <a:lnTo>
                      <a:pt x="44" y="212"/>
                    </a:lnTo>
                    <a:lnTo>
                      <a:pt x="48" y="208"/>
                    </a:lnTo>
                    <a:lnTo>
                      <a:pt x="48" y="204"/>
                    </a:lnTo>
                    <a:lnTo>
                      <a:pt x="52" y="204"/>
                    </a:lnTo>
                    <a:lnTo>
                      <a:pt x="56" y="204"/>
                    </a:lnTo>
                    <a:lnTo>
                      <a:pt x="60" y="200"/>
                    </a:lnTo>
                    <a:lnTo>
                      <a:pt x="52" y="196"/>
                    </a:lnTo>
                    <a:lnTo>
                      <a:pt x="52" y="192"/>
                    </a:lnTo>
                    <a:lnTo>
                      <a:pt x="52" y="188"/>
                    </a:lnTo>
                    <a:lnTo>
                      <a:pt x="56" y="188"/>
                    </a:lnTo>
                    <a:lnTo>
                      <a:pt x="64" y="192"/>
                    </a:lnTo>
                    <a:lnTo>
                      <a:pt x="64" y="188"/>
                    </a:lnTo>
                    <a:lnTo>
                      <a:pt x="60" y="184"/>
                    </a:lnTo>
                    <a:lnTo>
                      <a:pt x="56" y="180"/>
                    </a:lnTo>
                    <a:lnTo>
                      <a:pt x="56" y="176"/>
                    </a:lnTo>
                    <a:lnTo>
                      <a:pt x="60" y="172"/>
                    </a:lnTo>
                    <a:lnTo>
                      <a:pt x="60" y="164"/>
                    </a:lnTo>
                    <a:lnTo>
                      <a:pt x="68" y="160"/>
                    </a:lnTo>
                    <a:lnTo>
                      <a:pt x="68" y="156"/>
                    </a:lnTo>
                    <a:lnTo>
                      <a:pt x="64" y="152"/>
                    </a:lnTo>
                    <a:lnTo>
                      <a:pt x="56" y="148"/>
                    </a:lnTo>
                    <a:lnTo>
                      <a:pt x="56" y="144"/>
                    </a:lnTo>
                    <a:lnTo>
                      <a:pt x="56" y="140"/>
                    </a:lnTo>
                    <a:lnTo>
                      <a:pt x="64" y="144"/>
                    </a:lnTo>
                    <a:lnTo>
                      <a:pt x="72" y="140"/>
                    </a:lnTo>
                    <a:lnTo>
                      <a:pt x="72" y="136"/>
                    </a:lnTo>
                    <a:lnTo>
                      <a:pt x="64" y="132"/>
                    </a:lnTo>
                    <a:lnTo>
                      <a:pt x="64" y="128"/>
                    </a:lnTo>
                    <a:lnTo>
                      <a:pt x="72" y="128"/>
                    </a:lnTo>
                    <a:lnTo>
                      <a:pt x="72" y="120"/>
                    </a:lnTo>
                    <a:lnTo>
                      <a:pt x="68" y="116"/>
                    </a:lnTo>
                    <a:lnTo>
                      <a:pt x="72" y="112"/>
                    </a:lnTo>
                    <a:lnTo>
                      <a:pt x="72" y="108"/>
                    </a:lnTo>
                    <a:lnTo>
                      <a:pt x="76" y="108"/>
                    </a:lnTo>
                    <a:lnTo>
                      <a:pt x="76" y="112"/>
                    </a:lnTo>
                    <a:lnTo>
                      <a:pt x="80" y="112"/>
                    </a:lnTo>
                    <a:lnTo>
                      <a:pt x="84" y="104"/>
                    </a:lnTo>
                    <a:lnTo>
                      <a:pt x="92" y="104"/>
                    </a:lnTo>
                    <a:lnTo>
                      <a:pt x="148" y="100"/>
                    </a:lnTo>
                    <a:lnTo>
                      <a:pt x="180" y="100"/>
                    </a:lnTo>
                    <a:lnTo>
                      <a:pt x="184" y="100"/>
                    </a:lnTo>
                    <a:lnTo>
                      <a:pt x="232" y="96"/>
                    </a:lnTo>
                    <a:lnTo>
                      <a:pt x="232" y="88"/>
                    </a:lnTo>
                    <a:lnTo>
                      <a:pt x="232" y="84"/>
                    </a:lnTo>
                    <a:lnTo>
                      <a:pt x="228" y="72"/>
                    </a:lnTo>
                    <a:lnTo>
                      <a:pt x="248" y="68"/>
                    </a:lnTo>
                    <a:lnTo>
                      <a:pt x="252" y="72"/>
                    </a:lnTo>
                    <a:lnTo>
                      <a:pt x="268" y="72"/>
                    </a:lnTo>
                    <a:lnTo>
                      <a:pt x="276" y="72"/>
                    </a:lnTo>
                    <a:lnTo>
                      <a:pt x="308" y="68"/>
                    </a:lnTo>
                    <a:lnTo>
                      <a:pt x="332" y="64"/>
                    </a:lnTo>
                    <a:lnTo>
                      <a:pt x="336" y="64"/>
                    </a:lnTo>
                    <a:lnTo>
                      <a:pt x="368" y="60"/>
                    </a:lnTo>
                    <a:lnTo>
                      <a:pt x="396" y="56"/>
                    </a:lnTo>
                    <a:lnTo>
                      <a:pt x="408" y="56"/>
                    </a:lnTo>
                    <a:lnTo>
                      <a:pt x="432" y="56"/>
                    </a:lnTo>
                    <a:lnTo>
                      <a:pt x="456" y="56"/>
                    </a:lnTo>
                    <a:lnTo>
                      <a:pt x="476" y="52"/>
                    </a:lnTo>
                    <a:lnTo>
                      <a:pt x="516" y="52"/>
                    </a:lnTo>
                    <a:lnTo>
                      <a:pt x="528" y="48"/>
                    </a:lnTo>
                    <a:lnTo>
                      <a:pt x="532" y="48"/>
                    </a:lnTo>
                    <a:lnTo>
                      <a:pt x="564" y="44"/>
                    </a:lnTo>
                    <a:lnTo>
                      <a:pt x="584" y="44"/>
                    </a:lnTo>
                    <a:lnTo>
                      <a:pt x="644" y="40"/>
                    </a:lnTo>
                    <a:lnTo>
                      <a:pt x="672" y="36"/>
                    </a:lnTo>
                    <a:lnTo>
                      <a:pt x="676" y="36"/>
                    </a:lnTo>
                    <a:lnTo>
                      <a:pt x="704" y="32"/>
                    </a:lnTo>
                    <a:lnTo>
                      <a:pt x="728" y="28"/>
                    </a:lnTo>
                    <a:lnTo>
                      <a:pt x="748" y="24"/>
                    </a:lnTo>
                    <a:lnTo>
                      <a:pt x="752" y="24"/>
                    </a:lnTo>
                    <a:lnTo>
                      <a:pt x="756" y="24"/>
                    </a:lnTo>
                    <a:lnTo>
                      <a:pt x="780" y="20"/>
                    </a:lnTo>
                    <a:lnTo>
                      <a:pt x="796" y="20"/>
                    </a:lnTo>
                    <a:lnTo>
                      <a:pt x="820" y="16"/>
                    </a:lnTo>
                    <a:lnTo>
                      <a:pt x="856" y="12"/>
                    </a:lnTo>
                    <a:lnTo>
                      <a:pt x="864" y="8"/>
                    </a:lnTo>
                    <a:lnTo>
                      <a:pt x="872" y="8"/>
                    </a:lnTo>
                    <a:lnTo>
                      <a:pt x="896" y="4"/>
                    </a:lnTo>
                    <a:lnTo>
                      <a:pt x="896" y="0"/>
                    </a:lnTo>
                    <a:lnTo>
                      <a:pt x="904" y="0"/>
                    </a:lnTo>
                    <a:lnTo>
                      <a:pt x="924" y="0"/>
                    </a:lnTo>
                    <a:lnTo>
                      <a:pt x="920" y="12"/>
                    </a:lnTo>
                    <a:lnTo>
                      <a:pt x="924" y="16"/>
                    </a:lnTo>
                    <a:lnTo>
                      <a:pt x="920" y="28"/>
                    </a:lnTo>
                    <a:lnTo>
                      <a:pt x="920" y="32"/>
                    </a:lnTo>
                    <a:lnTo>
                      <a:pt x="924" y="36"/>
                    </a:lnTo>
                    <a:lnTo>
                      <a:pt x="920" y="36"/>
                    </a:lnTo>
                    <a:lnTo>
                      <a:pt x="912" y="40"/>
                    </a:lnTo>
                    <a:lnTo>
                      <a:pt x="904" y="44"/>
                    </a:lnTo>
                    <a:lnTo>
                      <a:pt x="900" y="48"/>
                    </a:lnTo>
                    <a:lnTo>
                      <a:pt x="896" y="68"/>
                    </a:lnTo>
                    <a:lnTo>
                      <a:pt x="888" y="76"/>
                    </a:lnTo>
                    <a:lnTo>
                      <a:pt x="884" y="76"/>
                    </a:lnTo>
                    <a:lnTo>
                      <a:pt x="880" y="68"/>
                    </a:lnTo>
                    <a:lnTo>
                      <a:pt x="872" y="68"/>
                    </a:lnTo>
                    <a:lnTo>
                      <a:pt x="868" y="76"/>
                    </a:lnTo>
                    <a:lnTo>
                      <a:pt x="864" y="76"/>
                    </a:lnTo>
                    <a:lnTo>
                      <a:pt x="856" y="80"/>
                    </a:lnTo>
                    <a:lnTo>
                      <a:pt x="852" y="84"/>
                    </a:lnTo>
                    <a:lnTo>
                      <a:pt x="848" y="96"/>
                    </a:lnTo>
                    <a:lnTo>
                      <a:pt x="844" y="100"/>
                    </a:lnTo>
                    <a:lnTo>
                      <a:pt x="840" y="100"/>
                    </a:lnTo>
                    <a:lnTo>
                      <a:pt x="836" y="100"/>
                    </a:lnTo>
                    <a:lnTo>
                      <a:pt x="832" y="96"/>
                    </a:lnTo>
                    <a:lnTo>
                      <a:pt x="836" y="92"/>
                    </a:lnTo>
                    <a:lnTo>
                      <a:pt x="832" y="92"/>
                    </a:lnTo>
                    <a:lnTo>
                      <a:pt x="828" y="88"/>
                    </a:lnTo>
                    <a:lnTo>
                      <a:pt x="816" y="100"/>
                    </a:lnTo>
                    <a:lnTo>
                      <a:pt x="816" y="104"/>
                    </a:lnTo>
                    <a:lnTo>
                      <a:pt x="812" y="112"/>
                    </a:lnTo>
                    <a:lnTo>
                      <a:pt x="808" y="108"/>
                    </a:lnTo>
                    <a:lnTo>
                      <a:pt x="804" y="108"/>
                    </a:lnTo>
                    <a:lnTo>
                      <a:pt x="800" y="112"/>
                    </a:lnTo>
                    <a:lnTo>
                      <a:pt x="804" y="120"/>
                    </a:lnTo>
                    <a:lnTo>
                      <a:pt x="800" y="132"/>
                    </a:lnTo>
                    <a:lnTo>
                      <a:pt x="796" y="132"/>
                    </a:lnTo>
                    <a:lnTo>
                      <a:pt x="788" y="132"/>
                    </a:lnTo>
                    <a:lnTo>
                      <a:pt x="780" y="136"/>
                    </a:lnTo>
                    <a:lnTo>
                      <a:pt x="776" y="140"/>
                    </a:lnTo>
                    <a:lnTo>
                      <a:pt x="768" y="144"/>
                    </a:lnTo>
                    <a:lnTo>
                      <a:pt x="768" y="148"/>
                    </a:lnTo>
                    <a:lnTo>
                      <a:pt x="764" y="152"/>
                    </a:lnTo>
                    <a:lnTo>
                      <a:pt x="760" y="156"/>
                    </a:lnTo>
                    <a:lnTo>
                      <a:pt x="756" y="160"/>
                    </a:lnTo>
                    <a:lnTo>
                      <a:pt x="748" y="164"/>
                    </a:lnTo>
                    <a:lnTo>
                      <a:pt x="744" y="168"/>
                    </a:lnTo>
                    <a:lnTo>
                      <a:pt x="736" y="172"/>
                    </a:lnTo>
                    <a:lnTo>
                      <a:pt x="732" y="168"/>
                    </a:lnTo>
                    <a:lnTo>
                      <a:pt x="724" y="172"/>
                    </a:lnTo>
                    <a:lnTo>
                      <a:pt x="712" y="176"/>
                    </a:lnTo>
                    <a:lnTo>
                      <a:pt x="708" y="180"/>
                    </a:lnTo>
                    <a:lnTo>
                      <a:pt x="704" y="180"/>
                    </a:lnTo>
                    <a:lnTo>
                      <a:pt x="700" y="188"/>
                    </a:lnTo>
                    <a:lnTo>
                      <a:pt x="696" y="192"/>
                    </a:lnTo>
                    <a:close/>
                  </a:path>
                </a:pathLst>
              </a:custGeom>
              <a:solidFill>
                <a:schemeClr val="accent1"/>
              </a:solidFill>
              <a:ln w="6350">
                <a:solidFill>
                  <a:schemeClr val="tx1"/>
                </a:solidFill>
                <a:round/>
                <a:headEnd/>
                <a:tailEnd/>
              </a:ln>
            </p:spPr>
            <p:txBody>
              <a:bodyPr/>
              <a:lstStyle/>
              <a:p>
                <a:endParaRPr lang="en-US"/>
              </a:p>
            </p:txBody>
          </p:sp>
          <p:sp>
            <p:nvSpPr>
              <p:cNvPr id="135" name="Freeform 55"/>
              <p:cNvSpPr>
                <a:spLocks noEditPoints="1"/>
              </p:cNvSpPr>
              <p:nvPr/>
            </p:nvSpPr>
            <p:spPr bwMode="auto">
              <a:xfrm>
                <a:off x="1636" y="2542"/>
                <a:ext cx="1023" cy="1003"/>
              </a:xfrm>
              <a:custGeom>
                <a:avLst/>
                <a:gdLst>
                  <a:gd name="T0" fmla="*/ 740870 w 1524"/>
                  <a:gd name="T1" fmla="*/ 849706 h 1484"/>
                  <a:gd name="T2" fmla="*/ 740870 w 1524"/>
                  <a:gd name="T3" fmla="*/ 849706 h 1484"/>
                  <a:gd name="T4" fmla="*/ 740870 w 1524"/>
                  <a:gd name="T5" fmla="*/ 849706 h 1484"/>
                  <a:gd name="T6" fmla="*/ 740870 w 1524"/>
                  <a:gd name="T7" fmla="*/ 849706 h 1484"/>
                  <a:gd name="T8" fmla="*/ 740870 w 1524"/>
                  <a:gd name="T9" fmla="*/ 849706 h 1484"/>
                  <a:gd name="T10" fmla="*/ 740870 w 1524"/>
                  <a:gd name="T11" fmla="*/ 849706 h 1484"/>
                  <a:gd name="T12" fmla="*/ 740870 w 1524"/>
                  <a:gd name="T13" fmla="*/ 849706 h 1484"/>
                  <a:gd name="T14" fmla="*/ 740870 w 1524"/>
                  <a:gd name="T15" fmla="*/ 849706 h 1484"/>
                  <a:gd name="T16" fmla="*/ 740870 w 1524"/>
                  <a:gd name="T17" fmla="*/ 849706 h 1484"/>
                  <a:gd name="T18" fmla="*/ 740870 w 1524"/>
                  <a:gd name="T19" fmla="*/ 849706 h 1484"/>
                  <a:gd name="T20" fmla="*/ 740870 w 1524"/>
                  <a:gd name="T21" fmla="*/ 849706 h 1484"/>
                  <a:gd name="T22" fmla="*/ 740870 w 1524"/>
                  <a:gd name="T23" fmla="*/ 849706 h 1484"/>
                  <a:gd name="T24" fmla="*/ 740870 w 1524"/>
                  <a:gd name="T25" fmla="*/ 849706 h 1484"/>
                  <a:gd name="T26" fmla="*/ 740870 w 1524"/>
                  <a:gd name="T27" fmla="*/ 849706 h 1484"/>
                  <a:gd name="T28" fmla="*/ 740870 w 1524"/>
                  <a:gd name="T29" fmla="*/ 849706 h 1484"/>
                  <a:gd name="T30" fmla="*/ 740870 w 1524"/>
                  <a:gd name="T31" fmla="*/ 849706 h 1484"/>
                  <a:gd name="T32" fmla="*/ 740870 w 1524"/>
                  <a:gd name="T33" fmla="*/ 849706 h 1484"/>
                  <a:gd name="T34" fmla="*/ 740870 w 1524"/>
                  <a:gd name="T35" fmla="*/ 849706 h 1484"/>
                  <a:gd name="T36" fmla="*/ 740870 w 1524"/>
                  <a:gd name="T37" fmla="*/ 849706 h 1484"/>
                  <a:gd name="T38" fmla="*/ 740870 w 1524"/>
                  <a:gd name="T39" fmla="*/ 849706 h 1484"/>
                  <a:gd name="T40" fmla="*/ 740870 w 1524"/>
                  <a:gd name="T41" fmla="*/ 849706 h 1484"/>
                  <a:gd name="T42" fmla="*/ 740870 w 1524"/>
                  <a:gd name="T43" fmla="*/ 849706 h 1484"/>
                  <a:gd name="T44" fmla="*/ 740870 w 1524"/>
                  <a:gd name="T45" fmla="*/ 849706 h 1484"/>
                  <a:gd name="T46" fmla="*/ 740870 w 1524"/>
                  <a:gd name="T47" fmla="*/ 849706 h 1484"/>
                  <a:gd name="T48" fmla="*/ 740870 w 1524"/>
                  <a:gd name="T49" fmla="*/ 849706 h 1484"/>
                  <a:gd name="T50" fmla="*/ 740870 w 1524"/>
                  <a:gd name="T51" fmla="*/ 849706 h 1484"/>
                  <a:gd name="T52" fmla="*/ 740870 w 1524"/>
                  <a:gd name="T53" fmla="*/ 849706 h 1484"/>
                  <a:gd name="T54" fmla="*/ 740870 w 1524"/>
                  <a:gd name="T55" fmla="*/ 849706 h 1484"/>
                  <a:gd name="T56" fmla="*/ 740870 w 1524"/>
                  <a:gd name="T57" fmla="*/ 849706 h 1484"/>
                  <a:gd name="T58" fmla="*/ 740870 w 1524"/>
                  <a:gd name="T59" fmla="*/ 849706 h 1484"/>
                  <a:gd name="T60" fmla="*/ 740870 w 1524"/>
                  <a:gd name="T61" fmla="*/ 849706 h 1484"/>
                  <a:gd name="T62" fmla="*/ 740870 w 1524"/>
                  <a:gd name="T63" fmla="*/ 849706 h 1484"/>
                  <a:gd name="T64" fmla="*/ 740870 w 1524"/>
                  <a:gd name="T65" fmla="*/ 849706 h 1484"/>
                  <a:gd name="T66" fmla="*/ 740870 w 1524"/>
                  <a:gd name="T67" fmla="*/ 849706 h 1484"/>
                  <a:gd name="T68" fmla="*/ 740870 w 1524"/>
                  <a:gd name="T69" fmla="*/ 849706 h 1484"/>
                  <a:gd name="T70" fmla="*/ 740870 w 1524"/>
                  <a:gd name="T71" fmla="*/ 849706 h 1484"/>
                  <a:gd name="T72" fmla="*/ 740870 w 1524"/>
                  <a:gd name="T73" fmla="*/ 849706 h 1484"/>
                  <a:gd name="T74" fmla="*/ 740870 w 1524"/>
                  <a:gd name="T75" fmla="*/ 849706 h 1484"/>
                  <a:gd name="T76" fmla="*/ 740870 w 1524"/>
                  <a:gd name="T77" fmla="*/ 849706 h 1484"/>
                  <a:gd name="T78" fmla="*/ 740870 w 1524"/>
                  <a:gd name="T79" fmla="*/ 849706 h 1484"/>
                  <a:gd name="T80" fmla="*/ 740870 w 1524"/>
                  <a:gd name="T81" fmla="*/ 849706 h 1484"/>
                  <a:gd name="T82" fmla="*/ 740870 w 1524"/>
                  <a:gd name="T83" fmla="*/ 849706 h 1484"/>
                  <a:gd name="T84" fmla="*/ 740870 w 1524"/>
                  <a:gd name="T85" fmla="*/ 849706 h 1484"/>
                  <a:gd name="T86" fmla="*/ 740870 w 1524"/>
                  <a:gd name="T87" fmla="*/ 849706 h 1484"/>
                  <a:gd name="T88" fmla="*/ 740870 w 1524"/>
                  <a:gd name="T89" fmla="*/ 849706 h 1484"/>
                  <a:gd name="T90" fmla="*/ 740870 w 1524"/>
                  <a:gd name="T91" fmla="*/ 849706 h 1484"/>
                  <a:gd name="T92" fmla="*/ 740870 w 1524"/>
                  <a:gd name="T93" fmla="*/ 849706 h 1484"/>
                  <a:gd name="T94" fmla="*/ 740870 w 1524"/>
                  <a:gd name="T95" fmla="*/ 849706 h 1484"/>
                  <a:gd name="T96" fmla="*/ 740870 w 1524"/>
                  <a:gd name="T97" fmla="*/ 849706 h 1484"/>
                  <a:gd name="T98" fmla="*/ 740870 w 1524"/>
                  <a:gd name="T99" fmla="*/ 849706 h 1484"/>
                  <a:gd name="T100" fmla="*/ 740870 w 1524"/>
                  <a:gd name="T101" fmla="*/ 849706 h 1484"/>
                  <a:gd name="T102" fmla="*/ 740870 w 1524"/>
                  <a:gd name="T103" fmla="*/ 849706 h 1484"/>
                  <a:gd name="T104" fmla="*/ 740870 w 1524"/>
                  <a:gd name="T105" fmla="*/ 849706 h 1484"/>
                  <a:gd name="T106" fmla="*/ 740870 w 1524"/>
                  <a:gd name="T107" fmla="*/ 849706 h 1484"/>
                  <a:gd name="T108" fmla="*/ 740870 w 1524"/>
                  <a:gd name="T109" fmla="*/ 849706 h 1484"/>
                  <a:gd name="T110" fmla="*/ 740870 w 1524"/>
                  <a:gd name="T111" fmla="*/ 849706 h 1484"/>
                  <a:gd name="T112" fmla="*/ 740870 w 1524"/>
                  <a:gd name="T113" fmla="*/ 849706 h 1484"/>
                  <a:gd name="T114" fmla="*/ 740870 w 1524"/>
                  <a:gd name="T115" fmla="*/ 849706 h 1484"/>
                  <a:gd name="T116" fmla="*/ 740870 w 1524"/>
                  <a:gd name="T117" fmla="*/ 849706 h 1484"/>
                  <a:gd name="T118" fmla="*/ 740870 w 1524"/>
                  <a:gd name="T119" fmla="*/ 849706 h 1484"/>
                  <a:gd name="T120" fmla="*/ 740870 w 1524"/>
                  <a:gd name="T121" fmla="*/ 849706 h 1484"/>
                  <a:gd name="T122" fmla="*/ 740870 w 1524"/>
                  <a:gd name="T123" fmla="*/ 849706 h 1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4"/>
                  <a:gd name="T187" fmla="*/ 0 h 1484"/>
                  <a:gd name="T188" fmla="*/ 1524 w 1524"/>
                  <a:gd name="T189" fmla="*/ 1484 h 1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4" h="1484">
                    <a:moveTo>
                      <a:pt x="68" y="668"/>
                    </a:moveTo>
                    <a:lnTo>
                      <a:pt x="44" y="652"/>
                    </a:lnTo>
                    <a:lnTo>
                      <a:pt x="28" y="616"/>
                    </a:lnTo>
                    <a:lnTo>
                      <a:pt x="12" y="608"/>
                    </a:lnTo>
                    <a:lnTo>
                      <a:pt x="4" y="604"/>
                    </a:lnTo>
                    <a:lnTo>
                      <a:pt x="4" y="600"/>
                    </a:lnTo>
                    <a:lnTo>
                      <a:pt x="0" y="592"/>
                    </a:lnTo>
                    <a:lnTo>
                      <a:pt x="4" y="588"/>
                    </a:lnTo>
                    <a:lnTo>
                      <a:pt x="4" y="580"/>
                    </a:lnTo>
                    <a:lnTo>
                      <a:pt x="0" y="580"/>
                    </a:lnTo>
                    <a:lnTo>
                      <a:pt x="4" y="576"/>
                    </a:lnTo>
                    <a:lnTo>
                      <a:pt x="32" y="580"/>
                    </a:lnTo>
                    <a:lnTo>
                      <a:pt x="76" y="584"/>
                    </a:lnTo>
                    <a:lnTo>
                      <a:pt x="200" y="596"/>
                    </a:lnTo>
                    <a:lnTo>
                      <a:pt x="208" y="600"/>
                    </a:lnTo>
                    <a:lnTo>
                      <a:pt x="304" y="608"/>
                    </a:lnTo>
                    <a:lnTo>
                      <a:pt x="308" y="608"/>
                    </a:lnTo>
                    <a:lnTo>
                      <a:pt x="340" y="608"/>
                    </a:lnTo>
                    <a:lnTo>
                      <a:pt x="384" y="612"/>
                    </a:lnTo>
                    <a:lnTo>
                      <a:pt x="416" y="616"/>
                    </a:lnTo>
                    <a:lnTo>
                      <a:pt x="416" y="604"/>
                    </a:lnTo>
                    <a:lnTo>
                      <a:pt x="420" y="544"/>
                    </a:lnTo>
                    <a:lnTo>
                      <a:pt x="428" y="484"/>
                    </a:lnTo>
                    <a:lnTo>
                      <a:pt x="432" y="428"/>
                    </a:lnTo>
                    <a:lnTo>
                      <a:pt x="436" y="400"/>
                    </a:lnTo>
                    <a:lnTo>
                      <a:pt x="436" y="364"/>
                    </a:lnTo>
                    <a:lnTo>
                      <a:pt x="444" y="300"/>
                    </a:lnTo>
                    <a:lnTo>
                      <a:pt x="448" y="240"/>
                    </a:lnTo>
                    <a:lnTo>
                      <a:pt x="448" y="208"/>
                    </a:lnTo>
                    <a:lnTo>
                      <a:pt x="452" y="180"/>
                    </a:lnTo>
                    <a:lnTo>
                      <a:pt x="456" y="120"/>
                    </a:lnTo>
                    <a:lnTo>
                      <a:pt x="456" y="104"/>
                    </a:lnTo>
                    <a:lnTo>
                      <a:pt x="460" y="60"/>
                    </a:lnTo>
                    <a:lnTo>
                      <a:pt x="464" y="0"/>
                    </a:lnTo>
                    <a:lnTo>
                      <a:pt x="468" y="0"/>
                    </a:lnTo>
                    <a:lnTo>
                      <a:pt x="560" y="8"/>
                    </a:lnTo>
                    <a:lnTo>
                      <a:pt x="572" y="8"/>
                    </a:lnTo>
                    <a:lnTo>
                      <a:pt x="620" y="8"/>
                    </a:lnTo>
                    <a:lnTo>
                      <a:pt x="676" y="12"/>
                    </a:lnTo>
                    <a:lnTo>
                      <a:pt x="692" y="16"/>
                    </a:lnTo>
                    <a:lnTo>
                      <a:pt x="736" y="16"/>
                    </a:lnTo>
                    <a:lnTo>
                      <a:pt x="796" y="20"/>
                    </a:lnTo>
                    <a:lnTo>
                      <a:pt x="792" y="80"/>
                    </a:lnTo>
                    <a:lnTo>
                      <a:pt x="792" y="104"/>
                    </a:lnTo>
                    <a:lnTo>
                      <a:pt x="792" y="140"/>
                    </a:lnTo>
                    <a:lnTo>
                      <a:pt x="788" y="164"/>
                    </a:lnTo>
                    <a:lnTo>
                      <a:pt x="788" y="200"/>
                    </a:lnTo>
                    <a:lnTo>
                      <a:pt x="788" y="220"/>
                    </a:lnTo>
                    <a:lnTo>
                      <a:pt x="784" y="260"/>
                    </a:lnTo>
                    <a:lnTo>
                      <a:pt x="784" y="284"/>
                    </a:lnTo>
                    <a:lnTo>
                      <a:pt x="788" y="284"/>
                    </a:lnTo>
                    <a:lnTo>
                      <a:pt x="792" y="284"/>
                    </a:lnTo>
                    <a:lnTo>
                      <a:pt x="796" y="288"/>
                    </a:lnTo>
                    <a:lnTo>
                      <a:pt x="800" y="292"/>
                    </a:lnTo>
                    <a:lnTo>
                      <a:pt x="804" y="292"/>
                    </a:lnTo>
                    <a:lnTo>
                      <a:pt x="808" y="300"/>
                    </a:lnTo>
                    <a:lnTo>
                      <a:pt x="820" y="312"/>
                    </a:lnTo>
                    <a:lnTo>
                      <a:pt x="828" y="312"/>
                    </a:lnTo>
                    <a:lnTo>
                      <a:pt x="832" y="308"/>
                    </a:lnTo>
                    <a:lnTo>
                      <a:pt x="840" y="308"/>
                    </a:lnTo>
                    <a:lnTo>
                      <a:pt x="840" y="312"/>
                    </a:lnTo>
                    <a:lnTo>
                      <a:pt x="848" y="316"/>
                    </a:lnTo>
                    <a:lnTo>
                      <a:pt x="848" y="312"/>
                    </a:lnTo>
                    <a:lnTo>
                      <a:pt x="852" y="308"/>
                    </a:lnTo>
                    <a:lnTo>
                      <a:pt x="852" y="304"/>
                    </a:lnTo>
                    <a:lnTo>
                      <a:pt x="856" y="304"/>
                    </a:lnTo>
                    <a:lnTo>
                      <a:pt x="860" y="308"/>
                    </a:lnTo>
                    <a:lnTo>
                      <a:pt x="864" y="312"/>
                    </a:lnTo>
                    <a:lnTo>
                      <a:pt x="868" y="316"/>
                    </a:lnTo>
                    <a:lnTo>
                      <a:pt x="872" y="320"/>
                    </a:lnTo>
                    <a:lnTo>
                      <a:pt x="872" y="324"/>
                    </a:lnTo>
                    <a:lnTo>
                      <a:pt x="872" y="332"/>
                    </a:lnTo>
                    <a:lnTo>
                      <a:pt x="872" y="336"/>
                    </a:lnTo>
                    <a:lnTo>
                      <a:pt x="876" y="336"/>
                    </a:lnTo>
                    <a:lnTo>
                      <a:pt x="880" y="336"/>
                    </a:lnTo>
                    <a:lnTo>
                      <a:pt x="884" y="336"/>
                    </a:lnTo>
                    <a:lnTo>
                      <a:pt x="892" y="340"/>
                    </a:lnTo>
                    <a:lnTo>
                      <a:pt x="896" y="336"/>
                    </a:lnTo>
                    <a:lnTo>
                      <a:pt x="900" y="340"/>
                    </a:lnTo>
                    <a:lnTo>
                      <a:pt x="908" y="344"/>
                    </a:lnTo>
                    <a:lnTo>
                      <a:pt x="916" y="348"/>
                    </a:lnTo>
                    <a:lnTo>
                      <a:pt x="920" y="348"/>
                    </a:lnTo>
                    <a:lnTo>
                      <a:pt x="928" y="348"/>
                    </a:lnTo>
                    <a:lnTo>
                      <a:pt x="932" y="348"/>
                    </a:lnTo>
                    <a:lnTo>
                      <a:pt x="936" y="344"/>
                    </a:lnTo>
                    <a:lnTo>
                      <a:pt x="940" y="348"/>
                    </a:lnTo>
                    <a:lnTo>
                      <a:pt x="944" y="348"/>
                    </a:lnTo>
                    <a:lnTo>
                      <a:pt x="944" y="352"/>
                    </a:lnTo>
                    <a:lnTo>
                      <a:pt x="952" y="360"/>
                    </a:lnTo>
                    <a:lnTo>
                      <a:pt x="956" y="360"/>
                    </a:lnTo>
                    <a:lnTo>
                      <a:pt x="960" y="360"/>
                    </a:lnTo>
                    <a:lnTo>
                      <a:pt x="960" y="356"/>
                    </a:lnTo>
                    <a:lnTo>
                      <a:pt x="964" y="356"/>
                    </a:lnTo>
                    <a:lnTo>
                      <a:pt x="964" y="352"/>
                    </a:lnTo>
                    <a:lnTo>
                      <a:pt x="968" y="348"/>
                    </a:lnTo>
                    <a:lnTo>
                      <a:pt x="972" y="348"/>
                    </a:lnTo>
                    <a:lnTo>
                      <a:pt x="976" y="352"/>
                    </a:lnTo>
                    <a:lnTo>
                      <a:pt x="988" y="352"/>
                    </a:lnTo>
                    <a:lnTo>
                      <a:pt x="992" y="348"/>
                    </a:lnTo>
                    <a:lnTo>
                      <a:pt x="996" y="348"/>
                    </a:lnTo>
                    <a:lnTo>
                      <a:pt x="996" y="352"/>
                    </a:lnTo>
                    <a:lnTo>
                      <a:pt x="996" y="360"/>
                    </a:lnTo>
                    <a:lnTo>
                      <a:pt x="996" y="368"/>
                    </a:lnTo>
                    <a:lnTo>
                      <a:pt x="1000" y="372"/>
                    </a:lnTo>
                    <a:lnTo>
                      <a:pt x="1004" y="372"/>
                    </a:lnTo>
                    <a:lnTo>
                      <a:pt x="1008" y="368"/>
                    </a:lnTo>
                    <a:lnTo>
                      <a:pt x="1012" y="372"/>
                    </a:lnTo>
                    <a:lnTo>
                      <a:pt x="1012" y="376"/>
                    </a:lnTo>
                    <a:lnTo>
                      <a:pt x="1012" y="380"/>
                    </a:lnTo>
                    <a:lnTo>
                      <a:pt x="1008" y="380"/>
                    </a:lnTo>
                    <a:lnTo>
                      <a:pt x="1008" y="384"/>
                    </a:lnTo>
                    <a:lnTo>
                      <a:pt x="1012" y="384"/>
                    </a:lnTo>
                    <a:lnTo>
                      <a:pt x="1016" y="388"/>
                    </a:lnTo>
                    <a:lnTo>
                      <a:pt x="1020" y="388"/>
                    </a:lnTo>
                    <a:lnTo>
                      <a:pt x="1024" y="388"/>
                    </a:lnTo>
                    <a:lnTo>
                      <a:pt x="1032" y="384"/>
                    </a:lnTo>
                    <a:lnTo>
                      <a:pt x="1032" y="380"/>
                    </a:lnTo>
                    <a:lnTo>
                      <a:pt x="1036" y="376"/>
                    </a:lnTo>
                    <a:lnTo>
                      <a:pt x="1040" y="372"/>
                    </a:lnTo>
                    <a:lnTo>
                      <a:pt x="1044" y="372"/>
                    </a:lnTo>
                    <a:lnTo>
                      <a:pt x="1052" y="376"/>
                    </a:lnTo>
                    <a:lnTo>
                      <a:pt x="1052" y="380"/>
                    </a:lnTo>
                    <a:lnTo>
                      <a:pt x="1056" y="384"/>
                    </a:lnTo>
                    <a:lnTo>
                      <a:pt x="1060" y="380"/>
                    </a:lnTo>
                    <a:lnTo>
                      <a:pt x="1064" y="384"/>
                    </a:lnTo>
                    <a:lnTo>
                      <a:pt x="1068" y="384"/>
                    </a:lnTo>
                    <a:lnTo>
                      <a:pt x="1068" y="392"/>
                    </a:lnTo>
                    <a:lnTo>
                      <a:pt x="1072" y="396"/>
                    </a:lnTo>
                    <a:lnTo>
                      <a:pt x="1080" y="392"/>
                    </a:lnTo>
                    <a:lnTo>
                      <a:pt x="1080" y="388"/>
                    </a:lnTo>
                    <a:lnTo>
                      <a:pt x="1084" y="388"/>
                    </a:lnTo>
                    <a:lnTo>
                      <a:pt x="1084" y="384"/>
                    </a:lnTo>
                    <a:lnTo>
                      <a:pt x="1088" y="388"/>
                    </a:lnTo>
                    <a:lnTo>
                      <a:pt x="1092" y="388"/>
                    </a:lnTo>
                    <a:lnTo>
                      <a:pt x="1092" y="384"/>
                    </a:lnTo>
                    <a:lnTo>
                      <a:pt x="1096" y="384"/>
                    </a:lnTo>
                    <a:lnTo>
                      <a:pt x="1100" y="384"/>
                    </a:lnTo>
                    <a:lnTo>
                      <a:pt x="1100" y="388"/>
                    </a:lnTo>
                    <a:lnTo>
                      <a:pt x="1100" y="392"/>
                    </a:lnTo>
                    <a:lnTo>
                      <a:pt x="1096" y="392"/>
                    </a:lnTo>
                    <a:lnTo>
                      <a:pt x="1096" y="396"/>
                    </a:lnTo>
                    <a:lnTo>
                      <a:pt x="1096" y="404"/>
                    </a:lnTo>
                    <a:lnTo>
                      <a:pt x="1100" y="408"/>
                    </a:lnTo>
                    <a:lnTo>
                      <a:pt x="1108" y="408"/>
                    </a:lnTo>
                    <a:lnTo>
                      <a:pt x="1108" y="396"/>
                    </a:lnTo>
                    <a:lnTo>
                      <a:pt x="1112" y="396"/>
                    </a:lnTo>
                    <a:lnTo>
                      <a:pt x="1112" y="392"/>
                    </a:lnTo>
                    <a:lnTo>
                      <a:pt x="1116" y="392"/>
                    </a:lnTo>
                    <a:lnTo>
                      <a:pt x="1120" y="392"/>
                    </a:lnTo>
                    <a:lnTo>
                      <a:pt x="1120" y="388"/>
                    </a:lnTo>
                    <a:lnTo>
                      <a:pt x="1120" y="380"/>
                    </a:lnTo>
                    <a:lnTo>
                      <a:pt x="1124" y="380"/>
                    </a:lnTo>
                    <a:lnTo>
                      <a:pt x="1128" y="376"/>
                    </a:lnTo>
                    <a:lnTo>
                      <a:pt x="1132" y="376"/>
                    </a:lnTo>
                    <a:lnTo>
                      <a:pt x="1132" y="380"/>
                    </a:lnTo>
                    <a:lnTo>
                      <a:pt x="1132" y="388"/>
                    </a:lnTo>
                    <a:lnTo>
                      <a:pt x="1136" y="388"/>
                    </a:lnTo>
                    <a:lnTo>
                      <a:pt x="1136" y="392"/>
                    </a:lnTo>
                    <a:lnTo>
                      <a:pt x="1140" y="388"/>
                    </a:lnTo>
                    <a:lnTo>
                      <a:pt x="1144" y="388"/>
                    </a:lnTo>
                    <a:lnTo>
                      <a:pt x="1148" y="396"/>
                    </a:lnTo>
                    <a:lnTo>
                      <a:pt x="1152" y="392"/>
                    </a:lnTo>
                    <a:lnTo>
                      <a:pt x="1156" y="392"/>
                    </a:lnTo>
                    <a:lnTo>
                      <a:pt x="1156" y="384"/>
                    </a:lnTo>
                    <a:lnTo>
                      <a:pt x="1168" y="384"/>
                    </a:lnTo>
                    <a:lnTo>
                      <a:pt x="1164" y="388"/>
                    </a:lnTo>
                    <a:lnTo>
                      <a:pt x="1164" y="392"/>
                    </a:lnTo>
                    <a:lnTo>
                      <a:pt x="1168" y="396"/>
                    </a:lnTo>
                    <a:lnTo>
                      <a:pt x="1176" y="396"/>
                    </a:lnTo>
                    <a:lnTo>
                      <a:pt x="1176" y="400"/>
                    </a:lnTo>
                    <a:lnTo>
                      <a:pt x="1184" y="400"/>
                    </a:lnTo>
                    <a:lnTo>
                      <a:pt x="1192" y="408"/>
                    </a:lnTo>
                    <a:lnTo>
                      <a:pt x="1192" y="412"/>
                    </a:lnTo>
                    <a:lnTo>
                      <a:pt x="1196" y="412"/>
                    </a:lnTo>
                    <a:lnTo>
                      <a:pt x="1200" y="412"/>
                    </a:lnTo>
                    <a:lnTo>
                      <a:pt x="1200" y="404"/>
                    </a:lnTo>
                    <a:lnTo>
                      <a:pt x="1208" y="404"/>
                    </a:lnTo>
                    <a:lnTo>
                      <a:pt x="1212" y="404"/>
                    </a:lnTo>
                    <a:lnTo>
                      <a:pt x="1216" y="400"/>
                    </a:lnTo>
                    <a:lnTo>
                      <a:pt x="1216" y="396"/>
                    </a:lnTo>
                    <a:lnTo>
                      <a:pt x="1212" y="396"/>
                    </a:lnTo>
                    <a:lnTo>
                      <a:pt x="1216" y="392"/>
                    </a:lnTo>
                    <a:lnTo>
                      <a:pt x="1220" y="396"/>
                    </a:lnTo>
                    <a:lnTo>
                      <a:pt x="1224" y="392"/>
                    </a:lnTo>
                    <a:lnTo>
                      <a:pt x="1228" y="392"/>
                    </a:lnTo>
                    <a:lnTo>
                      <a:pt x="1232" y="392"/>
                    </a:lnTo>
                    <a:lnTo>
                      <a:pt x="1232" y="388"/>
                    </a:lnTo>
                    <a:lnTo>
                      <a:pt x="1236" y="392"/>
                    </a:lnTo>
                    <a:lnTo>
                      <a:pt x="1236" y="388"/>
                    </a:lnTo>
                    <a:lnTo>
                      <a:pt x="1240" y="388"/>
                    </a:lnTo>
                    <a:lnTo>
                      <a:pt x="1248" y="392"/>
                    </a:lnTo>
                    <a:lnTo>
                      <a:pt x="1252" y="392"/>
                    </a:lnTo>
                    <a:lnTo>
                      <a:pt x="1256" y="388"/>
                    </a:lnTo>
                    <a:lnTo>
                      <a:pt x="1260" y="392"/>
                    </a:lnTo>
                    <a:lnTo>
                      <a:pt x="1260" y="388"/>
                    </a:lnTo>
                    <a:lnTo>
                      <a:pt x="1260" y="384"/>
                    </a:lnTo>
                    <a:lnTo>
                      <a:pt x="1268" y="384"/>
                    </a:lnTo>
                    <a:lnTo>
                      <a:pt x="1272" y="384"/>
                    </a:lnTo>
                    <a:lnTo>
                      <a:pt x="1276" y="384"/>
                    </a:lnTo>
                    <a:lnTo>
                      <a:pt x="1276" y="380"/>
                    </a:lnTo>
                    <a:lnTo>
                      <a:pt x="1280" y="380"/>
                    </a:lnTo>
                    <a:lnTo>
                      <a:pt x="1284" y="384"/>
                    </a:lnTo>
                    <a:lnTo>
                      <a:pt x="1288" y="384"/>
                    </a:lnTo>
                    <a:lnTo>
                      <a:pt x="1284" y="384"/>
                    </a:lnTo>
                    <a:lnTo>
                      <a:pt x="1284" y="388"/>
                    </a:lnTo>
                    <a:lnTo>
                      <a:pt x="1288" y="384"/>
                    </a:lnTo>
                    <a:lnTo>
                      <a:pt x="1288" y="388"/>
                    </a:lnTo>
                    <a:lnTo>
                      <a:pt x="1292" y="388"/>
                    </a:lnTo>
                    <a:lnTo>
                      <a:pt x="1296" y="388"/>
                    </a:lnTo>
                    <a:lnTo>
                      <a:pt x="1308" y="388"/>
                    </a:lnTo>
                    <a:lnTo>
                      <a:pt x="1308" y="384"/>
                    </a:lnTo>
                    <a:lnTo>
                      <a:pt x="1312" y="388"/>
                    </a:lnTo>
                    <a:lnTo>
                      <a:pt x="1316" y="384"/>
                    </a:lnTo>
                    <a:lnTo>
                      <a:pt x="1316" y="380"/>
                    </a:lnTo>
                    <a:lnTo>
                      <a:pt x="1320" y="376"/>
                    </a:lnTo>
                    <a:lnTo>
                      <a:pt x="1328" y="380"/>
                    </a:lnTo>
                    <a:lnTo>
                      <a:pt x="1332" y="380"/>
                    </a:lnTo>
                    <a:lnTo>
                      <a:pt x="1332" y="384"/>
                    </a:lnTo>
                    <a:lnTo>
                      <a:pt x="1336" y="380"/>
                    </a:lnTo>
                    <a:lnTo>
                      <a:pt x="1336" y="384"/>
                    </a:lnTo>
                    <a:lnTo>
                      <a:pt x="1336" y="388"/>
                    </a:lnTo>
                    <a:lnTo>
                      <a:pt x="1340" y="384"/>
                    </a:lnTo>
                    <a:lnTo>
                      <a:pt x="1340" y="388"/>
                    </a:lnTo>
                    <a:lnTo>
                      <a:pt x="1344" y="388"/>
                    </a:lnTo>
                    <a:lnTo>
                      <a:pt x="1348" y="392"/>
                    </a:lnTo>
                    <a:lnTo>
                      <a:pt x="1348" y="388"/>
                    </a:lnTo>
                    <a:lnTo>
                      <a:pt x="1352" y="392"/>
                    </a:lnTo>
                    <a:lnTo>
                      <a:pt x="1352" y="396"/>
                    </a:lnTo>
                    <a:lnTo>
                      <a:pt x="1356" y="396"/>
                    </a:lnTo>
                    <a:lnTo>
                      <a:pt x="1356" y="400"/>
                    </a:lnTo>
                    <a:lnTo>
                      <a:pt x="1360" y="400"/>
                    </a:lnTo>
                    <a:lnTo>
                      <a:pt x="1360" y="404"/>
                    </a:lnTo>
                    <a:lnTo>
                      <a:pt x="1368" y="404"/>
                    </a:lnTo>
                    <a:lnTo>
                      <a:pt x="1368" y="408"/>
                    </a:lnTo>
                    <a:lnTo>
                      <a:pt x="1372" y="404"/>
                    </a:lnTo>
                    <a:lnTo>
                      <a:pt x="1372" y="408"/>
                    </a:lnTo>
                    <a:lnTo>
                      <a:pt x="1376" y="408"/>
                    </a:lnTo>
                    <a:lnTo>
                      <a:pt x="1372" y="408"/>
                    </a:lnTo>
                    <a:lnTo>
                      <a:pt x="1376" y="408"/>
                    </a:lnTo>
                    <a:lnTo>
                      <a:pt x="1372" y="412"/>
                    </a:lnTo>
                    <a:lnTo>
                      <a:pt x="1376" y="412"/>
                    </a:lnTo>
                    <a:lnTo>
                      <a:pt x="1380" y="412"/>
                    </a:lnTo>
                    <a:lnTo>
                      <a:pt x="1384" y="412"/>
                    </a:lnTo>
                    <a:lnTo>
                      <a:pt x="1388" y="416"/>
                    </a:lnTo>
                    <a:lnTo>
                      <a:pt x="1384" y="416"/>
                    </a:lnTo>
                    <a:lnTo>
                      <a:pt x="1388" y="416"/>
                    </a:lnTo>
                    <a:lnTo>
                      <a:pt x="1388" y="412"/>
                    </a:lnTo>
                    <a:lnTo>
                      <a:pt x="1392" y="416"/>
                    </a:lnTo>
                    <a:lnTo>
                      <a:pt x="1396" y="416"/>
                    </a:lnTo>
                    <a:lnTo>
                      <a:pt x="1392" y="416"/>
                    </a:lnTo>
                    <a:lnTo>
                      <a:pt x="1396" y="416"/>
                    </a:lnTo>
                    <a:lnTo>
                      <a:pt x="1396" y="420"/>
                    </a:lnTo>
                    <a:lnTo>
                      <a:pt x="1400" y="420"/>
                    </a:lnTo>
                    <a:lnTo>
                      <a:pt x="1400" y="424"/>
                    </a:lnTo>
                    <a:lnTo>
                      <a:pt x="1400" y="420"/>
                    </a:lnTo>
                    <a:lnTo>
                      <a:pt x="1404" y="420"/>
                    </a:lnTo>
                    <a:lnTo>
                      <a:pt x="1408" y="420"/>
                    </a:lnTo>
                    <a:lnTo>
                      <a:pt x="1408" y="424"/>
                    </a:lnTo>
                    <a:lnTo>
                      <a:pt x="1412" y="424"/>
                    </a:lnTo>
                    <a:lnTo>
                      <a:pt x="1412" y="428"/>
                    </a:lnTo>
                    <a:lnTo>
                      <a:pt x="1416" y="428"/>
                    </a:lnTo>
                    <a:lnTo>
                      <a:pt x="1416" y="424"/>
                    </a:lnTo>
                    <a:lnTo>
                      <a:pt x="1416" y="428"/>
                    </a:lnTo>
                    <a:lnTo>
                      <a:pt x="1416" y="432"/>
                    </a:lnTo>
                    <a:lnTo>
                      <a:pt x="1424" y="428"/>
                    </a:lnTo>
                    <a:lnTo>
                      <a:pt x="1424" y="432"/>
                    </a:lnTo>
                    <a:lnTo>
                      <a:pt x="1424" y="428"/>
                    </a:lnTo>
                    <a:lnTo>
                      <a:pt x="1428" y="428"/>
                    </a:lnTo>
                    <a:lnTo>
                      <a:pt x="1432" y="424"/>
                    </a:lnTo>
                    <a:lnTo>
                      <a:pt x="1436" y="428"/>
                    </a:lnTo>
                    <a:lnTo>
                      <a:pt x="1432" y="428"/>
                    </a:lnTo>
                    <a:lnTo>
                      <a:pt x="1436" y="432"/>
                    </a:lnTo>
                    <a:lnTo>
                      <a:pt x="1436" y="428"/>
                    </a:lnTo>
                    <a:lnTo>
                      <a:pt x="1440" y="424"/>
                    </a:lnTo>
                    <a:lnTo>
                      <a:pt x="1440" y="428"/>
                    </a:lnTo>
                    <a:lnTo>
                      <a:pt x="1448" y="428"/>
                    </a:lnTo>
                    <a:lnTo>
                      <a:pt x="1452" y="428"/>
                    </a:lnTo>
                    <a:lnTo>
                      <a:pt x="1456" y="432"/>
                    </a:lnTo>
                    <a:lnTo>
                      <a:pt x="1456" y="468"/>
                    </a:lnTo>
                    <a:lnTo>
                      <a:pt x="1456" y="504"/>
                    </a:lnTo>
                    <a:lnTo>
                      <a:pt x="1456" y="524"/>
                    </a:lnTo>
                    <a:lnTo>
                      <a:pt x="1456" y="548"/>
                    </a:lnTo>
                    <a:lnTo>
                      <a:pt x="1460" y="592"/>
                    </a:lnTo>
                    <a:lnTo>
                      <a:pt x="1460" y="616"/>
                    </a:lnTo>
                    <a:lnTo>
                      <a:pt x="1460" y="644"/>
                    </a:lnTo>
                    <a:lnTo>
                      <a:pt x="1464" y="644"/>
                    </a:lnTo>
                    <a:lnTo>
                      <a:pt x="1464" y="648"/>
                    </a:lnTo>
                    <a:lnTo>
                      <a:pt x="1468" y="652"/>
                    </a:lnTo>
                    <a:lnTo>
                      <a:pt x="1468" y="656"/>
                    </a:lnTo>
                    <a:lnTo>
                      <a:pt x="1472" y="656"/>
                    </a:lnTo>
                    <a:lnTo>
                      <a:pt x="1472" y="660"/>
                    </a:lnTo>
                    <a:lnTo>
                      <a:pt x="1476" y="656"/>
                    </a:lnTo>
                    <a:lnTo>
                      <a:pt x="1476" y="660"/>
                    </a:lnTo>
                    <a:lnTo>
                      <a:pt x="1480" y="660"/>
                    </a:lnTo>
                    <a:lnTo>
                      <a:pt x="1480" y="664"/>
                    </a:lnTo>
                    <a:lnTo>
                      <a:pt x="1480" y="668"/>
                    </a:lnTo>
                    <a:lnTo>
                      <a:pt x="1484" y="672"/>
                    </a:lnTo>
                    <a:lnTo>
                      <a:pt x="1484" y="676"/>
                    </a:lnTo>
                    <a:lnTo>
                      <a:pt x="1488" y="680"/>
                    </a:lnTo>
                    <a:lnTo>
                      <a:pt x="1488" y="684"/>
                    </a:lnTo>
                    <a:lnTo>
                      <a:pt x="1488" y="688"/>
                    </a:lnTo>
                    <a:lnTo>
                      <a:pt x="1488" y="692"/>
                    </a:lnTo>
                    <a:lnTo>
                      <a:pt x="1488" y="696"/>
                    </a:lnTo>
                    <a:lnTo>
                      <a:pt x="1484" y="696"/>
                    </a:lnTo>
                    <a:lnTo>
                      <a:pt x="1484" y="700"/>
                    </a:lnTo>
                    <a:lnTo>
                      <a:pt x="1488" y="700"/>
                    </a:lnTo>
                    <a:lnTo>
                      <a:pt x="1488" y="704"/>
                    </a:lnTo>
                    <a:lnTo>
                      <a:pt x="1492" y="708"/>
                    </a:lnTo>
                    <a:lnTo>
                      <a:pt x="1496" y="708"/>
                    </a:lnTo>
                    <a:lnTo>
                      <a:pt x="1500" y="708"/>
                    </a:lnTo>
                    <a:lnTo>
                      <a:pt x="1500" y="712"/>
                    </a:lnTo>
                    <a:lnTo>
                      <a:pt x="1496" y="712"/>
                    </a:lnTo>
                    <a:lnTo>
                      <a:pt x="1496" y="716"/>
                    </a:lnTo>
                    <a:lnTo>
                      <a:pt x="1500" y="716"/>
                    </a:lnTo>
                    <a:lnTo>
                      <a:pt x="1500" y="720"/>
                    </a:lnTo>
                    <a:lnTo>
                      <a:pt x="1504" y="720"/>
                    </a:lnTo>
                    <a:lnTo>
                      <a:pt x="1500" y="720"/>
                    </a:lnTo>
                    <a:lnTo>
                      <a:pt x="1500" y="724"/>
                    </a:lnTo>
                    <a:lnTo>
                      <a:pt x="1504" y="724"/>
                    </a:lnTo>
                    <a:lnTo>
                      <a:pt x="1504" y="728"/>
                    </a:lnTo>
                    <a:lnTo>
                      <a:pt x="1508" y="728"/>
                    </a:lnTo>
                    <a:lnTo>
                      <a:pt x="1504" y="736"/>
                    </a:lnTo>
                    <a:lnTo>
                      <a:pt x="1508" y="740"/>
                    </a:lnTo>
                    <a:lnTo>
                      <a:pt x="1508" y="744"/>
                    </a:lnTo>
                    <a:lnTo>
                      <a:pt x="1512" y="740"/>
                    </a:lnTo>
                    <a:lnTo>
                      <a:pt x="1512" y="744"/>
                    </a:lnTo>
                    <a:lnTo>
                      <a:pt x="1512" y="748"/>
                    </a:lnTo>
                    <a:lnTo>
                      <a:pt x="1516" y="748"/>
                    </a:lnTo>
                    <a:lnTo>
                      <a:pt x="1512" y="752"/>
                    </a:lnTo>
                    <a:lnTo>
                      <a:pt x="1512" y="756"/>
                    </a:lnTo>
                    <a:lnTo>
                      <a:pt x="1516" y="756"/>
                    </a:lnTo>
                    <a:lnTo>
                      <a:pt x="1520" y="752"/>
                    </a:lnTo>
                    <a:lnTo>
                      <a:pt x="1520" y="756"/>
                    </a:lnTo>
                    <a:lnTo>
                      <a:pt x="1520" y="760"/>
                    </a:lnTo>
                    <a:lnTo>
                      <a:pt x="1520" y="764"/>
                    </a:lnTo>
                    <a:lnTo>
                      <a:pt x="1520" y="768"/>
                    </a:lnTo>
                    <a:lnTo>
                      <a:pt x="1524" y="768"/>
                    </a:lnTo>
                    <a:lnTo>
                      <a:pt x="1524" y="772"/>
                    </a:lnTo>
                    <a:lnTo>
                      <a:pt x="1524" y="776"/>
                    </a:lnTo>
                    <a:lnTo>
                      <a:pt x="1520" y="776"/>
                    </a:lnTo>
                    <a:lnTo>
                      <a:pt x="1516" y="776"/>
                    </a:lnTo>
                    <a:lnTo>
                      <a:pt x="1516" y="780"/>
                    </a:lnTo>
                    <a:lnTo>
                      <a:pt x="1520" y="780"/>
                    </a:lnTo>
                    <a:lnTo>
                      <a:pt x="1516" y="784"/>
                    </a:lnTo>
                    <a:lnTo>
                      <a:pt x="1520" y="784"/>
                    </a:lnTo>
                    <a:lnTo>
                      <a:pt x="1524" y="788"/>
                    </a:lnTo>
                    <a:lnTo>
                      <a:pt x="1520" y="788"/>
                    </a:lnTo>
                    <a:lnTo>
                      <a:pt x="1520" y="792"/>
                    </a:lnTo>
                    <a:lnTo>
                      <a:pt x="1516" y="796"/>
                    </a:lnTo>
                    <a:lnTo>
                      <a:pt x="1520" y="796"/>
                    </a:lnTo>
                    <a:lnTo>
                      <a:pt x="1520" y="800"/>
                    </a:lnTo>
                    <a:lnTo>
                      <a:pt x="1520" y="804"/>
                    </a:lnTo>
                    <a:lnTo>
                      <a:pt x="1516" y="808"/>
                    </a:lnTo>
                    <a:lnTo>
                      <a:pt x="1516" y="812"/>
                    </a:lnTo>
                    <a:lnTo>
                      <a:pt x="1512" y="816"/>
                    </a:lnTo>
                    <a:lnTo>
                      <a:pt x="1512" y="820"/>
                    </a:lnTo>
                    <a:lnTo>
                      <a:pt x="1512" y="824"/>
                    </a:lnTo>
                    <a:lnTo>
                      <a:pt x="1508" y="824"/>
                    </a:lnTo>
                    <a:lnTo>
                      <a:pt x="1504" y="828"/>
                    </a:lnTo>
                    <a:lnTo>
                      <a:pt x="1504" y="832"/>
                    </a:lnTo>
                    <a:lnTo>
                      <a:pt x="1508" y="836"/>
                    </a:lnTo>
                    <a:lnTo>
                      <a:pt x="1504" y="836"/>
                    </a:lnTo>
                    <a:lnTo>
                      <a:pt x="1500" y="836"/>
                    </a:lnTo>
                    <a:lnTo>
                      <a:pt x="1500" y="840"/>
                    </a:lnTo>
                    <a:lnTo>
                      <a:pt x="1500" y="844"/>
                    </a:lnTo>
                    <a:lnTo>
                      <a:pt x="1504" y="844"/>
                    </a:lnTo>
                    <a:lnTo>
                      <a:pt x="1504" y="848"/>
                    </a:lnTo>
                    <a:lnTo>
                      <a:pt x="1504" y="852"/>
                    </a:lnTo>
                    <a:lnTo>
                      <a:pt x="1504" y="856"/>
                    </a:lnTo>
                    <a:lnTo>
                      <a:pt x="1500" y="856"/>
                    </a:lnTo>
                    <a:lnTo>
                      <a:pt x="1500" y="860"/>
                    </a:lnTo>
                    <a:lnTo>
                      <a:pt x="1496" y="864"/>
                    </a:lnTo>
                    <a:lnTo>
                      <a:pt x="1500" y="868"/>
                    </a:lnTo>
                    <a:lnTo>
                      <a:pt x="1496" y="868"/>
                    </a:lnTo>
                    <a:lnTo>
                      <a:pt x="1496" y="872"/>
                    </a:lnTo>
                    <a:lnTo>
                      <a:pt x="1500" y="876"/>
                    </a:lnTo>
                    <a:lnTo>
                      <a:pt x="1504" y="876"/>
                    </a:lnTo>
                    <a:lnTo>
                      <a:pt x="1504" y="884"/>
                    </a:lnTo>
                    <a:lnTo>
                      <a:pt x="1504" y="888"/>
                    </a:lnTo>
                    <a:lnTo>
                      <a:pt x="1504" y="892"/>
                    </a:lnTo>
                    <a:lnTo>
                      <a:pt x="1504" y="896"/>
                    </a:lnTo>
                    <a:lnTo>
                      <a:pt x="1508" y="896"/>
                    </a:lnTo>
                    <a:lnTo>
                      <a:pt x="1504" y="896"/>
                    </a:lnTo>
                    <a:lnTo>
                      <a:pt x="1504" y="900"/>
                    </a:lnTo>
                    <a:lnTo>
                      <a:pt x="1504" y="904"/>
                    </a:lnTo>
                    <a:lnTo>
                      <a:pt x="1504" y="908"/>
                    </a:lnTo>
                    <a:lnTo>
                      <a:pt x="1500" y="916"/>
                    </a:lnTo>
                    <a:lnTo>
                      <a:pt x="1488" y="920"/>
                    </a:lnTo>
                    <a:lnTo>
                      <a:pt x="1476" y="944"/>
                    </a:lnTo>
                    <a:lnTo>
                      <a:pt x="1492" y="960"/>
                    </a:lnTo>
                    <a:lnTo>
                      <a:pt x="1464" y="964"/>
                    </a:lnTo>
                    <a:lnTo>
                      <a:pt x="1428" y="980"/>
                    </a:lnTo>
                    <a:lnTo>
                      <a:pt x="1388" y="996"/>
                    </a:lnTo>
                    <a:lnTo>
                      <a:pt x="1380" y="1004"/>
                    </a:lnTo>
                    <a:lnTo>
                      <a:pt x="1376" y="1004"/>
                    </a:lnTo>
                    <a:lnTo>
                      <a:pt x="1388" y="992"/>
                    </a:lnTo>
                    <a:lnTo>
                      <a:pt x="1404" y="984"/>
                    </a:lnTo>
                    <a:lnTo>
                      <a:pt x="1412" y="984"/>
                    </a:lnTo>
                    <a:lnTo>
                      <a:pt x="1416" y="980"/>
                    </a:lnTo>
                    <a:lnTo>
                      <a:pt x="1412" y="980"/>
                    </a:lnTo>
                    <a:lnTo>
                      <a:pt x="1408" y="980"/>
                    </a:lnTo>
                    <a:lnTo>
                      <a:pt x="1404" y="976"/>
                    </a:lnTo>
                    <a:lnTo>
                      <a:pt x="1376" y="984"/>
                    </a:lnTo>
                    <a:lnTo>
                      <a:pt x="1388" y="964"/>
                    </a:lnTo>
                    <a:lnTo>
                      <a:pt x="1388" y="952"/>
                    </a:lnTo>
                    <a:lnTo>
                      <a:pt x="1384" y="948"/>
                    </a:lnTo>
                    <a:lnTo>
                      <a:pt x="1372" y="952"/>
                    </a:lnTo>
                    <a:lnTo>
                      <a:pt x="1364" y="964"/>
                    </a:lnTo>
                    <a:lnTo>
                      <a:pt x="1360" y="964"/>
                    </a:lnTo>
                    <a:lnTo>
                      <a:pt x="1340" y="948"/>
                    </a:lnTo>
                    <a:lnTo>
                      <a:pt x="1348" y="960"/>
                    </a:lnTo>
                    <a:lnTo>
                      <a:pt x="1352" y="964"/>
                    </a:lnTo>
                    <a:lnTo>
                      <a:pt x="1352" y="980"/>
                    </a:lnTo>
                    <a:lnTo>
                      <a:pt x="1364" y="988"/>
                    </a:lnTo>
                    <a:lnTo>
                      <a:pt x="1352" y="992"/>
                    </a:lnTo>
                    <a:lnTo>
                      <a:pt x="1360" y="992"/>
                    </a:lnTo>
                    <a:lnTo>
                      <a:pt x="1356" y="996"/>
                    </a:lnTo>
                    <a:lnTo>
                      <a:pt x="1364" y="1000"/>
                    </a:lnTo>
                    <a:lnTo>
                      <a:pt x="1360" y="996"/>
                    </a:lnTo>
                    <a:lnTo>
                      <a:pt x="1364" y="1000"/>
                    </a:lnTo>
                    <a:lnTo>
                      <a:pt x="1376" y="1004"/>
                    </a:lnTo>
                    <a:lnTo>
                      <a:pt x="1364" y="1004"/>
                    </a:lnTo>
                    <a:lnTo>
                      <a:pt x="1364" y="1012"/>
                    </a:lnTo>
                    <a:lnTo>
                      <a:pt x="1356" y="1012"/>
                    </a:lnTo>
                    <a:lnTo>
                      <a:pt x="1344" y="1028"/>
                    </a:lnTo>
                    <a:lnTo>
                      <a:pt x="1332" y="1028"/>
                    </a:lnTo>
                    <a:lnTo>
                      <a:pt x="1332" y="1040"/>
                    </a:lnTo>
                    <a:lnTo>
                      <a:pt x="1328" y="1040"/>
                    </a:lnTo>
                    <a:lnTo>
                      <a:pt x="1324" y="1060"/>
                    </a:lnTo>
                    <a:lnTo>
                      <a:pt x="1288" y="1084"/>
                    </a:lnTo>
                    <a:lnTo>
                      <a:pt x="1272" y="1092"/>
                    </a:lnTo>
                    <a:lnTo>
                      <a:pt x="1260" y="1092"/>
                    </a:lnTo>
                    <a:lnTo>
                      <a:pt x="1240" y="1100"/>
                    </a:lnTo>
                    <a:lnTo>
                      <a:pt x="1236" y="1108"/>
                    </a:lnTo>
                    <a:lnTo>
                      <a:pt x="1268" y="1096"/>
                    </a:lnTo>
                    <a:lnTo>
                      <a:pt x="1208" y="1128"/>
                    </a:lnTo>
                    <a:lnTo>
                      <a:pt x="1232" y="1112"/>
                    </a:lnTo>
                    <a:lnTo>
                      <a:pt x="1236" y="1104"/>
                    </a:lnTo>
                    <a:lnTo>
                      <a:pt x="1204" y="1116"/>
                    </a:lnTo>
                    <a:lnTo>
                      <a:pt x="1204" y="1112"/>
                    </a:lnTo>
                    <a:lnTo>
                      <a:pt x="1212" y="1108"/>
                    </a:lnTo>
                    <a:lnTo>
                      <a:pt x="1204" y="1108"/>
                    </a:lnTo>
                    <a:lnTo>
                      <a:pt x="1216" y="1088"/>
                    </a:lnTo>
                    <a:lnTo>
                      <a:pt x="1208" y="1100"/>
                    </a:lnTo>
                    <a:lnTo>
                      <a:pt x="1196" y="1104"/>
                    </a:lnTo>
                    <a:lnTo>
                      <a:pt x="1200" y="1096"/>
                    </a:lnTo>
                    <a:lnTo>
                      <a:pt x="1192" y="1108"/>
                    </a:lnTo>
                    <a:lnTo>
                      <a:pt x="1188" y="1108"/>
                    </a:lnTo>
                    <a:lnTo>
                      <a:pt x="1184" y="1100"/>
                    </a:lnTo>
                    <a:lnTo>
                      <a:pt x="1184" y="1092"/>
                    </a:lnTo>
                    <a:lnTo>
                      <a:pt x="1180" y="1096"/>
                    </a:lnTo>
                    <a:lnTo>
                      <a:pt x="1180" y="1088"/>
                    </a:lnTo>
                    <a:lnTo>
                      <a:pt x="1180" y="1096"/>
                    </a:lnTo>
                    <a:lnTo>
                      <a:pt x="1184" y="1096"/>
                    </a:lnTo>
                    <a:lnTo>
                      <a:pt x="1180" y="1104"/>
                    </a:lnTo>
                    <a:lnTo>
                      <a:pt x="1188" y="1108"/>
                    </a:lnTo>
                    <a:lnTo>
                      <a:pt x="1172" y="1116"/>
                    </a:lnTo>
                    <a:lnTo>
                      <a:pt x="1180" y="1112"/>
                    </a:lnTo>
                    <a:lnTo>
                      <a:pt x="1176" y="1104"/>
                    </a:lnTo>
                    <a:lnTo>
                      <a:pt x="1176" y="1112"/>
                    </a:lnTo>
                    <a:lnTo>
                      <a:pt x="1172" y="1108"/>
                    </a:lnTo>
                    <a:lnTo>
                      <a:pt x="1172" y="1104"/>
                    </a:lnTo>
                    <a:lnTo>
                      <a:pt x="1164" y="1104"/>
                    </a:lnTo>
                    <a:lnTo>
                      <a:pt x="1164" y="1100"/>
                    </a:lnTo>
                    <a:lnTo>
                      <a:pt x="1164" y="1084"/>
                    </a:lnTo>
                    <a:lnTo>
                      <a:pt x="1164" y="1100"/>
                    </a:lnTo>
                    <a:lnTo>
                      <a:pt x="1160" y="1096"/>
                    </a:lnTo>
                    <a:lnTo>
                      <a:pt x="1156" y="1096"/>
                    </a:lnTo>
                    <a:lnTo>
                      <a:pt x="1152" y="1100"/>
                    </a:lnTo>
                    <a:lnTo>
                      <a:pt x="1160" y="1108"/>
                    </a:lnTo>
                    <a:lnTo>
                      <a:pt x="1160" y="1116"/>
                    </a:lnTo>
                    <a:lnTo>
                      <a:pt x="1164" y="1116"/>
                    </a:lnTo>
                    <a:lnTo>
                      <a:pt x="1172" y="1124"/>
                    </a:lnTo>
                    <a:lnTo>
                      <a:pt x="1164" y="1128"/>
                    </a:lnTo>
                    <a:lnTo>
                      <a:pt x="1168" y="1128"/>
                    </a:lnTo>
                    <a:lnTo>
                      <a:pt x="1176" y="1124"/>
                    </a:lnTo>
                    <a:lnTo>
                      <a:pt x="1184" y="1132"/>
                    </a:lnTo>
                    <a:lnTo>
                      <a:pt x="1152" y="1152"/>
                    </a:lnTo>
                    <a:lnTo>
                      <a:pt x="1148" y="1148"/>
                    </a:lnTo>
                    <a:lnTo>
                      <a:pt x="1148" y="1140"/>
                    </a:lnTo>
                    <a:lnTo>
                      <a:pt x="1144" y="1136"/>
                    </a:lnTo>
                    <a:lnTo>
                      <a:pt x="1136" y="1128"/>
                    </a:lnTo>
                    <a:lnTo>
                      <a:pt x="1132" y="1132"/>
                    </a:lnTo>
                    <a:lnTo>
                      <a:pt x="1136" y="1132"/>
                    </a:lnTo>
                    <a:lnTo>
                      <a:pt x="1140" y="1136"/>
                    </a:lnTo>
                    <a:lnTo>
                      <a:pt x="1140" y="1140"/>
                    </a:lnTo>
                    <a:lnTo>
                      <a:pt x="1128" y="1136"/>
                    </a:lnTo>
                    <a:lnTo>
                      <a:pt x="1136" y="1144"/>
                    </a:lnTo>
                    <a:lnTo>
                      <a:pt x="1136" y="1148"/>
                    </a:lnTo>
                    <a:lnTo>
                      <a:pt x="1136" y="1156"/>
                    </a:lnTo>
                    <a:lnTo>
                      <a:pt x="1140" y="1160"/>
                    </a:lnTo>
                    <a:lnTo>
                      <a:pt x="1136" y="1164"/>
                    </a:lnTo>
                    <a:lnTo>
                      <a:pt x="1116" y="1176"/>
                    </a:lnTo>
                    <a:lnTo>
                      <a:pt x="1120" y="1156"/>
                    </a:lnTo>
                    <a:lnTo>
                      <a:pt x="1116" y="1164"/>
                    </a:lnTo>
                    <a:lnTo>
                      <a:pt x="1120" y="1168"/>
                    </a:lnTo>
                    <a:lnTo>
                      <a:pt x="1116" y="1176"/>
                    </a:lnTo>
                    <a:lnTo>
                      <a:pt x="1108" y="1172"/>
                    </a:lnTo>
                    <a:lnTo>
                      <a:pt x="1108" y="1164"/>
                    </a:lnTo>
                    <a:lnTo>
                      <a:pt x="1096" y="1176"/>
                    </a:lnTo>
                    <a:lnTo>
                      <a:pt x="1096" y="1168"/>
                    </a:lnTo>
                    <a:lnTo>
                      <a:pt x="1092" y="1172"/>
                    </a:lnTo>
                    <a:lnTo>
                      <a:pt x="1092" y="1176"/>
                    </a:lnTo>
                    <a:lnTo>
                      <a:pt x="1080" y="1184"/>
                    </a:lnTo>
                    <a:lnTo>
                      <a:pt x="1080" y="1188"/>
                    </a:lnTo>
                    <a:lnTo>
                      <a:pt x="1084" y="1188"/>
                    </a:lnTo>
                    <a:lnTo>
                      <a:pt x="1096" y="1184"/>
                    </a:lnTo>
                    <a:lnTo>
                      <a:pt x="1108" y="1176"/>
                    </a:lnTo>
                    <a:lnTo>
                      <a:pt x="1108" y="1188"/>
                    </a:lnTo>
                    <a:lnTo>
                      <a:pt x="1096" y="1204"/>
                    </a:lnTo>
                    <a:lnTo>
                      <a:pt x="1088" y="1216"/>
                    </a:lnTo>
                    <a:lnTo>
                      <a:pt x="1080" y="1216"/>
                    </a:lnTo>
                    <a:lnTo>
                      <a:pt x="1084" y="1216"/>
                    </a:lnTo>
                    <a:lnTo>
                      <a:pt x="1076" y="1208"/>
                    </a:lnTo>
                    <a:lnTo>
                      <a:pt x="1068" y="1212"/>
                    </a:lnTo>
                    <a:lnTo>
                      <a:pt x="1068" y="1208"/>
                    </a:lnTo>
                    <a:lnTo>
                      <a:pt x="1052" y="1212"/>
                    </a:lnTo>
                    <a:lnTo>
                      <a:pt x="1052" y="1208"/>
                    </a:lnTo>
                    <a:lnTo>
                      <a:pt x="1048" y="1208"/>
                    </a:lnTo>
                    <a:lnTo>
                      <a:pt x="1048" y="1212"/>
                    </a:lnTo>
                    <a:lnTo>
                      <a:pt x="1052" y="1216"/>
                    </a:lnTo>
                    <a:lnTo>
                      <a:pt x="1064" y="1216"/>
                    </a:lnTo>
                    <a:lnTo>
                      <a:pt x="1064" y="1224"/>
                    </a:lnTo>
                    <a:lnTo>
                      <a:pt x="1072" y="1232"/>
                    </a:lnTo>
                    <a:lnTo>
                      <a:pt x="1068" y="1232"/>
                    </a:lnTo>
                    <a:lnTo>
                      <a:pt x="1072" y="1232"/>
                    </a:lnTo>
                    <a:lnTo>
                      <a:pt x="1068" y="1240"/>
                    </a:lnTo>
                    <a:lnTo>
                      <a:pt x="1060" y="1240"/>
                    </a:lnTo>
                    <a:lnTo>
                      <a:pt x="1068" y="1240"/>
                    </a:lnTo>
                    <a:lnTo>
                      <a:pt x="1072" y="1232"/>
                    </a:lnTo>
                    <a:lnTo>
                      <a:pt x="1080" y="1232"/>
                    </a:lnTo>
                    <a:lnTo>
                      <a:pt x="1068" y="1252"/>
                    </a:lnTo>
                    <a:lnTo>
                      <a:pt x="1060" y="1284"/>
                    </a:lnTo>
                    <a:lnTo>
                      <a:pt x="1048" y="1284"/>
                    </a:lnTo>
                    <a:lnTo>
                      <a:pt x="1048" y="1268"/>
                    </a:lnTo>
                    <a:lnTo>
                      <a:pt x="1044" y="1280"/>
                    </a:lnTo>
                    <a:lnTo>
                      <a:pt x="1036" y="1288"/>
                    </a:lnTo>
                    <a:lnTo>
                      <a:pt x="1020" y="1268"/>
                    </a:lnTo>
                    <a:lnTo>
                      <a:pt x="1028" y="1288"/>
                    </a:lnTo>
                    <a:lnTo>
                      <a:pt x="1012" y="1288"/>
                    </a:lnTo>
                    <a:lnTo>
                      <a:pt x="1044" y="1296"/>
                    </a:lnTo>
                    <a:lnTo>
                      <a:pt x="1056" y="1292"/>
                    </a:lnTo>
                    <a:lnTo>
                      <a:pt x="1048" y="1316"/>
                    </a:lnTo>
                    <a:lnTo>
                      <a:pt x="1052" y="1328"/>
                    </a:lnTo>
                    <a:lnTo>
                      <a:pt x="1040" y="1328"/>
                    </a:lnTo>
                    <a:lnTo>
                      <a:pt x="1040" y="1348"/>
                    </a:lnTo>
                    <a:lnTo>
                      <a:pt x="1048" y="1356"/>
                    </a:lnTo>
                    <a:lnTo>
                      <a:pt x="1052" y="1380"/>
                    </a:lnTo>
                    <a:lnTo>
                      <a:pt x="1056" y="1392"/>
                    </a:lnTo>
                    <a:lnTo>
                      <a:pt x="1052" y="1396"/>
                    </a:lnTo>
                    <a:lnTo>
                      <a:pt x="1056" y="1412"/>
                    </a:lnTo>
                    <a:lnTo>
                      <a:pt x="1064" y="1416"/>
                    </a:lnTo>
                    <a:lnTo>
                      <a:pt x="1064" y="1436"/>
                    </a:lnTo>
                    <a:lnTo>
                      <a:pt x="1076" y="1452"/>
                    </a:lnTo>
                    <a:lnTo>
                      <a:pt x="1072" y="1464"/>
                    </a:lnTo>
                    <a:lnTo>
                      <a:pt x="1080" y="1460"/>
                    </a:lnTo>
                    <a:lnTo>
                      <a:pt x="1088" y="1468"/>
                    </a:lnTo>
                    <a:lnTo>
                      <a:pt x="1068" y="1468"/>
                    </a:lnTo>
                    <a:lnTo>
                      <a:pt x="1072" y="1472"/>
                    </a:lnTo>
                    <a:lnTo>
                      <a:pt x="1060" y="1472"/>
                    </a:lnTo>
                    <a:lnTo>
                      <a:pt x="1060" y="1484"/>
                    </a:lnTo>
                    <a:lnTo>
                      <a:pt x="1052" y="1484"/>
                    </a:lnTo>
                    <a:lnTo>
                      <a:pt x="1036" y="1472"/>
                    </a:lnTo>
                    <a:lnTo>
                      <a:pt x="1036" y="1468"/>
                    </a:lnTo>
                    <a:lnTo>
                      <a:pt x="1032" y="1468"/>
                    </a:lnTo>
                    <a:lnTo>
                      <a:pt x="1028" y="1460"/>
                    </a:lnTo>
                    <a:lnTo>
                      <a:pt x="1000" y="1452"/>
                    </a:lnTo>
                    <a:lnTo>
                      <a:pt x="980" y="1452"/>
                    </a:lnTo>
                    <a:lnTo>
                      <a:pt x="976" y="1456"/>
                    </a:lnTo>
                    <a:lnTo>
                      <a:pt x="972" y="1452"/>
                    </a:lnTo>
                    <a:lnTo>
                      <a:pt x="960" y="1452"/>
                    </a:lnTo>
                    <a:lnTo>
                      <a:pt x="948" y="1448"/>
                    </a:lnTo>
                    <a:lnTo>
                      <a:pt x="952" y="1444"/>
                    </a:lnTo>
                    <a:lnTo>
                      <a:pt x="948" y="1444"/>
                    </a:lnTo>
                    <a:lnTo>
                      <a:pt x="944" y="1444"/>
                    </a:lnTo>
                    <a:lnTo>
                      <a:pt x="940" y="1440"/>
                    </a:lnTo>
                    <a:lnTo>
                      <a:pt x="936" y="1440"/>
                    </a:lnTo>
                    <a:lnTo>
                      <a:pt x="928" y="1432"/>
                    </a:lnTo>
                    <a:lnTo>
                      <a:pt x="924" y="1432"/>
                    </a:lnTo>
                    <a:lnTo>
                      <a:pt x="908" y="1424"/>
                    </a:lnTo>
                    <a:lnTo>
                      <a:pt x="900" y="1428"/>
                    </a:lnTo>
                    <a:lnTo>
                      <a:pt x="884" y="1408"/>
                    </a:lnTo>
                    <a:lnTo>
                      <a:pt x="872" y="1408"/>
                    </a:lnTo>
                    <a:lnTo>
                      <a:pt x="868" y="1404"/>
                    </a:lnTo>
                    <a:lnTo>
                      <a:pt x="848" y="1400"/>
                    </a:lnTo>
                    <a:lnTo>
                      <a:pt x="848" y="1392"/>
                    </a:lnTo>
                    <a:lnTo>
                      <a:pt x="840" y="1384"/>
                    </a:lnTo>
                    <a:lnTo>
                      <a:pt x="840" y="1380"/>
                    </a:lnTo>
                    <a:lnTo>
                      <a:pt x="828" y="1340"/>
                    </a:lnTo>
                    <a:lnTo>
                      <a:pt x="816" y="1328"/>
                    </a:lnTo>
                    <a:lnTo>
                      <a:pt x="816" y="1320"/>
                    </a:lnTo>
                    <a:lnTo>
                      <a:pt x="808" y="1316"/>
                    </a:lnTo>
                    <a:lnTo>
                      <a:pt x="812" y="1292"/>
                    </a:lnTo>
                    <a:lnTo>
                      <a:pt x="808" y="1284"/>
                    </a:lnTo>
                    <a:lnTo>
                      <a:pt x="800" y="1276"/>
                    </a:lnTo>
                    <a:lnTo>
                      <a:pt x="804" y="1256"/>
                    </a:lnTo>
                    <a:lnTo>
                      <a:pt x="800" y="1252"/>
                    </a:lnTo>
                    <a:lnTo>
                      <a:pt x="800" y="1236"/>
                    </a:lnTo>
                    <a:lnTo>
                      <a:pt x="780" y="1228"/>
                    </a:lnTo>
                    <a:lnTo>
                      <a:pt x="768" y="1212"/>
                    </a:lnTo>
                    <a:lnTo>
                      <a:pt x="760" y="1212"/>
                    </a:lnTo>
                    <a:lnTo>
                      <a:pt x="752" y="1184"/>
                    </a:lnTo>
                    <a:lnTo>
                      <a:pt x="748" y="1180"/>
                    </a:lnTo>
                    <a:lnTo>
                      <a:pt x="736" y="1160"/>
                    </a:lnTo>
                    <a:lnTo>
                      <a:pt x="720" y="1152"/>
                    </a:lnTo>
                    <a:lnTo>
                      <a:pt x="720" y="1148"/>
                    </a:lnTo>
                    <a:lnTo>
                      <a:pt x="712" y="1144"/>
                    </a:lnTo>
                    <a:lnTo>
                      <a:pt x="712" y="1136"/>
                    </a:lnTo>
                    <a:lnTo>
                      <a:pt x="708" y="1128"/>
                    </a:lnTo>
                    <a:lnTo>
                      <a:pt x="704" y="1116"/>
                    </a:lnTo>
                    <a:lnTo>
                      <a:pt x="708" y="1112"/>
                    </a:lnTo>
                    <a:lnTo>
                      <a:pt x="700" y="1108"/>
                    </a:lnTo>
                    <a:lnTo>
                      <a:pt x="700" y="1100"/>
                    </a:lnTo>
                    <a:lnTo>
                      <a:pt x="692" y="1088"/>
                    </a:lnTo>
                    <a:lnTo>
                      <a:pt x="680" y="1056"/>
                    </a:lnTo>
                    <a:lnTo>
                      <a:pt x="672" y="1052"/>
                    </a:lnTo>
                    <a:lnTo>
                      <a:pt x="672" y="1032"/>
                    </a:lnTo>
                    <a:lnTo>
                      <a:pt x="660" y="1020"/>
                    </a:lnTo>
                    <a:lnTo>
                      <a:pt x="660" y="1008"/>
                    </a:lnTo>
                    <a:lnTo>
                      <a:pt x="632" y="988"/>
                    </a:lnTo>
                    <a:lnTo>
                      <a:pt x="628" y="976"/>
                    </a:lnTo>
                    <a:lnTo>
                      <a:pt x="604" y="968"/>
                    </a:lnTo>
                    <a:lnTo>
                      <a:pt x="608" y="952"/>
                    </a:lnTo>
                    <a:lnTo>
                      <a:pt x="600" y="960"/>
                    </a:lnTo>
                    <a:lnTo>
                      <a:pt x="600" y="948"/>
                    </a:lnTo>
                    <a:lnTo>
                      <a:pt x="592" y="948"/>
                    </a:lnTo>
                    <a:lnTo>
                      <a:pt x="588" y="936"/>
                    </a:lnTo>
                    <a:lnTo>
                      <a:pt x="588" y="932"/>
                    </a:lnTo>
                    <a:lnTo>
                      <a:pt x="584" y="936"/>
                    </a:lnTo>
                    <a:lnTo>
                      <a:pt x="580" y="932"/>
                    </a:lnTo>
                    <a:lnTo>
                      <a:pt x="572" y="932"/>
                    </a:lnTo>
                    <a:lnTo>
                      <a:pt x="572" y="928"/>
                    </a:lnTo>
                    <a:lnTo>
                      <a:pt x="568" y="932"/>
                    </a:lnTo>
                    <a:lnTo>
                      <a:pt x="560" y="932"/>
                    </a:lnTo>
                    <a:lnTo>
                      <a:pt x="548" y="928"/>
                    </a:lnTo>
                    <a:lnTo>
                      <a:pt x="544" y="928"/>
                    </a:lnTo>
                    <a:lnTo>
                      <a:pt x="540" y="924"/>
                    </a:lnTo>
                    <a:lnTo>
                      <a:pt x="528" y="928"/>
                    </a:lnTo>
                    <a:lnTo>
                      <a:pt x="524" y="924"/>
                    </a:lnTo>
                    <a:lnTo>
                      <a:pt x="512" y="928"/>
                    </a:lnTo>
                    <a:lnTo>
                      <a:pt x="480" y="912"/>
                    </a:lnTo>
                    <a:lnTo>
                      <a:pt x="476" y="916"/>
                    </a:lnTo>
                    <a:lnTo>
                      <a:pt x="472" y="928"/>
                    </a:lnTo>
                    <a:lnTo>
                      <a:pt x="460" y="924"/>
                    </a:lnTo>
                    <a:lnTo>
                      <a:pt x="452" y="928"/>
                    </a:lnTo>
                    <a:lnTo>
                      <a:pt x="452" y="924"/>
                    </a:lnTo>
                    <a:lnTo>
                      <a:pt x="444" y="928"/>
                    </a:lnTo>
                    <a:lnTo>
                      <a:pt x="440" y="928"/>
                    </a:lnTo>
                    <a:lnTo>
                      <a:pt x="420" y="956"/>
                    </a:lnTo>
                    <a:lnTo>
                      <a:pt x="416" y="972"/>
                    </a:lnTo>
                    <a:lnTo>
                      <a:pt x="408" y="980"/>
                    </a:lnTo>
                    <a:lnTo>
                      <a:pt x="404" y="988"/>
                    </a:lnTo>
                    <a:lnTo>
                      <a:pt x="412" y="996"/>
                    </a:lnTo>
                    <a:lnTo>
                      <a:pt x="396" y="1000"/>
                    </a:lnTo>
                    <a:lnTo>
                      <a:pt x="372" y="1028"/>
                    </a:lnTo>
                    <a:lnTo>
                      <a:pt x="360" y="1024"/>
                    </a:lnTo>
                    <a:lnTo>
                      <a:pt x="352" y="1016"/>
                    </a:lnTo>
                    <a:lnTo>
                      <a:pt x="348" y="1016"/>
                    </a:lnTo>
                    <a:lnTo>
                      <a:pt x="336" y="1012"/>
                    </a:lnTo>
                    <a:lnTo>
                      <a:pt x="332" y="1000"/>
                    </a:lnTo>
                    <a:lnTo>
                      <a:pt x="308" y="992"/>
                    </a:lnTo>
                    <a:lnTo>
                      <a:pt x="308" y="988"/>
                    </a:lnTo>
                    <a:lnTo>
                      <a:pt x="300" y="988"/>
                    </a:lnTo>
                    <a:lnTo>
                      <a:pt x="304" y="980"/>
                    </a:lnTo>
                    <a:lnTo>
                      <a:pt x="300" y="980"/>
                    </a:lnTo>
                    <a:lnTo>
                      <a:pt x="272" y="972"/>
                    </a:lnTo>
                    <a:lnTo>
                      <a:pt x="256" y="960"/>
                    </a:lnTo>
                    <a:lnTo>
                      <a:pt x="252" y="948"/>
                    </a:lnTo>
                    <a:lnTo>
                      <a:pt x="236" y="936"/>
                    </a:lnTo>
                    <a:lnTo>
                      <a:pt x="216" y="920"/>
                    </a:lnTo>
                    <a:lnTo>
                      <a:pt x="212" y="900"/>
                    </a:lnTo>
                    <a:lnTo>
                      <a:pt x="204" y="884"/>
                    </a:lnTo>
                    <a:lnTo>
                      <a:pt x="204" y="864"/>
                    </a:lnTo>
                    <a:lnTo>
                      <a:pt x="208" y="852"/>
                    </a:lnTo>
                    <a:lnTo>
                      <a:pt x="204" y="840"/>
                    </a:lnTo>
                    <a:lnTo>
                      <a:pt x="192" y="824"/>
                    </a:lnTo>
                    <a:lnTo>
                      <a:pt x="192" y="820"/>
                    </a:lnTo>
                    <a:lnTo>
                      <a:pt x="188" y="816"/>
                    </a:lnTo>
                    <a:lnTo>
                      <a:pt x="188" y="792"/>
                    </a:lnTo>
                    <a:lnTo>
                      <a:pt x="176" y="784"/>
                    </a:lnTo>
                    <a:lnTo>
                      <a:pt x="176" y="776"/>
                    </a:lnTo>
                    <a:lnTo>
                      <a:pt x="168" y="776"/>
                    </a:lnTo>
                    <a:lnTo>
                      <a:pt x="152" y="756"/>
                    </a:lnTo>
                    <a:lnTo>
                      <a:pt x="144" y="756"/>
                    </a:lnTo>
                    <a:lnTo>
                      <a:pt x="144" y="752"/>
                    </a:lnTo>
                    <a:lnTo>
                      <a:pt x="140" y="756"/>
                    </a:lnTo>
                    <a:lnTo>
                      <a:pt x="132" y="748"/>
                    </a:lnTo>
                    <a:lnTo>
                      <a:pt x="128" y="740"/>
                    </a:lnTo>
                    <a:lnTo>
                      <a:pt x="116" y="728"/>
                    </a:lnTo>
                    <a:lnTo>
                      <a:pt x="108" y="716"/>
                    </a:lnTo>
                    <a:lnTo>
                      <a:pt x="92" y="700"/>
                    </a:lnTo>
                    <a:lnTo>
                      <a:pt x="68" y="668"/>
                    </a:lnTo>
                    <a:close/>
                    <a:moveTo>
                      <a:pt x="1364" y="1020"/>
                    </a:moveTo>
                    <a:lnTo>
                      <a:pt x="1380" y="1008"/>
                    </a:lnTo>
                    <a:lnTo>
                      <a:pt x="1384" y="1012"/>
                    </a:lnTo>
                    <a:lnTo>
                      <a:pt x="1340" y="1044"/>
                    </a:lnTo>
                    <a:lnTo>
                      <a:pt x="1364" y="1020"/>
                    </a:lnTo>
                    <a:close/>
                    <a:moveTo>
                      <a:pt x="1184" y="1144"/>
                    </a:moveTo>
                    <a:lnTo>
                      <a:pt x="1132" y="1184"/>
                    </a:lnTo>
                    <a:lnTo>
                      <a:pt x="1136" y="1168"/>
                    </a:lnTo>
                    <a:lnTo>
                      <a:pt x="1144" y="1168"/>
                    </a:lnTo>
                    <a:lnTo>
                      <a:pt x="1168" y="1148"/>
                    </a:lnTo>
                    <a:lnTo>
                      <a:pt x="1176" y="1148"/>
                    </a:lnTo>
                    <a:lnTo>
                      <a:pt x="1180" y="1140"/>
                    </a:lnTo>
                    <a:lnTo>
                      <a:pt x="1184" y="1144"/>
                    </a:lnTo>
                    <a:close/>
                    <a:moveTo>
                      <a:pt x="1120" y="1184"/>
                    </a:moveTo>
                    <a:lnTo>
                      <a:pt x="1128" y="1176"/>
                    </a:lnTo>
                    <a:lnTo>
                      <a:pt x="1132" y="1180"/>
                    </a:lnTo>
                    <a:lnTo>
                      <a:pt x="1128" y="1184"/>
                    </a:lnTo>
                    <a:lnTo>
                      <a:pt x="1104" y="1212"/>
                    </a:lnTo>
                    <a:lnTo>
                      <a:pt x="1108" y="1204"/>
                    </a:lnTo>
                    <a:lnTo>
                      <a:pt x="1116" y="1196"/>
                    </a:lnTo>
                    <a:lnTo>
                      <a:pt x="1116" y="1192"/>
                    </a:lnTo>
                    <a:lnTo>
                      <a:pt x="1120" y="1184"/>
                    </a:lnTo>
                    <a:close/>
                    <a:moveTo>
                      <a:pt x="1064" y="1288"/>
                    </a:moveTo>
                    <a:lnTo>
                      <a:pt x="1064" y="1300"/>
                    </a:lnTo>
                    <a:lnTo>
                      <a:pt x="1064" y="1288"/>
                    </a:lnTo>
                    <a:lnTo>
                      <a:pt x="1068" y="1268"/>
                    </a:lnTo>
                    <a:lnTo>
                      <a:pt x="1080" y="1248"/>
                    </a:lnTo>
                    <a:lnTo>
                      <a:pt x="1080" y="1240"/>
                    </a:lnTo>
                    <a:lnTo>
                      <a:pt x="1084" y="1244"/>
                    </a:lnTo>
                    <a:lnTo>
                      <a:pt x="1088" y="1232"/>
                    </a:lnTo>
                    <a:lnTo>
                      <a:pt x="1100" y="1216"/>
                    </a:lnTo>
                    <a:lnTo>
                      <a:pt x="1096" y="1216"/>
                    </a:lnTo>
                    <a:lnTo>
                      <a:pt x="1104" y="1216"/>
                    </a:lnTo>
                    <a:lnTo>
                      <a:pt x="1084" y="1248"/>
                    </a:lnTo>
                    <a:lnTo>
                      <a:pt x="1064" y="1288"/>
                    </a:lnTo>
                    <a:close/>
                    <a:moveTo>
                      <a:pt x="1072" y="1380"/>
                    </a:moveTo>
                    <a:lnTo>
                      <a:pt x="1064" y="1368"/>
                    </a:lnTo>
                    <a:lnTo>
                      <a:pt x="1064" y="1352"/>
                    </a:lnTo>
                    <a:lnTo>
                      <a:pt x="1060" y="1336"/>
                    </a:lnTo>
                    <a:lnTo>
                      <a:pt x="1060" y="1312"/>
                    </a:lnTo>
                    <a:lnTo>
                      <a:pt x="1064" y="1300"/>
                    </a:lnTo>
                    <a:lnTo>
                      <a:pt x="1064" y="1312"/>
                    </a:lnTo>
                    <a:lnTo>
                      <a:pt x="1064" y="1336"/>
                    </a:lnTo>
                    <a:lnTo>
                      <a:pt x="1064" y="1352"/>
                    </a:lnTo>
                    <a:lnTo>
                      <a:pt x="1072" y="1380"/>
                    </a:lnTo>
                    <a:lnTo>
                      <a:pt x="1080" y="1408"/>
                    </a:lnTo>
                    <a:lnTo>
                      <a:pt x="1084" y="1428"/>
                    </a:lnTo>
                    <a:lnTo>
                      <a:pt x="1088" y="1452"/>
                    </a:lnTo>
                    <a:lnTo>
                      <a:pt x="1084" y="1452"/>
                    </a:lnTo>
                    <a:lnTo>
                      <a:pt x="1084" y="1428"/>
                    </a:lnTo>
                    <a:lnTo>
                      <a:pt x="1080" y="1416"/>
                    </a:lnTo>
                    <a:lnTo>
                      <a:pt x="1076" y="1408"/>
                    </a:lnTo>
                    <a:lnTo>
                      <a:pt x="1076" y="1396"/>
                    </a:lnTo>
                    <a:lnTo>
                      <a:pt x="1076" y="1388"/>
                    </a:lnTo>
                    <a:lnTo>
                      <a:pt x="1072" y="1380"/>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36" name="Freeform 56"/>
              <p:cNvSpPr>
                <a:spLocks/>
              </p:cNvSpPr>
              <p:nvPr/>
            </p:nvSpPr>
            <p:spPr bwMode="auto">
              <a:xfrm>
                <a:off x="1447" y="2447"/>
                <a:ext cx="505" cy="531"/>
              </a:xfrm>
              <a:custGeom>
                <a:avLst/>
                <a:gdLst>
                  <a:gd name="T0" fmla="*/ 671924 w 756"/>
                  <a:gd name="T1" fmla="*/ 886130 h 784"/>
                  <a:gd name="T2" fmla="*/ 671924 w 756"/>
                  <a:gd name="T3" fmla="*/ 886130 h 784"/>
                  <a:gd name="T4" fmla="*/ 671924 w 756"/>
                  <a:gd name="T5" fmla="*/ 886130 h 784"/>
                  <a:gd name="T6" fmla="*/ 671924 w 756"/>
                  <a:gd name="T7" fmla="*/ 886130 h 784"/>
                  <a:gd name="T8" fmla="*/ 671924 w 756"/>
                  <a:gd name="T9" fmla="*/ 886130 h 784"/>
                  <a:gd name="T10" fmla="*/ 671924 w 756"/>
                  <a:gd name="T11" fmla="*/ 886130 h 784"/>
                  <a:gd name="T12" fmla="*/ 671924 w 756"/>
                  <a:gd name="T13" fmla="*/ 886130 h 784"/>
                  <a:gd name="T14" fmla="*/ 671924 w 756"/>
                  <a:gd name="T15" fmla="*/ 0 h 784"/>
                  <a:gd name="T16" fmla="*/ 671924 w 756"/>
                  <a:gd name="T17" fmla="*/ 886130 h 784"/>
                  <a:gd name="T18" fmla="*/ 671924 w 756"/>
                  <a:gd name="T19" fmla="*/ 886130 h 784"/>
                  <a:gd name="T20" fmla="*/ 671924 w 756"/>
                  <a:gd name="T21" fmla="*/ 886130 h 784"/>
                  <a:gd name="T22" fmla="*/ 671924 w 756"/>
                  <a:gd name="T23" fmla="*/ 886130 h 784"/>
                  <a:gd name="T24" fmla="*/ 671924 w 756"/>
                  <a:gd name="T25" fmla="*/ 886130 h 784"/>
                  <a:gd name="T26" fmla="*/ 671924 w 756"/>
                  <a:gd name="T27" fmla="*/ 886130 h 784"/>
                  <a:gd name="T28" fmla="*/ 671924 w 756"/>
                  <a:gd name="T29" fmla="*/ 886130 h 784"/>
                  <a:gd name="T30" fmla="*/ 671924 w 756"/>
                  <a:gd name="T31" fmla="*/ 886130 h 784"/>
                  <a:gd name="T32" fmla="*/ 671924 w 756"/>
                  <a:gd name="T33" fmla="*/ 886130 h 784"/>
                  <a:gd name="T34" fmla="*/ 671924 w 756"/>
                  <a:gd name="T35" fmla="*/ 886130 h 784"/>
                  <a:gd name="T36" fmla="*/ 671924 w 756"/>
                  <a:gd name="T37" fmla="*/ 886130 h 784"/>
                  <a:gd name="T38" fmla="*/ 671924 w 756"/>
                  <a:gd name="T39" fmla="*/ 886130 h 784"/>
                  <a:gd name="T40" fmla="*/ 671924 w 756"/>
                  <a:gd name="T41" fmla="*/ 886130 h 784"/>
                  <a:gd name="T42" fmla="*/ 671924 w 756"/>
                  <a:gd name="T43" fmla="*/ 886130 h 784"/>
                  <a:gd name="T44" fmla="*/ 671924 w 756"/>
                  <a:gd name="T45" fmla="*/ 886130 h 784"/>
                  <a:gd name="T46" fmla="*/ 671924 w 756"/>
                  <a:gd name="T47" fmla="*/ 886130 h 784"/>
                  <a:gd name="T48" fmla="*/ 671924 w 756"/>
                  <a:gd name="T49" fmla="*/ 886130 h 784"/>
                  <a:gd name="T50" fmla="*/ 671924 w 756"/>
                  <a:gd name="T51" fmla="*/ 886130 h 784"/>
                  <a:gd name="T52" fmla="*/ 671924 w 756"/>
                  <a:gd name="T53" fmla="*/ 886130 h 784"/>
                  <a:gd name="T54" fmla="*/ 671924 w 756"/>
                  <a:gd name="T55" fmla="*/ 886130 h 784"/>
                  <a:gd name="T56" fmla="*/ 671924 w 756"/>
                  <a:gd name="T57" fmla="*/ 886130 h 784"/>
                  <a:gd name="T58" fmla="*/ 671924 w 756"/>
                  <a:gd name="T59" fmla="*/ 886130 h 784"/>
                  <a:gd name="T60" fmla="*/ 671924 w 756"/>
                  <a:gd name="T61" fmla="*/ 886130 h 784"/>
                  <a:gd name="T62" fmla="*/ 671924 w 756"/>
                  <a:gd name="T63" fmla="*/ 886130 h 784"/>
                  <a:gd name="T64" fmla="*/ 671924 w 756"/>
                  <a:gd name="T65" fmla="*/ 886130 h 784"/>
                  <a:gd name="T66" fmla="*/ 671924 w 756"/>
                  <a:gd name="T67" fmla="*/ 886130 h 784"/>
                  <a:gd name="T68" fmla="*/ 671924 w 756"/>
                  <a:gd name="T69" fmla="*/ 886130 h 784"/>
                  <a:gd name="T70" fmla="*/ 671924 w 756"/>
                  <a:gd name="T71" fmla="*/ 886130 h 784"/>
                  <a:gd name="T72" fmla="*/ 671924 w 756"/>
                  <a:gd name="T73" fmla="*/ 886130 h 784"/>
                  <a:gd name="T74" fmla="*/ 671924 w 756"/>
                  <a:gd name="T75" fmla="*/ 886130 h 784"/>
                  <a:gd name="T76" fmla="*/ 671924 w 756"/>
                  <a:gd name="T77" fmla="*/ 886130 h 784"/>
                  <a:gd name="T78" fmla="*/ 671924 w 756"/>
                  <a:gd name="T79" fmla="*/ 886130 h 784"/>
                  <a:gd name="T80" fmla="*/ 671924 w 756"/>
                  <a:gd name="T81" fmla="*/ 886130 h 784"/>
                  <a:gd name="T82" fmla="*/ 671924 w 756"/>
                  <a:gd name="T83" fmla="*/ 886130 h 784"/>
                  <a:gd name="T84" fmla="*/ 671924 w 756"/>
                  <a:gd name="T85" fmla="*/ 886130 h 784"/>
                  <a:gd name="T86" fmla="*/ 671924 w 756"/>
                  <a:gd name="T87" fmla="*/ 886130 h 784"/>
                  <a:gd name="T88" fmla="*/ 671924 w 756"/>
                  <a:gd name="T89" fmla="*/ 886130 h 784"/>
                  <a:gd name="T90" fmla="*/ 671924 w 756"/>
                  <a:gd name="T91" fmla="*/ 886130 h 784"/>
                  <a:gd name="T92" fmla="*/ 671924 w 756"/>
                  <a:gd name="T93" fmla="*/ 886130 h 784"/>
                  <a:gd name="T94" fmla="*/ 671924 w 756"/>
                  <a:gd name="T95" fmla="*/ 886130 h 784"/>
                  <a:gd name="T96" fmla="*/ 671924 w 756"/>
                  <a:gd name="T97" fmla="*/ 886130 h 784"/>
                  <a:gd name="T98" fmla="*/ 671924 w 756"/>
                  <a:gd name="T99" fmla="*/ 886130 h 784"/>
                  <a:gd name="T100" fmla="*/ 671924 w 756"/>
                  <a:gd name="T101" fmla="*/ 886130 h 784"/>
                  <a:gd name="T102" fmla="*/ 671924 w 756"/>
                  <a:gd name="T103" fmla="*/ 886130 h 784"/>
                  <a:gd name="T104" fmla="*/ 671924 w 756"/>
                  <a:gd name="T105" fmla="*/ 886130 h 784"/>
                  <a:gd name="T106" fmla="*/ 671924 w 756"/>
                  <a:gd name="T107" fmla="*/ 886130 h 784"/>
                  <a:gd name="T108" fmla="*/ 671924 w 756"/>
                  <a:gd name="T109" fmla="*/ 886130 h 784"/>
                  <a:gd name="T110" fmla="*/ 671924 w 756"/>
                  <a:gd name="T111" fmla="*/ 886130 h 784"/>
                  <a:gd name="T112" fmla="*/ 0 w 756"/>
                  <a:gd name="T113" fmla="*/ 886130 h 784"/>
                  <a:gd name="T114" fmla="*/ 671924 w 756"/>
                  <a:gd name="T115" fmla="*/ 886130 h 7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6"/>
                  <a:gd name="T175" fmla="*/ 0 h 784"/>
                  <a:gd name="T176" fmla="*/ 756 w 756"/>
                  <a:gd name="T177" fmla="*/ 784 h 7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6" h="784">
                    <a:moveTo>
                      <a:pt x="20" y="624"/>
                    </a:moveTo>
                    <a:lnTo>
                      <a:pt x="24" y="576"/>
                    </a:lnTo>
                    <a:lnTo>
                      <a:pt x="32" y="520"/>
                    </a:lnTo>
                    <a:lnTo>
                      <a:pt x="44" y="440"/>
                    </a:lnTo>
                    <a:lnTo>
                      <a:pt x="60" y="328"/>
                    </a:lnTo>
                    <a:lnTo>
                      <a:pt x="64" y="280"/>
                    </a:lnTo>
                    <a:lnTo>
                      <a:pt x="84" y="136"/>
                    </a:lnTo>
                    <a:lnTo>
                      <a:pt x="104" y="0"/>
                    </a:lnTo>
                    <a:lnTo>
                      <a:pt x="176" y="12"/>
                    </a:lnTo>
                    <a:lnTo>
                      <a:pt x="276" y="24"/>
                    </a:lnTo>
                    <a:lnTo>
                      <a:pt x="280" y="24"/>
                    </a:lnTo>
                    <a:lnTo>
                      <a:pt x="336" y="32"/>
                    </a:lnTo>
                    <a:lnTo>
                      <a:pt x="340" y="32"/>
                    </a:lnTo>
                    <a:lnTo>
                      <a:pt x="380" y="36"/>
                    </a:lnTo>
                    <a:lnTo>
                      <a:pt x="432" y="40"/>
                    </a:lnTo>
                    <a:lnTo>
                      <a:pt x="464" y="44"/>
                    </a:lnTo>
                    <a:lnTo>
                      <a:pt x="516" y="52"/>
                    </a:lnTo>
                    <a:lnTo>
                      <a:pt x="524" y="52"/>
                    </a:lnTo>
                    <a:lnTo>
                      <a:pt x="648" y="64"/>
                    </a:lnTo>
                    <a:lnTo>
                      <a:pt x="748" y="68"/>
                    </a:lnTo>
                    <a:lnTo>
                      <a:pt x="756" y="72"/>
                    </a:lnTo>
                    <a:lnTo>
                      <a:pt x="752" y="140"/>
                    </a:lnTo>
                    <a:lnTo>
                      <a:pt x="748" y="140"/>
                    </a:lnTo>
                    <a:lnTo>
                      <a:pt x="744" y="200"/>
                    </a:lnTo>
                    <a:lnTo>
                      <a:pt x="740" y="244"/>
                    </a:lnTo>
                    <a:lnTo>
                      <a:pt x="740" y="260"/>
                    </a:lnTo>
                    <a:lnTo>
                      <a:pt x="736" y="320"/>
                    </a:lnTo>
                    <a:lnTo>
                      <a:pt x="732" y="348"/>
                    </a:lnTo>
                    <a:lnTo>
                      <a:pt x="732" y="380"/>
                    </a:lnTo>
                    <a:lnTo>
                      <a:pt x="728" y="440"/>
                    </a:lnTo>
                    <a:lnTo>
                      <a:pt x="720" y="504"/>
                    </a:lnTo>
                    <a:lnTo>
                      <a:pt x="720" y="540"/>
                    </a:lnTo>
                    <a:lnTo>
                      <a:pt x="716" y="568"/>
                    </a:lnTo>
                    <a:lnTo>
                      <a:pt x="712" y="624"/>
                    </a:lnTo>
                    <a:lnTo>
                      <a:pt x="704" y="684"/>
                    </a:lnTo>
                    <a:lnTo>
                      <a:pt x="700" y="744"/>
                    </a:lnTo>
                    <a:lnTo>
                      <a:pt x="700" y="756"/>
                    </a:lnTo>
                    <a:lnTo>
                      <a:pt x="668" y="752"/>
                    </a:lnTo>
                    <a:lnTo>
                      <a:pt x="624" y="748"/>
                    </a:lnTo>
                    <a:lnTo>
                      <a:pt x="592" y="748"/>
                    </a:lnTo>
                    <a:lnTo>
                      <a:pt x="588" y="748"/>
                    </a:lnTo>
                    <a:lnTo>
                      <a:pt x="492" y="740"/>
                    </a:lnTo>
                    <a:lnTo>
                      <a:pt x="484" y="736"/>
                    </a:lnTo>
                    <a:lnTo>
                      <a:pt x="360" y="724"/>
                    </a:lnTo>
                    <a:lnTo>
                      <a:pt x="316" y="720"/>
                    </a:lnTo>
                    <a:lnTo>
                      <a:pt x="288" y="716"/>
                    </a:lnTo>
                    <a:lnTo>
                      <a:pt x="284" y="720"/>
                    </a:lnTo>
                    <a:lnTo>
                      <a:pt x="288" y="720"/>
                    </a:lnTo>
                    <a:lnTo>
                      <a:pt x="288" y="728"/>
                    </a:lnTo>
                    <a:lnTo>
                      <a:pt x="284" y="732"/>
                    </a:lnTo>
                    <a:lnTo>
                      <a:pt x="288" y="740"/>
                    </a:lnTo>
                    <a:lnTo>
                      <a:pt x="288" y="744"/>
                    </a:lnTo>
                    <a:lnTo>
                      <a:pt x="296" y="748"/>
                    </a:lnTo>
                    <a:lnTo>
                      <a:pt x="208" y="736"/>
                    </a:lnTo>
                    <a:lnTo>
                      <a:pt x="104" y="724"/>
                    </a:lnTo>
                    <a:lnTo>
                      <a:pt x="96" y="784"/>
                    </a:lnTo>
                    <a:lnTo>
                      <a:pt x="0" y="772"/>
                    </a:lnTo>
                    <a:lnTo>
                      <a:pt x="20" y="624"/>
                    </a:lnTo>
                    <a:close/>
                  </a:path>
                </a:pathLst>
              </a:custGeom>
              <a:solidFill>
                <a:schemeClr val="accent1"/>
              </a:solidFill>
              <a:ln w="6350">
                <a:solidFill>
                  <a:srgbClr val="000000"/>
                </a:solidFill>
                <a:round/>
                <a:headEnd/>
                <a:tailEnd/>
              </a:ln>
            </p:spPr>
            <p:txBody>
              <a:bodyPr/>
              <a:lstStyle/>
              <a:p>
                <a:endParaRPr lang="en-US"/>
              </a:p>
            </p:txBody>
          </p:sp>
          <p:sp>
            <p:nvSpPr>
              <p:cNvPr id="137" name="Freeform 57"/>
              <p:cNvSpPr>
                <a:spLocks/>
              </p:cNvSpPr>
              <p:nvPr/>
            </p:nvSpPr>
            <p:spPr bwMode="auto">
              <a:xfrm>
                <a:off x="3045" y="2658"/>
                <a:ext cx="281" cy="457"/>
              </a:xfrm>
              <a:custGeom>
                <a:avLst/>
                <a:gdLst>
                  <a:gd name="T0" fmla="*/ 693536 w 420"/>
                  <a:gd name="T1" fmla="*/ 853725 h 676"/>
                  <a:gd name="T2" fmla="*/ 693536 w 420"/>
                  <a:gd name="T3" fmla="*/ 853725 h 676"/>
                  <a:gd name="T4" fmla="*/ 693536 w 420"/>
                  <a:gd name="T5" fmla="*/ 853725 h 676"/>
                  <a:gd name="T6" fmla="*/ 693536 w 420"/>
                  <a:gd name="T7" fmla="*/ 853725 h 676"/>
                  <a:gd name="T8" fmla="*/ 693536 w 420"/>
                  <a:gd name="T9" fmla="*/ 853725 h 676"/>
                  <a:gd name="T10" fmla="*/ 693536 w 420"/>
                  <a:gd name="T11" fmla="*/ 853725 h 676"/>
                  <a:gd name="T12" fmla="*/ 693536 w 420"/>
                  <a:gd name="T13" fmla="*/ 853725 h 676"/>
                  <a:gd name="T14" fmla="*/ 693536 w 420"/>
                  <a:gd name="T15" fmla="*/ 853725 h 676"/>
                  <a:gd name="T16" fmla="*/ 693536 w 420"/>
                  <a:gd name="T17" fmla="*/ 853725 h 676"/>
                  <a:gd name="T18" fmla="*/ 693536 w 420"/>
                  <a:gd name="T19" fmla="*/ 853725 h 676"/>
                  <a:gd name="T20" fmla="*/ 693536 w 420"/>
                  <a:gd name="T21" fmla="*/ 853725 h 676"/>
                  <a:gd name="T22" fmla="*/ 693536 w 420"/>
                  <a:gd name="T23" fmla="*/ 853725 h 676"/>
                  <a:gd name="T24" fmla="*/ 693536 w 420"/>
                  <a:gd name="T25" fmla="*/ 853725 h 676"/>
                  <a:gd name="T26" fmla="*/ 693536 w 420"/>
                  <a:gd name="T27" fmla="*/ 853725 h 676"/>
                  <a:gd name="T28" fmla="*/ 693536 w 420"/>
                  <a:gd name="T29" fmla="*/ 853725 h 676"/>
                  <a:gd name="T30" fmla="*/ 693536 w 420"/>
                  <a:gd name="T31" fmla="*/ 853725 h 676"/>
                  <a:gd name="T32" fmla="*/ 693536 w 420"/>
                  <a:gd name="T33" fmla="*/ 853725 h 676"/>
                  <a:gd name="T34" fmla="*/ 693536 w 420"/>
                  <a:gd name="T35" fmla="*/ 853725 h 676"/>
                  <a:gd name="T36" fmla="*/ 693536 w 420"/>
                  <a:gd name="T37" fmla="*/ 853725 h 676"/>
                  <a:gd name="T38" fmla="*/ 693536 w 420"/>
                  <a:gd name="T39" fmla="*/ 853725 h 676"/>
                  <a:gd name="T40" fmla="*/ 693536 w 420"/>
                  <a:gd name="T41" fmla="*/ 853725 h 676"/>
                  <a:gd name="T42" fmla="*/ 693536 w 420"/>
                  <a:gd name="T43" fmla="*/ 853725 h 676"/>
                  <a:gd name="T44" fmla="*/ 693536 w 420"/>
                  <a:gd name="T45" fmla="*/ 853725 h 676"/>
                  <a:gd name="T46" fmla="*/ 693536 w 420"/>
                  <a:gd name="T47" fmla="*/ 853725 h 676"/>
                  <a:gd name="T48" fmla="*/ 693536 w 420"/>
                  <a:gd name="T49" fmla="*/ 853725 h 676"/>
                  <a:gd name="T50" fmla="*/ 693536 w 420"/>
                  <a:gd name="T51" fmla="*/ 853725 h 676"/>
                  <a:gd name="T52" fmla="*/ 693536 w 420"/>
                  <a:gd name="T53" fmla="*/ 853725 h 676"/>
                  <a:gd name="T54" fmla="*/ 693536 w 420"/>
                  <a:gd name="T55" fmla="*/ 853725 h 676"/>
                  <a:gd name="T56" fmla="*/ 693536 w 420"/>
                  <a:gd name="T57" fmla="*/ 853725 h 676"/>
                  <a:gd name="T58" fmla="*/ 693536 w 420"/>
                  <a:gd name="T59" fmla="*/ 853725 h 676"/>
                  <a:gd name="T60" fmla="*/ 693536 w 420"/>
                  <a:gd name="T61" fmla="*/ 853725 h 676"/>
                  <a:gd name="T62" fmla="*/ 693536 w 420"/>
                  <a:gd name="T63" fmla="*/ 853725 h 676"/>
                  <a:gd name="T64" fmla="*/ 693536 w 420"/>
                  <a:gd name="T65" fmla="*/ 853725 h 676"/>
                  <a:gd name="T66" fmla="*/ 693536 w 420"/>
                  <a:gd name="T67" fmla="*/ 853725 h 676"/>
                  <a:gd name="T68" fmla="*/ 693536 w 420"/>
                  <a:gd name="T69" fmla="*/ 853725 h 676"/>
                  <a:gd name="T70" fmla="*/ 693536 w 420"/>
                  <a:gd name="T71" fmla="*/ 853725 h 676"/>
                  <a:gd name="T72" fmla="*/ 693536 w 420"/>
                  <a:gd name="T73" fmla="*/ 853725 h 676"/>
                  <a:gd name="T74" fmla="*/ 693536 w 420"/>
                  <a:gd name="T75" fmla="*/ 853725 h 676"/>
                  <a:gd name="T76" fmla="*/ 693536 w 420"/>
                  <a:gd name="T77" fmla="*/ 853725 h 676"/>
                  <a:gd name="T78" fmla="*/ 693536 w 420"/>
                  <a:gd name="T79" fmla="*/ 853725 h 676"/>
                  <a:gd name="T80" fmla="*/ 693536 w 420"/>
                  <a:gd name="T81" fmla="*/ 853725 h 676"/>
                  <a:gd name="T82" fmla="*/ 693536 w 420"/>
                  <a:gd name="T83" fmla="*/ 853725 h 676"/>
                  <a:gd name="T84" fmla="*/ 693536 w 420"/>
                  <a:gd name="T85" fmla="*/ 853725 h 6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0"/>
                  <a:gd name="T130" fmla="*/ 0 h 676"/>
                  <a:gd name="T131" fmla="*/ 420 w 420"/>
                  <a:gd name="T132" fmla="*/ 676 h 6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0" h="676">
                    <a:moveTo>
                      <a:pt x="396" y="404"/>
                    </a:moveTo>
                    <a:lnTo>
                      <a:pt x="392" y="416"/>
                    </a:lnTo>
                    <a:lnTo>
                      <a:pt x="392" y="424"/>
                    </a:lnTo>
                    <a:lnTo>
                      <a:pt x="392" y="432"/>
                    </a:lnTo>
                    <a:lnTo>
                      <a:pt x="396" y="440"/>
                    </a:lnTo>
                    <a:lnTo>
                      <a:pt x="396" y="444"/>
                    </a:lnTo>
                    <a:lnTo>
                      <a:pt x="404" y="452"/>
                    </a:lnTo>
                    <a:lnTo>
                      <a:pt x="404" y="460"/>
                    </a:lnTo>
                    <a:lnTo>
                      <a:pt x="408" y="468"/>
                    </a:lnTo>
                    <a:lnTo>
                      <a:pt x="404" y="472"/>
                    </a:lnTo>
                    <a:lnTo>
                      <a:pt x="404" y="476"/>
                    </a:lnTo>
                    <a:lnTo>
                      <a:pt x="404" y="488"/>
                    </a:lnTo>
                    <a:lnTo>
                      <a:pt x="404" y="492"/>
                    </a:lnTo>
                    <a:lnTo>
                      <a:pt x="404" y="496"/>
                    </a:lnTo>
                    <a:lnTo>
                      <a:pt x="404" y="500"/>
                    </a:lnTo>
                    <a:lnTo>
                      <a:pt x="404" y="508"/>
                    </a:lnTo>
                    <a:lnTo>
                      <a:pt x="404" y="512"/>
                    </a:lnTo>
                    <a:lnTo>
                      <a:pt x="404" y="516"/>
                    </a:lnTo>
                    <a:lnTo>
                      <a:pt x="408" y="516"/>
                    </a:lnTo>
                    <a:lnTo>
                      <a:pt x="412" y="520"/>
                    </a:lnTo>
                    <a:lnTo>
                      <a:pt x="416" y="528"/>
                    </a:lnTo>
                    <a:lnTo>
                      <a:pt x="420" y="536"/>
                    </a:lnTo>
                    <a:lnTo>
                      <a:pt x="364" y="544"/>
                    </a:lnTo>
                    <a:lnTo>
                      <a:pt x="300" y="552"/>
                    </a:lnTo>
                    <a:lnTo>
                      <a:pt x="280" y="552"/>
                    </a:lnTo>
                    <a:lnTo>
                      <a:pt x="260" y="556"/>
                    </a:lnTo>
                    <a:lnTo>
                      <a:pt x="220" y="560"/>
                    </a:lnTo>
                    <a:lnTo>
                      <a:pt x="212" y="560"/>
                    </a:lnTo>
                    <a:lnTo>
                      <a:pt x="168" y="564"/>
                    </a:lnTo>
                    <a:lnTo>
                      <a:pt x="116" y="568"/>
                    </a:lnTo>
                    <a:lnTo>
                      <a:pt x="116" y="572"/>
                    </a:lnTo>
                    <a:lnTo>
                      <a:pt x="116" y="584"/>
                    </a:lnTo>
                    <a:lnTo>
                      <a:pt x="116" y="588"/>
                    </a:lnTo>
                    <a:lnTo>
                      <a:pt x="124" y="596"/>
                    </a:lnTo>
                    <a:lnTo>
                      <a:pt x="128" y="600"/>
                    </a:lnTo>
                    <a:lnTo>
                      <a:pt x="136" y="608"/>
                    </a:lnTo>
                    <a:lnTo>
                      <a:pt x="140" y="608"/>
                    </a:lnTo>
                    <a:lnTo>
                      <a:pt x="144" y="612"/>
                    </a:lnTo>
                    <a:lnTo>
                      <a:pt x="144" y="616"/>
                    </a:lnTo>
                    <a:lnTo>
                      <a:pt x="144" y="628"/>
                    </a:lnTo>
                    <a:lnTo>
                      <a:pt x="140" y="632"/>
                    </a:lnTo>
                    <a:lnTo>
                      <a:pt x="144" y="636"/>
                    </a:lnTo>
                    <a:lnTo>
                      <a:pt x="144" y="640"/>
                    </a:lnTo>
                    <a:lnTo>
                      <a:pt x="140" y="652"/>
                    </a:lnTo>
                    <a:lnTo>
                      <a:pt x="124" y="660"/>
                    </a:lnTo>
                    <a:lnTo>
                      <a:pt x="124" y="668"/>
                    </a:lnTo>
                    <a:lnTo>
                      <a:pt x="104" y="676"/>
                    </a:lnTo>
                    <a:lnTo>
                      <a:pt x="76" y="676"/>
                    </a:lnTo>
                    <a:lnTo>
                      <a:pt x="104" y="668"/>
                    </a:lnTo>
                    <a:lnTo>
                      <a:pt x="108" y="664"/>
                    </a:lnTo>
                    <a:lnTo>
                      <a:pt x="88" y="648"/>
                    </a:lnTo>
                    <a:lnTo>
                      <a:pt x="84" y="624"/>
                    </a:lnTo>
                    <a:lnTo>
                      <a:pt x="72" y="608"/>
                    </a:lnTo>
                    <a:lnTo>
                      <a:pt x="60" y="664"/>
                    </a:lnTo>
                    <a:lnTo>
                      <a:pt x="40" y="656"/>
                    </a:lnTo>
                    <a:lnTo>
                      <a:pt x="28" y="660"/>
                    </a:lnTo>
                    <a:lnTo>
                      <a:pt x="24" y="612"/>
                    </a:lnTo>
                    <a:lnTo>
                      <a:pt x="20" y="576"/>
                    </a:lnTo>
                    <a:lnTo>
                      <a:pt x="16" y="560"/>
                    </a:lnTo>
                    <a:lnTo>
                      <a:pt x="12" y="516"/>
                    </a:lnTo>
                    <a:lnTo>
                      <a:pt x="8" y="480"/>
                    </a:lnTo>
                    <a:lnTo>
                      <a:pt x="4" y="456"/>
                    </a:lnTo>
                    <a:lnTo>
                      <a:pt x="4" y="408"/>
                    </a:lnTo>
                    <a:lnTo>
                      <a:pt x="4" y="396"/>
                    </a:lnTo>
                    <a:lnTo>
                      <a:pt x="8" y="360"/>
                    </a:lnTo>
                    <a:lnTo>
                      <a:pt x="8" y="312"/>
                    </a:lnTo>
                    <a:lnTo>
                      <a:pt x="8" y="304"/>
                    </a:lnTo>
                    <a:lnTo>
                      <a:pt x="8" y="260"/>
                    </a:lnTo>
                    <a:lnTo>
                      <a:pt x="8" y="228"/>
                    </a:lnTo>
                    <a:lnTo>
                      <a:pt x="8" y="200"/>
                    </a:lnTo>
                    <a:lnTo>
                      <a:pt x="12" y="156"/>
                    </a:lnTo>
                    <a:lnTo>
                      <a:pt x="12" y="152"/>
                    </a:lnTo>
                    <a:lnTo>
                      <a:pt x="12" y="120"/>
                    </a:lnTo>
                    <a:lnTo>
                      <a:pt x="12" y="100"/>
                    </a:lnTo>
                    <a:lnTo>
                      <a:pt x="12" y="84"/>
                    </a:lnTo>
                    <a:lnTo>
                      <a:pt x="16" y="40"/>
                    </a:lnTo>
                    <a:lnTo>
                      <a:pt x="12" y="40"/>
                    </a:lnTo>
                    <a:lnTo>
                      <a:pt x="8" y="36"/>
                    </a:lnTo>
                    <a:lnTo>
                      <a:pt x="0" y="24"/>
                    </a:lnTo>
                    <a:lnTo>
                      <a:pt x="24" y="20"/>
                    </a:lnTo>
                    <a:lnTo>
                      <a:pt x="68" y="20"/>
                    </a:lnTo>
                    <a:lnTo>
                      <a:pt x="108" y="16"/>
                    </a:lnTo>
                    <a:lnTo>
                      <a:pt x="112" y="16"/>
                    </a:lnTo>
                    <a:lnTo>
                      <a:pt x="152" y="12"/>
                    </a:lnTo>
                    <a:lnTo>
                      <a:pt x="160" y="12"/>
                    </a:lnTo>
                    <a:lnTo>
                      <a:pt x="212" y="8"/>
                    </a:lnTo>
                    <a:lnTo>
                      <a:pt x="260" y="4"/>
                    </a:lnTo>
                    <a:lnTo>
                      <a:pt x="288" y="0"/>
                    </a:lnTo>
                    <a:lnTo>
                      <a:pt x="292" y="16"/>
                    </a:lnTo>
                    <a:lnTo>
                      <a:pt x="304" y="48"/>
                    </a:lnTo>
                    <a:lnTo>
                      <a:pt x="304" y="56"/>
                    </a:lnTo>
                    <a:lnTo>
                      <a:pt x="308" y="64"/>
                    </a:lnTo>
                    <a:lnTo>
                      <a:pt x="316" y="92"/>
                    </a:lnTo>
                    <a:lnTo>
                      <a:pt x="324" y="120"/>
                    </a:lnTo>
                    <a:lnTo>
                      <a:pt x="328" y="140"/>
                    </a:lnTo>
                    <a:lnTo>
                      <a:pt x="332" y="144"/>
                    </a:lnTo>
                    <a:lnTo>
                      <a:pt x="340" y="180"/>
                    </a:lnTo>
                    <a:lnTo>
                      <a:pt x="344" y="200"/>
                    </a:lnTo>
                    <a:lnTo>
                      <a:pt x="348" y="208"/>
                    </a:lnTo>
                    <a:lnTo>
                      <a:pt x="360" y="248"/>
                    </a:lnTo>
                    <a:lnTo>
                      <a:pt x="360" y="252"/>
                    </a:lnTo>
                    <a:lnTo>
                      <a:pt x="368" y="284"/>
                    </a:lnTo>
                    <a:lnTo>
                      <a:pt x="372" y="292"/>
                    </a:lnTo>
                    <a:lnTo>
                      <a:pt x="376" y="296"/>
                    </a:lnTo>
                    <a:lnTo>
                      <a:pt x="376" y="300"/>
                    </a:lnTo>
                    <a:lnTo>
                      <a:pt x="380" y="300"/>
                    </a:lnTo>
                    <a:lnTo>
                      <a:pt x="380" y="308"/>
                    </a:lnTo>
                    <a:lnTo>
                      <a:pt x="384" y="308"/>
                    </a:lnTo>
                    <a:lnTo>
                      <a:pt x="380" y="312"/>
                    </a:lnTo>
                    <a:lnTo>
                      <a:pt x="384" y="316"/>
                    </a:lnTo>
                    <a:lnTo>
                      <a:pt x="384" y="320"/>
                    </a:lnTo>
                    <a:lnTo>
                      <a:pt x="388" y="324"/>
                    </a:lnTo>
                    <a:lnTo>
                      <a:pt x="396" y="328"/>
                    </a:lnTo>
                    <a:lnTo>
                      <a:pt x="396" y="340"/>
                    </a:lnTo>
                    <a:lnTo>
                      <a:pt x="400" y="340"/>
                    </a:lnTo>
                    <a:lnTo>
                      <a:pt x="400" y="348"/>
                    </a:lnTo>
                    <a:lnTo>
                      <a:pt x="396" y="352"/>
                    </a:lnTo>
                    <a:lnTo>
                      <a:pt x="396" y="356"/>
                    </a:lnTo>
                    <a:lnTo>
                      <a:pt x="408" y="360"/>
                    </a:lnTo>
                    <a:lnTo>
                      <a:pt x="412" y="364"/>
                    </a:lnTo>
                    <a:lnTo>
                      <a:pt x="408" y="364"/>
                    </a:lnTo>
                    <a:lnTo>
                      <a:pt x="408" y="368"/>
                    </a:lnTo>
                    <a:lnTo>
                      <a:pt x="404" y="372"/>
                    </a:lnTo>
                    <a:lnTo>
                      <a:pt x="400" y="376"/>
                    </a:lnTo>
                    <a:lnTo>
                      <a:pt x="400" y="380"/>
                    </a:lnTo>
                    <a:lnTo>
                      <a:pt x="396" y="384"/>
                    </a:lnTo>
                    <a:lnTo>
                      <a:pt x="396" y="388"/>
                    </a:lnTo>
                    <a:lnTo>
                      <a:pt x="396" y="392"/>
                    </a:lnTo>
                    <a:lnTo>
                      <a:pt x="396" y="396"/>
                    </a:lnTo>
                    <a:lnTo>
                      <a:pt x="396" y="400"/>
                    </a:lnTo>
                    <a:lnTo>
                      <a:pt x="396" y="404"/>
                    </a:lnTo>
                    <a:close/>
                  </a:path>
                </a:pathLst>
              </a:custGeom>
              <a:solidFill>
                <a:schemeClr val="accent1"/>
              </a:solidFill>
              <a:ln w="6350">
                <a:solidFill>
                  <a:srgbClr val="000000"/>
                </a:solidFill>
                <a:round/>
                <a:headEnd/>
                <a:tailEnd/>
              </a:ln>
            </p:spPr>
            <p:txBody>
              <a:bodyPr/>
              <a:lstStyle/>
              <a:p>
                <a:endParaRPr lang="en-US"/>
              </a:p>
            </p:txBody>
          </p:sp>
          <p:sp>
            <p:nvSpPr>
              <p:cNvPr id="138" name="Freeform 58"/>
              <p:cNvSpPr>
                <a:spLocks/>
              </p:cNvSpPr>
              <p:nvPr/>
            </p:nvSpPr>
            <p:spPr bwMode="auto">
              <a:xfrm>
                <a:off x="2804" y="2673"/>
                <a:ext cx="260" cy="455"/>
              </a:xfrm>
              <a:custGeom>
                <a:avLst/>
                <a:gdLst>
                  <a:gd name="T0" fmla="*/ 144320 w 388"/>
                  <a:gd name="T1" fmla="*/ 185071 h 672"/>
                  <a:gd name="T2" fmla="*/ 144320 w 388"/>
                  <a:gd name="T3" fmla="*/ 185071 h 672"/>
                  <a:gd name="T4" fmla="*/ 144320 w 388"/>
                  <a:gd name="T5" fmla="*/ 185071 h 672"/>
                  <a:gd name="T6" fmla="*/ 144320 w 388"/>
                  <a:gd name="T7" fmla="*/ 185071 h 672"/>
                  <a:gd name="T8" fmla="*/ 144320 w 388"/>
                  <a:gd name="T9" fmla="*/ 185071 h 672"/>
                  <a:gd name="T10" fmla="*/ 144320 w 388"/>
                  <a:gd name="T11" fmla="*/ 185071 h 672"/>
                  <a:gd name="T12" fmla="*/ 144320 w 388"/>
                  <a:gd name="T13" fmla="*/ 185071 h 672"/>
                  <a:gd name="T14" fmla="*/ 144320 w 388"/>
                  <a:gd name="T15" fmla="*/ 185071 h 672"/>
                  <a:gd name="T16" fmla="*/ 144320 w 388"/>
                  <a:gd name="T17" fmla="*/ 185071 h 672"/>
                  <a:gd name="T18" fmla="*/ 144320 w 388"/>
                  <a:gd name="T19" fmla="*/ 185071 h 672"/>
                  <a:gd name="T20" fmla="*/ 144320 w 388"/>
                  <a:gd name="T21" fmla="*/ 185071 h 672"/>
                  <a:gd name="T22" fmla="*/ 144320 w 388"/>
                  <a:gd name="T23" fmla="*/ 185071 h 672"/>
                  <a:gd name="T24" fmla="*/ 144320 w 388"/>
                  <a:gd name="T25" fmla="*/ 185071 h 672"/>
                  <a:gd name="T26" fmla="*/ 144320 w 388"/>
                  <a:gd name="T27" fmla="*/ 185071 h 672"/>
                  <a:gd name="T28" fmla="*/ 144320 w 388"/>
                  <a:gd name="T29" fmla="*/ 185071 h 672"/>
                  <a:gd name="T30" fmla="*/ 144320 w 388"/>
                  <a:gd name="T31" fmla="*/ 185071 h 672"/>
                  <a:gd name="T32" fmla="*/ 144320 w 388"/>
                  <a:gd name="T33" fmla="*/ 185071 h 672"/>
                  <a:gd name="T34" fmla="*/ 144320 w 388"/>
                  <a:gd name="T35" fmla="*/ 185071 h 672"/>
                  <a:gd name="T36" fmla="*/ 144320 w 388"/>
                  <a:gd name="T37" fmla="*/ 185071 h 672"/>
                  <a:gd name="T38" fmla="*/ 144320 w 388"/>
                  <a:gd name="T39" fmla="*/ 185071 h 672"/>
                  <a:gd name="T40" fmla="*/ 144320 w 388"/>
                  <a:gd name="T41" fmla="*/ 185071 h 672"/>
                  <a:gd name="T42" fmla="*/ 144320 w 388"/>
                  <a:gd name="T43" fmla="*/ 185071 h 672"/>
                  <a:gd name="T44" fmla="*/ 144320 w 388"/>
                  <a:gd name="T45" fmla="*/ 185071 h 672"/>
                  <a:gd name="T46" fmla="*/ 144320 w 388"/>
                  <a:gd name="T47" fmla="*/ 185071 h 672"/>
                  <a:gd name="T48" fmla="*/ 144320 w 388"/>
                  <a:gd name="T49" fmla="*/ 185071 h 672"/>
                  <a:gd name="T50" fmla="*/ 144320 w 388"/>
                  <a:gd name="T51" fmla="*/ 185071 h 672"/>
                  <a:gd name="T52" fmla="*/ 144320 w 388"/>
                  <a:gd name="T53" fmla="*/ 185071 h 672"/>
                  <a:gd name="T54" fmla="*/ 144320 w 388"/>
                  <a:gd name="T55" fmla="*/ 185071 h 672"/>
                  <a:gd name="T56" fmla="*/ 144320 w 388"/>
                  <a:gd name="T57" fmla="*/ 185071 h 672"/>
                  <a:gd name="T58" fmla="*/ 144320 w 388"/>
                  <a:gd name="T59" fmla="*/ 185071 h 672"/>
                  <a:gd name="T60" fmla="*/ 144320 w 388"/>
                  <a:gd name="T61" fmla="*/ 185071 h 672"/>
                  <a:gd name="T62" fmla="*/ 144320 w 388"/>
                  <a:gd name="T63" fmla="*/ 185071 h 672"/>
                  <a:gd name="T64" fmla="*/ 144320 w 388"/>
                  <a:gd name="T65" fmla="*/ 185071 h 672"/>
                  <a:gd name="T66" fmla="*/ 144320 w 388"/>
                  <a:gd name="T67" fmla="*/ 185071 h 672"/>
                  <a:gd name="T68" fmla="*/ 144320 w 388"/>
                  <a:gd name="T69" fmla="*/ 185071 h 672"/>
                  <a:gd name="T70" fmla="*/ 144320 w 388"/>
                  <a:gd name="T71" fmla="*/ 185071 h 672"/>
                  <a:gd name="T72" fmla="*/ 144320 w 388"/>
                  <a:gd name="T73" fmla="*/ 185071 h 672"/>
                  <a:gd name="T74" fmla="*/ 144320 w 388"/>
                  <a:gd name="T75" fmla="*/ 185071 h 672"/>
                  <a:gd name="T76" fmla="*/ 144320 w 388"/>
                  <a:gd name="T77" fmla="*/ 185071 h 672"/>
                  <a:gd name="T78" fmla="*/ 144320 w 388"/>
                  <a:gd name="T79" fmla="*/ 185071 h 672"/>
                  <a:gd name="T80" fmla="*/ 144320 w 388"/>
                  <a:gd name="T81" fmla="*/ 185071 h 672"/>
                  <a:gd name="T82" fmla="*/ 144320 w 388"/>
                  <a:gd name="T83" fmla="*/ 185071 h 672"/>
                  <a:gd name="T84" fmla="*/ 144320 w 388"/>
                  <a:gd name="T85" fmla="*/ 185071 h 672"/>
                  <a:gd name="T86" fmla="*/ 144320 w 388"/>
                  <a:gd name="T87" fmla="*/ 185071 h 672"/>
                  <a:gd name="T88" fmla="*/ 144320 w 388"/>
                  <a:gd name="T89" fmla="*/ 185071 h 672"/>
                  <a:gd name="T90" fmla="*/ 144320 w 388"/>
                  <a:gd name="T91" fmla="*/ 185071 h 672"/>
                  <a:gd name="T92" fmla="*/ 144320 w 388"/>
                  <a:gd name="T93" fmla="*/ 185071 h 672"/>
                  <a:gd name="T94" fmla="*/ 144320 w 388"/>
                  <a:gd name="T95" fmla="*/ 185071 h 672"/>
                  <a:gd name="T96" fmla="*/ 144320 w 388"/>
                  <a:gd name="T97" fmla="*/ 185071 h 672"/>
                  <a:gd name="T98" fmla="*/ 144320 w 388"/>
                  <a:gd name="T99" fmla="*/ 185071 h 672"/>
                  <a:gd name="T100" fmla="*/ 144320 w 388"/>
                  <a:gd name="T101" fmla="*/ 185071 h 672"/>
                  <a:gd name="T102" fmla="*/ 144320 w 388"/>
                  <a:gd name="T103" fmla="*/ 185071 h 672"/>
                  <a:gd name="T104" fmla="*/ 144320 w 388"/>
                  <a:gd name="T105" fmla="*/ 185071 h 672"/>
                  <a:gd name="T106" fmla="*/ 144320 w 388"/>
                  <a:gd name="T107" fmla="*/ 185071 h 672"/>
                  <a:gd name="T108" fmla="*/ 144320 w 388"/>
                  <a:gd name="T109" fmla="*/ 185071 h 672"/>
                  <a:gd name="T110" fmla="*/ 144320 w 388"/>
                  <a:gd name="T111" fmla="*/ 185071 h 672"/>
                  <a:gd name="T112" fmla="*/ 144320 w 388"/>
                  <a:gd name="T113" fmla="*/ 185071 h 672"/>
                  <a:gd name="T114" fmla="*/ 144320 w 388"/>
                  <a:gd name="T115" fmla="*/ 185071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8"/>
                  <a:gd name="T175" fmla="*/ 0 h 672"/>
                  <a:gd name="T176" fmla="*/ 388 w 388"/>
                  <a:gd name="T177" fmla="*/ 672 h 6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8" h="672">
                    <a:moveTo>
                      <a:pt x="372" y="492"/>
                    </a:moveTo>
                    <a:lnTo>
                      <a:pt x="376" y="536"/>
                    </a:lnTo>
                    <a:lnTo>
                      <a:pt x="380" y="552"/>
                    </a:lnTo>
                    <a:lnTo>
                      <a:pt x="384" y="588"/>
                    </a:lnTo>
                    <a:lnTo>
                      <a:pt x="388" y="636"/>
                    </a:lnTo>
                    <a:lnTo>
                      <a:pt x="388" y="640"/>
                    </a:lnTo>
                    <a:lnTo>
                      <a:pt x="384" y="644"/>
                    </a:lnTo>
                    <a:lnTo>
                      <a:pt x="368" y="636"/>
                    </a:lnTo>
                    <a:lnTo>
                      <a:pt x="356" y="644"/>
                    </a:lnTo>
                    <a:lnTo>
                      <a:pt x="332" y="632"/>
                    </a:lnTo>
                    <a:lnTo>
                      <a:pt x="328" y="636"/>
                    </a:lnTo>
                    <a:lnTo>
                      <a:pt x="332" y="640"/>
                    </a:lnTo>
                    <a:lnTo>
                      <a:pt x="288" y="652"/>
                    </a:lnTo>
                    <a:lnTo>
                      <a:pt x="288" y="644"/>
                    </a:lnTo>
                    <a:lnTo>
                      <a:pt x="280" y="644"/>
                    </a:lnTo>
                    <a:lnTo>
                      <a:pt x="276" y="648"/>
                    </a:lnTo>
                    <a:lnTo>
                      <a:pt x="280" y="652"/>
                    </a:lnTo>
                    <a:lnTo>
                      <a:pt x="272" y="664"/>
                    </a:lnTo>
                    <a:lnTo>
                      <a:pt x="268" y="668"/>
                    </a:lnTo>
                    <a:lnTo>
                      <a:pt x="252" y="672"/>
                    </a:lnTo>
                    <a:lnTo>
                      <a:pt x="248" y="664"/>
                    </a:lnTo>
                    <a:lnTo>
                      <a:pt x="244" y="660"/>
                    </a:lnTo>
                    <a:lnTo>
                      <a:pt x="244" y="656"/>
                    </a:lnTo>
                    <a:lnTo>
                      <a:pt x="248" y="656"/>
                    </a:lnTo>
                    <a:lnTo>
                      <a:pt x="244" y="652"/>
                    </a:lnTo>
                    <a:lnTo>
                      <a:pt x="240" y="648"/>
                    </a:lnTo>
                    <a:lnTo>
                      <a:pt x="240" y="644"/>
                    </a:lnTo>
                    <a:lnTo>
                      <a:pt x="240" y="640"/>
                    </a:lnTo>
                    <a:lnTo>
                      <a:pt x="236" y="636"/>
                    </a:lnTo>
                    <a:lnTo>
                      <a:pt x="236" y="632"/>
                    </a:lnTo>
                    <a:lnTo>
                      <a:pt x="232" y="632"/>
                    </a:lnTo>
                    <a:lnTo>
                      <a:pt x="228" y="628"/>
                    </a:lnTo>
                    <a:lnTo>
                      <a:pt x="228" y="624"/>
                    </a:lnTo>
                    <a:lnTo>
                      <a:pt x="224" y="624"/>
                    </a:lnTo>
                    <a:lnTo>
                      <a:pt x="220" y="616"/>
                    </a:lnTo>
                    <a:lnTo>
                      <a:pt x="220" y="612"/>
                    </a:lnTo>
                    <a:lnTo>
                      <a:pt x="220" y="608"/>
                    </a:lnTo>
                    <a:lnTo>
                      <a:pt x="216" y="608"/>
                    </a:lnTo>
                    <a:lnTo>
                      <a:pt x="216" y="604"/>
                    </a:lnTo>
                    <a:lnTo>
                      <a:pt x="216" y="600"/>
                    </a:lnTo>
                    <a:lnTo>
                      <a:pt x="220" y="600"/>
                    </a:lnTo>
                    <a:lnTo>
                      <a:pt x="216" y="592"/>
                    </a:lnTo>
                    <a:lnTo>
                      <a:pt x="220" y="588"/>
                    </a:lnTo>
                    <a:lnTo>
                      <a:pt x="224" y="588"/>
                    </a:lnTo>
                    <a:lnTo>
                      <a:pt x="220" y="584"/>
                    </a:lnTo>
                    <a:lnTo>
                      <a:pt x="224" y="584"/>
                    </a:lnTo>
                    <a:lnTo>
                      <a:pt x="224" y="576"/>
                    </a:lnTo>
                    <a:lnTo>
                      <a:pt x="228" y="576"/>
                    </a:lnTo>
                    <a:lnTo>
                      <a:pt x="224" y="576"/>
                    </a:lnTo>
                    <a:lnTo>
                      <a:pt x="228" y="572"/>
                    </a:lnTo>
                    <a:lnTo>
                      <a:pt x="224" y="572"/>
                    </a:lnTo>
                    <a:lnTo>
                      <a:pt x="228" y="568"/>
                    </a:lnTo>
                    <a:lnTo>
                      <a:pt x="228" y="564"/>
                    </a:lnTo>
                    <a:lnTo>
                      <a:pt x="216" y="564"/>
                    </a:lnTo>
                    <a:lnTo>
                      <a:pt x="164" y="564"/>
                    </a:lnTo>
                    <a:lnTo>
                      <a:pt x="156" y="568"/>
                    </a:lnTo>
                    <a:lnTo>
                      <a:pt x="132" y="568"/>
                    </a:lnTo>
                    <a:lnTo>
                      <a:pt x="128" y="568"/>
                    </a:lnTo>
                    <a:lnTo>
                      <a:pt x="100" y="572"/>
                    </a:lnTo>
                    <a:lnTo>
                      <a:pt x="72" y="572"/>
                    </a:lnTo>
                    <a:lnTo>
                      <a:pt x="56" y="572"/>
                    </a:lnTo>
                    <a:lnTo>
                      <a:pt x="4" y="576"/>
                    </a:lnTo>
                    <a:lnTo>
                      <a:pt x="4" y="572"/>
                    </a:lnTo>
                    <a:lnTo>
                      <a:pt x="12" y="572"/>
                    </a:lnTo>
                    <a:lnTo>
                      <a:pt x="12" y="568"/>
                    </a:lnTo>
                    <a:lnTo>
                      <a:pt x="12" y="564"/>
                    </a:lnTo>
                    <a:lnTo>
                      <a:pt x="4" y="556"/>
                    </a:lnTo>
                    <a:lnTo>
                      <a:pt x="8" y="552"/>
                    </a:lnTo>
                    <a:lnTo>
                      <a:pt x="8" y="548"/>
                    </a:lnTo>
                    <a:lnTo>
                      <a:pt x="4" y="544"/>
                    </a:lnTo>
                    <a:lnTo>
                      <a:pt x="0" y="540"/>
                    </a:lnTo>
                    <a:lnTo>
                      <a:pt x="4" y="536"/>
                    </a:lnTo>
                    <a:lnTo>
                      <a:pt x="12" y="540"/>
                    </a:lnTo>
                    <a:lnTo>
                      <a:pt x="16" y="536"/>
                    </a:lnTo>
                    <a:lnTo>
                      <a:pt x="16" y="532"/>
                    </a:lnTo>
                    <a:lnTo>
                      <a:pt x="12" y="528"/>
                    </a:lnTo>
                    <a:lnTo>
                      <a:pt x="12" y="524"/>
                    </a:lnTo>
                    <a:lnTo>
                      <a:pt x="12" y="520"/>
                    </a:lnTo>
                    <a:lnTo>
                      <a:pt x="8" y="516"/>
                    </a:lnTo>
                    <a:lnTo>
                      <a:pt x="12" y="516"/>
                    </a:lnTo>
                    <a:lnTo>
                      <a:pt x="12" y="520"/>
                    </a:lnTo>
                    <a:lnTo>
                      <a:pt x="16" y="520"/>
                    </a:lnTo>
                    <a:lnTo>
                      <a:pt x="20" y="524"/>
                    </a:lnTo>
                    <a:lnTo>
                      <a:pt x="20" y="520"/>
                    </a:lnTo>
                    <a:lnTo>
                      <a:pt x="20" y="516"/>
                    </a:lnTo>
                    <a:lnTo>
                      <a:pt x="16" y="512"/>
                    </a:lnTo>
                    <a:lnTo>
                      <a:pt x="16" y="504"/>
                    </a:lnTo>
                    <a:lnTo>
                      <a:pt x="16" y="500"/>
                    </a:lnTo>
                    <a:lnTo>
                      <a:pt x="20" y="500"/>
                    </a:lnTo>
                    <a:lnTo>
                      <a:pt x="24" y="496"/>
                    </a:lnTo>
                    <a:lnTo>
                      <a:pt x="28" y="492"/>
                    </a:lnTo>
                    <a:lnTo>
                      <a:pt x="24" y="492"/>
                    </a:lnTo>
                    <a:lnTo>
                      <a:pt x="16" y="492"/>
                    </a:lnTo>
                    <a:lnTo>
                      <a:pt x="16" y="488"/>
                    </a:lnTo>
                    <a:lnTo>
                      <a:pt x="16" y="484"/>
                    </a:lnTo>
                    <a:lnTo>
                      <a:pt x="20" y="488"/>
                    </a:lnTo>
                    <a:lnTo>
                      <a:pt x="28" y="488"/>
                    </a:lnTo>
                    <a:lnTo>
                      <a:pt x="28" y="484"/>
                    </a:lnTo>
                    <a:lnTo>
                      <a:pt x="28" y="476"/>
                    </a:lnTo>
                    <a:lnTo>
                      <a:pt x="32" y="472"/>
                    </a:lnTo>
                    <a:lnTo>
                      <a:pt x="40" y="472"/>
                    </a:lnTo>
                    <a:lnTo>
                      <a:pt x="44" y="468"/>
                    </a:lnTo>
                    <a:lnTo>
                      <a:pt x="32" y="468"/>
                    </a:lnTo>
                    <a:lnTo>
                      <a:pt x="32" y="464"/>
                    </a:lnTo>
                    <a:lnTo>
                      <a:pt x="32" y="460"/>
                    </a:lnTo>
                    <a:lnTo>
                      <a:pt x="36" y="456"/>
                    </a:lnTo>
                    <a:lnTo>
                      <a:pt x="40" y="456"/>
                    </a:lnTo>
                    <a:lnTo>
                      <a:pt x="40" y="460"/>
                    </a:lnTo>
                    <a:lnTo>
                      <a:pt x="44" y="460"/>
                    </a:lnTo>
                    <a:lnTo>
                      <a:pt x="40" y="456"/>
                    </a:lnTo>
                    <a:lnTo>
                      <a:pt x="44" y="452"/>
                    </a:lnTo>
                    <a:lnTo>
                      <a:pt x="48" y="448"/>
                    </a:lnTo>
                    <a:lnTo>
                      <a:pt x="52" y="436"/>
                    </a:lnTo>
                    <a:lnTo>
                      <a:pt x="60" y="436"/>
                    </a:lnTo>
                    <a:lnTo>
                      <a:pt x="64" y="432"/>
                    </a:lnTo>
                    <a:lnTo>
                      <a:pt x="60" y="428"/>
                    </a:lnTo>
                    <a:lnTo>
                      <a:pt x="56" y="428"/>
                    </a:lnTo>
                    <a:lnTo>
                      <a:pt x="52" y="424"/>
                    </a:lnTo>
                    <a:lnTo>
                      <a:pt x="56" y="424"/>
                    </a:lnTo>
                    <a:lnTo>
                      <a:pt x="60" y="428"/>
                    </a:lnTo>
                    <a:lnTo>
                      <a:pt x="64" y="428"/>
                    </a:lnTo>
                    <a:lnTo>
                      <a:pt x="64" y="424"/>
                    </a:lnTo>
                    <a:lnTo>
                      <a:pt x="64" y="420"/>
                    </a:lnTo>
                    <a:lnTo>
                      <a:pt x="68" y="416"/>
                    </a:lnTo>
                    <a:lnTo>
                      <a:pt x="68" y="412"/>
                    </a:lnTo>
                    <a:lnTo>
                      <a:pt x="64" y="408"/>
                    </a:lnTo>
                    <a:lnTo>
                      <a:pt x="64" y="412"/>
                    </a:lnTo>
                    <a:lnTo>
                      <a:pt x="64" y="416"/>
                    </a:lnTo>
                    <a:lnTo>
                      <a:pt x="60" y="416"/>
                    </a:lnTo>
                    <a:lnTo>
                      <a:pt x="56" y="416"/>
                    </a:lnTo>
                    <a:lnTo>
                      <a:pt x="52" y="416"/>
                    </a:lnTo>
                    <a:lnTo>
                      <a:pt x="52" y="412"/>
                    </a:lnTo>
                    <a:lnTo>
                      <a:pt x="52" y="408"/>
                    </a:lnTo>
                    <a:lnTo>
                      <a:pt x="56" y="404"/>
                    </a:lnTo>
                    <a:lnTo>
                      <a:pt x="60" y="408"/>
                    </a:lnTo>
                    <a:lnTo>
                      <a:pt x="60" y="404"/>
                    </a:lnTo>
                    <a:lnTo>
                      <a:pt x="64" y="404"/>
                    </a:lnTo>
                    <a:lnTo>
                      <a:pt x="64" y="400"/>
                    </a:lnTo>
                    <a:lnTo>
                      <a:pt x="72" y="404"/>
                    </a:lnTo>
                    <a:lnTo>
                      <a:pt x="72" y="396"/>
                    </a:lnTo>
                    <a:lnTo>
                      <a:pt x="72" y="392"/>
                    </a:lnTo>
                    <a:lnTo>
                      <a:pt x="76" y="392"/>
                    </a:lnTo>
                    <a:lnTo>
                      <a:pt x="80" y="392"/>
                    </a:lnTo>
                    <a:lnTo>
                      <a:pt x="84" y="384"/>
                    </a:lnTo>
                    <a:lnTo>
                      <a:pt x="80" y="380"/>
                    </a:lnTo>
                    <a:lnTo>
                      <a:pt x="80" y="388"/>
                    </a:lnTo>
                    <a:lnTo>
                      <a:pt x="72" y="384"/>
                    </a:lnTo>
                    <a:lnTo>
                      <a:pt x="68" y="384"/>
                    </a:lnTo>
                    <a:lnTo>
                      <a:pt x="68" y="380"/>
                    </a:lnTo>
                    <a:lnTo>
                      <a:pt x="72" y="376"/>
                    </a:lnTo>
                    <a:lnTo>
                      <a:pt x="68" y="372"/>
                    </a:lnTo>
                    <a:lnTo>
                      <a:pt x="64" y="376"/>
                    </a:lnTo>
                    <a:lnTo>
                      <a:pt x="60" y="376"/>
                    </a:lnTo>
                    <a:lnTo>
                      <a:pt x="56" y="368"/>
                    </a:lnTo>
                    <a:lnTo>
                      <a:pt x="52" y="364"/>
                    </a:lnTo>
                    <a:lnTo>
                      <a:pt x="56" y="360"/>
                    </a:lnTo>
                    <a:lnTo>
                      <a:pt x="64" y="368"/>
                    </a:lnTo>
                    <a:lnTo>
                      <a:pt x="68" y="368"/>
                    </a:lnTo>
                    <a:lnTo>
                      <a:pt x="68" y="364"/>
                    </a:lnTo>
                    <a:lnTo>
                      <a:pt x="60" y="360"/>
                    </a:lnTo>
                    <a:lnTo>
                      <a:pt x="60" y="356"/>
                    </a:lnTo>
                    <a:lnTo>
                      <a:pt x="64" y="356"/>
                    </a:lnTo>
                    <a:lnTo>
                      <a:pt x="68" y="352"/>
                    </a:lnTo>
                    <a:lnTo>
                      <a:pt x="68" y="348"/>
                    </a:lnTo>
                    <a:lnTo>
                      <a:pt x="64" y="348"/>
                    </a:lnTo>
                    <a:lnTo>
                      <a:pt x="60" y="352"/>
                    </a:lnTo>
                    <a:lnTo>
                      <a:pt x="56" y="352"/>
                    </a:lnTo>
                    <a:lnTo>
                      <a:pt x="48" y="348"/>
                    </a:lnTo>
                    <a:lnTo>
                      <a:pt x="52" y="344"/>
                    </a:lnTo>
                    <a:lnTo>
                      <a:pt x="60" y="336"/>
                    </a:lnTo>
                    <a:lnTo>
                      <a:pt x="56" y="332"/>
                    </a:lnTo>
                    <a:lnTo>
                      <a:pt x="52" y="332"/>
                    </a:lnTo>
                    <a:lnTo>
                      <a:pt x="48" y="332"/>
                    </a:lnTo>
                    <a:lnTo>
                      <a:pt x="48" y="320"/>
                    </a:lnTo>
                    <a:lnTo>
                      <a:pt x="56" y="316"/>
                    </a:lnTo>
                    <a:lnTo>
                      <a:pt x="56" y="304"/>
                    </a:lnTo>
                    <a:lnTo>
                      <a:pt x="52" y="300"/>
                    </a:lnTo>
                    <a:lnTo>
                      <a:pt x="48" y="304"/>
                    </a:lnTo>
                    <a:lnTo>
                      <a:pt x="48" y="308"/>
                    </a:lnTo>
                    <a:lnTo>
                      <a:pt x="44" y="312"/>
                    </a:lnTo>
                    <a:lnTo>
                      <a:pt x="40" y="312"/>
                    </a:lnTo>
                    <a:lnTo>
                      <a:pt x="40" y="308"/>
                    </a:lnTo>
                    <a:lnTo>
                      <a:pt x="44" y="300"/>
                    </a:lnTo>
                    <a:lnTo>
                      <a:pt x="44" y="296"/>
                    </a:lnTo>
                    <a:lnTo>
                      <a:pt x="44" y="292"/>
                    </a:lnTo>
                    <a:lnTo>
                      <a:pt x="48" y="292"/>
                    </a:lnTo>
                    <a:lnTo>
                      <a:pt x="52" y="288"/>
                    </a:lnTo>
                    <a:lnTo>
                      <a:pt x="48" y="288"/>
                    </a:lnTo>
                    <a:lnTo>
                      <a:pt x="40" y="284"/>
                    </a:lnTo>
                    <a:lnTo>
                      <a:pt x="40" y="280"/>
                    </a:lnTo>
                    <a:lnTo>
                      <a:pt x="44" y="280"/>
                    </a:lnTo>
                    <a:lnTo>
                      <a:pt x="48" y="280"/>
                    </a:lnTo>
                    <a:lnTo>
                      <a:pt x="52" y="280"/>
                    </a:lnTo>
                    <a:lnTo>
                      <a:pt x="52" y="276"/>
                    </a:lnTo>
                    <a:lnTo>
                      <a:pt x="52" y="268"/>
                    </a:lnTo>
                    <a:lnTo>
                      <a:pt x="56" y="264"/>
                    </a:lnTo>
                    <a:lnTo>
                      <a:pt x="56" y="260"/>
                    </a:lnTo>
                    <a:lnTo>
                      <a:pt x="56" y="256"/>
                    </a:lnTo>
                    <a:lnTo>
                      <a:pt x="52" y="260"/>
                    </a:lnTo>
                    <a:lnTo>
                      <a:pt x="52" y="264"/>
                    </a:lnTo>
                    <a:lnTo>
                      <a:pt x="48" y="260"/>
                    </a:lnTo>
                    <a:lnTo>
                      <a:pt x="44" y="256"/>
                    </a:lnTo>
                    <a:lnTo>
                      <a:pt x="48" y="248"/>
                    </a:lnTo>
                    <a:lnTo>
                      <a:pt x="48" y="244"/>
                    </a:lnTo>
                    <a:lnTo>
                      <a:pt x="52" y="240"/>
                    </a:lnTo>
                    <a:lnTo>
                      <a:pt x="52" y="236"/>
                    </a:lnTo>
                    <a:lnTo>
                      <a:pt x="48" y="240"/>
                    </a:lnTo>
                    <a:lnTo>
                      <a:pt x="44" y="244"/>
                    </a:lnTo>
                    <a:lnTo>
                      <a:pt x="40" y="244"/>
                    </a:lnTo>
                    <a:lnTo>
                      <a:pt x="36" y="244"/>
                    </a:lnTo>
                    <a:lnTo>
                      <a:pt x="40" y="240"/>
                    </a:lnTo>
                    <a:lnTo>
                      <a:pt x="48" y="236"/>
                    </a:lnTo>
                    <a:lnTo>
                      <a:pt x="44" y="232"/>
                    </a:lnTo>
                    <a:lnTo>
                      <a:pt x="40" y="228"/>
                    </a:lnTo>
                    <a:lnTo>
                      <a:pt x="40" y="236"/>
                    </a:lnTo>
                    <a:lnTo>
                      <a:pt x="36" y="240"/>
                    </a:lnTo>
                    <a:lnTo>
                      <a:pt x="36" y="236"/>
                    </a:lnTo>
                    <a:lnTo>
                      <a:pt x="40" y="228"/>
                    </a:lnTo>
                    <a:lnTo>
                      <a:pt x="36" y="224"/>
                    </a:lnTo>
                    <a:lnTo>
                      <a:pt x="36" y="220"/>
                    </a:lnTo>
                    <a:lnTo>
                      <a:pt x="40" y="220"/>
                    </a:lnTo>
                    <a:lnTo>
                      <a:pt x="44" y="216"/>
                    </a:lnTo>
                    <a:lnTo>
                      <a:pt x="40" y="212"/>
                    </a:lnTo>
                    <a:lnTo>
                      <a:pt x="36" y="208"/>
                    </a:lnTo>
                    <a:lnTo>
                      <a:pt x="36" y="204"/>
                    </a:lnTo>
                    <a:lnTo>
                      <a:pt x="36" y="200"/>
                    </a:lnTo>
                    <a:lnTo>
                      <a:pt x="40" y="200"/>
                    </a:lnTo>
                    <a:lnTo>
                      <a:pt x="44" y="204"/>
                    </a:lnTo>
                    <a:lnTo>
                      <a:pt x="48" y="208"/>
                    </a:lnTo>
                    <a:lnTo>
                      <a:pt x="56" y="204"/>
                    </a:lnTo>
                    <a:lnTo>
                      <a:pt x="56" y="200"/>
                    </a:lnTo>
                    <a:lnTo>
                      <a:pt x="52" y="200"/>
                    </a:lnTo>
                    <a:lnTo>
                      <a:pt x="48" y="200"/>
                    </a:lnTo>
                    <a:lnTo>
                      <a:pt x="44" y="200"/>
                    </a:lnTo>
                    <a:lnTo>
                      <a:pt x="44" y="192"/>
                    </a:lnTo>
                    <a:lnTo>
                      <a:pt x="48" y="192"/>
                    </a:lnTo>
                    <a:lnTo>
                      <a:pt x="52" y="192"/>
                    </a:lnTo>
                    <a:lnTo>
                      <a:pt x="56" y="192"/>
                    </a:lnTo>
                    <a:lnTo>
                      <a:pt x="60" y="192"/>
                    </a:lnTo>
                    <a:lnTo>
                      <a:pt x="60" y="188"/>
                    </a:lnTo>
                    <a:lnTo>
                      <a:pt x="56" y="184"/>
                    </a:lnTo>
                    <a:lnTo>
                      <a:pt x="52" y="184"/>
                    </a:lnTo>
                    <a:lnTo>
                      <a:pt x="52" y="180"/>
                    </a:lnTo>
                    <a:lnTo>
                      <a:pt x="56" y="168"/>
                    </a:lnTo>
                    <a:lnTo>
                      <a:pt x="48" y="164"/>
                    </a:lnTo>
                    <a:lnTo>
                      <a:pt x="48" y="160"/>
                    </a:lnTo>
                    <a:lnTo>
                      <a:pt x="52" y="164"/>
                    </a:lnTo>
                    <a:lnTo>
                      <a:pt x="56" y="160"/>
                    </a:lnTo>
                    <a:lnTo>
                      <a:pt x="56" y="164"/>
                    </a:lnTo>
                    <a:lnTo>
                      <a:pt x="60" y="164"/>
                    </a:lnTo>
                    <a:lnTo>
                      <a:pt x="60" y="160"/>
                    </a:lnTo>
                    <a:lnTo>
                      <a:pt x="64" y="156"/>
                    </a:lnTo>
                    <a:lnTo>
                      <a:pt x="68" y="156"/>
                    </a:lnTo>
                    <a:lnTo>
                      <a:pt x="72" y="144"/>
                    </a:lnTo>
                    <a:lnTo>
                      <a:pt x="68" y="144"/>
                    </a:lnTo>
                    <a:lnTo>
                      <a:pt x="64" y="144"/>
                    </a:lnTo>
                    <a:lnTo>
                      <a:pt x="60" y="140"/>
                    </a:lnTo>
                    <a:lnTo>
                      <a:pt x="64" y="136"/>
                    </a:lnTo>
                    <a:lnTo>
                      <a:pt x="72" y="140"/>
                    </a:lnTo>
                    <a:lnTo>
                      <a:pt x="76" y="140"/>
                    </a:lnTo>
                    <a:lnTo>
                      <a:pt x="76" y="136"/>
                    </a:lnTo>
                    <a:lnTo>
                      <a:pt x="76" y="132"/>
                    </a:lnTo>
                    <a:lnTo>
                      <a:pt x="64" y="132"/>
                    </a:lnTo>
                    <a:lnTo>
                      <a:pt x="64" y="128"/>
                    </a:lnTo>
                    <a:lnTo>
                      <a:pt x="64" y="124"/>
                    </a:lnTo>
                    <a:lnTo>
                      <a:pt x="72" y="128"/>
                    </a:lnTo>
                    <a:lnTo>
                      <a:pt x="76" y="128"/>
                    </a:lnTo>
                    <a:lnTo>
                      <a:pt x="76" y="120"/>
                    </a:lnTo>
                    <a:lnTo>
                      <a:pt x="80" y="120"/>
                    </a:lnTo>
                    <a:lnTo>
                      <a:pt x="84" y="116"/>
                    </a:lnTo>
                    <a:lnTo>
                      <a:pt x="80" y="108"/>
                    </a:lnTo>
                    <a:lnTo>
                      <a:pt x="88" y="108"/>
                    </a:lnTo>
                    <a:lnTo>
                      <a:pt x="88" y="116"/>
                    </a:lnTo>
                    <a:lnTo>
                      <a:pt x="92" y="116"/>
                    </a:lnTo>
                    <a:lnTo>
                      <a:pt x="92" y="112"/>
                    </a:lnTo>
                    <a:lnTo>
                      <a:pt x="92" y="108"/>
                    </a:lnTo>
                    <a:lnTo>
                      <a:pt x="100" y="104"/>
                    </a:lnTo>
                    <a:lnTo>
                      <a:pt x="100" y="100"/>
                    </a:lnTo>
                    <a:lnTo>
                      <a:pt x="100" y="96"/>
                    </a:lnTo>
                    <a:lnTo>
                      <a:pt x="100" y="88"/>
                    </a:lnTo>
                    <a:lnTo>
                      <a:pt x="100" y="84"/>
                    </a:lnTo>
                    <a:lnTo>
                      <a:pt x="104" y="84"/>
                    </a:lnTo>
                    <a:lnTo>
                      <a:pt x="104" y="80"/>
                    </a:lnTo>
                    <a:lnTo>
                      <a:pt x="100" y="76"/>
                    </a:lnTo>
                    <a:lnTo>
                      <a:pt x="100" y="72"/>
                    </a:lnTo>
                    <a:lnTo>
                      <a:pt x="100" y="68"/>
                    </a:lnTo>
                    <a:lnTo>
                      <a:pt x="100" y="60"/>
                    </a:lnTo>
                    <a:lnTo>
                      <a:pt x="104" y="64"/>
                    </a:lnTo>
                    <a:lnTo>
                      <a:pt x="104" y="68"/>
                    </a:lnTo>
                    <a:lnTo>
                      <a:pt x="104" y="72"/>
                    </a:lnTo>
                    <a:lnTo>
                      <a:pt x="108" y="68"/>
                    </a:lnTo>
                    <a:lnTo>
                      <a:pt x="112" y="64"/>
                    </a:lnTo>
                    <a:lnTo>
                      <a:pt x="112" y="60"/>
                    </a:lnTo>
                    <a:lnTo>
                      <a:pt x="108" y="60"/>
                    </a:lnTo>
                    <a:lnTo>
                      <a:pt x="104" y="60"/>
                    </a:lnTo>
                    <a:lnTo>
                      <a:pt x="100" y="48"/>
                    </a:lnTo>
                    <a:lnTo>
                      <a:pt x="104" y="48"/>
                    </a:lnTo>
                    <a:lnTo>
                      <a:pt x="108" y="48"/>
                    </a:lnTo>
                    <a:lnTo>
                      <a:pt x="108" y="52"/>
                    </a:lnTo>
                    <a:lnTo>
                      <a:pt x="104" y="56"/>
                    </a:lnTo>
                    <a:lnTo>
                      <a:pt x="108" y="56"/>
                    </a:lnTo>
                    <a:lnTo>
                      <a:pt x="112" y="56"/>
                    </a:lnTo>
                    <a:lnTo>
                      <a:pt x="112" y="52"/>
                    </a:lnTo>
                    <a:lnTo>
                      <a:pt x="112" y="48"/>
                    </a:lnTo>
                    <a:lnTo>
                      <a:pt x="112" y="44"/>
                    </a:lnTo>
                    <a:lnTo>
                      <a:pt x="108" y="40"/>
                    </a:lnTo>
                    <a:lnTo>
                      <a:pt x="108" y="36"/>
                    </a:lnTo>
                    <a:lnTo>
                      <a:pt x="112" y="36"/>
                    </a:lnTo>
                    <a:lnTo>
                      <a:pt x="116" y="36"/>
                    </a:lnTo>
                    <a:lnTo>
                      <a:pt x="112" y="44"/>
                    </a:lnTo>
                    <a:lnTo>
                      <a:pt x="116" y="44"/>
                    </a:lnTo>
                    <a:lnTo>
                      <a:pt x="116" y="40"/>
                    </a:lnTo>
                    <a:lnTo>
                      <a:pt x="124" y="40"/>
                    </a:lnTo>
                    <a:lnTo>
                      <a:pt x="128" y="40"/>
                    </a:lnTo>
                    <a:lnTo>
                      <a:pt x="128" y="36"/>
                    </a:lnTo>
                    <a:lnTo>
                      <a:pt x="132" y="32"/>
                    </a:lnTo>
                    <a:lnTo>
                      <a:pt x="136" y="28"/>
                    </a:lnTo>
                    <a:lnTo>
                      <a:pt x="132" y="24"/>
                    </a:lnTo>
                    <a:lnTo>
                      <a:pt x="128" y="20"/>
                    </a:lnTo>
                    <a:lnTo>
                      <a:pt x="192" y="16"/>
                    </a:lnTo>
                    <a:lnTo>
                      <a:pt x="200" y="12"/>
                    </a:lnTo>
                    <a:lnTo>
                      <a:pt x="232" y="12"/>
                    </a:lnTo>
                    <a:lnTo>
                      <a:pt x="252" y="12"/>
                    </a:lnTo>
                    <a:lnTo>
                      <a:pt x="272" y="8"/>
                    </a:lnTo>
                    <a:lnTo>
                      <a:pt x="292" y="8"/>
                    </a:lnTo>
                    <a:lnTo>
                      <a:pt x="296" y="8"/>
                    </a:lnTo>
                    <a:lnTo>
                      <a:pt x="340" y="4"/>
                    </a:lnTo>
                    <a:lnTo>
                      <a:pt x="344" y="4"/>
                    </a:lnTo>
                    <a:lnTo>
                      <a:pt x="360" y="0"/>
                    </a:lnTo>
                    <a:lnTo>
                      <a:pt x="368" y="12"/>
                    </a:lnTo>
                    <a:lnTo>
                      <a:pt x="372" y="16"/>
                    </a:lnTo>
                    <a:lnTo>
                      <a:pt x="376" y="16"/>
                    </a:lnTo>
                    <a:lnTo>
                      <a:pt x="372" y="60"/>
                    </a:lnTo>
                    <a:lnTo>
                      <a:pt x="372" y="76"/>
                    </a:lnTo>
                    <a:lnTo>
                      <a:pt x="372" y="96"/>
                    </a:lnTo>
                    <a:lnTo>
                      <a:pt x="372" y="128"/>
                    </a:lnTo>
                    <a:lnTo>
                      <a:pt x="372" y="132"/>
                    </a:lnTo>
                    <a:lnTo>
                      <a:pt x="368" y="176"/>
                    </a:lnTo>
                    <a:lnTo>
                      <a:pt x="368" y="204"/>
                    </a:lnTo>
                    <a:lnTo>
                      <a:pt x="368" y="236"/>
                    </a:lnTo>
                    <a:lnTo>
                      <a:pt x="368" y="280"/>
                    </a:lnTo>
                    <a:lnTo>
                      <a:pt x="368" y="288"/>
                    </a:lnTo>
                    <a:lnTo>
                      <a:pt x="368" y="336"/>
                    </a:lnTo>
                    <a:lnTo>
                      <a:pt x="364" y="372"/>
                    </a:lnTo>
                    <a:lnTo>
                      <a:pt x="364" y="384"/>
                    </a:lnTo>
                    <a:lnTo>
                      <a:pt x="364" y="432"/>
                    </a:lnTo>
                    <a:lnTo>
                      <a:pt x="368" y="456"/>
                    </a:lnTo>
                    <a:lnTo>
                      <a:pt x="372" y="492"/>
                    </a:lnTo>
                    <a:close/>
                  </a:path>
                </a:pathLst>
              </a:custGeom>
              <a:solidFill>
                <a:schemeClr val="accent3">
                  <a:lumMod val="40000"/>
                  <a:lumOff val="60000"/>
                </a:schemeClr>
              </a:solidFill>
              <a:ln w="6350">
                <a:solidFill>
                  <a:srgbClr val="000000"/>
                </a:solidFill>
                <a:round/>
                <a:headEnd/>
                <a:tailEnd/>
              </a:ln>
            </p:spPr>
            <p:txBody>
              <a:bodyPr/>
              <a:lstStyle/>
              <a:p>
                <a:endParaRPr lang="en-US"/>
              </a:p>
            </p:txBody>
          </p:sp>
          <p:sp>
            <p:nvSpPr>
              <p:cNvPr id="139" name="Freeform 59"/>
              <p:cNvSpPr>
                <a:spLocks noEditPoints="1"/>
              </p:cNvSpPr>
              <p:nvPr/>
            </p:nvSpPr>
            <p:spPr bwMode="auto">
              <a:xfrm>
                <a:off x="3238" y="2633"/>
                <a:ext cx="394" cy="417"/>
              </a:xfrm>
              <a:custGeom>
                <a:avLst/>
                <a:gdLst>
                  <a:gd name="T0" fmla="*/ 714999 w 588"/>
                  <a:gd name="T1" fmla="*/ 877072 h 616"/>
                  <a:gd name="T2" fmla="*/ 714999 w 588"/>
                  <a:gd name="T3" fmla="*/ 877072 h 616"/>
                  <a:gd name="T4" fmla="*/ 714999 w 588"/>
                  <a:gd name="T5" fmla="*/ 877072 h 616"/>
                  <a:gd name="T6" fmla="*/ 714999 w 588"/>
                  <a:gd name="T7" fmla="*/ 877072 h 616"/>
                  <a:gd name="T8" fmla="*/ 714999 w 588"/>
                  <a:gd name="T9" fmla="*/ 877072 h 616"/>
                  <a:gd name="T10" fmla="*/ 714999 w 588"/>
                  <a:gd name="T11" fmla="*/ 877072 h 616"/>
                  <a:gd name="T12" fmla="*/ 714999 w 588"/>
                  <a:gd name="T13" fmla="*/ 877072 h 616"/>
                  <a:gd name="T14" fmla="*/ 714999 w 588"/>
                  <a:gd name="T15" fmla="*/ 877072 h 616"/>
                  <a:gd name="T16" fmla="*/ 714999 w 588"/>
                  <a:gd name="T17" fmla="*/ 877072 h 616"/>
                  <a:gd name="T18" fmla="*/ 714999 w 588"/>
                  <a:gd name="T19" fmla="*/ 877072 h 616"/>
                  <a:gd name="T20" fmla="*/ 714999 w 588"/>
                  <a:gd name="T21" fmla="*/ 877072 h 616"/>
                  <a:gd name="T22" fmla="*/ 714999 w 588"/>
                  <a:gd name="T23" fmla="*/ 0 h 616"/>
                  <a:gd name="T24" fmla="*/ 714999 w 588"/>
                  <a:gd name="T25" fmla="*/ 877072 h 616"/>
                  <a:gd name="T26" fmla="*/ 714999 w 588"/>
                  <a:gd name="T27" fmla="*/ 877072 h 616"/>
                  <a:gd name="T28" fmla="*/ 714999 w 588"/>
                  <a:gd name="T29" fmla="*/ 877072 h 616"/>
                  <a:gd name="T30" fmla="*/ 714999 w 588"/>
                  <a:gd name="T31" fmla="*/ 877072 h 616"/>
                  <a:gd name="T32" fmla="*/ 714999 w 588"/>
                  <a:gd name="T33" fmla="*/ 877072 h 616"/>
                  <a:gd name="T34" fmla="*/ 714999 w 588"/>
                  <a:gd name="T35" fmla="*/ 877072 h 616"/>
                  <a:gd name="T36" fmla="*/ 714999 w 588"/>
                  <a:gd name="T37" fmla="*/ 877072 h 616"/>
                  <a:gd name="T38" fmla="*/ 714999 w 588"/>
                  <a:gd name="T39" fmla="*/ 877072 h 616"/>
                  <a:gd name="T40" fmla="*/ 714999 w 588"/>
                  <a:gd name="T41" fmla="*/ 877072 h 616"/>
                  <a:gd name="T42" fmla="*/ 714999 w 588"/>
                  <a:gd name="T43" fmla="*/ 877072 h 616"/>
                  <a:gd name="T44" fmla="*/ 714999 w 588"/>
                  <a:gd name="T45" fmla="*/ 877072 h 616"/>
                  <a:gd name="T46" fmla="*/ 714999 w 588"/>
                  <a:gd name="T47" fmla="*/ 877072 h 616"/>
                  <a:gd name="T48" fmla="*/ 714999 w 588"/>
                  <a:gd name="T49" fmla="*/ 877072 h 616"/>
                  <a:gd name="T50" fmla="*/ 714999 w 588"/>
                  <a:gd name="T51" fmla="*/ 877072 h 616"/>
                  <a:gd name="T52" fmla="*/ 714999 w 588"/>
                  <a:gd name="T53" fmla="*/ 877072 h 616"/>
                  <a:gd name="T54" fmla="*/ 714999 w 588"/>
                  <a:gd name="T55" fmla="*/ 877072 h 616"/>
                  <a:gd name="T56" fmla="*/ 714999 w 588"/>
                  <a:gd name="T57" fmla="*/ 877072 h 616"/>
                  <a:gd name="T58" fmla="*/ 714999 w 588"/>
                  <a:gd name="T59" fmla="*/ 877072 h 616"/>
                  <a:gd name="T60" fmla="*/ 714999 w 588"/>
                  <a:gd name="T61" fmla="*/ 877072 h 616"/>
                  <a:gd name="T62" fmla="*/ 714999 w 588"/>
                  <a:gd name="T63" fmla="*/ 877072 h 616"/>
                  <a:gd name="T64" fmla="*/ 714999 w 588"/>
                  <a:gd name="T65" fmla="*/ 877072 h 616"/>
                  <a:gd name="T66" fmla="*/ 714999 w 588"/>
                  <a:gd name="T67" fmla="*/ 877072 h 616"/>
                  <a:gd name="T68" fmla="*/ 714999 w 588"/>
                  <a:gd name="T69" fmla="*/ 877072 h 616"/>
                  <a:gd name="T70" fmla="*/ 714999 w 588"/>
                  <a:gd name="T71" fmla="*/ 877072 h 616"/>
                  <a:gd name="T72" fmla="*/ 714999 w 588"/>
                  <a:gd name="T73" fmla="*/ 877072 h 616"/>
                  <a:gd name="T74" fmla="*/ 714999 w 588"/>
                  <a:gd name="T75" fmla="*/ 877072 h 616"/>
                  <a:gd name="T76" fmla="*/ 714999 w 588"/>
                  <a:gd name="T77" fmla="*/ 877072 h 616"/>
                  <a:gd name="T78" fmla="*/ 714999 w 588"/>
                  <a:gd name="T79" fmla="*/ 877072 h 616"/>
                  <a:gd name="T80" fmla="*/ 714999 w 588"/>
                  <a:gd name="T81" fmla="*/ 877072 h 616"/>
                  <a:gd name="T82" fmla="*/ 714999 w 588"/>
                  <a:gd name="T83" fmla="*/ 877072 h 616"/>
                  <a:gd name="T84" fmla="*/ 714999 w 588"/>
                  <a:gd name="T85" fmla="*/ 877072 h 616"/>
                  <a:gd name="T86" fmla="*/ 714999 w 588"/>
                  <a:gd name="T87" fmla="*/ 877072 h 616"/>
                  <a:gd name="T88" fmla="*/ 714999 w 588"/>
                  <a:gd name="T89" fmla="*/ 877072 h 616"/>
                  <a:gd name="T90" fmla="*/ 714999 w 588"/>
                  <a:gd name="T91" fmla="*/ 877072 h 616"/>
                  <a:gd name="T92" fmla="*/ 714999 w 588"/>
                  <a:gd name="T93" fmla="*/ 877072 h 616"/>
                  <a:gd name="T94" fmla="*/ 714999 w 588"/>
                  <a:gd name="T95" fmla="*/ 877072 h 616"/>
                  <a:gd name="T96" fmla="*/ 714999 w 588"/>
                  <a:gd name="T97" fmla="*/ 877072 h 616"/>
                  <a:gd name="T98" fmla="*/ 714999 w 588"/>
                  <a:gd name="T99" fmla="*/ 877072 h 616"/>
                  <a:gd name="T100" fmla="*/ 714999 w 588"/>
                  <a:gd name="T101" fmla="*/ 877072 h 616"/>
                  <a:gd name="T102" fmla="*/ 714999 w 588"/>
                  <a:gd name="T103" fmla="*/ 877072 h 616"/>
                  <a:gd name="T104" fmla="*/ 714999 w 588"/>
                  <a:gd name="T105" fmla="*/ 877072 h 616"/>
                  <a:gd name="T106" fmla="*/ 714999 w 588"/>
                  <a:gd name="T107" fmla="*/ 877072 h 616"/>
                  <a:gd name="T108" fmla="*/ 714999 w 588"/>
                  <a:gd name="T109" fmla="*/ 877072 h 616"/>
                  <a:gd name="T110" fmla="*/ 714999 w 588"/>
                  <a:gd name="T111" fmla="*/ 877072 h 616"/>
                  <a:gd name="T112" fmla="*/ 714999 w 588"/>
                  <a:gd name="T113" fmla="*/ 877072 h 616"/>
                  <a:gd name="T114" fmla="*/ 714999 w 588"/>
                  <a:gd name="T115" fmla="*/ 877072 h 616"/>
                  <a:gd name="T116" fmla="*/ 714999 w 588"/>
                  <a:gd name="T117" fmla="*/ 877072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8"/>
                  <a:gd name="T178" fmla="*/ 0 h 616"/>
                  <a:gd name="T179" fmla="*/ 588 w 588"/>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8" h="616">
                    <a:moveTo>
                      <a:pt x="104" y="468"/>
                    </a:moveTo>
                    <a:lnTo>
                      <a:pt x="104" y="460"/>
                    </a:lnTo>
                    <a:lnTo>
                      <a:pt x="104" y="452"/>
                    </a:lnTo>
                    <a:lnTo>
                      <a:pt x="108" y="440"/>
                    </a:lnTo>
                    <a:lnTo>
                      <a:pt x="108" y="436"/>
                    </a:lnTo>
                    <a:lnTo>
                      <a:pt x="108" y="432"/>
                    </a:lnTo>
                    <a:lnTo>
                      <a:pt x="108" y="428"/>
                    </a:lnTo>
                    <a:lnTo>
                      <a:pt x="108" y="424"/>
                    </a:lnTo>
                    <a:lnTo>
                      <a:pt x="108" y="420"/>
                    </a:lnTo>
                    <a:lnTo>
                      <a:pt x="112" y="416"/>
                    </a:lnTo>
                    <a:lnTo>
                      <a:pt x="112" y="412"/>
                    </a:lnTo>
                    <a:lnTo>
                      <a:pt x="116" y="408"/>
                    </a:lnTo>
                    <a:lnTo>
                      <a:pt x="120" y="404"/>
                    </a:lnTo>
                    <a:lnTo>
                      <a:pt x="120" y="400"/>
                    </a:lnTo>
                    <a:lnTo>
                      <a:pt x="124" y="400"/>
                    </a:lnTo>
                    <a:lnTo>
                      <a:pt x="120" y="396"/>
                    </a:lnTo>
                    <a:lnTo>
                      <a:pt x="108" y="392"/>
                    </a:lnTo>
                    <a:lnTo>
                      <a:pt x="108" y="388"/>
                    </a:lnTo>
                    <a:lnTo>
                      <a:pt x="112" y="384"/>
                    </a:lnTo>
                    <a:lnTo>
                      <a:pt x="112" y="376"/>
                    </a:lnTo>
                    <a:lnTo>
                      <a:pt x="108" y="376"/>
                    </a:lnTo>
                    <a:lnTo>
                      <a:pt x="108" y="364"/>
                    </a:lnTo>
                    <a:lnTo>
                      <a:pt x="100" y="360"/>
                    </a:lnTo>
                    <a:lnTo>
                      <a:pt x="96" y="356"/>
                    </a:lnTo>
                    <a:lnTo>
                      <a:pt x="96" y="352"/>
                    </a:lnTo>
                    <a:lnTo>
                      <a:pt x="92" y="348"/>
                    </a:lnTo>
                    <a:lnTo>
                      <a:pt x="96" y="344"/>
                    </a:lnTo>
                    <a:lnTo>
                      <a:pt x="92" y="344"/>
                    </a:lnTo>
                    <a:lnTo>
                      <a:pt x="92" y="336"/>
                    </a:lnTo>
                    <a:lnTo>
                      <a:pt x="88" y="336"/>
                    </a:lnTo>
                    <a:lnTo>
                      <a:pt x="88" y="332"/>
                    </a:lnTo>
                    <a:lnTo>
                      <a:pt x="84" y="328"/>
                    </a:lnTo>
                    <a:lnTo>
                      <a:pt x="80" y="320"/>
                    </a:lnTo>
                    <a:lnTo>
                      <a:pt x="72" y="288"/>
                    </a:lnTo>
                    <a:lnTo>
                      <a:pt x="72" y="284"/>
                    </a:lnTo>
                    <a:lnTo>
                      <a:pt x="60" y="244"/>
                    </a:lnTo>
                    <a:lnTo>
                      <a:pt x="56" y="236"/>
                    </a:lnTo>
                    <a:lnTo>
                      <a:pt x="52" y="216"/>
                    </a:lnTo>
                    <a:lnTo>
                      <a:pt x="44" y="180"/>
                    </a:lnTo>
                    <a:lnTo>
                      <a:pt x="40" y="176"/>
                    </a:lnTo>
                    <a:lnTo>
                      <a:pt x="36" y="156"/>
                    </a:lnTo>
                    <a:lnTo>
                      <a:pt x="28" y="128"/>
                    </a:lnTo>
                    <a:lnTo>
                      <a:pt x="20" y="100"/>
                    </a:lnTo>
                    <a:lnTo>
                      <a:pt x="16" y="92"/>
                    </a:lnTo>
                    <a:lnTo>
                      <a:pt x="16" y="84"/>
                    </a:lnTo>
                    <a:lnTo>
                      <a:pt x="4" y="52"/>
                    </a:lnTo>
                    <a:lnTo>
                      <a:pt x="0" y="36"/>
                    </a:lnTo>
                    <a:lnTo>
                      <a:pt x="16" y="36"/>
                    </a:lnTo>
                    <a:lnTo>
                      <a:pt x="28" y="32"/>
                    </a:lnTo>
                    <a:lnTo>
                      <a:pt x="40" y="32"/>
                    </a:lnTo>
                    <a:lnTo>
                      <a:pt x="72" y="28"/>
                    </a:lnTo>
                    <a:lnTo>
                      <a:pt x="92" y="24"/>
                    </a:lnTo>
                    <a:lnTo>
                      <a:pt x="112" y="24"/>
                    </a:lnTo>
                    <a:lnTo>
                      <a:pt x="144" y="20"/>
                    </a:lnTo>
                    <a:lnTo>
                      <a:pt x="164" y="16"/>
                    </a:lnTo>
                    <a:lnTo>
                      <a:pt x="180" y="16"/>
                    </a:lnTo>
                    <a:lnTo>
                      <a:pt x="184" y="12"/>
                    </a:lnTo>
                    <a:lnTo>
                      <a:pt x="228" y="8"/>
                    </a:lnTo>
                    <a:lnTo>
                      <a:pt x="232" y="8"/>
                    </a:lnTo>
                    <a:lnTo>
                      <a:pt x="276" y="0"/>
                    </a:lnTo>
                    <a:lnTo>
                      <a:pt x="280" y="4"/>
                    </a:lnTo>
                    <a:lnTo>
                      <a:pt x="276" y="8"/>
                    </a:lnTo>
                    <a:lnTo>
                      <a:pt x="276" y="4"/>
                    </a:lnTo>
                    <a:lnTo>
                      <a:pt x="276" y="8"/>
                    </a:lnTo>
                    <a:lnTo>
                      <a:pt x="276" y="12"/>
                    </a:lnTo>
                    <a:lnTo>
                      <a:pt x="272" y="12"/>
                    </a:lnTo>
                    <a:lnTo>
                      <a:pt x="268" y="16"/>
                    </a:lnTo>
                    <a:lnTo>
                      <a:pt x="264" y="20"/>
                    </a:lnTo>
                    <a:lnTo>
                      <a:pt x="264" y="24"/>
                    </a:lnTo>
                    <a:lnTo>
                      <a:pt x="264" y="28"/>
                    </a:lnTo>
                    <a:lnTo>
                      <a:pt x="260" y="28"/>
                    </a:lnTo>
                    <a:lnTo>
                      <a:pt x="256" y="32"/>
                    </a:lnTo>
                    <a:lnTo>
                      <a:pt x="256" y="36"/>
                    </a:lnTo>
                    <a:lnTo>
                      <a:pt x="256" y="40"/>
                    </a:lnTo>
                    <a:lnTo>
                      <a:pt x="256" y="44"/>
                    </a:lnTo>
                    <a:lnTo>
                      <a:pt x="256" y="48"/>
                    </a:lnTo>
                    <a:lnTo>
                      <a:pt x="264" y="48"/>
                    </a:lnTo>
                    <a:lnTo>
                      <a:pt x="268" y="56"/>
                    </a:lnTo>
                    <a:lnTo>
                      <a:pt x="280" y="56"/>
                    </a:lnTo>
                    <a:lnTo>
                      <a:pt x="280" y="60"/>
                    </a:lnTo>
                    <a:lnTo>
                      <a:pt x="284" y="64"/>
                    </a:lnTo>
                    <a:lnTo>
                      <a:pt x="288" y="64"/>
                    </a:lnTo>
                    <a:lnTo>
                      <a:pt x="292" y="68"/>
                    </a:lnTo>
                    <a:lnTo>
                      <a:pt x="300" y="72"/>
                    </a:lnTo>
                    <a:lnTo>
                      <a:pt x="300" y="68"/>
                    </a:lnTo>
                    <a:lnTo>
                      <a:pt x="308" y="68"/>
                    </a:lnTo>
                    <a:lnTo>
                      <a:pt x="312" y="72"/>
                    </a:lnTo>
                    <a:lnTo>
                      <a:pt x="316" y="76"/>
                    </a:lnTo>
                    <a:lnTo>
                      <a:pt x="320" y="80"/>
                    </a:lnTo>
                    <a:lnTo>
                      <a:pt x="324" y="84"/>
                    </a:lnTo>
                    <a:lnTo>
                      <a:pt x="328" y="92"/>
                    </a:lnTo>
                    <a:lnTo>
                      <a:pt x="332" y="100"/>
                    </a:lnTo>
                    <a:lnTo>
                      <a:pt x="332" y="104"/>
                    </a:lnTo>
                    <a:lnTo>
                      <a:pt x="336" y="108"/>
                    </a:lnTo>
                    <a:lnTo>
                      <a:pt x="344" y="116"/>
                    </a:lnTo>
                    <a:lnTo>
                      <a:pt x="352" y="124"/>
                    </a:lnTo>
                    <a:lnTo>
                      <a:pt x="352" y="128"/>
                    </a:lnTo>
                    <a:lnTo>
                      <a:pt x="356" y="132"/>
                    </a:lnTo>
                    <a:lnTo>
                      <a:pt x="356" y="136"/>
                    </a:lnTo>
                    <a:lnTo>
                      <a:pt x="364" y="136"/>
                    </a:lnTo>
                    <a:lnTo>
                      <a:pt x="372" y="144"/>
                    </a:lnTo>
                    <a:lnTo>
                      <a:pt x="376" y="144"/>
                    </a:lnTo>
                    <a:lnTo>
                      <a:pt x="380" y="144"/>
                    </a:lnTo>
                    <a:lnTo>
                      <a:pt x="380" y="148"/>
                    </a:lnTo>
                    <a:lnTo>
                      <a:pt x="384" y="148"/>
                    </a:lnTo>
                    <a:lnTo>
                      <a:pt x="388" y="152"/>
                    </a:lnTo>
                    <a:lnTo>
                      <a:pt x="396" y="156"/>
                    </a:lnTo>
                    <a:lnTo>
                      <a:pt x="400" y="164"/>
                    </a:lnTo>
                    <a:lnTo>
                      <a:pt x="404" y="168"/>
                    </a:lnTo>
                    <a:lnTo>
                      <a:pt x="404" y="172"/>
                    </a:lnTo>
                    <a:lnTo>
                      <a:pt x="408" y="176"/>
                    </a:lnTo>
                    <a:lnTo>
                      <a:pt x="412" y="176"/>
                    </a:lnTo>
                    <a:lnTo>
                      <a:pt x="416" y="176"/>
                    </a:lnTo>
                    <a:lnTo>
                      <a:pt x="420" y="180"/>
                    </a:lnTo>
                    <a:lnTo>
                      <a:pt x="424" y="180"/>
                    </a:lnTo>
                    <a:lnTo>
                      <a:pt x="428" y="184"/>
                    </a:lnTo>
                    <a:lnTo>
                      <a:pt x="432" y="188"/>
                    </a:lnTo>
                    <a:lnTo>
                      <a:pt x="436" y="192"/>
                    </a:lnTo>
                    <a:lnTo>
                      <a:pt x="440" y="192"/>
                    </a:lnTo>
                    <a:lnTo>
                      <a:pt x="440" y="196"/>
                    </a:lnTo>
                    <a:lnTo>
                      <a:pt x="440" y="200"/>
                    </a:lnTo>
                    <a:lnTo>
                      <a:pt x="440" y="204"/>
                    </a:lnTo>
                    <a:lnTo>
                      <a:pt x="440" y="208"/>
                    </a:lnTo>
                    <a:lnTo>
                      <a:pt x="444" y="208"/>
                    </a:lnTo>
                    <a:lnTo>
                      <a:pt x="448" y="212"/>
                    </a:lnTo>
                    <a:lnTo>
                      <a:pt x="448" y="208"/>
                    </a:lnTo>
                    <a:lnTo>
                      <a:pt x="452" y="212"/>
                    </a:lnTo>
                    <a:lnTo>
                      <a:pt x="448" y="212"/>
                    </a:lnTo>
                    <a:lnTo>
                      <a:pt x="452" y="216"/>
                    </a:lnTo>
                    <a:lnTo>
                      <a:pt x="452" y="220"/>
                    </a:lnTo>
                    <a:lnTo>
                      <a:pt x="456" y="220"/>
                    </a:lnTo>
                    <a:lnTo>
                      <a:pt x="456" y="224"/>
                    </a:lnTo>
                    <a:lnTo>
                      <a:pt x="460" y="220"/>
                    </a:lnTo>
                    <a:lnTo>
                      <a:pt x="460" y="224"/>
                    </a:lnTo>
                    <a:lnTo>
                      <a:pt x="464" y="224"/>
                    </a:lnTo>
                    <a:lnTo>
                      <a:pt x="464" y="228"/>
                    </a:lnTo>
                    <a:lnTo>
                      <a:pt x="468" y="232"/>
                    </a:lnTo>
                    <a:lnTo>
                      <a:pt x="472" y="232"/>
                    </a:lnTo>
                    <a:lnTo>
                      <a:pt x="480" y="236"/>
                    </a:lnTo>
                    <a:lnTo>
                      <a:pt x="484" y="240"/>
                    </a:lnTo>
                    <a:lnTo>
                      <a:pt x="488" y="240"/>
                    </a:lnTo>
                    <a:lnTo>
                      <a:pt x="492" y="240"/>
                    </a:lnTo>
                    <a:lnTo>
                      <a:pt x="496" y="244"/>
                    </a:lnTo>
                    <a:lnTo>
                      <a:pt x="496" y="252"/>
                    </a:lnTo>
                    <a:lnTo>
                      <a:pt x="500" y="260"/>
                    </a:lnTo>
                    <a:lnTo>
                      <a:pt x="504" y="260"/>
                    </a:lnTo>
                    <a:lnTo>
                      <a:pt x="500" y="264"/>
                    </a:lnTo>
                    <a:lnTo>
                      <a:pt x="504" y="264"/>
                    </a:lnTo>
                    <a:lnTo>
                      <a:pt x="504" y="268"/>
                    </a:lnTo>
                    <a:lnTo>
                      <a:pt x="508" y="268"/>
                    </a:lnTo>
                    <a:lnTo>
                      <a:pt x="508" y="272"/>
                    </a:lnTo>
                    <a:lnTo>
                      <a:pt x="508" y="276"/>
                    </a:lnTo>
                    <a:lnTo>
                      <a:pt x="512" y="280"/>
                    </a:lnTo>
                    <a:lnTo>
                      <a:pt x="512" y="284"/>
                    </a:lnTo>
                    <a:lnTo>
                      <a:pt x="512" y="288"/>
                    </a:lnTo>
                    <a:lnTo>
                      <a:pt x="516" y="292"/>
                    </a:lnTo>
                    <a:lnTo>
                      <a:pt x="516" y="296"/>
                    </a:lnTo>
                    <a:lnTo>
                      <a:pt x="516" y="300"/>
                    </a:lnTo>
                    <a:lnTo>
                      <a:pt x="520" y="300"/>
                    </a:lnTo>
                    <a:lnTo>
                      <a:pt x="524" y="304"/>
                    </a:lnTo>
                    <a:lnTo>
                      <a:pt x="528" y="300"/>
                    </a:lnTo>
                    <a:lnTo>
                      <a:pt x="532" y="304"/>
                    </a:lnTo>
                    <a:lnTo>
                      <a:pt x="536" y="308"/>
                    </a:lnTo>
                    <a:lnTo>
                      <a:pt x="544" y="312"/>
                    </a:lnTo>
                    <a:lnTo>
                      <a:pt x="544" y="320"/>
                    </a:lnTo>
                    <a:lnTo>
                      <a:pt x="544" y="324"/>
                    </a:lnTo>
                    <a:lnTo>
                      <a:pt x="544" y="328"/>
                    </a:lnTo>
                    <a:lnTo>
                      <a:pt x="548" y="332"/>
                    </a:lnTo>
                    <a:lnTo>
                      <a:pt x="552" y="328"/>
                    </a:lnTo>
                    <a:lnTo>
                      <a:pt x="552" y="332"/>
                    </a:lnTo>
                    <a:lnTo>
                      <a:pt x="556" y="340"/>
                    </a:lnTo>
                    <a:lnTo>
                      <a:pt x="552" y="340"/>
                    </a:lnTo>
                    <a:lnTo>
                      <a:pt x="552" y="344"/>
                    </a:lnTo>
                    <a:lnTo>
                      <a:pt x="556" y="348"/>
                    </a:lnTo>
                    <a:lnTo>
                      <a:pt x="560" y="360"/>
                    </a:lnTo>
                    <a:lnTo>
                      <a:pt x="588" y="372"/>
                    </a:lnTo>
                    <a:lnTo>
                      <a:pt x="580" y="380"/>
                    </a:lnTo>
                    <a:lnTo>
                      <a:pt x="580" y="388"/>
                    </a:lnTo>
                    <a:lnTo>
                      <a:pt x="560" y="396"/>
                    </a:lnTo>
                    <a:lnTo>
                      <a:pt x="556" y="388"/>
                    </a:lnTo>
                    <a:lnTo>
                      <a:pt x="552" y="392"/>
                    </a:lnTo>
                    <a:lnTo>
                      <a:pt x="552" y="388"/>
                    </a:lnTo>
                    <a:lnTo>
                      <a:pt x="548" y="392"/>
                    </a:lnTo>
                    <a:lnTo>
                      <a:pt x="544" y="384"/>
                    </a:lnTo>
                    <a:lnTo>
                      <a:pt x="548" y="392"/>
                    </a:lnTo>
                    <a:lnTo>
                      <a:pt x="552" y="388"/>
                    </a:lnTo>
                    <a:lnTo>
                      <a:pt x="552" y="392"/>
                    </a:lnTo>
                    <a:lnTo>
                      <a:pt x="556" y="392"/>
                    </a:lnTo>
                    <a:lnTo>
                      <a:pt x="560" y="396"/>
                    </a:lnTo>
                    <a:lnTo>
                      <a:pt x="572" y="400"/>
                    </a:lnTo>
                    <a:lnTo>
                      <a:pt x="572" y="404"/>
                    </a:lnTo>
                    <a:lnTo>
                      <a:pt x="564" y="412"/>
                    </a:lnTo>
                    <a:lnTo>
                      <a:pt x="560" y="404"/>
                    </a:lnTo>
                    <a:lnTo>
                      <a:pt x="556" y="408"/>
                    </a:lnTo>
                    <a:lnTo>
                      <a:pt x="560" y="412"/>
                    </a:lnTo>
                    <a:lnTo>
                      <a:pt x="544" y="404"/>
                    </a:lnTo>
                    <a:lnTo>
                      <a:pt x="568" y="424"/>
                    </a:lnTo>
                    <a:lnTo>
                      <a:pt x="560" y="432"/>
                    </a:lnTo>
                    <a:lnTo>
                      <a:pt x="556" y="428"/>
                    </a:lnTo>
                    <a:lnTo>
                      <a:pt x="556" y="436"/>
                    </a:lnTo>
                    <a:lnTo>
                      <a:pt x="564" y="444"/>
                    </a:lnTo>
                    <a:lnTo>
                      <a:pt x="560" y="448"/>
                    </a:lnTo>
                    <a:lnTo>
                      <a:pt x="552" y="468"/>
                    </a:lnTo>
                    <a:lnTo>
                      <a:pt x="548" y="468"/>
                    </a:lnTo>
                    <a:lnTo>
                      <a:pt x="540" y="476"/>
                    </a:lnTo>
                    <a:lnTo>
                      <a:pt x="544" y="480"/>
                    </a:lnTo>
                    <a:lnTo>
                      <a:pt x="544" y="476"/>
                    </a:lnTo>
                    <a:lnTo>
                      <a:pt x="556" y="476"/>
                    </a:lnTo>
                    <a:lnTo>
                      <a:pt x="556" y="480"/>
                    </a:lnTo>
                    <a:lnTo>
                      <a:pt x="548" y="496"/>
                    </a:lnTo>
                    <a:lnTo>
                      <a:pt x="532" y="500"/>
                    </a:lnTo>
                    <a:lnTo>
                      <a:pt x="532" y="508"/>
                    </a:lnTo>
                    <a:lnTo>
                      <a:pt x="540" y="512"/>
                    </a:lnTo>
                    <a:lnTo>
                      <a:pt x="532" y="508"/>
                    </a:lnTo>
                    <a:lnTo>
                      <a:pt x="540" y="520"/>
                    </a:lnTo>
                    <a:lnTo>
                      <a:pt x="536" y="524"/>
                    </a:lnTo>
                    <a:lnTo>
                      <a:pt x="540" y="524"/>
                    </a:lnTo>
                    <a:lnTo>
                      <a:pt x="536" y="536"/>
                    </a:lnTo>
                    <a:lnTo>
                      <a:pt x="544" y="552"/>
                    </a:lnTo>
                    <a:lnTo>
                      <a:pt x="540" y="556"/>
                    </a:lnTo>
                    <a:lnTo>
                      <a:pt x="540" y="560"/>
                    </a:lnTo>
                    <a:lnTo>
                      <a:pt x="532" y="556"/>
                    </a:lnTo>
                    <a:lnTo>
                      <a:pt x="532" y="560"/>
                    </a:lnTo>
                    <a:lnTo>
                      <a:pt x="528" y="556"/>
                    </a:lnTo>
                    <a:lnTo>
                      <a:pt x="520" y="556"/>
                    </a:lnTo>
                    <a:lnTo>
                      <a:pt x="516" y="552"/>
                    </a:lnTo>
                    <a:lnTo>
                      <a:pt x="512" y="552"/>
                    </a:lnTo>
                    <a:lnTo>
                      <a:pt x="512" y="556"/>
                    </a:lnTo>
                    <a:lnTo>
                      <a:pt x="508" y="552"/>
                    </a:lnTo>
                    <a:lnTo>
                      <a:pt x="500" y="552"/>
                    </a:lnTo>
                    <a:lnTo>
                      <a:pt x="496" y="548"/>
                    </a:lnTo>
                    <a:lnTo>
                      <a:pt x="496" y="552"/>
                    </a:lnTo>
                    <a:lnTo>
                      <a:pt x="492" y="548"/>
                    </a:lnTo>
                    <a:lnTo>
                      <a:pt x="488" y="552"/>
                    </a:lnTo>
                    <a:lnTo>
                      <a:pt x="488" y="556"/>
                    </a:lnTo>
                    <a:lnTo>
                      <a:pt x="484" y="556"/>
                    </a:lnTo>
                    <a:lnTo>
                      <a:pt x="484" y="560"/>
                    </a:lnTo>
                    <a:lnTo>
                      <a:pt x="480" y="560"/>
                    </a:lnTo>
                    <a:lnTo>
                      <a:pt x="480" y="576"/>
                    </a:lnTo>
                    <a:lnTo>
                      <a:pt x="488" y="580"/>
                    </a:lnTo>
                    <a:lnTo>
                      <a:pt x="488" y="584"/>
                    </a:lnTo>
                    <a:lnTo>
                      <a:pt x="488" y="596"/>
                    </a:lnTo>
                    <a:lnTo>
                      <a:pt x="488" y="604"/>
                    </a:lnTo>
                    <a:lnTo>
                      <a:pt x="488" y="612"/>
                    </a:lnTo>
                    <a:lnTo>
                      <a:pt x="472" y="616"/>
                    </a:lnTo>
                    <a:lnTo>
                      <a:pt x="468" y="608"/>
                    </a:lnTo>
                    <a:lnTo>
                      <a:pt x="468" y="600"/>
                    </a:lnTo>
                    <a:lnTo>
                      <a:pt x="464" y="596"/>
                    </a:lnTo>
                    <a:lnTo>
                      <a:pt x="460" y="596"/>
                    </a:lnTo>
                    <a:lnTo>
                      <a:pt x="464" y="588"/>
                    </a:lnTo>
                    <a:lnTo>
                      <a:pt x="440" y="592"/>
                    </a:lnTo>
                    <a:lnTo>
                      <a:pt x="436" y="592"/>
                    </a:lnTo>
                    <a:lnTo>
                      <a:pt x="420" y="592"/>
                    </a:lnTo>
                    <a:lnTo>
                      <a:pt x="408" y="592"/>
                    </a:lnTo>
                    <a:lnTo>
                      <a:pt x="356" y="596"/>
                    </a:lnTo>
                    <a:lnTo>
                      <a:pt x="336" y="596"/>
                    </a:lnTo>
                    <a:lnTo>
                      <a:pt x="300" y="600"/>
                    </a:lnTo>
                    <a:lnTo>
                      <a:pt x="284" y="600"/>
                    </a:lnTo>
                    <a:lnTo>
                      <a:pt x="252" y="604"/>
                    </a:lnTo>
                    <a:lnTo>
                      <a:pt x="244" y="604"/>
                    </a:lnTo>
                    <a:lnTo>
                      <a:pt x="220" y="604"/>
                    </a:lnTo>
                    <a:lnTo>
                      <a:pt x="208" y="604"/>
                    </a:lnTo>
                    <a:lnTo>
                      <a:pt x="152" y="608"/>
                    </a:lnTo>
                    <a:lnTo>
                      <a:pt x="148" y="604"/>
                    </a:lnTo>
                    <a:lnTo>
                      <a:pt x="144" y="604"/>
                    </a:lnTo>
                    <a:lnTo>
                      <a:pt x="144" y="600"/>
                    </a:lnTo>
                    <a:lnTo>
                      <a:pt x="144" y="592"/>
                    </a:lnTo>
                    <a:lnTo>
                      <a:pt x="140" y="588"/>
                    </a:lnTo>
                    <a:lnTo>
                      <a:pt x="136" y="584"/>
                    </a:lnTo>
                    <a:lnTo>
                      <a:pt x="136" y="576"/>
                    </a:lnTo>
                    <a:lnTo>
                      <a:pt x="132" y="576"/>
                    </a:lnTo>
                    <a:lnTo>
                      <a:pt x="132" y="572"/>
                    </a:lnTo>
                    <a:lnTo>
                      <a:pt x="128" y="564"/>
                    </a:lnTo>
                    <a:lnTo>
                      <a:pt x="124" y="556"/>
                    </a:lnTo>
                    <a:lnTo>
                      <a:pt x="120" y="552"/>
                    </a:lnTo>
                    <a:lnTo>
                      <a:pt x="116" y="552"/>
                    </a:lnTo>
                    <a:lnTo>
                      <a:pt x="116" y="548"/>
                    </a:lnTo>
                    <a:lnTo>
                      <a:pt x="116" y="544"/>
                    </a:lnTo>
                    <a:lnTo>
                      <a:pt x="116" y="536"/>
                    </a:lnTo>
                    <a:lnTo>
                      <a:pt x="116" y="532"/>
                    </a:lnTo>
                    <a:lnTo>
                      <a:pt x="116" y="528"/>
                    </a:lnTo>
                    <a:lnTo>
                      <a:pt x="116" y="524"/>
                    </a:lnTo>
                    <a:lnTo>
                      <a:pt x="116" y="512"/>
                    </a:lnTo>
                    <a:lnTo>
                      <a:pt x="116" y="508"/>
                    </a:lnTo>
                    <a:lnTo>
                      <a:pt x="120" y="504"/>
                    </a:lnTo>
                    <a:lnTo>
                      <a:pt x="116" y="496"/>
                    </a:lnTo>
                    <a:lnTo>
                      <a:pt x="116" y="488"/>
                    </a:lnTo>
                    <a:lnTo>
                      <a:pt x="108" y="480"/>
                    </a:lnTo>
                    <a:lnTo>
                      <a:pt x="108" y="476"/>
                    </a:lnTo>
                    <a:lnTo>
                      <a:pt x="104" y="468"/>
                    </a:lnTo>
                    <a:close/>
                    <a:moveTo>
                      <a:pt x="540" y="532"/>
                    </a:moveTo>
                    <a:lnTo>
                      <a:pt x="548" y="520"/>
                    </a:lnTo>
                    <a:lnTo>
                      <a:pt x="552" y="524"/>
                    </a:lnTo>
                    <a:lnTo>
                      <a:pt x="548" y="556"/>
                    </a:lnTo>
                    <a:lnTo>
                      <a:pt x="544" y="552"/>
                    </a:lnTo>
                    <a:lnTo>
                      <a:pt x="544" y="536"/>
                    </a:lnTo>
                    <a:lnTo>
                      <a:pt x="540" y="532"/>
                    </a:lnTo>
                    <a:close/>
                  </a:path>
                </a:pathLst>
              </a:custGeom>
              <a:solidFill>
                <a:schemeClr val="accent1"/>
              </a:solidFill>
              <a:ln w="6350">
                <a:solidFill>
                  <a:srgbClr val="000000"/>
                </a:solidFill>
                <a:round/>
                <a:headEnd/>
                <a:tailEnd/>
              </a:ln>
            </p:spPr>
            <p:txBody>
              <a:bodyPr/>
              <a:lstStyle/>
              <a:p>
                <a:endParaRPr lang="en-US"/>
              </a:p>
            </p:txBody>
          </p:sp>
          <p:sp>
            <p:nvSpPr>
              <p:cNvPr id="140" name="Freeform 60"/>
              <p:cNvSpPr>
                <a:spLocks noEditPoints="1"/>
              </p:cNvSpPr>
              <p:nvPr/>
            </p:nvSpPr>
            <p:spPr bwMode="auto">
              <a:xfrm>
                <a:off x="3409" y="2597"/>
                <a:ext cx="367" cy="281"/>
              </a:xfrm>
              <a:custGeom>
                <a:avLst/>
                <a:gdLst>
                  <a:gd name="T0" fmla="*/ 707356 w 548"/>
                  <a:gd name="T1" fmla="*/ 839824 h 416"/>
                  <a:gd name="T2" fmla="*/ 707356 w 548"/>
                  <a:gd name="T3" fmla="*/ 839824 h 416"/>
                  <a:gd name="T4" fmla="*/ 707356 w 548"/>
                  <a:gd name="T5" fmla="*/ 839824 h 416"/>
                  <a:gd name="T6" fmla="*/ 707356 w 548"/>
                  <a:gd name="T7" fmla="*/ 839824 h 416"/>
                  <a:gd name="T8" fmla="*/ 707356 w 548"/>
                  <a:gd name="T9" fmla="*/ 839824 h 416"/>
                  <a:gd name="T10" fmla="*/ 707356 w 548"/>
                  <a:gd name="T11" fmla="*/ 839824 h 416"/>
                  <a:gd name="T12" fmla="*/ 707356 w 548"/>
                  <a:gd name="T13" fmla="*/ 839824 h 416"/>
                  <a:gd name="T14" fmla="*/ 707356 w 548"/>
                  <a:gd name="T15" fmla="*/ 839824 h 416"/>
                  <a:gd name="T16" fmla="*/ 707356 w 548"/>
                  <a:gd name="T17" fmla="*/ 839824 h 416"/>
                  <a:gd name="T18" fmla="*/ 707356 w 548"/>
                  <a:gd name="T19" fmla="*/ 839824 h 416"/>
                  <a:gd name="T20" fmla="*/ 707356 w 548"/>
                  <a:gd name="T21" fmla="*/ 839824 h 416"/>
                  <a:gd name="T22" fmla="*/ 707356 w 548"/>
                  <a:gd name="T23" fmla="*/ 839824 h 416"/>
                  <a:gd name="T24" fmla="*/ 707356 w 548"/>
                  <a:gd name="T25" fmla="*/ 839824 h 416"/>
                  <a:gd name="T26" fmla="*/ 707356 w 548"/>
                  <a:gd name="T27" fmla="*/ 839824 h 416"/>
                  <a:gd name="T28" fmla="*/ 0 w 548"/>
                  <a:gd name="T29" fmla="*/ 839824 h 416"/>
                  <a:gd name="T30" fmla="*/ 0 w 548"/>
                  <a:gd name="T31" fmla="*/ 839824 h 416"/>
                  <a:gd name="T32" fmla="*/ 707356 w 548"/>
                  <a:gd name="T33" fmla="*/ 839824 h 416"/>
                  <a:gd name="T34" fmla="*/ 707356 w 548"/>
                  <a:gd name="T35" fmla="*/ 839824 h 416"/>
                  <a:gd name="T36" fmla="*/ 707356 w 548"/>
                  <a:gd name="T37" fmla="*/ 839824 h 416"/>
                  <a:gd name="T38" fmla="*/ 707356 w 548"/>
                  <a:gd name="T39" fmla="*/ 839824 h 416"/>
                  <a:gd name="T40" fmla="*/ 707356 w 548"/>
                  <a:gd name="T41" fmla="*/ 839824 h 416"/>
                  <a:gd name="T42" fmla="*/ 707356 w 548"/>
                  <a:gd name="T43" fmla="*/ 839824 h 416"/>
                  <a:gd name="T44" fmla="*/ 707356 w 548"/>
                  <a:gd name="T45" fmla="*/ 839824 h 416"/>
                  <a:gd name="T46" fmla="*/ 707356 w 548"/>
                  <a:gd name="T47" fmla="*/ 0 h 416"/>
                  <a:gd name="T48" fmla="*/ 707356 w 548"/>
                  <a:gd name="T49" fmla="*/ 839824 h 416"/>
                  <a:gd name="T50" fmla="*/ 707356 w 548"/>
                  <a:gd name="T51" fmla="*/ 839824 h 416"/>
                  <a:gd name="T52" fmla="*/ 707356 w 548"/>
                  <a:gd name="T53" fmla="*/ 839824 h 416"/>
                  <a:gd name="T54" fmla="*/ 707356 w 548"/>
                  <a:gd name="T55" fmla="*/ 839824 h 416"/>
                  <a:gd name="T56" fmla="*/ 707356 w 548"/>
                  <a:gd name="T57" fmla="*/ 839824 h 416"/>
                  <a:gd name="T58" fmla="*/ 707356 w 548"/>
                  <a:gd name="T59" fmla="*/ 839824 h 416"/>
                  <a:gd name="T60" fmla="*/ 707356 w 548"/>
                  <a:gd name="T61" fmla="*/ 839824 h 416"/>
                  <a:gd name="T62" fmla="*/ 707356 w 548"/>
                  <a:gd name="T63" fmla="*/ 839824 h 416"/>
                  <a:gd name="T64" fmla="*/ 707356 w 548"/>
                  <a:gd name="T65" fmla="*/ 839824 h 416"/>
                  <a:gd name="T66" fmla="*/ 707356 w 548"/>
                  <a:gd name="T67" fmla="*/ 839824 h 416"/>
                  <a:gd name="T68" fmla="*/ 707356 w 548"/>
                  <a:gd name="T69" fmla="*/ 839824 h 416"/>
                  <a:gd name="T70" fmla="*/ 707356 w 548"/>
                  <a:gd name="T71" fmla="*/ 839824 h 416"/>
                  <a:gd name="T72" fmla="*/ 707356 w 548"/>
                  <a:gd name="T73" fmla="*/ 839824 h 416"/>
                  <a:gd name="T74" fmla="*/ 707356 w 548"/>
                  <a:gd name="T75" fmla="*/ 839824 h 416"/>
                  <a:gd name="T76" fmla="*/ 707356 w 548"/>
                  <a:gd name="T77" fmla="*/ 839824 h 416"/>
                  <a:gd name="T78" fmla="*/ 707356 w 548"/>
                  <a:gd name="T79" fmla="*/ 839824 h 416"/>
                  <a:gd name="T80" fmla="*/ 707356 w 548"/>
                  <a:gd name="T81" fmla="*/ 839824 h 416"/>
                  <a:gd name="T82" fmla="*/ 707356 w 548"/>
                  <a:gd name="T83" fmla="*/ 839824 h 416"/>
                  <a:gd name="T84" fmla="*/ 707356 w 548"/>
                  <a:gd name="T85" fmla="*/ 839824 h 416"/>
                  <a:gd name="T86" fmla="*/ 707356 w 548"/>
                  <a:gd name="T87" fmla="*/ 839824 h 416"/>
                  <a:gd name="T88" fmla="*/ 707356 w 548"/>
                  <a:gd name="T89" fmla="*/ 839824 h 416"/>
                  <a:gd name="T90" fmla="*/ 707356 w 548"/>
                  <a:gd name="T91" fmla="*/ 839824 h 416"/>
                  <a:gd name="T92" fmla="*/ 707356 w 548"/>
                  <a:gd name="T93" fmla="*/ 839824 h 416"/>
                  <a:gd name="T94" fmla="*/ 707356 w 548"/>
                  <a:gd name="T95" fmla="*/ 839824 h 416"/>
                  <a:gd name="T96" fmla="*/ 707356 w 548"/>
                  <a:gd name="T97" fmla="*/ 839824 h 416"/>
                  <a:gd name="T98" fmla="*/ 707356 w 548"/>
                  <a:gd name="T99" fmla="*/ 839824 h 416"/>
                  <a:gd name="T100" fmla="*/ 707356 w 548"/>
                  <a:gd name="T101" fmla="*/ 839824 h 416"/>
                  <a:gd name="T102" fmla="*/ 707356 w 548"/>
                  <a:gd name="T103" fmla="*/ 839824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8"/>
                  <a:gd name="T157" fmla="*/ 0 h 416"/>
                  <a:gd name="T158" fmla="*/ 548 w 548"/>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8" h="416">
                    <a:moveTo>
                      <a:pt x="208" y="276"/>
                    </a:moveTo>
                    <a:lnTo>
                      <a:pt x="204" y="276"/>
                    </a:lnTo>
                    <a:lnTo>
                      <a:pt x="204" y="272"/>
                    </a:lnTo>
                    <a:lnTo>
                      <a:pt x="200" y="276"/>
                    </a:lnTo>
                    <a:lnTo>
                      <a:pt x="200" y="272"/>
                    </a:lnTo>
                    <a:lnTo>
                      <a:pt x="196" y="272"/>
                    </a:lnTo>
                    <a:lnTo>
                      <a:pt x="196" y="268"/>
                    </a:lnTo>
                    <a:lnTo>
                      <a:pt x="192" y="264"/>
                    </a:lnTo>
                    <a:lnTo>
                      <a:pt x="196" y="264"/>
                    </a:lnTo>
                    <a:lnTo>
                      <a:pt x="192" y="260"/>
                    </a:lnTo>
                    <a:lnTo>
                      <a:pt x="192" y="264"/>
                    </a:lnTo>
                    <a:lnTo>
                      <a:pt x="188" y="260"/>
                    </a:lnTo>
                    <a:lnTo>
                      <a:pt x="184" y="260"/>
                    </a:lnTo>
                    <a:lnTo>
                      <a:pt x="184" y="256"/>
                    </a:lnTo>
                    <a:lnTo>
                      <a:pt x="184" y="252"/>
                    </a:lnTo>
                    <a:lnTo>
                      <a:pt x="184" y="248"/>
                    </a:lnTo>
                    <a:lnTo>
                      <a:pt x="184" y="244"/>
                    </a:lnTo>
                    <a:lnTo>
                      <a:pt x="180" y="244"/>
                    </a:lnTo>
                    <a:lnTo>
                      <a:pt x="176" y="240"/>
                    </a:lnTo>
                    <a:lnTo>
                      <a:pt x="172" y="236"/>
                    </a:lnTo>
                    <a:lnTo>
                      <a:pt x="168" y="232"/>
                    </a:lnTo>
                    <a:lnTo>
                      <a:pt x="164" y="232"/>
                    </a:lnTo>
                    <a:lnTo>
                      <a:pt x="160" y="228"/>
                    </a:lnTo>
                    <a:lnTo>
                      <a:pt x="156" y="228"/>
                    </a:lnTo>
                    <a:lnTo>
                      <a:pt x="152" y="228"/>
                    </a:lnTo>
                    <a:lnTo>
                      <a:pt x="148" y="224"/>
                    </a:lnTo>
                    <a:lnTo>
                      <a:pt x="148" y="220"/>
                    </a:lnTo>
                    <a:lnTo>
                      <a:pt x="144" y="216"/>
                    </a:lnTo>
                    <a:lnTo>
                      <a:pt x="140" y="208"/>
                    </a:lnTo>
                    <a:lnTo>
                      <a:pt x="132" y="204"/>
                    </a:lnTo>
                    <a:lnTo>
                      <a:pt x="128" y="200"/>
                    </a:lnTo>
                    <a:lnTo>
                      <a:pt x="124" y="200"/>
                    </a:lnTo>
                    <a:lnTo>
                      <a:pt x="124" y="196"/>
                    </a:lnTo>
                    <a:lnTo>
                      <a:pt x="120" y="196"/>
                    </a:lnTo>
                    <a:lnTo>
                      <a:pt x="116" y="196"/>
                    </a:lnTo>
                    <a:lnTo>
                      <a:pt x="108" y="188"/>
                    </a:lnTo>
                    <a:lnTo>
                      <a:pt x="100" y="188"/>
                    </a:lnTo>
                    <a:lnTo>
                      <a:pt x="100" y="184"/>
                    </a:lnTo>
                    <a:lnTo>
                      <a:pt x="96" y="180"/>
                    </a:lnTo>
                    <a:lnTo>
                      <a:pt x="96" y="176"/>
                    </a:lnTo>
                    <a:lnTo>
                      <a:pt x="88" y="168"/>
                    </a:lnTo>
                    <a:lnTo>
                      <a:pt x="80" y="160"/>
                    </a:lnTo>
                    <a:lnTo>
                      <a:pt x="76" y="156"/>
                    </a:lnTo>
                    <a:lnTo>
                      <a:pt x="76" y="152"/>
                    </a:lnTo>
                    <a:lnTo>
                      <a:pt x="72" y="144"/>
                    </a:lnTo>
                    <a:lnTo>
                      <a:pt x="68" y="136"/>
                    </a:lnTo>
                    <a:lnTo>
                      <a:pt x="64" y="132"/>
                    </a:lnTo>
                    <a:lnTo>
                      <a:pt x="60" y="128"/>
                    </a:lnTo>
                    <a:lnTo>
                      <a:pt x="56" y="124"/>
                    </a:lnTo>
                    <a:lnTo>
                      <a:pt x="52" y="120"/>
                    </a:lnTo>
                    <a:lnTo>
                      <a:pt x="44" y="120"/>
                    </a:lnTo>
                    <a:lnTo>
                      <a:pt x="44" y="124"/>
                    </a:lnTo>
                    <a:lnTo>
                      <a:pt x="36" y="120"/>
                    </a:lnTo>
                    <a:lnTo>
                      <a:pt x="32" y="116"/>
                    </a:lnTo>
                    <a:lnTo>
                      <a:pt x="28" y="116"/>
                    </a:lnTo>
                    <a:lnTo>
                      <a:pt x="24" y="112"/>
                    </a:lnTo>
                    <a:lnTo>
                      <a:pt x="24" y="108"/>
                    </a:lnTo>
                    <a:lnTo>
                      <a:pt x="12" y="108"/>
                    </a:lnTo>
                    <a:lnTo>
                      <a:pt x="8" y="100"/>
                    </a:lnTo>
                    <a:lnTo>
                      <a:pt x="0" y="100"/>
                    </a:lnTo>
                    <a:lnTo>
                      <a:pt x="0" y="96"/>
                    </a:lnTo>
                    <a:lnTo>
                      <a:pt x="0" y="92"/>
                    </a:lnTo>
                    <a:lnTo>
                      <a:pt x="0" y="88"/>
                    </a:lnTo>
                    <a:lnTo>
                      <a:pt x="0" y="84"/>
                    </a:lnTo>
                    <a:lnTo>
                      <a:pt x="4" y="80"/>
                    </a:lnTo>
                    <a:lnTo>
                      <a:pt x="8" y="80"/>
                    </a:lnTo>
                    <a:lnTo>
                      <a:pt x="8" y="76"/>
                    </a:lnTo>
                    <a:lnTo>
                      <a:pt x="8" y="72"/>
                    </a:lnTo>
                    <a:lnTo>
                      <a:pt x="12" y="68"/>
                    </a:lnTo>
                    <a:lnTo>
                      <a:pt x="16" y="64"/>
                    </a:lnTo>
                    <a:lnTo>
                      <a:pt x="20" y="64"/>
                    </a:lnTo>
                    <a:lnTo>
                      <a:pt x="20" y="60"/>
                    </a:lnTo>
                    <a:lnTo>
                      <a:pt x="20" y="56"/>
                    </a:lnTo>
                    <a:lnTo>
                      <a:pt x="20" y="60"/>
                    </a:lnTo>
                    <a:lnTo>
                      <a:pt x="24" y="56"/>
                    </a:lnTo>
                    <a:lnTo>
                      <a:pt x="20" y="52"/>
                    </a:lnTo>
                    <a:lnTo>
                      <a:pt x="32" y="48"/>
                    </a:lnTo>
                    <a:lnTo>
                      <a:pt x="44" y="40"/>
                    </a:lnTo>
                    <a:lnTo>
                      <a:pt x="56" y="36"/>
                    </a:lnTo>
                    <a:lnTo>
                      <a:pt x="64" y="32"/>
                    </a:lnTo>
                    <a:lnTo>
                      <a:pt x="64" y="28"/>
                    </a:lnTo>
                    <a:lnTo>
                      <a:pt x="68" y="28"/>
                    </a:lnTo>
                    <a:lnTo>
                      <a:pt x="76" y="24"/>
                    </a:lnTo>
                    <a:lnTo>
                      <a:pt x="84" y="24"/>
                    </a:lnTo>
                    <a:lnTo>
                      <a:pt x="88" y="20"/>
                    </a:lnTo>
                    <a:lnTo>
                      <a:pt x="92" y="20"/>
                    </a:lnTo>
                    <a:lnTo>
                      <a:pt x="96" y="12"/>
                    </a:lnTo>
                    <a:lnTo>
                      <a:pt x="100" y="16"/>
                    </a:lnTo>
                    <a:lnTo>
                      <a:pt x="104" y="16"/>
                    </a:lnTo>
                    <a:lnTo>
                      <a:pt x="108" y="12"/>
                    </a:lnTo>
                    <a:lnTo>
                      <a:pt x="116" y="12"/>
                    </a:lnTo>
                    <a:lnTo>
                      <a:pt x="144" y="8"/>
                    </a:lnTo>
                    <a:lnTo>
                      <a:pt x="152" y="8"/>
                    </a:lnTo>
                    <a:lnTo>
                      <a:pt x="164" y="8"/>
                    </a:lnTo>
                    <a:lnTo>
                      <a:pt x="212" y="4"/>
                    </a:lnTo>
                    <a:lnTo>
                      <a:pt x="216" y="0"/>
                    </a:lnTo>
                    <a:lnTo>
                      <a:pt x="244" y="0"/>
                    </a:lnTo>
                    <a:lnTo>
                      <a:pt x="248" y="4"/>
                    </a:lnTo>
                    <a:lnTo>
                      <a:pt x="244" y="12"/>
                    </a:lnTo>
                    <a:lnTo>
                      <a:pt x="248" y="12"/>
                    </a:lnTo>
                    <a:lnTo>
                      <a:pt x="260" y="4"/>
                    </a:lnTo>
                    <a:lnTo>
                      <a:pt x="264" y="8"/>
                    </a:lnTo>
                    <a:lnTo>
                      <a:pt x="272" y="16"/>
                    </a:lnTo>
                    <a:lnTo>
                      <a:pt x="280" y="24"/>
                    </a:lnTo>
                    <a:lnTo>
                      <a:pt x="280" y="40"/>
                    </a:lnTo>
                    <a:lnTo>
                      <a:pt x="304" y="36"/>
                    </a:lnTo>
                    <a:lnTo>
                      <a:pt x="332" y="32"/>
                    </a:lnTo>
                    <a:lnTo>
                      <a:pt x="376" y="24"/>
                    </a:lnTo>
                    <a:lnTo>
                      <a:pt x="404" y="20"/>
                    </a:lnTo>
                    <a:lnTo>
                      <a:pt x="432" y="40"/>
                    </a:lnTo>
                    <a:lnTo>
                      <a:pt x="484" y="76"/>
                    </a:lnTo>
                    <a:lnTo>
                      <a:pt x="536" y="116"/>
                    </a:lnTo>
                    <a:lnTo>
                      <a:pt x="548" y="124"/>
                    </a:lnTo>
                    <a:lnTo>
                      <a:pt x="544" y="128"/>
                    </a:lnTo>
                    <a:lnTo>
                      <a:pt x="548" y="128"/>
                    </a:lnTo>
                    <a:lnTo>
                      <a:pt x="520" y="152"/>
                    </a:lnTo>
                    <a:lnTo>
                      <a:pt x="508" y="172"/>
                    </a:lnTo>
                    <a:lnTo>
                      <a:pt x="500" y="196"/>
                    </a:lnTo>
                    <a:lnTo>
                      <a:pt x="496" y="212"/>
                    </a:lnTo>
                    <a:lnTo>
                      <a:pt x="496" y="208"/>
                    </a:lnTo>
                    <a:lnTo>
                      <a:pt x="484" y="216"/>
                    </a:lnTo>
                    <a:lnTo>
                      <a:pt x="496" y="232"/>
                    </a:lnTo>
                    <a:lnTo>
                      <a:pt x="492" y="236"/>
                    </a:lnTo>
                    <a:lnTo>
                      <a:pt x="480" y="236"/>
                    </a:lnTo>
                    <a:lnTo>
                      <a:pt x="484" y="240"/>
                    </a:lnTo>
                    <a:lnTo>
                      <a:pt x="488" y="244"/>
                    </a:lnTo>
                    <a:lnTo>
                      <a:pt x="476" y="256"/>
                    </a:lnTo>
                    <a:lnTo>
                      <a:pt x="456" y="260"/>
                    </a:lnTo>
                    <a:lnTo>
                      <a:pt x="452" y="268"/>
                    </a:lnTo>
                    <a:lnTo>
                      <a:pt x="456" y="272"/>
                    </a:lnTo>
                    <a:lnTo>
                      <a:pt x="456" y="276"/>
                    </a:lnTo>
                    <a:lnTo>
                      <a:pt x="444" y="296"/>
                    </a:lnTo>
                    <a:lnTo>
                      <a:pt x="424" y="296"/>
                    </a:lnTo>
                    <a:lnTo>
                      <a:pt x="432" y="276"/>
                    </a:lnTo>
                    <a:lnTo>
                      <a:pt x="424" y="288"/>
                    </a:lnTo>
                    <a:lnTo>
                      <a:pt x="420" y="280"/>
                    </a:lnTo>
                    <a:lnTo>
                      <a:pt x="416" y="284"/>
                    </a:lnTo>
                    <a:lnTo>
                      <a:pt x="420" y="296"/>
                    </a:lnTo>
                    <a:lnTo>
                      <a:pt x="428" y="304"/>
                    </a:lnTo>
                    <a:lnTo>
                      <a:pt x="428" y="312"/>
                    </a:lnTo>
                    <a:lnTo>
                      <a:pt x="420" y="324"/>
                    </a:lnTo>
                    <a:lnTo>
                      <a:pt x="396" y="336"/>
                    </a:lnTo>
                    <a:lnTo>
                      <a:pt x="388" y="344"/>
                    </a:lnTo>
                    <a:lnTo>
                      <a:pt x="380" y="344"/>
                    </a:lnTo>
                    <a:lnTo>
                      <a:pt x="372" y="324"/>
                    </a:lnTo>
                    <a:lnTo>
                      <a:pt x="376" y="344"/>
                    </a:lnTo>
                    <a:lnTo>
                      <a:pt x="368" y="348"/>
                    </a:lnTo>
                    <a:lnTo>
                      <a:pt x="356" y="340"/>
                    </a:lnTo>
                    <a:lnTo>
                      <a:pt x="360" y="348"/>
                    </a:lnTo>
                    <a:lnTo>
                      <a:pt x="348" y="348"/>
                    </a:lnTo>
                    <a:lnTo>
                      <a:pt x="348" y="352"/>
                    </a:lnTo>
                    <a:lnTo>
                      <a:pt x="368" y="356"/>
                    </a:lnTo>
                    <a:lnTo>
                      <a:pt x="372" y="364"/>
                    </a:lnTo>
                    <a:lnTo>
                      <a:pt x="372" y="372"/>
                    </a:lnTo>
                    <a:lnTo>
                      <a:pt x="356" y="380"/>
                    </a:lnTo>
                    <a:lnTo>
                      <a:pt x="348" y="380"/>
                    </a:lnTo>
                    <a:lnTo>
                      <a:pt x="340" y="372"/>
                    </a:lnTo>
                    <a:lnTo>
                      <a:pt x="332" y="356"/>
                    </a:lnTo>
                    <a:lnTo>
                      <a:pt x="332" y="352"/>
                    </a:lnTo>
                    <a:lnTo>
                      <a:pt x="328" y="352"/>
                    </a:lnTo>
                    <a:lnTo>
                      <a:pt x="320" y="352"/>
                    </a:lnTo>
                    <a:lnTo>
                      <a:pt x="332" y="368"/>
                    </a:lnTo>
                    <a:lnTo>
                      <a:pt x="340" y="388"/>
                    </a:lnTo>
                    <a:lnTo>
                      <a:pt x="328" y="416"/>
                    </a:lnTo>
                    <a:lnTo>
                      <a:pt x="304" y="412"/>
                    </a:lnTo>
                    <a:lnTo>
                      <a:pt x="300" y="400"/>
                    </a:lnTo>
                    <a:lnTo>
                      <a:pt x="296" y="396"/>
                    </a:lnTo>
                    <a:lnTo>
                      <a:pt x="296" y="392"/>
                    </a:lnTo>
                    <a:lnTo>
                      <a:pt x="300" y="392"/>
                    </a:lnTo>
                    <a:lnTo>
                      <a:pt x="296" y="384"/>
                    </a:lnTo>
                    <a:lnTo>
                      <a:pt x="296" y="380"/>
                    </a:lnTo>
                    <a:lnTo>
                      <a:pt x="292" y="384"/>
                    </a:lnTo>
                    <a:lnTo>
                      <a:pt x="288" y="380"/>
                    </a:lnTo>
                    <a:lnTo>
                      <a:pt x="288" y="376"/>
                    </a:lnTo>
                    <a:lnTo>
                      <a:pt x="288" y="372"/>
                    </a:lnTo>
                    <a:lnTo>
                      <a:pt x="288" y="364"/>
                    </a:lnTo>
                    <a:lnTo>
                      <a:pt x="280" y="360"/>
                    </a:lnTo>
                    <a:lnTo>
                      <a:pt x="276" y="356"/>
                    </a:lnTo>
                    <a:lnTo>
                      <a:pt x="272" y="352"/>
                    </a:lnTo>
                    <a:lnTo>
                      <a:pt x="268" y="356"/>
                    </a:lnTo>
                    <a:lnTo>
                      <a:pt x="264" y="352"/>
                    </a:lnTo>
                    <a:lnTo>
                      <a:pt x="260" y="352"/>
                    </a:lnTo>
                    <a:lnTo>
                      <a:pt x="260" y="348"/>
                    </a:lnTo>
                    <a:lnTo>
                      <a:pt x="260" y="344"/>
                    </a:lnTo>
                    <a:lnTo>
                      <a:pt x="256" y="340"/>
                    </a:lnTo>
                    <a:lnTo>
                      <a:pt x="256" y="336"/>
                    </a:lnTo>
                    <a:lnTo>
                      <a:pt x="256" y="332"/>
                    </a:lnTo>
                    <a:lnTo>
                      <a:pt x="252" y="328"/>
                    </a:lnTo>
                    <a:lnTo>
                      <a:pt x="252" y="324"/>
                    </a:lnTo>
                    <a:lnTo>
                      <a:pt x="252" y="320"/>
                    </a:lnTo>
                    <a:lnTo>
                      <a:pt x="248" y="320"/>
                    </a:lnTo>
                    <a:lnTo>
                      <a:pt x="248" y="316"/>
                    </a:lnTo>
                    <a:lnTo>
                      <a:pt x="244" y="316"/>
                    </a:lnTo>
                    <a:lnTo>
                      <a:pt x="248" y="312"/>
                    </a:lnTo>
                    <a:lnTo>
                      <a:pt x="244" y="312"/>
                    </a:lnTo>
                    <a:lnTo>
                      <a:pt x="240" y="304"/>
                    </a:lnTo>
                    <a:lnTo>
                      <a:pt x="240" y="296"/>
                    </a:lnTo>
                    <a:lnTo>
                      <a:pt x="236" y="292"/>
                    </a:lnTo>
                    <a:lnTo>
                      <a:pt x="232" y="292"/>
                    </a:lnTo>
                    <a:lnTo>
                      <a:pt x="228" y="292"/>
                    </a:lnTo>
                    <a:lnTo>
                      <a:pt x="224" y="288"/>
                    </a:lnTo>
                    <a:lnTo>
                      <a:pt x="216" y="284"/>
                    </a:lnTo>
                    <a:lnTo>
                      <a:pt x="212" y="284"/>
                    </a:lnTo>
                    <a:lnTo>
                      <a:pt x="208" y="280"/>
                    </a:lnTo>
                    <a:lnTo>
                      <a:pt x="208" y="276"/>
                    </a:lnTo>
                    <a:close/>
                    <a:moveTo>
                      <a:pt x="340" y="388"/>
                    </a:moveTo>
                    <a:lnTo>
                      <a:pt x="344" y="384"/>
                    </a:lnTo>
                    <a:lnTo>
                      <a:pt x="352" y="388"/>
                    </a:lnTo>
                    <a:lnTo>
                      <a:pt x="336" y="408"/>
                    </a:lnTo>
                    <a:lnTo>
                      <a:pt x="340" y="388"/>
                    </a:lnTo>
                    <a:close/>
                  </a:path>
                </a:pathLst>
              </a:custGeom>
              <a:solidFill>
                <a:schemeClr val="accent3">
                  <a:lumMod val="40000"/>
                  <a:lumOff val="60000"/>
                </a:schemeClr>
              </a:solidFill>
              <a:ln w="6350">
                <a:solidFill>
                  <a:schemeClr val="tx1"/>
                </a:solidFill>
                <a:round/>
                <a:headEnd/>
                <a:tailEnd/>
              </a:ln>
            </p:spPr>
            <p:txBody>
              <a:bodyPr/>
              <a:lstStyle/>
              <a:p>
                <a:endParaRPr lang="en-US"/>
              </a:p>
            </p:txBody>
          </p:sp>
          <p:sp>
            <p:nvSpPr>
              <p:cNvPr id="141" name="Freeform 61"/>
              <p:cNvSpPr>
                <a:spLocks/>
              </p:cNvSpPr>
              <p:nvPr/>
            </p:nvSpPr>
            <p:spPr bwMode="auto">
              <a:xfrm>
                <a:off x="2565" y="2546"/>
                <a:ext cx="366" cy="335"/>
              </a:xfrm>
              <a:custGeom>
                <a:avLst/>
                <a:gdLst>
                  <a:gd name="T0" fmla="*/ 669789 w 548"/>
                  <a:gd name="T1" fmla="*/ 837899 h 496"/>
                  <a:gd name="T2" fmla="*/ 0 w 548"/>
                  <a:gd name="T3" fmla="*/ 837899 h 496"/>
                  <a:gd name="T4" fmla="*/ 669789 w 548"/>
                  <a:gd name="T5" fmla="*/ 837899 h 496"/>
                  <a:gd name="T6" fmla="*/ 669789 w 548"/>
                  <a:gd name="T7" fmla="*/ 837899 h 496"/>
                  <a:gd name="T8" fmla="*/ 669789 w 548"/>
                  <a:gd name="T9" fmla="*/ 837899 h 496"/>
                  <a:gd name="T10" fmla="*/ 669789 w 548"/>
                  <a:gd name="T11" fmla="*/ 837899 h 496"/>
                  <a:gd name="T12" fmla="*/ 669789 w 548"/>
                  <a:gd name="T13" fmla="*/ 837899 h 496"/>
                  <a:gd name="T14" fmla="*/ 669789 w 548"/>
                  <a:gd name="T15" fmla="*/ 837899 h 496"/>
                  <a:gd name="T16" fmla="*/ 669789 w 548"/>
                  <a:gd name="T17" fmla="*/ 837899 h 496"/>
                  <a:gd name="T18" fmla="*/ 669789 w 548"/>
                  <a:gd name="T19" fmla="*/ 837899 h 496"/>
                  <a:gd name="T20" fmla="*/ 669789 w 548"/>
                  <a:gd name="T21" fmla="*/ 837899 h 496"/>
                  <a:gd name="T22" fmla="*/ 669789 w 548"/>
                  <a:gd name="T23" fmla="*/ 837899 h 496"/>
                  <a:gd name="T24" fmla="*/ 669789 w 548"/>
                  <a:gd name="T25" fmla="*/ 837899 h 496"/>
                  <a:gd name="T26" fmla="*/ 669789 w 548"/>
                  <a:gd name="T27" fmla="*/ 837899 h 496"/>
                  <a:gd name="T28" fmla="*/ 669789 w 548"/>
                  <a:gd name="T29" fmla="*/ 837899 h 496"/>
                  <a:gd name="T30" fmla="*/ 669789 w 548"/>
                  <a:gd name="T31" fmla="*/ 837899 h 496"/>
                  <a:gd name="T32" fmla="*/ 669789 w 548"/>
                  <a:gd name="T33" fmla="*/ 837899 h 496"/>
                  <a:gd name="T34" fmla="*/ 669789 w 548"/>
                  <a:gd name="T35" fmla="*/ 837899 h 496"/>
                  <a:gd name="T36" fmla="*/ 669789 w 548"/>
                  <a:gd name="T37" fmla="*/ 837899 h 496"/>
                  <a:gd name="T38" fmla="*/ 669789 w 548"/>
                  <a:gd name="T39" fmla="*/ 837899 h 496"/>
                  <a:gd name="T40" fmla="*/ 669789 w 548"/>
                  <a:gd name="T41" fmla="*/ 837899 h 496"/>
                  <a:gd name="T42" fmla="*/ 669789 w 548"/>
                  <a:gd name="T43" fmla="*/ 837899 h 496"/>
                  <a:gd name="T44" fmla="*/ 669789 w 548"/>
                  <a:gd name="T45" fmla="*/ 837899 h 496"/>
                  <a:gd name="T46" fmla="*/ 669789 w 548"/>
                  <a:gd name="T47" fmla="*/ 837899 h 496"/>
                  <a:gd name="T48" fmla="*/ 669789 w 548"/>
                  <a:gd name="T49" fmla="*/ 837899 h 496"/>
                  <a:gd name="T50" fmla="*/ 669789 w 548"/>
                  <a:gd name="T51" fmla="*/ 837899 h 496"/>
                  <a:gd name="T52" fmla="*/ 669789 w 548"/>
                  <a:gd name="T53" fmla="*/ 837899 h 496"/>
                  <a:gd name="T54" fmla="*/ 669789 w 548"/>
                  <a:gd name="T55" fmla="*/ 837899 h 496"/>
                  <a:gd name="T56" fmla="*/ 669789 w 548"/>
                  <a:gd name="T57" fmla="*/ 837899 h 496"/>
                  <a:gd name="T58" fmla="*/ 669789 w 548"/>
                  <a:gd name="T59" fmla="*/ 837899 h 496"/>
                  <a:gd name="T60" fmla="*/ 669789 w 548"/>
                  <a:gd name="T61" fmla="*/ 837899 h 496"/>
                  <a:gd name="T62" fmla="*/ 669789 w 548"/>
                  <a:gd name="T63" fmla="*/ 837899 h 496"/>
                  <a:gd name="T64" fmla="*/ 669789 w 548"/>
                  <a:gd name="T65" fmla="*/ 837899 h 496"/>
                  <a:gd name="T66" fmla="*/ 669789 w 548"/>
                  <a:gd name="T67" fmla="*/ 837899 h 496"/>
                  <a:gd name="T68" fmla="*/ 669789 w 548"/>
                  <a:gd name="T69" fmla="*/ 837899 h 496"/>
                  <a:gd name="T70" fmla="*/ 669789 w 548"/>
                  <a:gd name="T71" fmla="*/ 837899 h 496"/>
                  <a:gd name="T72" fmla="*/ 669789 w 548"/>
                  <a:gd name="T73" fmla="*/ 837899 h 496"/>
                  <a:gd name="T74" fmla="*/ 669789 w 548"/>
                  <a:gd name="T75" fmla="*/ 837899 h 496"/>
                  <a:gd name="T76" fmla="*/ 669789 w 548"/>
                  <a:gd name="T77" fmla="*/ 837899 h 496"/>
                  <a:gd name="T78" fmla="*/ 669789 w 548"/>
                  <a:gd name="T79" fmla="*/ 837899 h 496"/>
                  <a:gd name="T80" fmla="*/ 669789 w 548"/>
                  <a:gd name="T81" fmla="*/ 837899 h 496"/>
                  <a:gd name="T82" fmla="*/ 669789 w 548"/>
                  <a:gd name="T83" fmla="*/ 837899 h 496"/>
                  <a:gd name="T84" fmla="*/ 669789 w 548"/>
                  <a:gd name="T85" fmla="*/ 837899 h 496"/>
                  <a:gd name="T86" fmla="*/ 669789 w 548"/>
                  <a:gd name="T87" fmla="*/ 837899 h 496"/>
                  <a:gd name="T88" fmla="*/ 669789 w 548"/>
                  <a:gd name="T89" fmla="*/ 837899 h 496"/>
                  <a:gd name="T90" fmla="*/ 669789 w 548"/>
                  <a:gd name="T91" fmla="*/ 837899 h 496"/>
                  <a:gd name="T92" fmla="*/ 669789 w 548"/>
                  <a:gd name="T93" fmla="*/ 837899 h 496"/>
                  <a:gd name="T94" fmla="*/ 669789 w 548"/>
                  <a:gd name="T95" fmla="*/ 837899 h 496"/>
                  <a:gd name="T96" fmla="*/ 669789 w 548"/>
                  <a:gd name="T97" fmla="*/ 837899 h 496"/>
                  <a:gd name="T98" fmla="*/ 669789 w 548"/>
                  <a:gd name="T99" fmla="*/ 837899 h 496"/>
                  <a:gd name="T100" fmla="*/ 669789 w 548"/>
                  <a:gd name="T101" fmla="*/ 837899 h 496"/>
                  <a:gd name="T102" fmla="*/ 669789 w 548"/>
                  <a:gd name="T103" fmla="*/ 837899 h 496"/>
                  <a:gd name="T104" fmla="*/ 669789 w 548"/>
                  <a:gd name="T105" fmla="*/ 837899 h 496"/>
                  <a:gd name="T106" fmla="*/ 669789 w 548"/>
                  <a:gd name="T107" fmla="*/ 837899 h 496"/>
                  <a:gd name="T108" fmla="*/ 669789 w 548"/>
                  <a:gd name="T109" fmla="*/ 837899 h 496"/>
                  <a:gd name="T110" fmla="*/ 669789 w 548"/>
                  <a:gd name="T111" fmla="*/ 837899 h 4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96"/>
                  <a:gd name="T170" fmla="*/ 548 w 548"/>
                  <a:gd name="T171" fmla="*/ 496 h 4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96">
                    <a:moveTo>
                      <a:pt x="20" y="336"/>
                    </a:moveTo>
                    <a:lnTo>
                      <a:pt x="24" y="292"/>
                    </a:lnTo>
                    <a:lnTo>
                      <a:pt x="24" y="260"/>
                    </a:lnTo>
                    <a:lnTo>
                      <a:pt x="24" y="232"/>
                    </a:lnTo>
                    <a:lnTo>
                      <a:pt x="24" y="168"/>
                    </a:lnTo>
                    <a:lnTo>
                      <a:pt x="16" y="136"/>
                    </a:lnTo>
                    <a:lnTo>
                      <a:pt x="16" y="120"/>
                    </a:lnTo>
                    <a:lnTo>
                      <a:pt x="8" y="72"/>
                    </a:lnTo>
                    <a:lnTo>
                      <a:pt x="8" y="64"/>
                    </a:lnTo>
                    <a:lnTo>
                      <a:pt x="0" y="20"/>
                    </a:lnTo>
                    <a:lnTo>
                      <a:pt x="60" y="16"/>
                    </a:lnTo>
                    <a:lnTo>
                      <a:pt x="84" y="16"/>
                    </a:lnTo>
                    <a:lnTo>
                      <a:pt x="112" y="16"/>
                    </a:lnTo>
                    <a:lnTo>
                      <a:pt x="140" y="16"/>
                    </a:lnTo>
                    <a:lnTo>
                      <a:pt x="144" y="16"/>
                    </a:lnTo>
                    <a:lnTo>
                      <a:pt x="192" y="16"/>
                    </a:lnTo>
                    <a:lnTo>
                      <a:pt x="200" y="16"/>
                    </a:lnTo>
                    <a:lnTo>
                      <a:pt x="228" y="12"/>
                    </a:lnTo>
                    <a:lnTo>
                      <a:pt x="268" y="12"/>
                    </a:lnTo>
                    <a:lnTo>
                      <a:pt x="272" y="12"/>
                    </a:lnTo>
                    <a:lnTo>
                      <a:pt x="320" y="8"/>
                    </a:lnTo>
                    <a:lnTo>
                      <a:pt x="344" y="8"/>
                    </a:lnTo>
                    <a:lnTo>
                      <a:pt x="348" y="8"/>
                    </a:lnTo>
                    <a:lnTo>
                      <a:pt x="380" y="8"/>
                    </a:lnTo>
                    <a:lnTo>
                      <a:pt x="416" y="4"/>
                    </a:lnTo>
                    <a:lnTo>
                      <a:pt x="440" y="4"/>
                    </a:lnTo>
                    <a:lnTo>
                      <a:pt x="480" y="0"/>
                    </a:lnTo>
                    <a:lnTo>
                      <a:pt x="488" y="0"/>
                    </a:lnTo>
                    <a:lnTo>
                      <a:pt x="488" y="4"/>
                    </a:lnTo>
                    <a:lnTo>
                      <a:pt x="492" y="4"/>
                    </a:lnTo>
                    <a:lnTo>
                      <a:pt x="492" y="8"/>
                    </a:lnTo>
                    <a:lnTo>
                      <a:pt x="492" y="12"/>
                    </a:lnTo>
                    <a:lnTo>
                      <a:pt x="496" y="12"/>
                    </a:lnTo>
                    <a:lnTo>
                      <a:pt x="500" y="16"/>
                    </a:lnTo>
                    <a:lnTo>
                      <a:pt x="496" y="24"/>
                    </a:lnTo>
                    <a:lnTo>
                      <a:pt x="500" y="24"/>
                    </a:lnTo>
                    <a:lnTo>
                      <a:pt x="500" y="28"/>
                    </a:lnTo>
                    <a:lnTo>
                      <a:pt x="492" y="32"/>
                    </a:lnTo>
                    <a:lnTo>
                      <a:pt x="492" y="40"/>
                    </a:lnTo>
                    <a:lnTo>
                      <a:pt x="488" y="40"/>
                    </a:lnTo>
                    <a:lnTo>
                      <a:pt x="484" y="44"/>
                    </a:lnTo>
                    <a:lnTo>
                      <a:pt x="480" y="48"/>
                    </a:lnTo>
                    <a:lnTo>
                      <a:pt x="480" y="52"/>
                    </a:lnTo>
                    <a:lnTo>
                      <a:pt x="476" y="52"/>
                    </a:lnTo>
                    <a:lnTo>
                      <a:pt x="472" y="56"/>
                    </a:lnTo>
                    <a:lnTo>
                      <a:pt x="468" y="72"/>
                    </a:lnTo>
                    <a:lnTo>
                      <a:pt x="476" y="72"/>
                    </a:lnTo>
                    <a:lnTo>
                      <a:pt x="512" y="68"/>
                    </a:lnTo>
                    <a:lnTo>
                      <a:pt x="540" y="64"/>
                    </a:lnTo>
                    <a:lnTo>
                      <a:pt x="540" y="68"/>
                    </a:lnTo>
                    <a:lnTo>
                      <a:pt x="544" y="72"/>
                    </a:lnTo>
                    <a:lnTo>
                      <a:pt x="548" y="76"/>
                    </a:lnTo>
                    <a:lnTo>
                      <a:pt x="548" y="80"/>
                    </a:lnTo>
                    <a:lnTo>
                      <a:pt x="540" y="76"/>
                    </a:lnTo>
                    <a:lnTo>
                      <a:pt x="536" y="76"/>
                    </a:lnTo>
                    <a:lnTo>
                      <a:pt x="536" y="80"/>
                    </a:lnTo>
                    <a:lnTo>
                      <a:pt x="536" y="84"/>
                    </a:lnTo>
                    <a:lnTo>
                      <a:pt x="544" y="88"/>
                    </a:lnTo>
                    <a:lnTo>
                      <a:pt x="540" y="92"/>
                    </a:lnTo>
                    <a:lnTo>
                      <a:pt x="536" y="92"/>
                    </a:lnTo>
                    <a:lnTo>
                      <a:pt x="532" y="92"/>
                    </a:lnTo>
                    <a:lnTo>
                      <a:pt x="532" y="96"/>
                    </a:lnTo>
                    <a:lnTo>
                      <a:pt x="528" y="100"/>
                    </a:lnTo>
                    <a:lnTo>
                      <a:pt x="524" y="100"/>
                    </a:lnTo>
                    <a:lnTo>
                      <a:pt x="520" y="100"/>
                    </a:lnTo>
                    <a:lnTo>
                      <a:pt x="516" y="104"/>
                    </a:lnTo>
                    <a:lnTo>
                      <a:pt x="516" y="108"/>
                    </a:lnTo>
                    <a:lnTo>
                      <a:pt x="520" y="112"/>
                    </a:lnTo>
                    <a:lnTo>
                      <a:pt x="524" y="112"/>
                    </a:lnTo>
                    <a:lnTo>
                      <a:pt x="528" y="112"/>
                    </a:lnTo>
                    <a:lnTo>
                      <a:pt x="528" y="116"/>
                    </a:lnTo>
                    <a:lnTo>
                      <a:pt x="524" y="116"/>
                    </a:lnTo>
                    <a:lnTo>
                      <a:pt x="516" y="120"/>
                    </a:lnTo>
                    <a:lnTo>
                      <a:pt x="516" y="124"/>
                    </a:lnTo>
                    <a:lnTo>
                      <a:pt x="520" y="128"/>
                    </a:lnTo>
                    <a:lnTo>
                      <a:pt x="520" y="132"/>
                    </a:lnTo>
                    <a:lnTo>
                      <a:pt x="516" y="132"/>
                    </a:lnTo>
                    <a:lnTo>
                      <a:pt x="512" y="128"/>
                    </a:lnTo>
                    <a:lnTo>
                      <a:pt x="508" y="128"/>
                    </a:lnTo>
                    <a:lnTo>
                      <a:pt x="508" y="132"/>
                    </a:lnTo>
                    <a:lnTo>
                      <a:pt x="508" y="136"/>
                    </a:lnTo>
                    <a:lnTo>
                      <a:pt x="512" y="144"/>
                    </a:lnTo>
                    <a:lnTo>
                      <a:pt x="508" y="148"/>
                    </a:lnTo>
                    <a:lnTo>
                      <a:pt x="504" y="148"/>
                    </a:lnTo>
                    <a:lnTo>
                      <a:pt x="504" y="140"/>
                    </a:lnTo>
                    <a:lnTo>
                      <a:pt x="500" y="140"/>
                    </a:lnTo>
                    <a:lnTo>
                      <a:pt x="496" y="144"/>
                    </a:lnTo>
                    <a:lnTo>
                      <a:pt x="496" y="148"/>
                    </a:lnTo>
                    <a:lnTo>
                      <a:pt x="496" y="152"/>
                    </a:lnTo>
                    <a:lnTo>
                      <a:pt x="500" y="148"/>
                    </a:lnTo>
                    <a:lnTo>
                      <a:pt x="504" y="148"/>
                    </a:lnTo>
                    <a:lnTo>
                      <a:pt x="504" y="152"/>
                    </a:lnTo>
                    <a:lnTo>
                      <a:pt x="500" y="156"/>
                    </a:lnTo>
                    <a:lnTo>
                      <a:pt x="504" y="156"/>
                    </a:lnTo>
                    <a:lnTo>
                      <a:pt x="504" y="164"/>
                    </a:lnTo>
                    <a:lnTo>
                      <a:pt x="496" y="164"/>
                    </a:lnTo>
                    <a:lnTo>
                      <a:pt x="496" y="168"/>
                    </a:lnTo>
                    <a:lnTo>
                      <a:pt x="504" y="168"/>
                    </a:lnTo>
                    <a:lnTo>
                      <a:pt x="504" y="172"/>
                    </a:lnTo>
                    <a:lnTo>
                      <a:pt x="508" y="176"/>
                    </a:lnTo>
                    <a:lnTo>
                      <a:pt x="508" y="180"/>
                    </a:lnTo>
                    <a:lnTo>
                      <a:pt x="508" y="184"/>
                    </a:lnTo>
                    <a:lnTo>
                      <a:pt x="508" y="188"/>
                    </a:lnTo>
                    <a:lnTo>
                      <a:pt x="500" y="188"/>
                    </a:lnTo>
                    <a:lnTo>
                      <a:pt x="496" y="188"/>
                    </a:lnTo>
                    <a:lnTo>
                      <a:pt x="496" y="192"/>
                    </a:lnTo>
                    <a:lnTo>
                      <a:pt x="496" y="196"/>
                    </a:lnTo>
                    <a:lnTo>
                      <a:pt x="496" y="200"/>
                    </a:lnTo>
                    <a:lnTo>
                      <a:pt x="484" y="200"/>
                    </a:lnTo>
                    <a:lnTo>
                      <a:pt x="484" y="208"/>
                    </a:lnTo>
                    <a:lnTo>
                      <a:pt x="488" y="212"/>
                    </a:lnTo>
                    <a:lnTo>
                      <a:pt x="492" y="216"/>
                    </a:lnTo>
                    <a:lnTo>
                      <a:pt x="488" y="220"/>
                    </a:lnTo>
                    <a:lnTo>
                      <a:pt x="484" y="224"/>
                    </a:lnTo>
                    <a:lnTo>
                      <a:pt x="484" y="228"/>
                    </a:lnTo>
                    <a:lnTo>
                      <a:pt x="480" y="228"/>
                    </a:lnTo>
                    <a:lnTo>
                      <a:pt x="472" y="228"/>
                    </a:lnTo>
                    <a:lnTo>
                      <a:pt x="472" y="232"/>
                    </a:lnTo>
                    <a:lnTo>
                      <a:pt x="468" y="232"/>
                    </a:lnTo>
                    <a:lnTo>
                      <a:pt x="472" y="224"/>
                    </a:lnTo>
                    <a:lnTo>
                      <a:pt x="468" y="224"/>
                    </a:lnTo>
                    <a:lnTo>
                      <a:pt x="464" y="224"/>
                    </a:lnTo>
                    <a:lnTo>
                      <a:pt x="464" y="228"/>
                    </a:lnTo>
                    <a:lnTo>
                      <a:pt x="468" y="232"/>
                    </a:lnTo>
                    <a:lnTo>
                      <a:pt x="468" y="236"/>
                    </a:lnTo>
                    <a:lnTo>
                      <a:pt x="468" y="240"/>
                    </a:lnTo>
                    <a:lnTo>
                      <a:pt x="468" y="244"/>
                    </a:lnTo>
                    <a:lnTo>
                      <a:pt x="464" y="244"/>
                    </a:lnTo>
                    <a:lnTo>
                      <a:pt x="460" y="244"/>
                    </a:lnTo>
                    <a:lnTo>
                      <a:pt x="464" y="240"/>
                    </a:lnTo>
                    <a:lnTo>
                      <a:pt x="464" y="236"/>
                    </a:lnTo>
                    <a:lnTo>
                      <a:pt x="460" y="236"/>
                    </a:lnTo>
                    <a:lnTo>
                      <a:pt x="456" y="236"/>
                    </a:lnTo>
                    <a:lnTo>
                      <a:pt x="460" y="248"/>
                    </a:lnTo>
                    <a:lnTo>
                      <a:pt x="464" y="248"/>
                    </a:lnTo>
                    <a:lnTo>
                      <a:pt x="468" y="248"/>
                    </a:lnTo>
                    <a:lnTo>
                      <a:pt x="468" y="252"/>
                    </a:lnTo>
                    <a:lnTo>
                      <a:pt x="464" y="256"/>
                    </a:lnTo>
                    <a:lnTo>
                      <a:pt x="460" y="260"/>
                    </a:lnTo>
                    <a:lnTo>
                      <a:pt x="460" y="256"/>
                    </a:lnTo>
                    <a:lnTo>
                      <a:pt x="460" y="252"/>
                    </a:lnTo>
                    <a:lnTo>
                      <a:pt x="456" y="248"/>
                    </a:lnTo>
                    <a:lnTo>
                      <a:pt x="456" y="256"/>
                    </a:lnTo>
                    <a:lnTo>
                      <a:pt x="456" y="260"/>
                    </a:lnTo>
                    <a:lnTo>
                      <a:pt x="456" y="264"/>
                    </a:lnTo>
                    <a:lnTo>
                      <a:pt x="460" y="268"/>
                    </a:lnTo>
                    <a:lnTo>
                      <a:pt x="460" y="272"/>
                    </a:lnTo>
                    <a:lnTo>
                      <a:pt x="456" y="272"/>
                    </a:lnTo>
                    <a:lnTo>
                      <a:pt x="456" y="276"/>
                    </a:lnTo>
                    <a:lnTo>
                      <a:pt x="456" y="284"/>
                    </a:lnTo>
                    <a:lnTo>
                      <a:pt x="456" y="288"/>
                    </a:lnTo>
                    <a:lnTo>
                      <a:pt x="456" y="292"/>
                    </a:lnTo>
                    <a:lnTo>
                      <a:pt x="448" y="296"/>
                    </a:lnTo>
                    <a:lnTo>
                      <a:pt x="448" y="300"/>
                    </a:lnTo>
                    <a:lnTo>
                      <a:pt x="448" y="304"/>
                    </a:lnTo>
                    <a:lnTo>
                      <a:pt x="444" y="304"/>
                    </a:lnTo>
                    <a:lnTo>
                      <a:pt x="444" y="296"/>
                    </a:lnTo>
                    <a:lnTo>
                      <a:pt x="436" y="296"/>
                    </a:lnTo>
                    <a:lnTo>
                      <a:pt x="440" y="304"/>
                    </a:lnTo>
                    <a:lnTo>
                      <a:pt x="436" y="308"/>
                    </a:lnTo>
                    <a:lnTo>
                      <a:pt x="432" y="308"/>
                    </a:lnTo>
                    <a:lnTo>
                      <a:pt x="432" y="316"/>
                    </a:lnTo>
                    <a:lnTo>
                      <a:pt x="428" y="316"/>
                    </a:lnTo>
                    <a:lnTo>
                      <a:pt x="420" y="312"/>
                    </a:lnTo>
                    <a:lnTo>
                      <a:pt x="420" y="316"/>
                    </a:lnTo>
                    <a:lnTo>
                      <a:pt x="420" y="320"/>
                    </a:lnTo>
                    <a:lnTo>
                      <a:pt x="432" y="320"/>
                    </a:lnTo>
                    <a:lnTo>
                      <a:pt x="432" y="324"/>
                    </a:lnTo>
                    <a:lnTo>
                      <a:pt x="432" y="328"/>
                    </a:lnTo>
                    <a:lnTo>
                      <a:pt x="428" y="328"/>
                    </a:lnTo>
                    <a:lnTo>
                      <a:pt x="420" y="324"/>
                    </a:lnTo>
                    <a:lnTo>
                      <a:pt x="416" y="328"/>
                    </a:lnTo>
                    <a:lnTo>
                      <a:pt x="420" y="332"/>
                    </a:lnTo>
                    <a:lnTo>
                      <a:pt x="424" y="332"/>
                    </a:lnTo>
                    <a:lnTo>
                      <a:pt x="428" y="332"/>
                    </a:lnTo>
                    <a:lnTo>
                      <a:pt x="424" y="344"/>
                    </a:lnTo>
                    <a:lnTo>
                      <a:pt x="420" y="344"/>
                    </a:lnTo>
                    <a:lnTo>
                      <a:pt x="416" y="348"/>
                    </a:lnTo>
                    <a:lnTo>
                      <a:pt x="416" y="352"/>
                    </a:lnTo>
                    <a:lnTo>
                      <a:pt x="412" y="352"/>
                    </a:lnTo>
                    <a:lnTo>
                      <a:pt x="412" y="348"/>
                    </a:lnTo>
                    <a:lnTo>
                      <a:pt x="408" y="352"/>
                    </a:lnTo>
                    <a:lnTo>
                      <a:pt x="404" y="348"/>
                    </a:lnTo>
                    <a:lnTo>
                      <a:pt x="404" y="352"/>
                    </a:lnTo>
                    <a:lnTo>
                      <a:pt x="412" y="356"/>
                    </a:lnTo>
                    <a:lnTo>
                      <a:pt x="408" y="368"/>
                    </a:lnTo>
                    <a:lnTo>
                      <a:pt x="408" y="372"/>
                    </a:lnTo>
                    <a:lnTo>
                      <a:pt x="412" y="372"/>
                    </a:lnTo>
                    <a:lnTo>
                      <a:pt x="416" y="376"/>
                    </a:lnTo>
                    <a:lnTo>
                      <a:pt x="416" y="380"/>
                    </a:lnTo>
                    <a:lnTo>
                      <a:pt x="412" y="380"/>
                    </a:lnTo>
                    <a:lnTo>
                      <a:pt x="408" y="380"/>
                    </a:lnTo>
                    <a:lnTo>
                      <a:pt x="404" y="380"/>
                    </a:lnTo>
                    <a:lnTo>
                      <a:pt x="400" y="380"/>
                    </a:lnTo>
                    <a:lnTo>
                      <a:pt x="400" y="388"/>
                    </a:lnTo>
                    <a:lnTo>
                      <a:pt x="404" y="388"/>
                    </a:lnTo>
                    <a:lnTo>
                      <a:pt x="408" y="388"/>
                    </a:lnTo>
                    <a:lnTo>
                      <a:pt x="412" y="388"/>
                    </a:lnTo>
                    <a:lnTo>
                      <a:pt x="412" y="392"/>
                    </a:lnTo>
                    <a:lnTo>
                      <a:pt x="404" y="396"/>
                    </a:lnTo>
                    <a:lnTo>
                      <a:pt x="400" y="392"/>
                    </a:lnTo>
                    <a:lnTo>
                      <a:pt x="396" y="388"/>
                    </a:lnTo>
                    <a:lnTo>
                      <a:pt x="392" y="388"/>
                    </a:lnTo>
                    <a:lnTo>
                      <a:pt x="392" y="392"/>
                    </a:lnTo>
                    <a:lnTo>
                      <a:pt x="392" y="396"/>
                    </a:lnTo>
                    <a:lnTo>
                      <a:pt x="396" y="400"/>
                    </a:lnTo>
                    <a:lnTo>
                      <a:pt x="400" y="404"/>
                    </a:lnTo>
                    <a:lnTo>
                      <a:pt x="396" y="408"/>
                    </a:lnTo>
                    <a:lnTo>
                      <a:pt x="392" y="408"/>
                    </a:lnTo>
                    <a:lnTo>
                      <a:pt x="392" y="412"/>
                    </a:lnTo>
                    <a:lnTo>
                      <a:pt x="396" y="416"/>
                    </a:lnTo>
                    <a:lnTo>
                      <a:pt x="392" y="424"/>
                    </a:lnTo>
                    <a:lnTo>
                      <a:pt x="392" y="428"/>
                    </a:lnTo>
                    <a:lnTo>
                      <a:pt x="396" y="424"/>
                    </a:lnTo>
                    <a:lnTo>
                      <a:pt x="396" y="416"/>
                    </a:lnTo>
                    <a:lnTo>
                      <a:pt x="400" y="420"/>
                    </a:lnTo>
                    <a:lnTo>
                      <a:pt x="404" y="424"/>
                    </a:lnTo>
                    <a:lnTo>
                      <a:pt x="396" y="428"/>
                    </a:lnTo>
                    <a:lnTo>
                      <a:pt x="392" y="432"/>
                    </a:lnTo>
                    <a:lnTo>
                      <a:pt x="396" y="432"/>
                    </a:lnTo>
                    <a:lnTo>
                      <a:pt x="400" y="432"/>
                    </a:lnTo>
                    <a:lnTo>
                      <a:pt x="404" y="428"/>
                    </a:lnTo>
                    <a:lnTo>
                      <a:pt x="408" y="424"/>
                    </a:lnTo>
                    <a:lnTo>
                      <a:pt x="408" y="428"/>
                    </a:lnTo>
                    <a:lnTo>
                      <a:pt x="404" y="432"/>
                    </a:lnTo>
                    <a:lnTo>
                      <a:pt x="404" y="436"/>
                    </a:lnTo>
                    <a:lnTo>
                      <a:pt x="400" y="444"/>
                    </a:lnTo>
                    <a:lnTo>
                      <a:pt x="404" y="448"/>
                    </a:lnTo>
                    <a:lnTo>
                      <a:pt x="408" y="452"/>
                    </a:lnTo>
                    <a:lnTo>
                      <a:pt x="408" y="448"/>
                    </a:lnTo>
                    <a:lnTo>
                      <a:pt x="412" y="444"/>
                    </a:lnTo>
                    <a:lnTo>
                      <a:pt x="412" y="448"/>
                    </a:lnTo>
                    <a:lnTo>
                      <a:pt x="412" y="452"/>
                    </a:lnTo>
                    <a:lnTo>
                      <a:pt x="408" y="456"/>
                    </a:lnTo>
                    <a:lnTo>
                      <a:pt x="408" y="464"/>
                    </a:lnTo>
                    <a:lnTo>
                      <a:pt x="408" y="468"/>
                    </a:lnTo>
                    <a:lnTo>
                      <a:pt x="404" y="468"/>
                    </a:lnTo>
                    <a:lnTo>
                      <a:pt x="400" y="468"/>
                    </a:lnTo>
                    <a:lnTo>
                      <a:pt x="396" y="468"/>
                    </a:lnTo>
                    <a:lnTo>
                      <a:pt x="396" y="472"/>
                    </a:lnTo>
                    <a:lnTo>
                      <a:pt x="404" y="476"/>
                    </a:lnTo>
                    <a:lnTo>
                      <a:pt x="408" y="476"/>
                    </a:lnTo>
                    <a:lnTo>
                      <a:pt x="404" y="480"/>
                    </a:lnTo>
                    <a:lnTo>
                      <a:pt x="400" y="480"/>
                    </a:lnTo>
                    <a:lnTo>
                      <a:pt x="400" y="484"/>
                    </a:lnTo>
                    <a:lnTo>
                      <a:pt x="392" y="484"/>
                    </a:lnTo>
                    <a:lnTo>
                      <a:pt x="372" y="488"/>
                    </a:lnTo>
                    <a:lnTo>
                      <a:pt x="368" y="488"/>
                    </a:lnTo>
                    <a:lnTo>
                      <a:pt x="300" y="492"/>
                    </a:lnTo>
                    <a:lnTo>
                      <a:pt x="224" y="492"/>
                    </a:lnTo>
                    <a:lnTo>
                      <a:pt x="192" y="492"/>
                    </a:lnTo>
                    <a:lnTo>
                      <a:pt x="164" y="492"/>
                    </a:lnTo>
                    <a:lnTo>
                      <a:pt x="136" y="496"/>
                    </a:lnTo>
                    <a:lnTo>
                      <a:pt x="132" y="496"/>
                    </a:lnTo>
                    <a:lnTo>
                      <a:pt x="100" y="496"/>
                    </a:lnTo>
                    <a:lnTo>
                      <a:pt x="72" y="496"/>
                    </a:lnTo>
                    <a:lnTo>
                      <a:pt x="72" y="460"/>
                    </a:lnTo>
                    <a:lnTo>
                      <a:pt x="72" y="424"/>
                    </a:lnTo>
                    <a:lnTo>
                      <a:pt x="68" y="420"/>
                    </a:lnTo>
                    <a:lnTo>
                      <a:pt x="64" y="420"/>
                    </a:lnTo>
                    <a:lnTo>
                      <a:pt x="56" y="420"/>
                    </a:lnTo>
                    <a:lnTo>
                      <a:pt x="56" y="416"/>
                    </a:lnTo>
                    <a:lnTo>
                      <a:pt x="52" y="420"/>
                    </a:lnTo>
                    <a:lnTo>
                      <a:pt x="52" y="424"/>
                    </a:lnTo>
                    <a:lnTo>
                      <a:pt x="48" y="420"/>
                    </a:lnTo>
                    <a:lnTo>
                      <a:pt x="52" y="420"/>
                    </a:lnTo>
                    <a:lnTo>
                      <a:pt x="48" y="416"/>
                    </a:lnTo>
                    <a:lnTo>
                      <a:pt x="44" y="420"/>
                    </a:lnTo>
                    <a:lnTo>
                      <a:pt x="40" y="420"/>
                    </a:lnTo>
                    <a:lnTo>
                      <a:pt x="40" y="424"/>
                    </a:lnTo>
                    <a:lnTo>
                      <a:pt x="40" y="420"/>
                    </a:lnTo>
                    <a:lnTo>
                      <a:pt x="32" y="424"/>
                    </a:lnTo>
                    <a:lnTo>
                      <a:pt x="32" y="420"/>
                    </a:lnTo>
                    <a:lnTo>
                      <a:pt x="32" y="416"/>
                    </a:lnTo>
                    <a:lnTo>
                      <a:pt x="32" y="420"/>
                    </a:lnTo>
                    <a:lnTo>
                      <a:pt x="28" y="420"/>
                    </a:lnTo>
                    <a:lnTo>
                      <a:pt x="28" y="416"/>
                    </a:lnTo>
                    <a:lnTo>
                      <a:pt x="24" y="416"/>
                    </a:lnTo>
                    <a:lnTo>
                      <a:pt x="24" y="412"/>
                    </a:lnTo>
                    <a:lnTo>
                      <a:pt x="20" y="412"/>
                    </a:lnTo>
                    <a:lnTo>
                      <a:pt x="20" y="372"/>
                    </a:lnTo>
                    <a:lnTo>
                      <a:pt x="20" y="336"/>
                    </a:lnTo>
                    <a:close/>
                  </a:path>
                </a:pathLst>
              </a:custGeom>
              <a:solidFill>
                <a:schemeClr val="accent3"/>
              </a:solidFill>
              <a:ln w="6350">
                <a:solidFill>
                  <a:srgbClr val="000000"/>
                </a:solidFill>
                <a:round/>
                <a:headEnd/>
                <a:tailEnd/>
              </a:ln>
            </p:spPr>
            <p:txBody>
              <a:bodyPr/>
              <a:lstStyle/>
              <a:p>
                <a:endParaRPr lang="en-US"/>
              </a:p>
            </p:txBody>
          </p:sp>
          <p:sp>
            <p:nvSpPr>
              <p:cNvPr id="142" name="Freeform 62"/>
              <p:cNvSpPr>
                <a:spLocks noEditPoints="1"/>
              </p:cNvSpPr>
              <p:nvPr/>
            </p:nvSpPr>
            <p:spPr bwMode="auto">
              <a:xfrm>
                <a:off x="2613" y="2874"/>
                <a:ext cx="411" cy="368"/>
              </a:xfrm>
              <a:custGeom>
                <a:avLst/>
                <a:gdLst>
                  <a:gd name="T0" fmla="*/ 261 w 612"/>
                  <a:gd name="T1" fmla="*/ 348 h 544"/>
                  <a:gd name="T2" fmla="*/ 261 w 612"/>
                  <a:gd name="T3" fmla="*/ 348 h 544"/>
                  <a:gd name="T4" fmla="*/ 261 w 612"/>
                  <a:gd name="T5" fmla="*/ 348 h 544"/>
                  <a:gd name="T6" fmla="*/ 261 w 612"/>
                  <a:gd name="T7" fmla="*/ 348 h 544"/>
                  <a:gd name="T8" fmla="*/ 261 w 612"/>
                  <a:gd name="T9" fmla="*/ 348 h 544"/>
                  <a:gd name="T10" fmla="*/ 261 w 612"/>
                  <a:gd name="T11" fmla="*/ 348 h 544"/>
                  <a:gd name="T12" fmla="*/ 261 w 612"/>
                  <a:gd name="T13" fmla="*/ 348 h 544"/>
                  <a:gd name="T14" fmla="*/ 261 w 612"/>
                  <a:gd name="T15" fmla="*/ 348 h 544"/>
                  <a:gd name="T16" fmla="*/ 261 w 612"/>
                  <a:gd name="T17" fmla="*/ 348 h 544"/>
                  <a:gd name="T18" fmla="*/ 261 w 612"/>
                  <a:gd name="T19" fmla="*/ 348 h 544"/>
                  <a:gd name="T20" fmla="*/ 261 w 612"/>
                  <a:gd name="T21" fmla="*/ 348 h 544"/>
                  <a:gd name="T22" fmla="*/ 261 w 612"/>
                  <a:gd name="T23" fmla="*/ 348 h 544"/>
                  <a:gd name="T24" fmla="*/ 261 w 612"/>
                  <a:gd name="T25" fmla="*/ 348 h 544"/>
                  <a:gd name="T26" fmla="*/ 261 w 612"/>
                  <a:gd name="T27" fmla="*/ 348 h 544"/>
                  <a:gd name="T28" fmla="*/ 261 w 612"/>
                  <a:gd name="T29" fmla="*/ 348 h 544"/>
                  <a:gd name="T30" fmla="*/ 261 w 612"/>
                  <a:gd name="T31" fmla="*/ 348 h 544"/>
                  <a:gd name="T32" fmla="*/ 261 w 612"/>
                  <a:gd name="T33" fmla="*/ 348 h 544"/>
                  <a:gd name="T34" fmla="*/ 261 w 612"/>
                  <a:gd name="T35" fmla="*/ 348 h 544"/>
                  <a:gd name="T36" fmla="*/ 261 w 612"/>
                  <a:gd name="T37" fmla="*/ 348 h 544"/>
                  <a:gd name="T38" fmla="*/ 261 w 612"/>
                  <a:gd name="T39" fmla="*/ 348 h 544"/>
                  <a:gd name="T40" fmla="*/ 261 w 612"/>
                  <a:gd name="T41" fmla="*/ 348 h 544"/>
                  <a:gd name="T42" fmla="*/ 261 w 612"/>
                  <a:gd name="T43" fmla="*/ 348 h 544"/>
                  <a:gd name="T44" fmla="*/ 261 w 612"/>
                  <a:gd name="T45" fmla="*/ 348 h 544"/>
                  <a:gd name="T46" fmla="*/ 261 w 612"/>
                  <a:gd name="T47" fmla="*/ 348 h 544"/>
                  <a:gd name="T48" fmla="*/ 261 w 612"/>
                  <a:gd name="T49" fmla="*/ 348 h 544"/>
                  <a:gd name="T50" fmla="*/ 261 w 612"/>
                  <a:gd name="T51" fmla="*/ 348 h 544"/>
                  <a:gd name="T52" fmla="*/ 261 w 612"/>
                  <a:gd name="T53" fmla="*/ 348 h 544"/>
                  <a:gd name="T54" fmla="*/ 261 w 612"/>
                  <a:gd name="T55" fmla="*/ 348 h 544"/>
                  <a:gd name="T56" fmla="*/ 261 w 612"/>
                  <a:gd name="T57" fmla="*/ 348 h 544"/>
                  <a:gd name="T58" fmla="*/ 261 w 612"/>
                  <a:gd name="T59" fmla="*/ 348 h 544"/>
                  <a:gd name="T60" fmla="*/ 261 w 612"/>
                  <a:gd name="T61" fmla="*/ 348 h 544"/>
                  <a:gd name="T62" fmla="*/ 261 w 612"/>
                  <a:gd name="T63" fmla="*/ 348 h 544"/>
                  <a:gd name="T64" fmla="*/ 261 w 612"/>
                  <a:gd name="T65" fmla="*/ 348 h 544"/>
                  <a:gd name="T66" fmla="*/ 261 w 612"/>
                  <a:gd name="T67" fmla="*/ 348 h 544"/>
                  <a:gd name="T68" fmla="*/ 261 w 612"/>
                  <a:gd name="T69" fmla="*/ 348 h 544"/>
                  <a:gd name="T70" fmla="*/ 261 w 612"/>
                  <a:gd name="T71" fmla="*/ 348 h 544"/>
                  <a:gd name="T72" fmla="*/ 261 w 612"/>
                  <a:gd name="T73" fmla="*/ 348 h 544"/>
                  <a:gd name="T74" fmla="*/ 261 w 612"/>
                  <a:gd name="T75" fmla="*/ 348 h 544"/>
                  <a:gd name="T76" fmla="*/ 261 w 612"/>
                  <a:gd name="T77" fmla="*/ 348 h 544"/>
                  <a:gd name="T78" fmla="*/ 261 w 612"/>
                  <a:gd name="T79" fmla="*/ 348 h 544"/>
                  <a:gd name="T80" fmla="*/ 261 w 612"/>
                  <a:gd name="T81" fmla="*/ 348 h 544"/>
                  <a:gd name="T82" fmla="*/ 261 w 612"/>
                  <a:gd name="T83" fmla="*/ 348 h 544"/>
                  <a:gd name="T84" fmla="*/ 261 w 612"/>
                  <a:gd name="T85" fmla="*/ 348 h 544"/>
                  <a:gd name="T86" fmla="*/ 261 w 612"/>
                  <a:gd name="T87" fmla="*/ 348 h 544"/>
                  <a:gd name="T88" fmla="*/ 261 w 612"/>
                  <a:gd name="T89" fmla="*/ 348 h 544"/>
                  <a:gd name="T90" fmla="*/ 261 w 612"/>
                  <a:gd name="T91" fmla="*/ 348 h 544"/>
                  <a:gd name="T92" fmla="*/ 261 w 612"/>
                  <a:gd name="T93" fmla="*/ 348 h 544"/>
                  <a:gd name="T94" fmla="*/ 261 w 612"/>
                  <a:gd name="T95" fmla="*/ 348 h 544"/>
                  <a:gd name="T96" fmla="*/ 261 w 612"/>
                  <a:gd name="T97" fmla="*/ 348 h 544"/>
                  <a:gd name="T98" fmla="*/ 261 w 612"/>
                  <a:gd name="T99" fmla="*/ 348 h 544"/>
                  <a:gd name="T100" fmla="*/ 261 w 612"/>
                  <a:gd name="T101" fmla="*/ 348 h 544"/>
                  <a:gd name="T102" fmla="*/ 261 w 612"/>
                  <a:gd name="T103" fmla="*/ 348 h 544"/>
                  <a:gd name="T104" fmla="*/ 261 w 612"/>
                  <a:gd name="T105" fmla="*/ 348 h 544"/>
                  <a:gd name="T106" fmla="*/ 261 w 612"/>
                  <a:gd name="T107" fmla="*/ 348 h 544"/>
                  <a:gd name="T108" fmla="*/ 261 w 612"/>
                  <a:gd name="T109" fmla="*/ 348 h 544"/>
                  <a:gd name="T110" fmla="*/ 261 w 612"/>
                  <a:gd name="T111" fmla="*/ 348 h 544"/>
                  <a:gd name="T112" fmla="*/ 261 w 612"/>
                  <a:gd name="T113" fmla="*/ 348 h 544"/>
                  <a:gd name="T114" fmla="*/ 261 w 612"/>
                  <a:gd name="T115" fmla="*/ 348 h 544"/>
                  <a:gd name="T116" fmla="*/ 261 w 612"/>
                  <a:gd name="T117" fmla="*/ 34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2"/>
                  <a:gd name="T178" fmla="*/ 0 h 544"/>
                  <a:gd name="T179" fmla="*/ 612 w 612"/>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2" h="544">
                    <a:moveTo>
                      <a:pt x="48" y="392"/>
                    </a:moveTo>
                    <a:lnTo>
                      <a:pt x="48" y="384"/>
                    </a:lnTo>
                    <a:lnTo>
                      <a:pt x="44" y="384"/>
                    </a:lnTo>
                    <a:lnTo>
                      <a:pt x="40" y="380"/>
                    </a:lnTo>
                    <a:lnTo>
                      <a:pt x="40" y="376"/>
                    </a:lnTo>
                    <a:lnTo>
                      <a:pt x="44" y="376"/>
                    </a:lnTo>
                    <a:lnTo>
                      <a:pt x="40" y="372"/>
                    </a:lnTo>
                    <a:lnTo>
                      <a:pt x="44" y="368"/>
                    </a:lnTo>
                    <a:lnTo>
                      <a:pt x="44" y="364"/>
                    </a:lnTo>
                    <a:lnTo>
                      <a:pt x="48" y="364"/>
                    </a:lnTo>
                    <a:lnTo>
                      <a:pt x="48" y="360"/>
                    </a:lnTo>
                    <a:lnTo>
                      <a:pt x="48" y="356"/>
                    </a:lnTo>
                    <a:lnTo>
                      <a:pt x="48" y="352"/>
                    </a:lnTo>
                    <a:lnTo>
                      <a:pt x="44" y="352"/>
                    </a:lnTo>
                    <a:lnTo>
                      <a:pt x="44" y="348"/>
                    </a:lnTo>
                    <a:lnTo>
                      <a:pt x="44" y="344"/>
                    </a:lnTo>
                    <a:lnTo>
                      <a:pt x="48" y="344"/>
                    </a:lnTo>
                    <a:lnTo>
                      <a:pt x="52" y="344"/>
                    </a:lnTo>
                    <a:lnTo>
                      <a:pt x="48" y="340"/>
                    </a:lnTo>
                    <a:lnTo>
                      <a:pt x="48" y="336"/>
                    </a:lnTo>
                    <a:lnTo>
                      <a:pt x="52" y="332"/>
                    </a:lnTo>
                    <a:lnTo>
                      <a:pt x="56" y="332"/>
                    </a:lnTo>
                    <a:lnTo>
                      <a:pt x="56" y="328"/>
                    </a:lnTo>
                    <a:lnTo>
                      <a:pt x="56" y="324"/>
                    </a:lnTo>
                    <a:lnTo>
                      <a:pt x="60" y="320"/>
                    </a:lnTo>
                    <a:lnTo>
                      <a:pt x="60" y="316"/>
                    </a:lnTo>
                    <a:lnTo>
                      <a:pt x="64" y="312"/>
                    </a:lnTo>
                    <a:lnTo>
                      <a:pt x="64" y="308"/>
                    </a:lnTo>
                    <a:lnTo>
                      <a:pt x="64" y="304"/>
                    </a:lnTo>
                    <a:lnTo>
                      <a:pt x="60" y="304"/>
                    </a:lnTo>
                    <a:lnTo>
                      <a:pt x="64" y="300"/>
                    </a:lnTo>
                    <a:lnTo>
                      <a:pt x="64" y="296"/>
                    </a:lnTo>
                    <a:lnTo>
                      <a:pt x="68" y="296"/>
                    </a:lnTo>
                    <a:lnTo>
                      <a:pt x="64" y="292"/>
                    </a:lnTo>
                    <a:lnTo>
                      <a:pt x="60" y="292"/>
                    </a:lnTo>
                    <a:lnTo>
                      <a:pt x="64" y="288"/>
                    </a:lnTo>
                    <a:lnTo>
                      <a:pt x="60" y="288"/>
                    </a:lnTo>
                    <a:lnTo>
                      <a:pt x="60" y="284"/>
                    </a:lnTo>
                    <a:lnTo>
                      <a:pt x="64" y="284"/>
                    </a:lnTo>
                    <a:lnTo>
                      <a:pt x="68" y="284"/>
                    </a:lnTo>
                    <a:lnTo>
                      <a:pt x="68" y="280"/>
                    </a:lnTo>
                    <a:lnTo>
                      <a:pt x="68" y="276"/>
                    </a:lnTo>
                    <a:lnTo>
                      <a:pt x="64" y="276"/>
                    </a:lnTo>
                    <a:lnTo>
                      <a:pt x="64" y="272"/>
                    </a:lnTo>
                    <a:lnTo>
                      <a:pt x="64" y="268"/>
                    </a:lnTo>
                    <a:lnTo>
                      <a:pt x="64" y="264"/>
                    </a:lnTo>
                    <a:lnTo>
                      <a:pt x="64" y="260"/>
                    </a:lnTo>
                    <a:lnTo>
                      <a:pt x="60" y="264"/>
                    </a:lnTo>
                    <a:lnTo>
                      <a:pt x="56" y="264"/>
                    </a:lnTo>
                    <a:lnTo>
                      <a:pt x="56" y="260"/>
                    </a:lnTo>
                    <a:lnTo>
                      <a:pt x="60" y="256"/>
                    </a:lnTo>
                    <a:lnTo>
                      <a:pt x="56" y="256"/>
                    </a:lnTo>
                    <a:lnTo>
                      <a:pt x="56" y="252"/>
                    </a:lnTo>
                    <a:lnTo>
                      <a:pt x="56" y="248"/>
                    </a:lnTo>
                    <a:lnTo>
                      <a:pt x="52" y="252"/>
                    </a:lnTo>
                    <a:lnTo>
                      <a:pt x="52" y="248"/>
                    </a:lnTo>
                    <a:lnTo>
                      <a:pt x="48" y="244"/>
                    </a:lnTo>
                    <a:lnTo>
                      <a:pt x="52" y="236"/>
                    </a:lnTo>
                    <a:lnTo>
                      <a:pt x="48" y="236"/>
                    </a:lnTo>
                    <a:lnTo>
                      <a:pt x="48" y="232"/>
                    </a:lnTo>
                    <a:lnTo>
                      <a:pt x="44" y="232"/>
                    </a:lnTo>
                    <a:lnTo>
                      <a:pt x="44" y="228"/>
                    </a:lnTo>
                    <a:lnTo>
                      <a:pt x="48" y="228"/>
                    </a:lnTo>
                    <a:lnTo>
                      <a:pt x="44" y="228"/>
                    </a:lnTo>
                    <a:lnTo>
                      <a:pt x="44" y="224"/>
                    </a:lnTo>
                    <a:lnTo>
                      <a:pt x="40" y="224"/>
                    </a:lnTo>
                    <a:lnTo>
                      <a:pt x="40" y="220"/>
                    </a:lnTo>
                    <a:lnTo>
                      <a:pt x="44" y="220"/>
                    </a:lnTo>
                    <a:lnTo>
                      <a:pt x="44" y="216"/>
                    </a:lnTo>
                    <a:lnTo>
                      <a:pt x="40" y="216"/>
                    </a:lnTo>
                    <a:lnTo>
                      <a:pt x="36" y="216"/>
                    </a:lnTo>
                    <a:lnTo>
                      <a:pt x="32" y="212"/>
                    </a:lnTo>
                    <a:lnTo>
                      <a:pt x="32" y="208"/>
                    </a:lnTo>
                    <a:lnTo>
                      <a:pt x="28" y="208"/>
                    </a:lnTo>
                    <a:lnTo>
                      <a:pt x="28" y="204"/>
                    </a:lnTo>
                    <a:lnTo>
                      <a:pt x="32" y="204"/>
                    </a:lnTo>
                    <a:lnTo>
                      <a:pt x="32" y="200"/>
                    </a:lnTo>
                    <a:lnTo>
                      <a:pt x="32" y="196"/>
                    </a:lnTo>
                    <a:lnTo>
                      <a:pt x="32" y="192"/>
                    </a:lnTo>
                    <a:lnTo>
                      <a:pt x="32" y="188"/>
                    </a:lnTo>
                    <a:lnTo>
                      <a:pt x="28" y="184"/>
                    </a:lnTo>
                    <a:lnTo>
                      <a:pt x="28" y="180"/>
                    </a:lnTo>
                    <a:lnTo>
                      <a:pt x="24" y="176"/>
                    </a:lnTo>
                    <a:lnTo>
                      <a:pt x="24" y="172"/>
                    </a:lnTo>
                    <a:lnTo>
                      <a:pt x="24" y="168"/>
                    </a:lnTo>
                    <a:lnTo>
                      <a:pt x="20" y="168"/>
                    </a:lnTo>
                    <a:lnTo>
                      <a:pt x="20" y="164"/>
                    </a:lnTo>
                    <a:lnTo>
                      <a:pt x="16" y="168"/>
                    </a:lnTo>
                    <a:lnTo>
                      <a:pt x="16" y="164"/>
                    </a:lnTo>
                    <a:lnTo>
                      <a:pt x="12" y="164"/>
                    </a:lnTo>
                    <a:lnTo>
                      <a:pt x="12" y="160"/>
                    </a:lnTo>
                    <a:lnTo>
                      <a:pt x="8" y="156"/>
                    </a:lnTo>
                    <a:lnTo>
                      <a:pt x="8" y="152"/>
                    </a:lnTo>
                    <a:lnTo>
                      <a:pt x="4" y="152"/>
                    </a:lnTo>
                    <a:lnTo>
                      <a:pt x="4" y="124"/>
                    </a:lnTo>
                    <a:lnTo>
                      <a:pt x="4" y="100"/>
                    </a:lnTo>
                    <a:lnTo>
                      <a:pt x="0" y="56"/>
                    </a:lnTo>
                    <a:lnTo>
                      <a:pt x="0" y="32"/>
                    </a:lnTo>
                    <a:lnTo>
                      <a:pt x="0" y="12"/>
                    </a:lnTo>
                    <a:lnTo>
                      <a:pt x="28" y="12"/>
                    </a:lnTo>
                    <a:lnTo>
                      <a:pt x="60" y="12"/>
                    </a:lnTo>
                    <a:lnTo>
                      <a:pt x="64" y="12"/>
                    </a:lnTo>
                    <a:lnTo>
                      <a:pt x="92" y="8"/>
                    </a:lnTo>
                    <a:lnTo>
                      <a:pt x="120" y="8"/>
                    </a:lnTo>
                    <a:lnTo>
                      <a:pt x="152" y="8"/>
                    </a:lnTo>
                    <a:lnTo>
                      <a:pt x="228" y="8"/>
                    </a:lnTo>
                    <a:lnTo>
                      <a:pt x="296" y="4"/>
                    </a:lnTo>
                    <a:lnTo>
                      <a:pt x="300" y="4"/>
                    </a:lnTo>
                    <a:lnTo>
                      <a:pt x="320" y="0"/>
                    </a:lnTo>
                    <a:lnTo>
                      <a:pt x="328" y="0"/>
                    </a:lnTo>
                    <a:lnTo>
                      <a:pt x="328" y="4"/>
                    </a:lnTo>
                    <a:lnTo>
                      <a:pt x="324" y="12"/>
                    </a:lnTo>
                    <a:lnTo>
                      <a:pt x="324" y="16"/>
                    </a:lnTo>
                    <a:lnTo>
                      <a:pt x="328" y="16"/>
                    </a:lnTo>
                    <a:lnTo>
                      <a:pt x="332" y="12"/>
                    </a:lnTo>
                    <a:lnTo>
                      <a:pt x="332" y="8"/>
                    </a:lnTo>
                    <a:lnTo>
                      <a:pt x="336" y="4"/>
                    </a:lnTo>
                    <a:lnTo>
                      <a:pt x="340" y="8"/>
                    </a:lnTo>
                    <a:lnTo>
                      <a:pt x="340" y="20"/>
                    </a:lnTo>
                    <a:lnTo>
                      <a:pt x="332" y="24"/>
                    </a:lnTo>
                    <a:lnTo>
                      <a:pt x="332" y="36"/>
                    </a:lnTo>
                    <a:lnTo>
                      <a:pt x="336" y="36"/>
                    </a:lnTo>
                    <a:lnTo>
                      <a:pt x="340" y="36"/>
                    </a:lnTo>
                    <a:lnTo>
                      <a:pt x="344" y="40"/>
                    </a:lnTo>
                    <a:lnTo>
                      <a:pt x="336" y="48"/>
                    </a:lnTo>
                    <a:lnTo>
                      <a:pt x="332" y="52"/>
                    </a:lnTo>
                    <a:lnTo>
                      <a:pt x="340" y="56"/>
                    </a:lnTo>
                    <a:lnTo>
                      <a:pt x="344" y="56"/>
                    </a:lnTo>
                    <a:lnTo>
                      <a:pt x="348" y="52"/>
                    </a:lnTo>
                    <a:lnTo>
                      <a:pt x="352" y="52"/>
                    </a:lnTo>
                    <a:lnTo>
                      <a:pt x="352" y="56"/>
                    </a:lnTo>
                    <a:lnTo>
                      <a:pt x="348" y="60"/>
                    </a:lnTo>
                    <a:lnTo>
                      <a:pt x="344" y="60"/>
                    </a:lnTo>
                    <a:lnTo>
                      <a:pt x="344" y="64"/>
                    </a:lnTo>
                    <a:lnTo>
                      <a:pt x="352" y="68"/>
                    </a:lnTo>
                    <a:lnTo>
                      <a:pt x="352" y="72"/>
                    </a:lnTo>
                    <a:lnTo>
                      <a:pt x="348" y="72"/>
                    </a:lnTo>
                    <a:lnTo>
                      <a:pt x="340" y="64"/>
                    </a:lnTo>
                    <a:lnTo>
                      <a:pt x="336" y="68"/>
                    </a:lnTo>
                    <a:lnTo>
                      <a:pt x="340" y="72"/>
                    </a:lnTo>
                    <a:lnTo>
                      <a:pt x="344" y="80"/>
                    </a:lnTo>
                    <a:lnTo>
                      <a:pt x="348" y="80"/>
                    </a:lnTo>
                    <a:lnTo>
                      <a:pt x="352" y="76"/>
                    </a:lnTo>
                    <a:lnTo>
                      <a:pt x="356" y="80"/>
                    </a:lnTo>
                    <a:lnTo>
                      <a:pt x="352" y="84"/>
                    </a:lnTo>
                    <a:lnTo>
                      <a:pt x="352" y="88"/>
                    </a:lnTo>
                    <a:lnTo>
                      <a:pt x="356" y="88"/>
                    </a:lnTo>
                    <a:lnTo>
                      <a:pt x="364" y="92"/>
                    </a:lnTo>
                    <a:lnTo>
                      <a:pt x="364" y="84"/>
                    </a:lnTo>
                    <a:lnTo>
                      <a:pt x="368" y="88"/>
                    </a:lnTo>
                    <a:lnTo>
                      <a:pt x="364" y="96"/>
                    </a:lnTo>
                    <a:lnTo>
                      <a:pt x="360" y="96"/>
                    </a:lnTo>
                    <a:lnTo>
                      <a:pt x="356" y="96"/>
                    </a:lnTo>
                    <a:lnTo>
                      <a:pt x="356" y="100"/>
                    </a:lnTo>
                    <a:lnTo>
                      <a:pt x="356" y="108"/>
                    </a:lnTo>
                    <a:lnTo>
                      <a:pt x="348" y="104"/>
                    </a:lnTo>
                    <a:lnTo>
                      <a:pt x="348" y="108"/>
                    </a:lnTo>
                    <a:lnTo>
                      <a:pt x="344" y="108"/>
                    </a:lnTo>
                    <a:lnTo>
                      <a:pt x="344" y="112"/>
                    </a:lnTo>
                    <a:lnTo>
                      <a:pt x="340" y="108"/>
                    </a:lnTo>
                    <a:lnTo>
                      <a:pt x="336" y="112"/>
                    </a:lnTo>
                    <a:lnTo>
                      <a:pt x="336" y="116"/>
                    </a:lnTo>
                    <a:lnTo>
                      <a:pt x="336" y="120"/>
                    </a:lnTo>
                    <a:lnTo>
                      <a:pt x="340" y="120"/>
                    </a:lnTo>
                    <a:lnTo>
                      <a:pt x="344" y="120"/>
                    </a:lnTo>
                    <a:lnTo>
                      <a:pt x="348" y="120"/>
                    </a:lnTo>
                    <a:lnTo>
                      <a:pt x="348" y="116"/>
                    </a:lnTo>
                    <a:lnTo>
                      <a:pt x="348" y="112"/>
                    </a:lnTo>
                    <a:lnTo>
                      <a:pt x="352" y="116"/>
                    </a:lnTo>
                    <a:lnTo>
                      <a:pt x="352" y="120"/>
                    </a:lnTo>
                    <a:lnTo>
                      <a:pt x="348" y="124"/>
                    </a:lnTo>
                    <a:lnTo>
                      <a:pt x="348" y="128"/>
                    </a:lnTo>
                    <a:lnTo>
                      <a:pt x="348" y="132"/>
                    </a:lnTo>
                    <a:lnTo>
                      <a:pt x="344" y="132"/>
                    </a:lnTo>
                    <a:lnTo>
                      <a:pt x="340" y="128"/>
                    </a:lnTo>
                    <a:lnTo>
                      <a:pt x="336" y="128"/>
                    </a:lnTo>
                    <a:lnTo>
                      <a:pt x="340" y="132"/>
                    </a:lnTo>
                    <a:lnTo>
                      <a:pt x="344" y="132"/>
                    </a:lnTo>
                    <a:lnTo>
                      <a:pt x="348" y="136"/>
                    </a:lnTo>
                    <a:lnTo>
                      <a:pt x="344" y="140"/>
                    </a:lnTo>
                    <a:lnTo>
                      <a:pt x="336" y="140"/>
                    </a:lnTo>
                    <a:lnTo>
                      <a:pt x="332" y="152"/>
                    </a:lnTo>
                    <a:lnTo>
                      <a:pt x="328" y="156"/>
                    </a:lnTo>
                    <a:lnTo>
                      <a:pt x="324" y="160"/>
                    </a:lnTo>
                    <a:lnTo>
                      <a:pt x="328" y="164"/>
                    </a:lnTo>
                    <a:lnTo>
                      <a:pt x="324" y="164"/>
                    </a:lnTo>
                    <a:lnTo>
                      <a:pt x="324" y="160"/>
                    </a:lnTo>
                    <a:lnTo>
                      <a:pt x="320" y="160"/>
                    </a:lnTo>
                    <a:lnTo>
                      <a:pt x="316" y="164"/>
                    </a:lnTo>
                    <a:lnTo>
                      <a:pt x="316" y="168"/>
                    </a:lnTo>
                    <a:lnTo>
                      <a:pt x="316" y="172"/>
                    </a:lnTo>
                    <a:lnTo>
                      <a:pt x="328" y="172"/>
                    </a:lnTo>
                    <a:lnTo>
                      <a:pt x="324" y="176"/>
                    </a:lnTo>
                    <a:lnTo>
                      <a:pt x="316" y="176"/>
                    </a:lnTo>
                    <a:lnTo>
                      <a:pt x="312" y="180"/>
                    </a:lnTo>
                    <a:lnTo>
                      <a:pt x="312" y="188"/>
                    </a:lnTo>
                    <a:lnTo>
                      <a:pt x="312" y="192"/>
                    </a:lnTo>
                    <a:lnTo>
                      <a:pt x="304" y="192"/>
                    </a:lnTo>
                    <a:lnTo>
                      <a:pt x="300" y="188"/>
                    </a:lnTo>
                    <a:lnTo>
                      <a:pt x="300" y="192"/>
                    </a:lnTo>
                    <a:lnTo>
                      <a:pt x="300" y="196"/>
                    </a:lnTo>
                    <a:lnTo>
                      <a:pt x="308" y="196"/>
                    </a:lnTo>
                    <a:lnTo>
                      <a:pt x="312" y="196"/>
                    </a:lnTo>
                    <a:lnTo>
                      <a:pt x="308" y="200"/>
                    </a:lnTo>
                    <a:lnTo>
                      <a:pt x="304" y="204"/>
                    </a:lnTo>
                    <a:lnTo>
                      <a:pt x="300" y="204"/>
                    </a:lnTo>
                    <a:lnTo>
                      <a:pt x="300" y="208"/>
                    </a:lnTo>
                    <a:lnTo>
                      <a:pt x="300" y="216"/>
                    </a:lnTo>
                    <a:lnTo>
                      <a:pt x="304" y="220"/>
                    </a:lnTo>
                    <a:lnTo>
                      <a:pt x="304" y="224"/>
                    </a:lnTo>
                    <a:lnTo>
                      <a:pt x="304" y="228"/>
                    </a:lnTo>
                    <a:lnTo>
                      <a:pt x="300" y="224"/>
                    </a:lnTo>
                    <a:lnTo>
                      <a:pt x="296" y="224"/>
                    </a:lnTo>
                    <a:lnTo>
                      <a:pt x="296" y="220"/>
                    </a:lnTo>
                    <a:lnTo>
                      <a:pt x="292" y="220"/>
                    </a:lnTo>
                    <a:lnTo>
                      <a:pt x="296" y="224"/>
                    </a:lnTo>
                    <a:lnTo>
                      <a:pt x="296" y="228"/>
                    </a:lnTo>
                    <a:lnTo>
                      <a:pt x="296" y="232"/>
                    </a:lnTo>
                    <a:lnTo>
                      <a:pt x="300" y="236"/>
                    </a:lnTo>
                    <a:lnTo>
                      <a:pt x="300" y="240"/>
                    </a:lnTo>
                    <a:lnTo>
                      <a:pt x="296" y="244"/>
                    </a:lnTo>
                    <a:lnTo>
                      <a:pt x="288" y="240"/>
                    </a:lnTo>
                    <a:lnTo>
                      <a:pt x="284" y="244"/>
                    </a:lnTo>
                    <a:lnTo>
                      <a:pt x="288" y="248"/>
                    </a:lnTo>
                    <a:lnTo>
                      <a:pt x="292" y="252"/>
                    </a:lnTo>
                    <a:lnTo>
                      <a:pt x="292" y="256"/>
                    </a:lnTo>
                    <a:lnTo>
                      <a:pt x="288" y="260"/>
                    </a:lnTo>
                    <a:lnTo>
                      <a:pt x="296" y="268"/>
                    </a:lnTo>
                    <a:lnTo>
                      <a:pt x="296" y="272"/>
                    </a:lnTo>
                    <a:lnTo>
                      <a:pt x="296" y="276"/>
                    </a:lnTo>
                    <a:lnTo>
                      <a:pt x="288" y="276"/>
                    </a:lnTo>
                    <a:lnTo>
                      <a:pt x="288" y="280"/>
                    </a:lnTo>
                    <a:lnTo>
                      <a:pt x="340" y="276"/>
                    </a:lnTo>
                    <a:lnTo>
                      <a:pt x="356" y="276"/>
                    </a:lnTo>
                    <a:lnTo>
                      <a:pt x="384" y="276"/>
                    </a:lnTo>
                    <a:lnTo>
                      <a:pt x="412" y="272"/>
                    </a:lnTo>
                    <a:lnTo>
                      <a:pt x="416" y="272"/>
                    </a:lnTo>
                    <a:lnTo>
                      <a:pt x="440" y="272"/>
                    </a:lnTo>
                    <a:lnTo>
                      <a:pt x="448" y="268"/>
                    </a:lnTo>
                    <a:lnTo>
                      <a:pt x="500" y="268"/>
                    </a:lnTo>
                    <a:lnTo>
                      <a:pt x="512" y="268"/>
                    </a:lnTo>
                    <a:lnTo>
                      <a:pt x="512" y="272"/>
                    </a:lnTo>
                    <a:lnTo>
                      <a:pt x="508" y="276"/>
                    </a:lnTo>
                    <a:lnTo>
                      <a:pt x="512" y="276"/>
                    </a:lnTo>
                    <a:lnTo>
                      <a:pt x="508" y="280"/>
                    </a:lnTo>
                    <a:lnTo>
                      <a:pt x="512" y="280"/>
                    </a:lnTo>
                    <a:lnTo>
                      <a:pt x="508" y="280"/>
                    </a:lnTo>
                    <a:lnTo>
                      <a:pt x="508" y="288"/>
                    </a:lnTo>
                    <a:lnTo>
                      <a:pt x="504" y="288"/>
                    </a:lnTo>
                    <a:lnTo>
                      <a:pt x="508" y="292"/>
                    </a:lnTo>
                    <a:lnTo>
                      <a:pt x="504" y="292"/>
                    </a:lnTo>
                    <a:lnTo>
                      <a:pt x="500" y="296"/>
                    </a:lnTo>
                    <a:lnTo>
                      <a:pt x="504" y="304"/>
                    </a:lnTo>
                    <a:lnTo>
                      <a:pt x="500" y="304"/>
                    </a:lnTo>
                    <a:lnTo>
                      <a:pt x="500" y="308"/>
                    </a:lnTo>
                    <a:lnTo>
                      <a:pt x="500" y="312"/>
                    </a:lnTo>
                    <a:lnTo>
                      <a:pt x="504" y="312"/>
                    </a:lnTo>
                    <a:lnTo>
                      <a:pt x="504" y="316"/>
                    </a:lnTo>
                    <a:lnTo>
                      <a:pt x="504" y="320"/>
                    </a:lnTo>
                    <a:lnTo>
                      <a:pt x="508" y="328"/>
                    </a:lnTo>
                    <a:lnTo>
                      <a:pt x="512" y="328"/>
                    </a:lnTo>
                    <a:lnTo>
                      <a:pt x="512" y="332"/>
                    </a:lnTo>
                    <a:lnTo>
                      <a:pt x="516" y="336"/>
                    </a:lnTo>
                    <a:lnTo>
                      <a:pt x="520" y="336"/>
                    </a:lnTo>
                    <a:lnTo>
                      <a:pt x="520" y="340"/>
                    </a:lnTo>
                    <a:lnTo>
                      <a:pt x="524" y="344"/>
                    </a:lnTo>
                    <a:lnTo>
                      <a:pt x="524" y="348"/>
                    </a:lnTo>
                    <a:lnTo>
                      <a:pt x="524" y="352"/>
                    </a:lnTo>
                    <a:lnTo>
                      <a:pt x="528" y="356"/>
                    </a:lnTo>
                    <a:lnTo>
                      <a:pt x="532" y="360"/>
                    </a:lnTo>
                    <a:lnTo>
                      <a:pt x="528" y="360"/>
                    </a:lnTo>
                    <a:lnTo>
                      <a:pt x="528" y="364"/>
                    </a:lnTo>
                    <a:lnTo>
                      <a:pt x="532" y="368"/>
                    </a:lnTo>
                    <a:lnTo>
                      <a:pt x="536" y="376"/>
                    </a:lnTo>
                    <a:lnTo>
                      <a:pt x="520" y="380"/>
                    </a:lnTo>
                    <a:lnTo>
                      <a:pt x="516" y="372"/>
                    </a:lnTo>
                    <a:lnTo>
                      <a:pt x="492" y="368"/>
                    </a:lnTo>
                    <a:lnTo>
                      <a:pt x="476" y="356"/>
                    </a:lnTo>
                    <a:lnTo>
                      <a:pt x="456" y="356"/>
                    </a:lnTo>
                    <a:lnTo>
                      <a:pt x="448" y="368"/>
                    </a:lnTo>
                    <a:lnTo>
                      <a:pt x="436" y="384"/>
                    </a:lnTo>
                    <a:lnTo>
                      <a:pt x="440" y="396"/>
                    </a:lnTo>
                    <a:lnTo>
                      <a:pt x="456" y="400"/>
                    </a:lnTo>
                    <a:lnTo>
                      <a:pt x="476" y="400"/>
                    </a:lnTo>
                    <a:lnTo>
                      <a:pt x="488" y="400"/>
                    </a:lnTo>
                    <a:lnTo>
                      <a:pt x="500" y="384"/>
                    </a:lnTo>
                    <a:lnTo>
                      <a:pt x="512" y="388"/>
                    </a:lnTo>
                    <a:lnTo>
                      <a:pt x="516" y="380"/>
                    </a:lnTo>
                    <a:lnTo>
                      <a:pt x="520" y="388"/>
                    </a:lnTo>
                    <a:lnTo>
                      <a:pt x="524" y="380"/>
                    </a:lnTo>
                    <a:lnTo>
                      <a:pt x="528" y="388"/>
                    </a:lnTo>
                    <a:lnTo>
                      <a:pt x="520" y="396"/>
                    </a:lnTo>
                    <a:lnTo>
                      <a:pt x="504" y="404"/>
                    </a:lnTo>
                    <a:lnTo>
                      <a:pt x="508" y="412"/>
                    </a:lnTo>
                    <a:lnTo>
                      <a:pt x="524" y="408"/>
                    </a:lnTo>
                    <a:lnTo>
                      <a:pt x="524" y="416"/>
                    </a:lnTo>
                    <a:lnTo>
                      <a:pt x="532" y="420"/>
                    </a:lnTo>
                    <a:lnTo>
                      <a:pt x="540" y="416"/>
                    </a:lnTo>
                    <a:lnTo>
                      <a:pt x="540" y="400"/>
                    </a:lnTo>
                    <a:lnTo>
                      <a:pt x="556" y="396"/>
                    </a:lnTo>
                    <a:lnTo>
                      <a:pt x="552" y="404"/>
                    </a:lnTo>
                    <a:lnTo>
                      <a:pt x="564" y="408"/>
                    </a:lnTo>
                    <a:lnTo>
                      <a:pt x="556" y="408"/>
                    </a:lnTo>
                    <a:lnTo>
                      <a:pt x="560" y="420"/>
                    </a:lnTo>
                    <a:lnTo>
                      <a:pt x="560" y="424"/>
                    </a:lnTo>
                    <a:lnTo>
                      <a:pt x="564" y="428"/>
                    </a:lnTo>
                    <a:lnTo>
                      <a:pt x="560" y="432"/>
                    </a:lnTo>
                    <a:lnTo>
                      <a:pt x="552" y="424"/>
                    </a:lnTo>
                    <a:lnTo>
                      <a:pt x="544" y="436"/>
                    </a:lnTo>
                    <a:lnTo>
                      <a:pt x="532" y="436"/>
                    </a:lnTo>
                    <a:lnTo>
                      <a:pt x="540" y="440"/>
                    </a:lnTo>
                    <a:lnTo>
                      <a:pt x="536" y="444"/>
                    </a:lnTo>
                    <a:lnTo>
                      <a:pt x="548" y="448"/>
                    </a:lnTo>
                    <a:lnTo>
                      <a:pt x="552" y="452"/>
                    </a:lnTo>
                    <a:lnTo>
                      <a:pt x="540" y="448"/>
                    </a:lnTo>
                    <a:lnTo>
                      <a:pt x="528" y="444"/>
                    </a:lnTo>
                    <a:lnTo>
                      <a:pt x="536" y="452"/>
                    </a:lnTo>
                    <a:lnTo>
                      <a:pt x="524" y="452"/>
                    </a:lnTo>
                    <a:lnTo>
                      <a:pt x="520" y="452"/>
                    </a:lnTo>
                    <a:lnTo>
                      <a:pt x="524" y="456"/>
                    </a:lnTo>
                    <a:lnTo>
                      <a:pt x="520" y="456"/>
                    </a:lnTo>
                    <a:lnTo>
                      <a:pt x="548" y="476"/>
                    </a:lnTo>
                    <a:lnTo>
                      <a:pt x="548" y="484"/>
                    </a:lnTo>
                    <a:lnTo>
                      <a:pt x="568" y="484"/>
                    </a:lnTo>
                    <a:lnTo>
                      <a:pt x="572" y="492"/>
                    </a:lnTo>
                    <a:lnTo>
                      <a:pt x="580" y="488"/>
                    </a:lnTo>
                    <a:lnTo>
                      <a:pt x="584" y="496"/>
                    </a:lnTo>
                    <a:lnTo>
                      <a:pt x="592" y="488"/>
                    </a:lnTo>
                    <a:lnTo>
                      <a:pt x="600" y="496"/>
                    </a:lnTo>
                    <a:lnTo>
                      <a:pt x="600" y="504"/>
                    </a:lnTo>
                    <a:lnTo>
                      <a:pt x="612" y="504"/>
                    </a:lnTo>
                    <a:lnTo>
                      <a:pt x="604" y="512"/>
                    </a:lnTo>
                    <a:lnTo>
                      <a:pt x="612" y="512"/>
                    </a:lnTo>
                    <a:lnTo>
                      <a:pt x="608" y="524"/>
                    </a:lnTo>
                    <a:lnTo>
                      <a:pt x="600" y="516"/>
                    </a:lnTo>
                    <a:lnTo>
                      <a:pt x="604" y="524"/>
                    </a:lnTo>
                    <a:lnTo>
                      <a:pt x="596" y="528"/>
                    </a:lnTo>
                    <a:lnTo>
                      <a:pt x="600" y="532"/>
                    </a:lnTo>
                    <a:lnTo>
                      <a:pt x="588" y="520"/>
                    </a:lnTo>
                    <a:lnTo>
                      <a:pt x="584" y="528"/>
                    </a:lnTo>
                    <a:lnTo>
                      <a:pt x="568" y="544"/>
                    </a:lnTo>
                    <a:lnTo>
                      <a:pt x="584" y="516"/>
                    </a:lnTo>
                    <a:lnTo>
                      <a:pt x="576" y="512"/>
                    </a:lnTo>
                    <a:lnTo>
                      <a:pt x="576" y="524"/>
                    </a:lnTo>
                    <a:lnTo>
                      <a:pt x="568" y="524"/>
                    </a:lnTo>
                    <a:lnTo>
                      <a:pt x="568" y="516"/>
                    </a:lnTo>
                    <a:lnTo>
                      <a:pt x="560" y="508"/>
                    </a:lnTo>
                    <a:lnTo>
                      <a:pt x="560" y="504"/>
                    </a:lnTo>
                    <a:lnTo>
                      <a:pt x="556" y="504"/>
                    </a:lnTo>
                    <a:lnTo>
                      <a:pt x="540" y="500"/>
                    </a:lnTo>
                    <a:lnTo>
                      <a:pt x="540" y="492"/>
                    </a:lnTo>
                    <a:lnTo>
                      <a:pt x="520" y="496"/>
                    </a:lnTo>
                    <a:lnTo>
                      <a:pt x="524" y="488"/>
                    </a:lnTo>
                    <a:lnTo>
                      <a:pt x="516" y="484"/>
                    </a:lnTo>
                    <a:lnTo>
                      <a:pt x="516" y="476"/>
                    </a:lnTo>
                    <a:lnTo>
                      <a:pt x="496" y="476"/>
                    </a:lnTo>
                    <a:lnTo>
                      <a:pt x="496" y="472"/>
                    </a:lnTo>
                    <a:lnTo>
                      <a:pt x="492" y="476"/>
                    </a:lnTo>
                    <a:lnTo>
                      <a:pt x="480" y="468"/>
                    </a:lnTo>
                    <a:lnTo>
                      <a:pt x="476" y="472"/>
                    </a:lnTo>
                    <a:lnTo>
                      <a:pt x="472" y="460"/>
                    </a:lnTo>
                    <a:lnTo>
                      <a:pt x="468" y="468"/>
                    </a:lnTo>
                    <a:lnTo>
                      <a:pt x="472" y="476"/>
                    </a:lnTo>
                    <a:lnTo>
                      <a:pt x="488" y="480"/>
                    </a:lnTo>
                    <a:lnTo>
                      <a:pt x="488" y="484"/>
                    </a:lnTo>
                    <a:lnTo>
                      <a:pt x="488" y="492"/>
                    </a:lnTo>
                    <a:lnTo>
                      <a:pt x="488" y="496"/>
                    </a:lnTo>
                    <a:lnTo>
                      <a:pt x="492" y="500"/>
                    </a:lnTo>
                    <a:lnTo>
                      <a:pt x="480" y="500"/>
                    </a:lnTo>
                    <a:lnTo>
                      <a:pt x="484" y="512"/>
                    </a:lnTo>
                    <a:lnTo>
                      <a:pt x="488" y="512"/>
                    </a:lnTo>
                    <a:lnTo>
                      <a:pt x="484" y="520"/>
                    </a:lnTo>
                    <a:lnTo>
                      <a:pt x="468" y="532"/>
                    </a:lnTo>
                    <a:lnTo>
                      <a:pt x="464" y="520"/>
                    </a:lnTo>
                    <a:lnTo>
                      <a:pt x="464" y="508"/>
                    </a:lnTo>
                    <a:lnTo>
                      <a:pt x="460" y="508"/>
                    </a:lnTo>
                    <a:lnTo>
                      <a:pt x="460" y="512"/>
                    </a:lnTo>
                    <a:lnTo>
                      <a:pt x="452" y="500"/>
                    </a:lnTo>
                    <a:lnTo>
                      <a:pt x="448" y="508"/>
                    </a:lnTo>
                    <a:lnTo>
                      <a:pt x="444" y="500"/>
                    </a:lnTo>
                    <a:lnTo>
                      <a:pt x="440" y="496"/>
                    </a:lnTo>
                    <a:lnTo>
                      <a:pt x="436" y="504"/>
                    </a:lnTo>
                    <a:lnTo>
                      <a:pt x="420" y="504"/>
                    </a:lnTo>
                    <a:lnTo>
                      <a:pt x="424" y="512"/>
                    </a:lnTo>
                    <a:lnTo>
                      <a:pt x="420" y="516"/>
                    </a:lnTo>
                    <a:lnTo>
                      <a:pt x="416" y="512"/>
                    </a:lnTo>
                    <a:lnTo>
                      <a:pt x="420" y="524"/>
                    </a:lnTo>
                    <a:lnTo>
                      <a:pt x="412" y="520"/>
                    </a:lnTo>
                    <a:lnTo>
                      <a:pt x="416" y="528"/>
                    </a:lnTo>
                    <a:lnTo>
                      <a:pt x="400" y="532"/>
                    </a:lnTo>
                    <a:lnTo>
                      <a:pt x="404" y="524"/>
                    </a:lnTo>
                    <a:lnTo>
                      <a:pt x="396" y="524"/>
                    </a:lnTo>
                    <a:lnTo>
                      <a:pt x="388" y="528"/>
                    </a:lnTo>
                    <a:lnTo>
                      <a:pt x="384" y="524"/>
                    </a:lnTo>
                    <a:lnTo>
                      <a:pt x="396" y="516"/>
                    </a:lnTo>
                    <a:lnTo>
                      <a:pt x="396" y="512"/>
                    </a:lnTo>
                    <a:lnTo>
                      <a:pt x="388" y="512"/>
                    </a:lnTo>
                    <a:lnTo>
                      <a:pt x="380" y="500"/>
                    </a:lnTo>
                    <a:lnTo>
                      <a:pt x="364" y="500"/>
                    </a:lnTo>
                    <a:lnTo>
                      <a:pt x="364" y="508"/>
                    </a:lnTo>
                    <a:lnTo>
                      <a:pt x="348" y="496"/>
                    </a:lnTo>
                    <a:lnTo>
                      <a:pt x="340" y="484"/>
                    </a:lnTo>
                    <a:lnTo>
                      <a:pt x="320" y="476"/>
                    </a:lnTo>
                    <a:lnTo>
                      <a:pt x="308" y="480"/>
                    </a:lnTo>
                    <a:lnTo>
                      <a:pt x="308" y="464"/>
                    </a:lnTo>
                    <a:lnTo>
                      <a:pt x="296" y="464"/>
                    </a:lnTo>
                    <a:lnTo>
                      <a:pt x="300" y="448"/>
                    </a:lnTo>
                    <a:lnTo>
                      <a:pt x="268" y="456"/>
                    </a:lnTo>
                    <a:lnTo>
                      <a:pt x="268" y="448"/>
                    </a:lnTo>
                    <a:lnTo>
                      <a:pt x="272" y="444"/>
                    </a:lnTo>
                    <a:lnTo>
                      <a:pt x="272" y="448"/>
                    </a:lnTo>
                    <a:lnTo>
                      <a:pt x="272" y="440"/>
                    </a:lnTo>
                    <a:lnTo>
                      <a:pt x="256" y="440"/>
                    </a:lnTo>
                    <a:lnTo>
                      <a:pt x="256" y="444"/>
                    </a:lnTo>
                    <a:lnTo>
                      <a:pt x="236" y="456"/>
                    </a:lnTo>
                    <a:lnTo>
                      <a:pt x="236" y="448"/>
                    </a:lnTo>
                    <a:lnTo>
                      <a:pt x="228" y="452"/>
                    </a:lnTo>
                    <a:lnTo>
                      <a:pt x="248" y="472"/>
                    </a:lnTo>
                    <a:lnTo>
                      <a:pt x="220" y="484"/>
                    </a:lnTo>
                    <a:lnTo>
                      <a:pt x="180" y="476"/>
                    </a:lnTo>
                    <a:lnTo>
                      <a:pt x="104" y="452"/>
                    </a:lnTo>
                    <a:lnTo>
                      <a:pt x="48" y="456"/>
                    </a:lnTo>
                    <a:lnTo>
                      <a:pt x="40" y="464"/>
                    </a:lnTo>
                    <a:lnTo>
                      <a:pt x="28" y="452"/>
                    </a:lnTo>
                    <a:lnTo>
                      <a:pt x="40" y="444"/>
                    </a:lnTo>
                    <a:lnTo>
                      <a:pt x="44" y="424"/>
                    </a:lnTo>
                    <a:lnTo>
                      <a:pt x="48" y="416"/>
                    </a:lnTo>
                    <a:lnTo>
                      <a:pt x="48" y="412"/>
                    </a:lnTo>
                    <a:lnTo>
                      <a:pt x="48" y="408"/>
                    </a:lnTo>
                    <a:lnTo>
                      <a:pt x="48" y="404"/>
                    </a:lnTo>
                    <a:lnTo>
                      <a:pt x="52" y="404"/>
                    </a:lnTo>
                    <a:lnTo>
                      <a:pt x="48" y="404"/>
                    </a:lnTo>
                    <a:lnTo>
                      <a:pt x="48" y="400"/>
                    </a:lnTo>
                    <a:lnTo>
                      <a:pt x="48" y="396"/>
                    </a:lnTo>
                    <a:lnTo>
                      <a:pt x="48" y="392"/>
                    </a:lnTo>
                    <a:close/>
                    <a:moveTo>
                      <a:pt x="252" y="472"/>
                    </a:moveTo>
                    <a:lnTo>
                      <a:pt x="264" y="464"/>
                    </a:lnTo>
                    <a:lnTo>
                      <a:pt x="280" y="476"/>
                    </a:lnTo>
                    <a:lnTo>
                      <a:pt x="288" y="476"/>
                    </a:lnTo>
                    <a:lnTo>
                      <a:pt x="280" y="480"/>
                    </a:lnTo>
                    <a:lnTo>
                      <a:pt x="284" y="484"/>
                    </a:lnTo>
                    <a:lnTo>
                      <a:pt x="272" y="488"/>
                    </a:lnTo>
                    <a:lnTo>
                      <a:pt x="252" y="472"/>
                    </a:lnTo>
                    <a:close/>
                    <a:moveTo>
                      <a:pt x="332" y="504"/>
                    </a:moveTo>
                    <a:lnTo>
                      <a:pt x="340" y="508"/>
                    </a:lnTo>
                    <a:lnTo>
                      <a:pt x="348" y="500"/>
                    </a:lnTo>
                    <a:lnTo>
                      <a:pt x="352" y="508"/>
                    </a:lnTo>
                    <a:lnTo>
                      <a:pt x="356" y="504"/>
                    </a:lnTo>
                    <a:lnTo>
                      <a:pt x="356" y="512"/>
                    </a:lnTo>
                    <a:lnTo>
                      <a:pt x="352" y="512"/>
                    </a:lnTo>
                    <a:lnTo>
                      <a:pt x="352" y="508"/>
                    </a:lnTo>
                    <a:lnTo>
                      <a:pt x="352" y="512"/>
                    </a:lnTo>
                    <a:lnTo>
                      <a:pt x="356" y="512"/>
                    </a:lnTo>
                    <a:lnTo>
                      <a:pt x="356" y="516"/>
                    </a:lnTo>
                    <a:lnTo>
                      <a:pt x="360" y="516"/>
                    </a:lnTo>
                    <a:lnTo>
                      <a:pt x="360" y="520"/>
                    </a:lnTo>
                    <a:lnTo>
                      <a:pt x="340" y="516"/>
                    </a:lnTo>
                    <a:lnTo>
                      <a:pt x="332" y="504"/>
                    </a:lnTo>
                    <a:close/>
                    <a:moveTo>
                      <a:pt x="384" y="512"/>
                    </a:moveTo>
                    <a:lnTo>
                      <a:pt x="380" y="516"/>
                    </a:lnTo>
                    <a:lnTo>
                      <a:pt x="380" y="512"/>
                    </a:lnTo>
                    <a:lnTo>
                      <a:pt x="376" y="512"/>
                    </a:lnTo>
                    <a:lnTo>
                      <a:pt x="376" y="520"/>
                    </a:lnTo>
                    <a:lnTo>
                      <a:pt x="380" y="516"/>
                    </a:lnTo>
                    <a:lnTo>
                      <a:pt x="380" y="524"/>
                    </a:lnTo>
                    <a:lnTo>
                      <a:pt x="376" y="524"/>
                    </a:lnTo>
                    <a:lnTo>
                      <a:pt x="376" y="520"/>
                    </a:lnTo>
                    <a:lnTo>
                      <a:pt x="372" y="520"/>
                    </a:lnTo>
                    <a:lnTo>
                      <a:pt x="372" y="512"/>
                    </a:lnTo>
                    <a:lnTo>
                      <a:pt x="368" y="516"/>
                    </a:lnTo>
                    <a:lnTo>
                      <a:pt x="368" y="524"/>
                    </a:lnTo>
                    <a:lnTo>
                      <a:pt x="360" y="520"/>
                    </a:lnTo>
                    <a:lnTo>
                      <a:pt x="360" y="508"/>
                    </a:lnTo>
                    <a:lnTo>
                      <a:pt x="372" y="508"/>
                    </a:lnTo>
                    <a:lnTo>
                      <a:pt x="376" y="504"/>
                    </a:lnTo>
                    <a:lnTo>
                      <a:pt x="384" y="512"/>
                    </a:lnTo>
                    <a:close/>
                  </a:path>
                </a:pathLst>
              </a:custGeom>
              <a:solidFill>
                <a:schemeClr val="accent3"/>
              </a:solidFill>
              <a:ln w="6350">
                <a:solidFill>
                  <a:srgbClr val="000000"/>
                </a:solidFill>
                <a:round/>
                <a:headEnd/>
                <a:tailEnd/>
              </a:ln>
            </p:spPr>
            <p:txBody>
              <a:bodyPr/>
              <a:lstStyle/>
              <a:p>
                <a:endParaRPr lang="en-US"/>
              </a:p>
            </p:txBody>
          </p:sp>
          <p:sp>
            <p:nvSpPr>
              <p:cNvPr id="143" name="Freeform 63"/>
              <p:cNvSpPr>
                <a:spLocks noEditPoints="1"/>
              </p:cNvSpPr>
              <p:nvPr/>
            </p:nvSpPr>
            <p:spPr bwMode="auto">
              <a:xfrm>
                <a:off x="3122" y="3003"/>
                <a:ext cx="659" cy="517"/>
              </a:xfrm>
              <a:custGeom>
                <a:avLst/>
                <a:gdLst>
                  <a:gd name="T0" fmla="*/ 707514 w 984"/>
                  <a:gd name="T1" fmla="*/ 870707 h 764"/>
                  <a:gd name="T2" fmla="*/ 707514 w 984"/>
                  <a:gd name="T3" fmla="*/ 870707 h 764"/>
                  <a:gd name="T4" fmla="*/ 707514 w 984"/>
                  <a:gd name="T5" fmla="*/ 870707 h 764"/>
                  <a:gd name="T6" fmla="*/ 707514 w 984"/>
                  <a:gd name="T7" fmla="*/ 870707 h 764"/>
                  <a:gd name="T8" fmla="*/ 707514 w 984"/>
                  <a:gd name="T9" fmla="*/ 870707 h 764"/>
                  <a:gd name="T10" fmla="*/ 707514 w 984"/>
                  <a:gd name="T11" fmla="*/ 870707 h 764"/>
                  <a:gd name="T12" fmla="*/ 707514 w 984"/>
                  <a:gd name="T13" fmla="*/ 870707 h 764"/>
                  <a:gd name="T14" fmla="*/ 707514 w 984"/>
                  <a:gd name="T15" fmla="*/ 870707 h 764"/>
                  <a:gd name="T16" fmla="*/ 707514 w 984"/>
                  <a:gd name="T17" fmla="*/ 870707 h 764"/>
                  <a:gd name="T18" fmla="*/ 707514 w 984"/>
                  <a:gd name="T19" fmla="*/ 870707 h 764"/>
                  <a:gd name="T20" fmla="*/ 707514 w 984"/>
                  <a:gd name="T21" fmla="*/ 870707 h 764"/>
                  <a:gd name="T22" fmla="*/ 707514 w 984"/>
                  <a:gd name="T23" fmla="*/ 870707 h 764"/>
                  <a:gd name="T24" fmla="*/ 707514 w 984"/>
                  <a:gd name="T25" fmla="*/ 870707 h 764"/>
                  <a:gd name="T26" fmla="*/ 707514 w 984"/>
                  <a:gd name="T27" fmla="*/ 870707 h 764"/>
                  <a:gd name="T28" fmla="*/ 707514 w 984"/>
                  <a:gd name="T29" fmla="*/ 870707 h 764"/>
                  <a:gd name="T30" fmla="*/ 707514 w 984"/>
                  <a:gd name="T31" fmla="*/ 870707 h 764"/>
                  <a:gd name="T32" fmla="*/ 707514 w 984"/>
                  <a:gd name="T33" fmla="*/ 870707 h 764"/>
                  <a:gd name="T34" fmla="*/ 707514 w 984"/>
                  <a:gd name="T35" fmla="*/ 870707 h 764"/>
                  <a:gd name="T36" fmla="*/ 707514 w 984"/>
                  <a:gd name="T37" fmla="*/ 870707 h 764"/>
                  <a:gd name="T38" fmla="*/ 707514 w 984"/>
                  <a:gd name="T39" fmla="*/ 870707 h 764"/>
                  <a:gd name="T40" fmla="*/ 707514 w 984"/>
                  <a:gd name="T41" fmla="*/ 870707 h 764"/>
                  <a:gd name="T42" fmla="*/ 707514 w 984"/>
                  <a:gd name="T43" fmla="*/ 870707 h 764"/>
                  <a:gd name="T44" fmla="*/ 707514 w 984"/>
                  <a:gd name="T45" fmla="*/ 870707 h 764"/>
                  <a:gd name="T46" fmla="*/ 707514 w 984"/>
                  <a:gd name="T47" fmla="*/ 870707 h 764"/>
                  <a:gd name="T48" fmla="*/ 707514 w 984"/>
                  <a:gd name="T49" fmla="*/ 870707 h 764"/>
                  <a:gd name="T50" fmla="*/ 707514 w 984"/>
                  <a:gd name="T51" fmla="*/ 870707 h 764"/>
                  <a:gd name="T52" fmla="*/ 707514 w 984"/>
                  <a:gd name="T53" fmla="*/ 870707 h 764"/>
                  <a:gd name="T54" fmla="*/ 707514 w 984"/>
                  <a:gd name="T55" fmla="*/ 870707 h 764"/>
                  <a:gd name="T56" fmla="*/ 707514 w 984"/>
                  <a:gd name="T57" fmla="*/ 870707 h 764"/>
                  <a:gd name="T58" fmla="*/ 707514 w 984"/>
                  <a:gd name="T59" fmla="*/ 870707 h 764"/>
                  <a:gd name="T60" fmla="*/ 707514 w 984"/>
                  <a:gd name="T61" fmla="*/ 870707 h 764"/>
                  <a:gd name="T62" fmla="*/ 707514 w 984"/>
                  <a:gd name="T63" fmla="*/ 870707 h 764"/>
                  <a:gd name="T64" fmla="*/ 707514 w 984"/>
                  <a:gd name="T65" fmla="*/ 870707 h 764"/>
                  <a:gd name="T66" fmla="*/ 707514 w 984"/>
                  <a:gd name="T67" fmla="*/ 870707 h 764"/>
                  <a:gd name="T68" fmla="*/ 707514 w 984"/>
                  <a:gd name="T69" fmla="*/ 870707 h 764"/>
                  <a:gd name="T70" fmla="*/ 707514 w 984"/>
                  <a:gd name="T71" fmla="*/ 870707 h 764"/>
                  <a:gd name="T72" fmla="*/ 707514 w 984"/>
                  <a:gd name="T73" fmla="*/ 870707 h 764"/>
                  <a:gd name="T74" fmla="*/ 707514 w 984"/>
                  <a:gd name="T75" fmla="*/ 870707 h 764"/>
                  <a:gd name="T76" fmla="*/ 707514 w 984"/>
                  <a:gd name="T77" fmla="*/ 870707 h 764"/>
                  <a:gd name="T78" fmla="*/ 707514 w 984"/>
                  <a:gd name="T79" fmla="*/ 870707 h 764"/>
                  <a:gd name="T80" fmla="*/ 707514 w 984"/>
                  <a:gd name="T81" fmla="*/ 870707 h 764"/>
                  <a:gd name="T82" fmla="*/ 707514 w 984"/>
                  <a:gd name="T83" fmla="*/ 870707 h 764"/>
                  <a:gd name="T84" fmla="*/ 707514 w 984"/>
                  <a:gd name="T85" fmla="*/ 870707 h 764"/>
                  <a:gd name="T86" fmla="*/ 707514 w 984"/>
                  <a:gd name="T87" fmla="*/ 870707 h 764"/>
                  <a:gd name="T88" fmla="*/ 707514 w 984"/>
                  <a:gd name="T89" fmla="*/ 870707 h 764"/>
                  <a:gd name="T90" fmla="*/ 707514 w 984"/>
                  <a:gd name="T91" fmla="*/ 870707 h 764"/>
                  <a:gd name="T92" fmla="*/ 707514 w 984"/>
                  <a:gd name="T93" fmla="*/ 870707 h 764"/>
                  <a:gd name="T94" fmla="*/ 707514 w 984"/>
                  <a:gd name="T95" fmla="*/ 870707 h 764"/>
                  <a:gd name="T96" fmla="*/ 707514 w 984"/>
                  <a:gd name="T97" fmla="*/ 870707 h 764"/>
                  <a:gd name="T98" fmla="*/ 707514 w 984"/>
                  <a:gd name="T99" fmla="*/ 870707 h 764"/>
                  <a:gd name="T100" fmla="*/ 707514 w 984"/>
                  <a:gd name="T101" fmla="*/ 870707 h 764"/>
                  <a:gd name="T102" fmla="*/ 707514 w 984"/>
                  <a:gd name="T103" fmla="*/ 870707 h 764"/>
                  <a:gd name="T104" fmla="*/ 707514 w 984"/>
                  <a:gd name="T105" fmla="*/ 870707 h 764"/>
                  <a:gd name="T106" fmla="*/ 707514 w 984"/>
                  <a:gd name="T107" fmla="*/ 870707 h 764"/>
                  <a:gd name="T108" fmla="*/ 707514 w 984"/>
                  <a:gd name="T109" fmla="*/ 870707 h 764"/>
                  <a:gd name="T110" fmla="*/ 707514 w 984"/>
                  <a:gd name="T111" fmla="*/ 870707 h 764"/>
                  <a:gd name="T112" fmla="*/ 707514 w 984"/>
                  <a:gd name="T113" fmla="*/ 870707 h 764"/>
                  <a:gd name="T114" fmla="*/ 707514 w 984"/>
                  <a:gd name="T115" fmla="*/ 870707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4"/>
                  <a:gd name="T175" fmla="*/ 0 h 764"/>
                  <a:gd name="T176" fmla="*/ 984 w 98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4" h="764">
                    <a:moveTo>
                      <a:pt x="840" y="256"/>
                    </a:moveTo>
                    <a:lnTo>
                      <a:pt x="844" y="260"/>
                    </a:lnTo>
                    <a:lnTo>
                      <a:pt x="836" y="256"/>
                    </a:lnTo>
                    <a:lnTo>
                      <a:pt x="832" y="256"/>
                    </a:lnTo>
                    <a:lnTo>
                      <a:pt x="852" y="308"/>
                    </a:lnTo>
                    <a:lnTo>
                      <a:pt x="896" y="372"/>
                    </a:lnTo>
                    <a:lnTo>
                      <a:pt x="896" y="380"/>
                    </a:lnTo>
                    <a:lnTo>
                      <a:pt x="896" y="376"/>
                    </a:lnTo>
                    <a:lnTo>
                      <a:pt x="912" y="392"/>
                    </a:lnTo>
                    <a:lnTo>
                      <a:pt x="920" y="412"/>
                    </a:lnTo>
                    <a:lnTo>
                      <a:pt x="940" y="448"/>
                    </a:lnTo>
                    <a:lnTo>
                      <a:pt x="948" y="460"/>
                    </a:lnTo>
                    <a:lnTo>
                      <a:pt x="944" y="456"/>
                    </a:lnTo>
                    <a:lnTo>
                      <a:pt x="936" y="452"/>
                    </a:lnTo>
                    <a:lnTo>
                      <a:pt x="928" y="452"/>
                    </a:lnTo>
                    <a:lnTo>
                      <a:pt x="936" y="456"/>
                    </a:lnTo>
                    <a:lnTo>
                      <a:pt x="944" y="456"/>
                    </a:lnTo>
                    <a:lnTo>
                      <a:pt x="956" y="468"/>
                    </a:lnTo>
                    <a:lnTo>
                      <a:pt x="964" y="484"/>
                    </a:lnTo>
                    <a:lnTo>
                      <a:pt x="960" y="484"/>
                    </a:lnTo>
                    <a:lnTo>
                      <a:pt x="972" y="508"/>
                    </a:lnTo>
                    <a:lnTo>
                      <a:pt x="980" y="572"/>
                    </a:lnTo>
                    <a:lnTo>
                      <a:pt x="984" y="620"/>
                    </a:lnTo>
                    <a:lnTo>
                      <a:pt x="980" y="648"/>
                    </a:lnTo>
                    <a:lnTo>
                      <a:pt x="968" y="672"/>
                    </a:lnTo>
                    <a:lnTo>
                      <a:pt x="968" y="688"/>
                    </a:lnTo>
                    <a:lnTo>
                      <a:pt x="972" y="700"/>
                    </a:lnTo>
                    <a:lnTo>
                      <a:pt x="964" y="720"/>
                    </a:lnTo>
                    <a:lnTo>
                      <a:pt x="964" y="728"/>
                    </a:lnTo>
                    <a:lnTo>
                      <a:pt x="948" y="728"/>
                    </a:lnTo>
                    <a:lnTo>
                      <a:pt x="932" y="740"/>
                    </a:lnTo>
                    <a:lnTo>
                      <a:pt x="908" y="740"/>
                    </a:lnTo>
                    <a:lnTo>
                      <a:pt x="896" y="748"/>
                    </a:lnTo>
                    <a:lnTo>
                      <a:pt x="880" y="752"/>
                    </a:lnTo>
                    <a:lnTo>
                      <a:pt x="876" y="748"/>
                    </a:lnTo>
                    <a:lnTo>
                      <a:pt x="868" y="732"/>
                    </a:lnTo>
                    <a:lnTo>
                      <a:pt x="872" y="728"/>
                    </a:lnTo>
                    <a:lnTo>
                      <a:pt x="892" y="736"/>
                    </a:lnTo>
                    <a:lnTo>
                      <a:pt x="896" y="740"/>
                    </a:lnTo>
                    <a:lnTo>
                      <a:pt x="900" y="732"/>
                    </a:lnTo>
                    <a:lnTo>
                      <a:pt x="892" y="724"/>
                    </a:lnTo>
                    <a:lnTo>
                      <a:pt x="868" y="716"/>
                    </a:lnTo>
                    <a:lnTo>
                      <a:pt x="848" y="680"/>
                    </a:lnTo>
                    <a:lnTo>
                      <a:pt x="856" y="676"/>
                    </a:lnTo>
                    <a:lnTo>
                      <a:pt x="848" y="664"/>
                    </a:lnTo>
                    <a:lnTo>
                      <a:pt x="812" y="656"/>
                    </a:lnTo>
                    <a:lnTo>
                      <a:pt x="788" y="656"/>
                    </a:lnTo>
                    <a:lnTo>
                      <a:pt x="788" y="648"/>
                    </a:lnTo>
                    <a:lnTo>
                      <a:pt x="776" y="632"/>
                    </a:lnTo>
                    <a:lnTo>
                      <a:pt x="768" y="612"/>
                    </a:lnTo>
                    <a:lnTo>
                      <a:pt x="764" y="604"/>
                    </a:lnTo>
                    <a:lnTo>
                      <a:pt x="760" y="592"/>
                    </a:lnTo>
                    <a:lnTo>
                      <a:pt x="748" y="588"/>
                    </a:lnTo>
                    <a:lnTo>
                      <a:pt x="744" y="580"/>
                    </a:lnTo>
                    <a:lnTo>
                      <a:pt x="752" y="580"/>
                    </a:lnTo>
                    <a:lnTo>
                      <a:pt x="752" y="564"/>
                    </a:lnTo>
                    <a:lnTo>
                      <a:pt x="764" y="552"/>
                    </a:lnTo>
                    <a:lnTo>
                      <a:pt x="752" y="560"/>
                    </a:lnTo>
                    <a:lnTo>
                      <a:pt x="748" y="576"/>
                    </a:lnTo>
                    <a:lnTo>
                      <a:pt x="740" y="580"/>
                    </a:lnTo>
                    <a:lnTo>
                      <a:pt x="728" y="556"/>
                    </a:lnTo>
                    <a:lnTo>
                      <a:pt x="728" y="552"/>
                    </a:lnTo>
                    <a:lnTo>
                      <a:pt x="728" y="536"/>
                    </a:lnTo>
                    <a:lnTo>
                      <a:pt x="720" y="532"/>
                    </a:lnTo>
                    <a:lnTo>
                      <a:pt x="732" y="524"/>
                    </a:lnTo>
                    <a:lnTo>
                      <a:pt x="732" y="512"/>
                    </a:lnTo>
                    <a:lnTo>
                      <a:pt x="732" y="520"/>
                    </a:lnTo>
                    <a:lnTo>
                      <a:pt x="716" y="528"/>
                    </a:lnTo>
                    <a:lnTo>
                      <a:pt x="700" y="520"/>
                    </a:lnTo>
                    <a:lnTo>
                      <a:pt x="696" y="520"/>
                    </a:lnTo>
                    <a:lnTo>
                      <a:pt x="700" y="524"/>
                    </a:lnTo>
                    <a:lnTo>
                      <a:pt x="712" y="532"/>
                    </a:lnTo>
                    <a:lnTo>
                      <a:pt x="716" y="548"/>
                    </a:lnTo>
                    <a:lnTo>
                      <a:pt x="700" y="544"/>
                    </a:lnTo>
                    <a:lnTo>
                      <a:pt x="688" y="532"/>
                    </a:lnTo>
                    <a:lnTo>
                      <a:pt x="684" y="524"/>
                    </a:lnTo>
                    <a:lnTo>
                      <a:pt x="688" y="532"/>
                    </a:lnTo>
                    <a:lnTo>
                      <a:pt x="692" y="536"/>
                    </a:lnTo>
                    <a:lnTo>
                      <a:pt x="688" y="532"/>
                    </a:lnTo>
                    <a:lnTo>
                      <a:pt x="664" y="496"/>
                    </a:lnTo>
                    <a:lnTo>
                      <a:pt x="664" y="492"/>
                    </a:lnTo>
                    <a:lnTo>
                      <a:pt x="664" y="500"/>
                    </a:lnTo>
                    <a:lnTo>
                      <a:pt x="656" y="492"/>
                    </a:lnTo>
                    <a:lnTo>
                      <a:pt x="660" y="484"/>
                    </a:lnTo>
                    <a:lnTo>
                      <a:pt x="656" y="476"/>
                    </a:lnTo>
                    <a:lnTo>
                      <a:pt x="640" y="468"/>
                    </a:lnTo>
                    <a:lnTo>
                      <a:pt x="644" y="460"/>
                    </a:lnTo>
                    <a:lnTo>
                      <a:pt x="640" y="464"/>
                    </a:lnTo>
                    <a:lnTo>
                      <a:pt x="640" y="460"/>
                    </a:lnTo>
                    <a:lnTo>
                      <a:pt x="664" y="464"/>
                    </a:lnTo>
                    <a:lnTo>
                      <a:pt x="660" y="460"/>
                    </a:lnTo>
                    <a:lnTo>
                      <a:pt x="668" y="456"/>
                    </a:lnTo>
                    <a:lnTo>
                      <a:pt x="652" y="460"/>
                    </a:lnTo>
                    <a:lnTo>
                      <a:pt x="644" y="456"/>
                    </a:lnTo>
                    <a:lnTo>
                      <a:pt x="652" y="452"/>
                    </a:lnTo>
                    <a:lnTo>
                      <a:pt x="652" y="448"/>
                    </a:lnTo>
                    <a:lnTo>
                      <a:pt x="644" y="456"/>
                    </a:lnTo>
                    <a:lnTo>
                      <a:pt x="656" y="444"/>
                    </a:lnTo>
                    <a:lnTo>
                      <a:pt x="652" y="440"/>
                    </a:lnTo>
                    <a:lnTo>
                      <a:pt x="668" y="420"/>
                    </a:lnTo>
                    <a:lnTo>
                      <a:pt x="664" y="404"/>
                    </a:lnTo>
                    <a:lnTo>
                      <a:pt x="656" y="400"/>
                    </a:lnTo>
                    <a:lnTo>
                      <a:pt x="656" y="416"/>
                    </a:lnTo>
                    <a:lnTo>
                      <a:pt x="652" y="416"/>
                    </a:lnTo>
                    <a:lnTo>
                      <a:pt x="648" y="400"/>
                    </a:lnTo>
                    <a:lnTo>
                      <a:pt x="632" y="392"/>
                    </a:lnTo>
                    <a:lnTo>
                      <a:pt x="628" y="388"/>
                    </a:lnTo>
                    <a:lnTo>
                      <a:pt x="632" y="392"/>
                    </a:lnTo>
                    <a:lnTo>
                      <a:pt x="628" y="400"/>
                    </a:lnTo>
                    <a:lnTo>
                      <a:pt x="636" y="400"/>
                    </a:lnTo>
                    <a:lnTo>
                      <a:pt x="624" y="404"/>
                    </a:lnTo>
                    <a:lnTo>
                      <a:pt x="648" y="408"/>
                    </a:lnTo>
                    <a:lnTo>
                      <a:pt x="640" y="416"/>
                    </a:lnTo>
                    <a:lnTo>
                      <a:pt x="640" y="432"/>
                    </a:lnTo>
                    <a:lnTo>
                      <a:pt x="636" y="436"/>
                    </a:lnTo>
                    <a:lnTo>
                      <a:pt x="620" y="420"/>
                    </a:lnTo>
                    <a:lnTo>
                      <a:pt x="628" y="436"/>
                    </a:lnTo>
                    <a:lnTo>
                      <a:pt x="628" y="440"/>
                    </a:lnTo>
                    <a:lnTo>
                      <a:pt x="612" y="420"/>
                    </a:lnTo>
                    <a:lnTo>
                      <a:pt x="616" y="372"/>
                    </a:lnTo>
                    <a:lnTo>
                      <a:pt x="624" y="336"/>
                    </a:lnTo>
                    <a:lnTo>
                      <a:pt x="624" y="300"/>
                    </a:lnTo>
                    <a:lnTo>
                      <a:pt x="616" y="288"/>
                    </a:lnTo>
                    <a:lnTo>
                      <a:pt x="620" y="284"/>
                    </a:lnTo>
                    <a:lnTo>
                      <a:pt x="620" y="276"/>
                    </a:lnTo>
                    <a:lnTo>
                      <a:pt x="604" y="260"/>
                    </a:lnTo>
                    <a:lnTo>
                      <a:pt x="592" y="240"/>
                    </a:lnTo>
                    <a:lnTo>
                      <a:pt x="564" y="244"/>
                    </a:lnTo>
                    <a:lnTo>
                      <a:pt x="560" y="232"/>
                    </a:lnTo>
                    <a:lnTo>
                      <a:pt x="552" y="228"/>
                    </a:lnTo>
                    <a:lnTo>
                      <a:pt x="556" y="224"/>
                    </a:lnTo>
                    <a:lnTo>
                      <a:pt x="548" y="224"/>
                    </a:lnTo>
                    <a:lnTo>
                      <a:pt x="536" y="212"/>
                    </a:lnTo>
                    <a:lnTo>
                      <a:pt x="520" y="200"/>
                    </a:lnTo>
                    <a:lnTo>
                      <a:pt x="512" y="180"/>
                    </a:lnTo>
                    <a:lnTo>
                      <a:pt x="496" y="176"/>
                    </a:lnTo>
                    <a:lnTo>
                      <a:pt x="480" y="152"/>
                    </a:lnTo>
                    <a:lnTo>
                      <a:pt x="440" y="136"/>
                    </a:lnTo>
                    <a:lnTo>
                      <a:pt x="428" y="132"/>
                    </a:lnTo>
                    <a:lnTo>
                      <a:pt x="420" y="136"/>
                    </a:lnTo>
                    <a:lnTo>
                      <a:pt x="408" y="136"/>
                    </a:lnTo>
                    <a:lnTo>
                      <a:pt x="396" y="144"/>
                    </a:lnTo>
                    <a:lnTo>
                      <a:pt x="396" y="156"/>
                    </a:lnTo>
                    <a:lnTo>
                      <a:pt x="384" y="152"/>
                    </a:lnTo>
                    <a:lnTo>
                      <a:pt x="388" y="160"/>
                    </a:lnTo>
                    <a:lnTo>
                      <a:pt x="396" y="160"/>
                    </a:lnTo>
                    <a:lnTo>
                      <a:pt x="396" y="164"/>
                    </a:lnTo>
                    <a:lnTo>
                      <a:pt x="384" y="164"/>
                    </a:lnTo>
                    <a:lnTo>
                      <a:pt x="340" y="192"/>
                    </a:lnTo>
                    <a:lnTo>
                      <a:pt x="332" y="188"/>
                    </a:lnTo>
                    <a:lnTo>
                      <a:pt x="324" y="200"/>
                    </a:lnTo>
                    <a:lnTo>
                      <a:pt x="300" y="204"/>
                    </a:lnTo>
                    <a:lnTo>
                      <a:pt x="280" y="208"/>
                    </a:lnTo>
                    <a:lnTo>
                      <a:pt x="276" y="196"/>
                    </a:lnTo>
                    <a:lnTo>
                      <a:pt x="272" y="184"/>
                    </a:lnTo>
                    <a:lnTo>
                      <a:pt x="276" y="184"/>
                    </a:lnTo>
                    <a:lnTo>
                      <a:pt x="276" y="192"/>
                    </a:lnTo>
                    <a:lnTo>
                      <a:pt x="280" y="208"/>
                    </a:lnTo>
                    <a:lnTo>
                      <a:pt x="288" y="204"/>
                    </a:lnTo>
                    <a:lnTo>
                      <a:pt x="288" y="192"/>
                    </a:lnTo>
                    <a:lnTo>
                      <a:pt x="276" y="176"/>
                    </a:lnTo>
                    <a:lnTo>
                      <a:pt x="244" y="156"/>
                    </a:lnTo>
                    <a:lnTo>
                      <a:pt x="252" y="156"/>
                    </a:lnTo>
                    <a:lnTo>
                      <a:pt x="264" y="164"/>
                    </a:lnTo>
                    <a:lnTo>
                      <a:pt x="268" y="160"/>
                    </a:lnTo>
                    <a:lnTo>
                      <a:pt x="272" y="164"/>
                    </a:lnTo>
                    <a:lnTo>
                      <a:pt x="272" y="160"/>
                    </a:lnTo>
                    <a:lnTo>
                      <a:pt x="272" y="156"/>
                    </a:lnTo>
                    <a:lnTo>
                      <a:pt x="264" y="160"/>
                    </a:lnTo>
                    <a:lnTo>
                      <a:pt x="256" y="148"/>
                    </a:lnTo>
                    <a:lnTo>
                      <a:pt x="232" y="144"/>
                    </a:lnTo>
                    <a:lnTo>
                      <a:pt x="236" y="136"/>
                    </a:lnTo>
                    <a:lnTo>
                      <a:pt x="244" y="136"/>
                    </a:lnTo>
                    <a:lnTo>
                      <a:pt x="248" y="124"/>
                    </a:lnTo>
                    <a:lnTo>
                      <a:pt x="232" y="136"/>
                    </a:lnTo>
                    <a:lnTo>
                      <a:pt x="228" y="132"/>
                    </a:lnTo>
                    <a:lnTo>
                      <a:pt x="216" y="132"/>
                    </a:lnTo>
                    <a:lnTo>
                      <a:pt x="216" y="140"/>
                    </a:lnTo>
                    <a:lnTo>
                      <a:pt x="228" y="140"/>
                    </a:lnTo>
                    <a:lnTo>
                      <a:pt x="232" y="152"/>
                    </a:lnTo>
                    <a:lnTo>
                      <a:pt x="200" y="136"/>
                    </a:lnTo>
                    <a:lnTo>
                      <a:pt x="152" y="124"/>
                    </a:lnTo>
                    <a:lnTo>
                      <a:pt x="136" y="124"/>
                    </a:lnTo>
                    <a:lnTo>
                      <a:pt x="148" y="124"/>
                    </a:lnTo>
                    <a:lnTo>
                      <a:pt x="168" y="124"/>
                    </a:lnTo>
                    <a:lnTo>
                      <a:pt x="168" y="120"/>
                    </a:lnTo>
                    <a:lnTo>
                      <a:pt x="184" y="124"/>
                    </a:lnTo>
                    <a:lnTo>
                      <a:pt x="180" y="116"/>
                    </a:lnTo>
                    <a:lnTo>
                      <a:pt x="168" y="112"/>
                    </a:lnTo>
                    <a:lnTo>
                      <a:pt x="148" y="116"/>
                    </a:lnTo>
                    <a:lnTo>
                      <a:pt x="140" y="112"/>
                    </a:lnTo>
                    <a:lnTo>
                      <a:pt x="124" y="124"/>
                    </a:lnTo>
                    <a:lnTo>
                      <a:pt x="104" y="128"/>
                    </a:lnTo>
                    <a:lnTo>
                      <a:pt x="56" y="140"/>
                    </a:lnTo>
                    <a:lnTo>
                      <a:pt x="84" y="120"/>
                    </a:lnTo>
                    <a:lnTo>
                      <a:pt x="76" y="116"/>
                    </a:lnTo>
                    <a:lnTo>
                      <a:pt x="76" y="104"/>
                    </a:lnTo>
                    <a:lnTo>
                      <a:pt x="72" y="104"/>
                    </a:lnTo>
                    <a:lnTo>
                      <a:pt x="68" y="124"/>
                    </a:lnTo>
                    <a:lnTo>
                      <a:pt x="60" y="112"/>
                    </a:lnTo>
                    <a:lnTo>
                      <a:pt x="56" y="112"/>
                    </a:lnTo>
                    <a:lnTo>
                      <a:pt x="60" y="124"/>
                    </a:lnTo>
                    <a:lnTo>
                      <a:pt x="48" y="140"/>
                    </a:lnTo>
                    <a:lnTo>
                      <a:pt x="28" y="148"/>
                    </a:lnTo>
                    <a:lnTo>
                      <a:pt x="28" y="136"/>
                    </a:lnTo>
                    <a:lnTo>
                      <a:pt x="36" y="132"/>
                    </a:lnTo>
                    <a:lnTo>
                      <a:pt x="36" y="128"/>
                    </a:lnTo>
                    <a:lnTo>
                      <a:pt x="28" y="124"/>
                    </a:lnTo>
                    <a:lnTo>
                      <a:pt x="24" y="120"/>
                    </a:lnTo>
                    <a:lnTo>
                      <a:pt x="28" y="116"/>
                    </a:lnTo>
                    <a:lnTo>
                      <a:pt x="28" y="104"/>
                    </a:lnTo>
                    <a:lnTo>
                      <a:pt x="28" y="100"/>
                    </a:lnTo>
                    <a:lnTo>
                      <a:pt x="24" y="96"/>
                    </a:lnTo>
                    <a:lnTo>
                      <a:pt x="20" y="96"/>
                    </a:lnTo>
                    <a:lnTo>
                      <a:pt x="12" y="88"/>
                    </a:lnTo>
                    <a:lnTo>
                      <a:pt x="8" y="84"/>
                    </a:lnTo>
                    <a:lnTo>
                      <a:pt x="0" y="76"/>
                    </a:lnTo>
                    <a:lnTo>
                      <a:pt x="0" y="72"/>
                    </a:lnTo>
                    <a:lnTo>
                      <a:pt x="0" y="60"/>
                    </a:lnTo>
                    <a:lnTo>
                      <a:pt x="0" y="56"/>
                    </a:lnTo>
                    <a:lnTo>
                      <a:pt x="52" y="52"/>
                    </a:lnTo>
                    <a:lnTo>
                      <a:pt x="96" y="48"/>
                    </a:lnTo>
                    <a:lnTo>
                      <a:pt x="104" y="48"/>
                    </a:lnTo>
                    <a:lnTo>
                      <a:pt x="144" y="44"/>
                    </a:lnTo>
                    <a:lnTo>
                      <a:pt x="164" y="40"/>
                    </a:lnTo>
                    <a:lnTo>
                      <a:pt x="184" y="40"/>
                    </a:lnTo>
                    <a:lnTo>
                      <a:pt x="248" y="32"/>
                    </a:lnTo>
                    <a:lnTo>
                      <a:pt x="304" y="24"/>
                    </a:lnTo>
                    <a:lnTo>
                      <a:pt x="304" y="28"/>
                    </a:lnTo>
                    <a:lnTo>
                      <a:pt x="308" y="28"/>
                    </a:lnTo>
                    <a:lnTo>
                      <a:pt x="308" y="36"/>
                    </a:lnTo>
                    <a:lnTo>
                      <a:pt x="312" y="40"/>
                    </a:lnTo>
                    <a:lnTo>
                      <a:pt x="316" y="44"/>
                    </a:lnTo>
                    <a:lnTo>
                      <a:pt x="316" y="52"/>
                    </a:lnTo>
                    <a:lnTo>
                      <a:pt x="316" y="56"/>
                    </a:lnTo>
                    <a:lnTo>
                      <a:pt x="320" y="56"/>
                    </a:lnTo>
                    <a:lnTo>
                      <a:pt x="324" y="60"/>
                    </a:lnTo>
                    <a:lnTo>
                      <a:pt x="380" y="56"/>
                    </a:lnTo>
                    <a:lnTo>
                      <a:pt x="392" y="56"/>
                    </a:lnTo>
                    <a:lnTo>
                      <a:pt x="416" y="56"/>
                    </a:lnTo>
                    <a:lnTo>
                      <a:pt x="424" y="56"/>
                    </a:lnTo>
                    <a:lnTo>
                      <a:pt x="456" y="52"/>
                    </a:lnTo>
                    <a:lnTo>
                      <a:pt x="472" y="52"/>
                    </a:lnTo>
                    <a:lnTo>
                      <a:pt x="508" y="48"/>
                    </a:lnTo>
                    <a:lnTo>
                      <a:pt x="528" y="48"/>
                    </a:lnTo>
                    <a:lnTo>
                      <a:pt x="580" y="44"/>
                    </a:lnTo>
                    <a:lnTo>
                      <a:pt x="592" y="44"/>
                    </a:lnTo>
                    <a:lnTo>
                      <a:pt x="608" y="44"/>
                    </a:lnTo>
                    <a:lnTo>
                      <a:pt x="612" y="44"/>
                    </a:lnTo>
                    <a:lnTo>
                      <a:pt x="636" y="40"/>
                    </a:lnTo>
                    <a:lnTo>
                      <a:pt x="632" y="48"/>
                    </a:lnTo>
                    <a:lnTo>
                      <a:pt x="636" y="48"/>
                    </a:lnTo>
                    <a:lnTo>
                      <a:pt x="640" y="52"/>
                    </a:lnTo>
                    <a:lnTo>
                      <a:pt x="640" y="60"/>
                    </a:lnTo>
                    <a:lnTo>
                      <a:pt x="644" y="68"/>
                    </a:lnTo>
                    <a:lnTo>
                      <a:pt x="660" y="64"/>
                    </a:lnTo>
                    <a:lnTo>
                      <a:pt x="660" y="56"/>
                    </a:lnTo>
                    <a:lnTo>
                      <a:pt x="660" y="48"/>
                    </a:lnTo>
                    <a:lnTo>
                      <a:pt x="660" y="36"/>
                    </a:lnTo>
                    <a:lnTo>
                      <a:pt x="660" y="32"/>
                    </a:lnTo>
                    <a:lnTo>
                      <a:pt x="652" y="28"/>
                    </a:lnTo>
                    <a:lnTo>
                      <a:pt x="652" y="12"/>
                    </a:lnTo>
                    <a:lnTo>
                      <a:pt x="656" y="12"/>
                    </a:lnTo>
                    <a:lnTo>
                      <a:pt x="656" y="8"/>
                    </a:lnTo>
                    <a:lnTo>
                      <a:pt x="660" y="8"/>
                    </a:lnTo>
                    <a:lnTo>
                      <a:pt x="660" y="4"/>
                    </a:lnTo>
                    <a:lnTo>
                      <a:pt x="664" y="0"/>
                    </a:lnTo>
                    <a:lnTo>
                      <a:pt x="668" y="4"/>
                    </a:lnTo>
                    <a:lnTo>
                      <a:pt x="668" y="0"/>
                    </a:lnTo>
                    <a:lnTo>
                      <a:pt x="672" y="4"/>
                    </a:lnTo>
                    <a:lnTo>
                      <a:pt x="680" y="4"/>
                    </a:lnTo>
                    <a:lnTo>
                      <a:pt x="684" y="8"/>
                    </a:lnTo>
                    <a:lnTo>
                      <a:pt x="684" y="4"/>
                    </a:lnTo>
                    <a:lnTo>
                      <a:pt x="688" y="4"/>
                    </a:lnTo>
                    <a:lnTo>
                      <a:pt x="692" y="8"/>
                    </a:lnTo>
                    <a:lnTo>
                      <a:pt x="700" y="8"/>
                    </a:lnTo>
                    <a:lnTo>
                      <a:pt x="704" y="12"/>
                    </a:lnTo>
                    <a:lnTo>
                      <a:pt x="704" y="8"/>
                    </a:lnTo>
                    <a:lnTo>
                      <a:pt x="712" y="12"/>
                    </a:lnTo>
                    <a:lnTo>
                      <a:pt x="712" y="8"/>
                    </a:lnTo>
                    <a:lnTo>
                      <a:pt x="720" y="24"/>
                    </a:lnTo>
                    <a:lnTo>
                      <a:pt x="716" y="32"/>
                    </a:lnTo>
                    <a:lnTo>
                      <a:pt x="728" y="44"/>
                    </a:lnTo>
                    <a:lnTo>
                      <a:pt x="724" y="52"/>
                    </a:lnTo>
                    <a:lnTo>
                      <a:pt x="732" y="56"/>
                    </a:lnTo>
                    <a:lnTo>
                      <a:pt x="732" y="72"/>
                    </a:lnTo>
                    <a:lnTo>
                      <a:pt x="756" y="112"/>
                    </a:lnTo>
                    <a:lnTo>
                      <a:pt x="756" y="124"/>
                    </a:lnTo>
                    <a:lnTo>
                      <a:pt x="768" y="136"/>
                    </a:lnTo>
                    <a:lnTo>
                      <a:pt x="768" y="144"/>
                    </a:lnTo>
                    <a:lnTo>
                      <a:pt x="788" y="176"/>
                    </a:lnTo>
                    <a:lnTo>
                      <a:pt x="792" y="184"/>
                    </a:lnTo>
                    <a:lnTo>
                      <a:pt x="840" y="256"/>
                    </a:lnTo>
                    <a:close/>
                    <a:moveTo>
                      <a:pt x="96" y="128"/>
                    </a:moveTo>
                    <a:lnTo>
                      <a:pt x="104" y="128"/>
                    </a:lnTo>
                    <a:lnTo>
                      <a:pt x="124" y="124"/>
                    </a:lnTo>
                    <a:lnTo>
                      <a:pt x="132" y="124"/>
                    </a:lnTo>
                    <a:lnTo>
                      <a:pt x="136" y="124"/>
                    </a:lnTo>
                    <a:lnTo>
                      <a:pt x="132" y="128"/>
                    </a:lnTo>
                    <a:lnTo>
                      <a:pt x="108" y="128"/>
                    </a:lnTo>
                    <a:lnTo>
                      <a:pt x="104" y="132"/>
                    </a:lnTo>
                    <a:lnTo>
                      <a:pt x="96" y="132"/>
                    </a:lnTo>
                    <a:lnTo>
                      <a:pt x="52" y="144"/>
                    </a:lnTo>
                    <a:lnTo>
                      <a:pt x="48" y="144"/>
                    </a:lnTo>
                    <a:lnTo>
                      <a:pt x="44" y="144"/>
                    </a:lnTo>
                    <a:lnTo>
                      <a:pt x="56" y="144"/>
                    </a:lnTo>
                    <a:lnTo>
                      <a:pt x="64" y="140"/>
                    </a:lnTo>
                    <a:lnTo>
                      <a:pt x="72" y="136"/>
                    </a:lnTo>
                    <a:lnTo>
                      <a:pt x="88" y="132"/>
                    </a:lnTo>
                    <a:lnTo>
                      <a:pt x="96" y="128"/>
                    </a:lnTo>
                    <a:close/>
                    <a:moveTo>
                      <a:pt x="848" y="256"/>
                    </a:moveTo>
                    <a:lnTo>
                      <a:pt x="844" y="252"/>
                    </a:lnTo>
                    <a:lnTo>
                      <a:pt x="836" y="240"/>
                    </a:lnTo>
                    <a:lnTo>
                      <a:pt x="824" y="228"/>
                    </a:lnTo>
                    <a:lnTo>
                      <a:pt x="820" y="220"/>
                    </a:lnTo>
                    <a:lnTo>
                      <a:pt x="828" y="228"/>
                    </a:lnTo>
                    <a:lnTo>
                      <a:pt x="848" y="256"/>
                    </a:lnTo>
                    <a:close/>
                    <a:moveTo>
                      <a:pt x="848" y="256"/>
                    </a:moveTo>
                    <a:lnTo>
                      <a:pt x="868" y="276"/>
                    </a:lnTo>
                    <a:lnTo>
                      <a:pt x="880" y="292"/>
                    </a:lnTo>
                    <a:lnTo>
                      <a:pt x="872" y="304"/>
                    </a:lnTo>
                    <a:lnTo>
                      <a:pt x="868" y="304"/>
                    </a:lnTo>
                    <a:lnTo>
                      <a:pt x="872" y="284"/>
                    </a:lnTo>
                    <a:lnTo>
                      <a:pt x="868" y="276"/>
                    </a:lnTo>
                    <a:lnTo>
                      <a:pt x="860" y="276"/>
                    </a:lnTo>
                    <a:lnTo>
                      <a:pt x="856" y="280"/>
                    </a:lnTo>
                    <a:lnTo>
                      <a:pt x="844" y="276"/>
                    </a:lnTo>
                    <a:lnTo>
                      <a:pt x="844" y="268"/>
                    </a:lnTo>
                    <a:lnTo>
                      <a:pt x="848" y="264"/>
                    </a:lnTo>
                    <a:lnTo>
                      <a:pt x="844" y="260"/>
                    </a:lnTo>
                    <a:lnTo>
                      <a:pt x="860" y="268"/>
                    </a:lnTo>
                    <a:lnTo>
                      <a:pt x="848" y="256"/>
                    </a:lnTo>
                    <a:close/>
                    <a:moveTo>
                      <a:pt x="856" y="280"/>
                    </a:moveTo>
                    <a:lnTo>
                      <a:pt x="860" y="276"/>
                    </a:lnTo>
                    <a:lnTo>
                      <a:pt x="868" y="280"/>
                    </a:lnTo>
                    <a:lnTo>
                      <a:pt x="864" y="300"/>
                    </a:lnTo>
                    <a:lnTo>
                      <a:pt x="864" y="320"/>
                    </a:lnTo>
                    <a:lnTo>
                      <a:pt x="876" y="336"/>
                    </a:lnTo>
                    <a:lnTo>
                      <a:pt x="856" y="308"/>
                    </a:lnTo>
                    <a:lnTo>
                      <a:pt x="856" y="280"/>
                    </a:lnTo>
                    <a:close/>
                    <a:moveTo>
                      <a:pt x="728" y="576"/>
                    </a:moveTo>
                    <a:lnTo>
                      <a:pt x="732" y="588"/>
                    </a:lnTo>
                    <a:lnTo>
                      <a:pt x="724" y="568"/>
                    </a:lnTo>
                    <a:lnTo>
                      <a:pt x="716" y="564"/>
                    </a:lnTo>
                    <a:lnTo>
                      <a:pt x="724" y="560"/>
                    </a:lnTo>
                    <a:lnTo>
                      <a:pt x="728" y="576"/>
                    </a:lnTo>
                    <a:close/>
                    <a:moveTo>
                      <a:pt x="980" y="704"/>
                    </a:moveTo>
                    <a:lnTo>
                      <a:pt x="972" y="732"/>
                    </a:lnTo>
                    <a:lnTo>
                      <a:pt x="948" y="764"/>
                    </a:lnTo>
                    <a:lnTo>
                      <a:pt x="972" y="724"/>
                    </a:lnTo>
                    <a:lnTo>
                      <a:pt x="972" y="716"/>
                    </a:lnTo>
                    <a:lnTo>
                      <a:pt x="968" y="712"/>
                    </a:lnTo>
                    <a:lnTo>
                      <a:pt x="980" y="704"/>
                    </a:lnTo>
                    <a:close/>
                  </a:path>
                </a:pathLst>
              </a:custGeom>
              <a:solidFill>
                <a:schemeClr val="accent3"/>
              </a:solidFill>
              <a:ln w="6350">
                <a:solidFill>
                  <a:srgbClr val="000000"/>
                </a:solidFill>
                <a:round/>
                <a:headEnd/>
                <a:tailEnd/>
              </a:ln>
            </p:spPr>
            <p:txBody>
              <a:bodyPr/>
              <a:lstStyle/>
              <a:p>
                <a:endParaRPr lang="en-US"/>
              </a:p>
            </p:txBody>
          </p:sp>
          <p:sp>
            <p:nvSpPr>
              <p:cNvPr id="144" name="Freeform 64"/>
              <p:cNvSpPr>
                <a:spLocks noEditPoints="1"/>
              </p:cNvSpPr>
              <p:nvPr/>
            </p:nvSpPr>
            <p:spPr bwMode="auto">
              <a:xfrm>
                <a:off x="2816" y="1456"/>
                <a:ext cx="552" cy="582"/>
              </a:xfrm>
              <a:custGeom>
                <a:avLst/>
                <a:gdLst>
                  <a:gd name="T0" fmla="*/ 711485 w 824"/>
                  <a:gd name="T1" fmla="*/ 871804 h 860"/>
                  <a:gd name="T2" fmla="*/ 711485 w 824"/>
                  <a:gd name="T3" fmla="*/ 871804 h 860"/>
                  <a:gd name="T4" fmla="*/ 711485 w 824"/>
                  <a:gd name="T5" fmla="*/ 871804 h 860"/>
                  <a:gd name="T6" fmla="*/ 711485 w 824"/>
                  <a:gd name="T7" fmla="*/ 871804 h 860"/>
                  <a:gd name="T8" fmla="*/ 711485 w 824"/>
                  <a:gd name="T9" fmla="*/ 871804 h 860"/>
                  <a:gd name="T10" fmla="*/ 711485 w 824"/>
                  <a:gd name="T11" fmla="*/ 871804 h 860"/>
                  <a:gd name="T12" fmla="*/ 711485 w 824"/>
                  <a:gd name="T13" fmla="*/ 871804 h 860"/>
                  <a:gd name="T14" fmla="*/ 711485 w 824"/>
                  <a:gd name="T15" fmla="*/ 871804 h 860"/>
                  <a:gd name="T16" fmla="*/ 711485 w 824"/>
                  <a:gd name="T17" fmla="*/ 871804 h 860"/>
                  <a:gd name="T18" fmla="*/ 711485 w 824"/>
                  <a:gd name="T19" fmla="*/ 871804 h 860"/>
                  <a:gd name="T20" fmla="*/ 711485 w 824"/>
                  <a:gd name="T21" fmla="*/ 871804 h 860"/>
                  <a:gd name="T22" fmla="*/ 711485 w 824"/>
                  <a:gd name="T23" fmla="*/ 871804 h 860"/>
                  <a:gd name="T24" fmla="*/ 711485 w 824"/>
                  <a:gd name="T25" fmla="*/ 871804 h 860"/>
                  <a:gd name="T26" fmla="*/ 711485 w 824"/>
                  <a:gd name="T27" fmla="*/ 871804 h 860"/>
                  <a:gd name="T28" fmla="*/ 711485 w 824"/>
                  <a:gd name="T29" fmla="*/ 871804 h 860"/>
                  <a:gd name="T30" fmla="*/ 711485 w 824"/>
                  <a:gd name="T31" fmla="*/ 871804 h 860"/>
                  <a:gd name="T32" fmla="*/ 711485 w 824"/>
                  <a:gd name="T33" fmla="*/ 871804 h 860"/>
                  <a:gd name="T34" fmla="*/ 711485 w 824"/>
                  <a:gd name="T35" fmla="*/ 871804 h 860"/>
                  <a:gd name="T36" fmla="*/ 711485 w 824"/>
                  <a:gd name="T37" fmla="*/ 871804 h 860"/>
                  <a:gd name="T38" fmla="*/ 711485 w 824"/>
                  <a:gd name="T39" fmla="*/ 871804 h 860"/>
                  <a:gd name="T40" fmla="*/ 711485 w 824"/>
                  <a:gd name="T41" fmla="*/ 871804 h 860"/>
                  <a:gd name="T42" fmla="*/ 711485 w 824"/>
                  <a:gd name="T43" fmla="*/ 871804 h 860"/>
                  <a:gd name="T44" fmla="*/ 711485 w 824"/>
                  <a:gd name="T45" fmla="*/ 871804 h 860"/>
                  <a:gd name="T46" fmla="*/ 711485 w 824"/>
                  <a:gd name="T47" fmla="*/ 871804 h 860"/>
                  <a:gd name="T48" fmla="*/ 711485 w 824"/>
                  <a:gd name="T49" fmla="*/ 871804 h 860"/>
                  <a:gd name="T50" fmla="*/ 711485 w 824"/>
                  <a:gd name="T51" fmla="*/ 871804 h 860"/>
                  <a:gd name="T52" fmla="*/ 711485 w 824"/>
                  <a:gd name="T53" fmla="*/ 871804 h 860"/>
                  <a:gd name="T54" fmla="*/ 711485 w 824"/>
                  <a:gd name="T55" fmla="*/ 871804 h 860"/>
                  <a:gd name="T56" fmla="*/ 711485 w 824"/>
                  <a:gd name="T57" fmla="*/ 871804 h 860"/>
                  <a:gd name="T58" fmla="*/ 711485 w 824"/>
                  <a:gd name="T59" fmla="*/ 871804 h 860"/>
                  <a:gd name="T60" fmla="*/ 711485 w 824"/>
                  <a:gd name="T61" fmla="*/ 871804 h 860"/>
                  <a:gd name="T62" fmla="*/ 711485 w 824"/>
                  <a:gd name="T63" fmla="*/ 871804 h 860"/>
                  <a:gd name="T64" fmla="*/ 711485 w 824"/>
                  <a:gd name="T65" fmla="*/ 871804 h 860"/>
                  <a:gd name="T66" fmla="*/ 711485 w 824"/>
                  <a:gd name="T67" fmla="*/ 871804 h 860"/>
                  <a:gd name="T68" fmla="*/ 711485 w 824"/>
                  <a:gd name="T69" fmla="*/ 871804 h 860"/>
                  <a:gd name="T70" fmla="*/ 711485 w 824"/>
                  <a:gd name="T71" fmla="*/ 871804 h 860"/>
                  <a:gd name="T72" fmla="*/ 711485 w 824"/>
                  <a:gd name="T73" fmla="*/ 871804 h 860"/>
                  <a:gd name="T74" fmla="*/ 711485 w 824"/>
                  <a:gd name="T75" fmla="*/ 871804 h 860"/>
                  <a:gd name="T76" fmla="*/ 711485 w 824"/>
                  <a:gd name="T77" fmla="*/ 871804 h 860"/>
                  <a:gd name="T78" fmla="*/ 711485 w 824"/>
                  <a:gd name="T79" fmla="*/ 871804 h 860"/>
                  <a:gd name="T80" fmla="*/ 711485 w 824"/>
                  <a:gd name="T81" fmla="*/ 871804 h 860"/>
                  <a:gd name="T82" fmla="*/ 711485 w 824"/>
                  <a:gd name="T83" fmla="*/ 871804 h 860"/>
                  <a:gd name="T84" fmla="*/ 711485 w 824"/>
                  <a:gd name="T85" fmla="*/ 871804 h 860"/>
                  <a:gd name="T86" fmla="*/ 711485 w 824"/>
                  <a:gd name="T87" fmla="*/ 871804 h 860"/>
                  <a:gd name="T88" fmla="*/ 711485 w 824"/>
                  <a:gd name="T89" fmla="*/ 871804 h 860"/>
                  <a:gd name="T90" fmla="*/ 711485 w 824"/>
                  <a:gd name="T91" fmla="*/ 871804 h 860"/>
                  <a:gd name="T92" fmla="*/ 711485 w 824"/>
                  <a:gd name="T93" fmla="*/ 871804 h 860"/>
                  <a:gd name="T94" fmla="*/ 711485 w 824"/>
                  <a:gd name="T95" fmla="*/ 871804 h 860"/>
                  <a:gd name="T96" fmla="*/ 711485 w 824"/>
                  <a:gd name="T97" fmla="*/ 871804 h 860"/>
                  <a:gd name="T98" fmla="*/ 711485 w 824"/>
                  <a:gd name="T99" fmla="*/ 871804 h 860"/>
                  <a:gd name="T100" fmla="*/ 711485 w 824"/>
                  <a:gd name="T101" fmla="*/ 871804 h 860"/>
                  <a:gd name="T102" fmla="*/ 711485 w 824"/>
                  <a:gd name="T103" fmla="*/ 871804 h 860"/>
                  <a:gd name="T104" fmla="*/ 711485 w 824"/>
                  <a:gd name="T105" fmla="*/ 871804 h 860"/>
                  <a:gd name="T106" fmla="*/ 711485 w 824"/>
                  <a:gd name="T107" fmla="*/ 871804 h 860"/>
                  <a:gd name="T108" fmla="*/ 711485 w 824"/>
                  <a:gd name="T109" fmla="*/ 871804 h 860"/>
                  <a:gd name="T110" fmla="*/ 711485 w 824"/>
                  <a:gd name="T111" fmla="*/ 871804 h 860"/>
                  <a:gd name="T112" fmla="*/ 711485 w 824"/>
                  <a:gd name="T113" fmla="*/ 871804 h 860"/>
                  <a:gd name="T114" fmla="*/ 711485 w 824"/>
                  <a:gd name="T115" fmla="*/ 871804 h 860"/>
                  <a:gd name="T116" fmla="*/ 711485 w 824"/>
                  <a:gd name="T117" fmla="*/ 871804 h 860"/>
                  <a:gd name="T118" fmla="*/ 711485 w 824"/>
                  <a:gd name="T119" fmla="*/ 871804 h 860"/>
                  <a:gd name="T120" fmla="*/ 711485 w 824"/>
                  <a:gd name="T121" fmla="*/ 871804 h 860"/>
                  <a:gd name="T122" fmla="*/ 711485 w 824"/>
                  <a:gd name="T123" fmla="*/ 871804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4"/>
                  <a:gd name="T187" fmla="*/ 0 h 860"/>
                  <a:gd name="T188" fmla="*/ 824 w 824"/>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4" h="860">
                    <a:moveTo>
                      <a:pt x="164" y="0"/>
                    </a:moveTo>
                    <a:lnTo>
                      <a:pt x="156" y="20"/>
                    </a:lnTo>
                    <a:lnTo>
                      <a:pt x="132" y="32"/>
                    </a:lnTo>
                    <a:lnTo>
                      <a:pt x="120" y="48"/>
                    </a:lnTo>
                    <a:lnTo>
                      <a:pt x="108" y="52"/>
                    </a:lnTo>
                    <a:lnTo>
                      <a:pt x="104" y="48"/>
                    </a:lnTo>
                    <a:lnTo>
                      <a:pt x="104" y="44"/>
                    </a:lnTo>
                    <a:lnTo>
                      <a:pt x="108" y="36"/>
                    </a:lnTo>
                    <a:lnTo>
                      <a:pt x="164" y="0"/>
                    </a:lnTo>
                    <a:close/>
                    <a:moveTo>
                      <a:pt x="176" y="120"/>
                    </a:moveTo>
                    <a:lnTo>
                      <a:pt x="180" y="108"/>
                    </a:lnTo>
                    <a:lnTo>
                      <a:pt x="200" y="96"/>
                    </a:lnTo>
                    <a:lnTo>
                      <a:pt x="240" y="88"/>
                    </a:lnTo>
                    <a:lnTo>
                      <a:pt x="248" y="96"/>
                    </a:lnTo>
                    <a:lnTo>
                      <a:pt x="244" y="100"/>
                    </a:lnTo>
                    <a:lnTo>
                      <a:pt x="228" y="104"/>
                    </a:lnTo>
                    <a:lnTo>
                      <a:pt x="200" y="128"/>
                    </a:lnTo>
                    <a:lnTo>
                      <a:pt x="184" y="160"/>
                    </a:lnTo>
                    <a:lnTo>
                      <a:pt x="180" y="144"/>
                    </a:lnTo>
                    <a:lnTo>
                      <a:pt x="168" y="140"/>
                    </a:lnTo>
                    <a:lnTo>
                      <a:pt x="164" y="128"/>
                    </a:lnTo>
                    <a:lnTo>
                      <a:pt x="176" y="120"/>
                    </a:lnTo>
                    <a:close/>
                    <a:moveTo>
                      <a:pt x="440" y="276"/>
                    </a:moveTo>
                    <a:lnTo>
                      <a:pt x="436" y="276"/>
                    </a:lnTo>
                    <a:lnTo>
                      <a:pt x="436" y="284"/>
                    </a:lnTo>
                    <a:lnTo>
                      <a:pt x="420" y="280"/>
                    </a:lnTo>
                    <a:lnTo>
                      <a:pt x="404" y="284"/>
                    </a:lnTo>
                    <a:lnTo>
                      <a:pt x="396" y="288"/>
                    </a:lnTo>
                    <a:lnTo>
                      <a:pt x="396" y="300"/>
                    </a:lnTo>
                    <a:lnTo>
                      <a:pt x="384" y="308"/>
                    </a:lnTo>
                    <a:lnTo>
                      <a:pt x="380" y="312"/>
                    </a:lnTo>
                    <a:lnTo>
                      <a:pt x="380" y="316"/>
                    </a:lnTo>
                    <a:lnTo>
                      <a:pt x="376" y="316"/>
                    </a:lnTo>
                    <a:lnTo>
                      <a:pt x="372" y="332"/>
                    </a:lnTo>
                    <a:lnTo>
                      <a:pt x="364" y="328"/>
                    </a:lnTo>
                    <a:lnTo>
                      <a:pt x="364" y="320"/>
                    </a:lnTo>
                    <a:lnTo>
                      <a:pt x="372" y="304"/>
                    </a:lnTo>
                    <a:lnTo>
                      <a:pt x="356" y="304"/>
                    </a:lnTo>
                    <a:lnTo>
                      <a:pt x="344" y="320"/>
                    </a:lnTo>
                    <a:lnTo>
                      <a:pt x="324" y="324"/>
                    </a:lnTo>
                    <a:lnTo>
                      <a:pt x="312" y="344"/>
                    </a:lnTo>
                    <a:lnTo>
                      <a:pt x="308" y="364"/>
                    </a:lnTo>
                    <a:lnTo>
                      <a:pt x="284" y="400"/>
                    </a:lnTo>
                    <a:lnTo>
                      <a:pt x="284" y="408"/>
                    </a:lnTo>
                    <a:lnTo>
                      <a:pt x="276" y="404"/>
                    </a:lnTo>
                    <a:lnTo>
                      <a:pt x="272" y="400"/>
                    </a:lnTo>
                    <a:lnTo>
                      <a:pt x="272" y="396"/>
                    </a:lnTo>
                    <a:lnTo>
                      <a:pt x="272" y="392"/>
                    </a:lnTo>
                    <a:lnTo>
                      <a:pt x="272" y="388"/>
                    </a:lnTo>
                    <a:lnTo>
                      <a:pt x="276" y="376"/>
                    </a:lnTo>
                    <a:lnTo>
                      <a:pt x="272" y="372"/>
                    </a:lnTo>
                    <a:lnTo>
                      <a:pt x="268" y="376"/>
                    </a:lnTo>
                    <a:lnTo>
                      <a:pt x="260" y="376"/>
                    </a:lnTo>
                    <a:lnTo>
                      <a:pt x="260" y="380"/>
                    </a:lnTo>
                    <a:lnTo>
                      <a:pt x="256" y="376"/>
                    </a:lnTo>
                    <a:lnTo>
                      <a:pt x="256" y="372"/>
                    </a:lnTo>
                    <a:lnTo>
                      <a:pt x="256" y="364"/>
                    </a:lnTo>
                    <a:lnTo>
                      <a:pt x="260" y="364"/>
                    </a:lnTo>
                    <a:lnTo>
                      <a:pt x="260" y="356"/>
                    </a:lnTo>
                    <a:lnTo>
                      <a:pt x="260" y="352"/>
                    </a:lnTo>
                    <a:lnTo>
                      <a:pt x="256" y="348"/>
                    </a:lnTo>
                    <a:lnTo>
                      <a:pt x="260" y="348"/>
                    </a:lnTo>
                    <a:lnTo>
                      <a:pt x="260" y="344"/>
                    </a:lnTo>
                    <a:lnTo>
                      <a:pt x="260" y="340"/>
                    </a:lnTo>
                    <a:lnTo>
                      <a:pt x="256" y="336"/>
                    </a:lnTo>
                    <a:lnTo>
                      <a:pt x="260" y="332"/>
                    </a:lnTo>
                    <a:lnTo>
                      <a:pt x="260" y="328"/>
                    </a:lnTo>
                    <a:lnTo>
                      <a:pt x="256" y="328"/>
                    </a:lnTo>
                    <a:lnTo>
                      <a:pt x="252" y="324"/>
                    </a:lnTo>
                    <a:lnTo>
                      <a:pt x="240" y="324"/>
                    </a:lnTo>
                    <a:lnTo>
                      <a:pt x="240" y="320"/>
                    </a:lnTo>
                    <a:lnTo>
                      <a:pt x="232" y="320"/>
                    </a:lnTo>
                    <a:lnTo>
                      <a:pt x="228" y="320"/>
                    </a:lnTo>
                    <a:lnTo>
                      <a:pt x="224" y="316"/>
                    </a:lnTo>
                    <a:lnTo>
                      <a:pt x="228" y="316"/>
                    </a:lnTo>
                    <a:lnTo>
                      <a:pt x="232" y="308"/>
                    </a:lnTo>
                    <a:lnTo>
                      <a:pt x="228" y="308"/>
                    </a:lnTo>
                    <a:lnTo>
                      <a:pt x="228" y="304"/>
                    </a:lnTo>
                    <a:lnTo>
                      <a:pt x="228" y="300"/>
                    </a:lnTo>
                    <a:lnTo>
                      <a:pt x="224" y="300"/>
                    </a:lnTo>
                    <a:lnTo>
                      <a:pt x="220" y="300"/>
                    </a:lnTo>
                    <a:lnTo>
                      <a:pt x="216" y="300"/>
                    </a:lnTo>
                    <a:lnTo>
                      <a:pt x="212" y="296"/>
                    </a:lnTo>
                    <a:lnTo>
                      <a:pt x="208" y="300"/>
                    </a:lnTo>
                    <a:lnTo>
                      <a:pt x="204" y="296"/>
                    </a:lnTo>
                    <a:lnTo>
                      <a:pt x="200" y="296"/>
                    </a:lnTo>
                    <a:lnTo>
                      <a:pt x="196" y="296"/>
                    </a:lnTo>
                    <a:lnTo>
                      <a:pt x="192" y="296"/>
                    </a:lnTo>
                    <a:lnTo>
                      <a:pt x="188" y="296"/>
                    </a:lnTo>
                    <a:lnTo>
                      <a:pt x="188" y="292"/>
                    </a:lnTo>
                    <a:lnTo>
                      <a:pt x="184" y="292"/>
                    </a:lnTo>
                    <a:lnTo>
                      <a:pt x="180" y="296"/>
                    </a:lnTo>
                    <a:lnTo>
                      <a:pt x="180" y="292"/>
                    </a:lnTo>
                    <a:lnTo>
                      <a:pt x="176" y="296"/>
                    </a:lnTo>
                    <a:lnTo>
                      <a:pt x="172" y="292"/>
                    </a:lnTo>
                    <a:lnTo>
                      <a:pt x="168" y="292"/>
                    </a:lnTo>
                    <a:lnTo>
                      <a:pt x="160" y="292"/>
                    </a:lnTo>
                    <a:lnTo>
                      <a:pt x="148" y="288"/>
                    </a:lnTo>
                    <a:lnTo>
                      <a:pt x="140" y="284"/>
                    </a:lnTo>
                    <a:lnTo>
                      <a:pt x="128" y="280"/>
                    </a:lnTo>
                    <a:lnTo>
                      <a:pt x="48" y="264"/>
                    </a:lnTo>
                    <a:lnTo>
                      <a:pt x="32" y="260"/>
                    </a:lnTo>
                    <a:lnTo>
                      <a:pt x="32" y="256"/>
                    </a:lnTo>
                    <a:lnTo>
                      <a:pt x="28" y="252"/>
                    </a:lnTo>
                    <a:lnTo>
                      <a:pt x="28" y="244"/>
                    </a:lnTo>
                    <a:lnTo>
                      <a:pt x="20" y="236"/>
                    </a:lnTo>
                    <a:lnTo>
                      <a:pt x="16" y="236"/>
                    </a:lnTo>
                    <a:lnTo>
                      <a:pt x="12" y="236"/>
                    </a:lnTo>
                    <a:lnTo>
                      <a:pt x="12" y="232"/>
                    </a:lnTo>
                    <a:lnTo>
                      <a:pt x="4" y="232"/>
                    </a:lnTo>
                    <a:lnTo>
                      <a:pt x="0" y="228"/>
                    </a:lnTo>
                    <a:lnTo>
                      <a:pt x="36" y="212"/>
                    </a:lnTo>
                    <a:lnTo>
                      <a:pt x="48" y="200"/>
                    </a:lnTo>
                    <a:lnTo>
                      <a:pt x="56" y="192"/>
                    </a:lnTo>
                    <a:lnTo>
                      <a:pt x="96" y="184"/>
                    </a:lnTo>
                    <a:lnTo>
                      <a:pt x="112" y="176"/>
                    </a:lnTo>
                    <a:lnTo>
                      <a:pt x="120" y="164"/>
                    </a:lnTo>
                    <a:lnTo>
                      <a:pt x="132" y="164"/>
                    </a:lnTo>
                    <a:lnTo>
                      <a:pt x="136" y="156"/>
                    </a:lnTo>
                    <a:lnTo>
                      <a:pt x="140" y="148"/>
                    </a:lnTo>
                    <a:lnTo>
                      <a:pt x="164" y="128"/>
                    </a:lnTo>
                    <a:lnTo>
                      <a:pt x="164" y="140"/>
                    </a:lnTo>
                    <a:lnTo>
                      <a:pt x="176" y="144"/>
                    </a:lnTo>
                    <a:lnTo>
                      <a:pt x="176" y="156"/>
                    </a:lnTo>
                    <a:lnTo>
                      <a:pt x="184" y="160"/>
                    </a:lnTo>
                    <a:lnTo>
                      <a:pt x="184" y="168"/>
                    </a:lnTo>
                    <a:lnTo>
                      <a:pt x="180" y="180"/>
                    </a:lnTo>
                    <a:lnTo>
                      <a:pt x="184" y="184"/>
                    </a:lnTo>
                    <a:lnTo>
                      <a:pt x="208" y="164"/>
                    </a:lnTo>
                    <a:lnTo>
                      <a:pt x="208" y="168"/>
                    </a:lnTo>
                    <a:lnTo>
                      <a:pt x="220" y="168"/>
                    </a:lnTo>
                    <a:lnTo>
                      <a:pt x="236" y="168"/>
                    </a:lnTo>
                    <a:lnTo>
                      <a:pt x="256" y="176"/>
                    </a:lnTo>
                    <a:lnTo>
                      <a:pt x="288" y="216"/>
                    </a:lnTo>
                    <a:lnTo>
                      <a:pt x="316" y="216"/>
                    </a:lnTo>
                    <a:lnTo>
                      <a:pt x="324" y="208"/>
                    </a:lnTo>
                    <a:lnTo>
                      <a:pt x="336" y="220"/>
                    </a:lnTo>
                    <a:lnTo>
                      <a:pt x="348" y="212"/>
                    </a:lnTo>
                    <a:lnTo>
                      <a:pt x="360" y="220"/>
                    </a:lnTo>
                    <a:lnTo>
                      <a:pt x="376" y="200"/>
                    </a:lnTo>
                    <a:lnTo>
                      <a:pt x="404" y="184"/>
                    </a:lnTo>
                    <a:lnTo>
                      <a:pt x="408" y="184"/>
                    </a:lnTo>
                    <a:lnTo>
                      <a:pt x="428" y="176"/>
                    </a:lnTo>
                    <a:lnTo>
                      <a:pt x="464" y="176"/>
                    </a:lnTo>
                    <a:lnTo>
                      <a:pt x="488" y="164"/>
                    </a:lnTo>
                    <a:lnTo>
                      <a:pt x="512" y="156"/>
                    </a:lnTo>
                    <a:lnTo>
                      <a:pt x="508" y="168"/>
                    </a:lnTo>
                    <a:lnTo>
                      <a:pt x="512" y="188"/>
                    </a:lnTo>
                    <a:lnTo>
                      <a:pt x="508" y="196"/>
                    </a:lnTo>
                    <a:lnTo>
                      <a:pt x="512" y="196"/>
                    </a:lnTo>
                    <a:lnTo>
                      <a:pt x="520" y="196"/>
                    </a:lnTo>
                    <a:lnTo>
                      <a:pt x="532" y="200"/>
                    </a:lnTo>
                    <a:lnTo>
                      <a:pt x="548" y="192"/>
                    </a:lnTo>
                    <a:lnTo>
                      <a:pt x="556" y="204"/>
                    </a:lnTo>
                    <a:lnTo>
                      <a:pt x="568" y="192"/>
                    </a:lnTo>
                    <a:lnTo>
                      <a:pt x="580" y="188"/>
                    </a:lnTo>
                    <a:lnTo>
                      <a:pt x="596" y="220"/>
                    </a:lnTo>
                    <a:lnTo>
                      <a:pt x="588" y="224"/>
                    </a:lnTo>
                    <a:lnTo>
                      <a:pt x="588" y="232"/>
                    </a:lnTo>
                    <a:lnTo>
                      <a:pt x="600" y="228"/>
                    </a:lnTo>
                    <a:lnTo>
                      <a:pt x="612" y="232"/>
                    </a:lnTo>
                    <a:lnTo>
                      <a:pt x="608" y="240"/>
                    </a:lnTo>
                    <a:lnTo>
                      <a:pt x="616" y="248"/>
                    </a:lnTo>
                    <a:lnTo>
                      <a:pt x="624" y="248"/>
                    </a:lnTo>
                    <a:lnTo>
                      <a:pt x="624" y="256"/>
                    </a:lnTo>
                    <a:lnTo>
                      <a:pt x="604" y="256"/>
                    </a:lnTo>
                    <a:lnTo>
                      <a:pt x="584" y="256"/>
                    </a:lnTo>
                    <a:lnTo>
                      <a:pt x="568" y="260"/>
                    </a:lnTo>
                    <a:lnTo>
                      <a:pt x="556" y="252"/>
                    </a:lnTo>
                    <a:lnTo>
                      <a:pt x="548" y="252"/>
                    </a:lnTo>
                    <a:lnTo>
                      <a:pt x="548" y="280"/>
                    </a:lnTo>
                    <a:lnTo>
                      <a:pt x="536" y="276"/>
                    </a:lnTo>
                    <a:lnTo>
                      <a:pt x="516" y="260"/>
                    </a:lnTo>
                    <a:lnTo>
                      <a:pt x="484" y="252"/>
                    </a:lnTo>
                    <a:lnTo>
                      <a:pt x="472" y="252"/>
                    </a:lnTo>
                    <a:lnTo>
                      <a:pt x="460" y="272"/>
                    </a:lnTo>
                    <a:lnTo>
                      <a:pt x="440" y="276"/>
                    </a:lnTo>
                    <a:close/>
                    <a:moveTo>
                      <a:pt x="628" y="248"/>
                    </a:moveTo>
                    <a:lnTo>
                      <a:pt x="636" y="248"/>
                    </a:lnTo>
                    <a:lnTo>
                      <a:pt x="640" y="244"/>
                    </a:lnTo>
                    <a:lnTo>
                      <a:pt x="648" y="240"/>
                    </a:lnTo>
                    <a:lnTo>
                      <a:pt x="644" y="236"/>
                    </a:lnTo>
                    <a:lnTo>
                      <a:pt x="640" y="236"/>
                    </a:lnTo>
                    <a:lnTo>
                      <a:pt x="648" y="232"/>
                    </a:lnTo>
                    <a:lnTo>
                      <a:pt x="652" y="232"/>
                    </a:lnTo>
                    <a:lnTo>
                      <a:pt x="660" y="244"/>
                    </a:lnTo>
                    <a:lnTo>
                      <a:pt x="664" y="244"/>
                    </a:lnTo>
                    <a:lnTo>
                      <a:pt x="664" y="256"/>
                    </a:lnTo>
                    <a:lnTo>
                      <a:pt x="656" y="256"/>
                    </a:lnTo>
                    <a:lnTo>
                      <a:pt x="652" y="252"/>
                    </a:lnTo>
                    <a:lnTo>
                      <a:pt x="636" y="256"/>
                    </a:lnTo>
                    <a:lnTo>
                      <a:pt x="628" y="248"/>
                    </a:lnTo>
                    <a:lnTo>
                      <a:pt x="628" y="252"/>
                    </a:lnTo>
                    <a:lnTo>
                      <a:pt x="628" y="248"/>
                    </a:lnTo>
                    <a:close/>
                    <a:moveTo>
                      <a:pt x="404" y="860"/>
                    </a:moveTo>
                    <a:lnTo>
                      <a:pt x="424" y="836"/>
                    </a:lnTo>
                    <a:lnTo>
                      <a:pt x="432" y="808"/>
                    </a:lnTo>
                    <a:lnTo>
                      <a:pt x="444" y="788"/>
                    </a:lnTo>
                    <a:lnTo>
                      <a:pt x="448" y="764"/>
                    </a:lnTo>
                    <a:lnTo>
                      <a:pt x="452" y="716"/>
                    </a:lnTo>
                    <a:lnTo>
                      <a:pt x="440" y="668"/>
                    </a:lnTo>
                    <a:lnTo>
                      <a:pt x="416" y="620"/>
                    </a:lnTo>
                    <a:lnTo>
                      <a:pt x="408" y="596"/>
                    </a:lnTo>
                    <a:lnTo>
                      <a:pt x="416" y="580"/>
                    </a:lnTo>
                    <a:lnTo>
                      <a:pt x="420" y="580"/>
                    </a:lnTo>
                    <a:lnTo>
                      <a:pt x="416" y="580"/>
                    </a:lnTo>
                    <a:lnTo>
                      <a:pt x="416" y="576"/>
                    </a:lnTo>
                    <a:lnTo>
                      <a:pt x="412" y="556"/>
                    </a:lnTo>
                    <a:lnTo>
                      <a:pt x="404" y="544"/>
                    </a:lnTo>
                    <a:lnTo>
                      <a:pt x="416" y="524"/>
                    </a:lnTo>
                    <a:lnTo>
                      <a:pt x="424" y="500"/>
                    </a:lnTo>
                    <a:lnTo>
                      <a:pt x="424" y="476"/>
                    </a:lnTo>
                    <a:lnTo>
                      <a:pt x="420" y="452"/>
                    </a:lnTo>
                    <a:lnTo>
                      <a:pt x="432" y="448"/>
                    </a:lnTo>
                    <a:lnTo>
                      <a:pt x="436" y="440"/>
                    </a:lnTo>
                    <a:lnTo>
                      <a:pt x="432" y="432"/>
                    </a:lnTo>
                    <a:lnTo>
                      <a:pt x="436" y="424"/>
                    </a:lnTo>
                    <a:lnTo>
                      <a:pt x="460" y="408"/>
                    </a:lnTo>
                    <a:lnTo>
                      <a:pt x="476" y="380"/>
                    </a:lnTo>
                    <a:lnTo>
                      <a:pt x="480" y="380"/>
                    </a:lnTo>
                    <a:lnTo>
                      <a:pt x="476" y="412"/>
                    </a:lnTo>
                    <a:lnTo>
                      <a:pt x="480" y="436"/>
                    </a:lnTo>
                    <a:lnTo>
                      <a:pt x="488" y="436"/>
                    </a:lnTo>
                    <a:lnTo>
                      <a:pt x="496" y="424"/>
                    </a:lnTo>
                    <a:lnTo>
                      <a:pt x="500" y="400"/>
                    </a:lnTo>
                    <a:lnTo>
                      <a:pt x="496" y="372"/>
                    </a:lnTo>
                    <a:lnTo>
                      <a:pt x="496" y="364"/>
                    </a:lnTo>
                    <a:lnTo>
                      <a:pt x="504" y="356"/>
                    </a:lnTo>
                    <a:lnTo>
                      <a:pt x="524" y="348"/>
                    </a:lnTo>
                    <a:lnTo>
                      <a:pt x="532" y="348"/>
                    </a:lnTo>
                    <a:lnTo>
                      <a:pt x="536" y="340"/>
                    </a:lnTo>
                    <a:lnTo>
                      <a:pt x="520" y="336"/>
                    </a:lnTo>
                    <a:lnTo>
                      <a:pt x="516" y="324"/>
                    </a:lnTo>
                    <a:lnTo>
                      <a:pt x="520" y="312"/>
                    </a:lnTo>
                    <a:lnTo>
                      <a:pt x="528" y="304"/>
                    </a:lnTo>
                    <a:lnTo>
                      <a:pt x="528" y="296"/>
                    </a:lnTo>
                    <a:lnTo>
                      <a:pt x="552" y="288"/>
                    </a:lnTo>
                    <a:lnTo>
                      <a:pt x="576" y="304"/>
                    </a:lnTo>
                    <a:lnTo>
                      <a:pt x="592" y="300"/>
                    </a:lnTo>
                    <a:lnTo>
                      <a:pt x="604" y="304"/>
                    </a:lnTo>
                    <a:lnTo>
                      <a:pt x="612" y="312"/>
                    </a:lnTo>
                    <a:lnTo>
                      <a:pt x="616" y="320"/>
                    </a:lnTo>
                    <a:lnTo>
                      <a:pt x="632" y="320"/>
                    </a:lnTo>
                    <a:lnTo>
                      <a:pt x="648" y="328"/>
                    </a:lnTo>
                    <a:lnTo>
                      <a:pt x="652" y="328"/>
                    </a:lnTo>
                    <a:lnTo>
                      <a:pt x="664" y="332"/>
                    </a:lnTo>
                    <a:lnTo>
                      <a:pt x="676" y="332"/>
                    </a:lnTo>
                    <a:lnTo>
                      <a:pt x="676" y="336"/>
                    </a:lnTo>
                    <a:lnTo>
                      <a:pt x="688" y="340"/>
                    </a:lnTo>
                    <a:lnTo>
                      <a:pt x="684" y="344"/>
                    </a:lnTo>
                    <a:lnTo>
                      <a:pt x="688" y="348"/>
                    </a:lnTo>
                    <a:lnTo>
                      <a:pt x="696" y="364"/>
                    </a:lnTo>
                    <a:lnTo>
                      <a:pt x="684" y="372"/>
                    </a:lnTo>
                    <a:lnTo>
                      <a:pt x="688" y="376"/>
                    </a:lnTo>
                    <a:lnTo>
                      <a:pt x="684" y="380"/>
                    </a:lnTo>
                    <a:lnTo>
                      <a:pt x="688" y="388"/>
                    </a:lnTo>
                    <a:lnTo>
                      <a:pt x="700" y="396"/>
                    </a:lnTo>
                    <a:lnTo>
                      <a:pt x="708" y="416"/>
                    </a:lnTo>
                    <a:lnTo>
                      <a:pt x="708" y="444"/>
                    </a:lnTo>
                    <a:lnTo>
                      <a:pt x="708" y="468"/>
                    </a:lnTo>
                    <a:lnTo>
                      <a:pt x="692" y="480"/>
                    </a:lnTo>
                    <a:lnTo>
                      <a:pt x="688" y="492"/>
                    </a:lnTo>
                    <a:lnTo>
                      <a:pt x="688" y="508"/>
                    </a:lnTo>
                    <a:lnTo>
                      <a:pt x="680" y="520"/>
                    </a:lnTo>
                    <a:lnTo>
                      <a:pt x="664" y="528"/>
                    </a:lnTo>
                    <a:lnTo>
                      <a:pt x="660" y="532"/>
                    </a:lnTo>
                    <a:lnTo>
                      <a:pt x="660" y="564"/>
                    </a:lnTo>
                    <a:lnTo>
                      <a:pt x="688" y="572"/>
                    </a:lnTo>
                    <a:lnTo>
                      <a:pt x="692" y="572"/>
                    </a:lnTo>
                    <a:lnTo>
                      <a:pt x="700" y="552"/>
                    </a:lnTo>
                    <a:lnTo>
                      <a:pt x="704" y="556"/>
                    </a:lnTo>
                    <a:lnTo>
                      <a:pt x="708" y="552"/>
                    </a:lnTo>
                    <a:lnTo>
                      <a:pt x="716" y="536"/>
                    </a:lnTo>
                    <a:lnTo>
                      <a:pt x="716" y="524"/>
                    </a:lnTo>
                    <a:lnTo>
                      <a:pt x="752" y="500"/>
                    </a:lnTo>
                    <a:lnTo>
                      <a:pt x="768" y="504"/>
                    </a:lnTo>
                    <a:lnTo>
                      <a:pt x="776" y="508"/>
                    </a:lnTo>
                    <a:lnTo>
                      <a:pt x="788" y="532"/>
                    </a:lnTo>
                    <a:lnTo>
                      <a:pt x="792" y="544"/>
                    </a:lnTo>
                    <a:lnTo>
                      <a:pt x="812" y="616"/>
                    </a:lnTo>
                    <a:lnTo>
                      <a:pt x="824" y="640"/>
                    </a:lnTo>
                    <a:lnTo>
                      <a:pt x="820" y="652"/>
                    </a:lnTo>
                    <a:lnTo>
                      <a:pt x="824" y="672"/>
                    </a:lnTo>
                    <a:lnTo>
                      <a:pt x="820" y="688"/>
                    </a:lnTo>
                    <a:lnTo>
                      <a:pt x="808" y="692"/>
                    </a:lnTo>
                    <a:lnTo>
                      <a:pt x="808" y="684"/>
                    </a:lnTo>
                    <a:lnTo>
                      <a:pt x="800" y="684"/>
                    </a:lnTo>
                    <a:lnTo>
                      <a:pt x="792" y="692"/>
                    </a:lnTo>
                    <a:lnTo>
                      <a:pt x="792" y="696"/>
                    </a:lnTo>
                    <a:lnTo>
                      <a:pt x="788" y="712"/>
                    </a:lnTo>
                    <a:lnTo>
                      <a:pt x="788" y="716"/>
                    </a:lnTo>
                    <a:lnTo>
                      <a:pt x="784" y="732"/>
                    </a:lnTo>
                    <a:lnTo>
                      <a:pt x="768" y="744"/>
                    </a:lnTo>
                    <a:lnTo>
                      <a:pt x="764" y="768"/>
                    </a:lnTo>
                    <a:lnTo>
                      <a:pt x="764" y="780"/>
                    </a:lnTo>
                    <a:lnTo>
                      <a:pt x="740" y="828"/>
                    </a:lnTo>
                    <a:lnTo>
                      <a:pt x="712" y="832"/>
                    </a:lnTo>
                    <a:lnTo>
                      <a:pt x="704" y="832"/>
                    </a:lnTo>
                    <a:lnTo>
                      <a:pt x="652" y="840"/>
                    </a:lnTo>
                    <a:lnTo>
                      <a:pt x="612" y="848"/>
                    </a:lnTo>
                    <a:lnTo>
                      <a:pt x="608" y="836"/>
                    </a:lnTo>
                    <a:lnTo>
                      <a:pt x="604" y="840"/>
                    </a:lnTo>
                    <a:lnTo>
                      <a:pt x="568" y="844"/>
                    </a:lnTo>
                    <a:lnTo>
                      <a:pt x="560" y="844"/>
                    </a:lnTo>
                    <a:lnTo>
                      <a:pt x="520" y="848"/>
                    </a:lnTo>
                    <a:lnTo>
                      <a:pt x="508" y="848"/>
                    </a:lnTo>
                    <a:lnTo>
                      <a:pt x="480" y="852"/>
                    </a:lnTo>
                    <a:lnTo>
                      <a:pt x="464" y="852"/>
                    </a:lnTo>
                    <a:lnTo>
                      <a:pt x="432" y="856"/>
                    </a:lnTo>
                    <a:lnTo>
                      <a:pt x="404" y="860"/>
                    </a:lnTo>
                    <a:close/>
                  </a:path>
                </a:pathLst>
              </a:custGeom>
              <a:solidFill>
                <a:schemeClr val="accent2"/>
              </a:solidFill>
              <a:ln w="6350">
                <a:solidFill>
                  <a:srgbClr val="000000"/>
                </a:solidFill>
                <a:round/>
                <a:headEnd/>
                <a:tailEnd/>
              </a:ln>
            </p:spPr>
            <p:txBody>
              <a:bodyPr/>
              <a:lstStyle/>
              <a:p>
                <a:endParaRPr lang="en-US"/>
              </a:p>
            </p:txBody>
          </p:sp>
          <p:sp>
            <p:nvSpPr>
              <p:cNvPr id="145" name="Rectangle 681"/>
              <p:cNvSpPr>
                <a:spLocks noChangeArrowheads="1"/>
              </p:cNvSpPr>
              <p:nvPr/>
            </p:nvSpPr>
            <p:spPr bwMode="auto">
              <a:xfrm>
                <a:off x="384" y="912"/>
                <a:ext cx="403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endParaRPr lang="en-US" altLang="en-US">
                  <a:latin typeface="Calibri" pitchFamily="34" charset="0"/>
                  <a:cs typeface="Arial" charset="0"/>
                </a:endParaRPr>
              </a:p>
            </p:txBody>
          </p:sp>
        </p:grpSp>
        <p:grpSp>
          <p:nvGrpSpPr>
            <p:cNvPr id="79" name="Group 676"/>
            <p:cNvGrpSpPr>
              <a:grpSpLocks/>
            </p:cNvGrpSpPr>
            <p:nvPr/>
          </p:nvGrpSpPr>
          <p:grpSpPr bwMode="auto">
            <a:xfrm>
              <a:off x="7819590" y="2529503"/>
              <a:ext cx="2498726" cy="432898"/>
              <a:chOff x="7025084" y="3825245"/>
              <a:chExt cx="2971801" cy="482884"/>
            </a:xfrm>
          </p:grpSpPr>
          <p:sp>
            <p:nvSpPr>
              <p:cNvPr id="94" name="Rectangle 19"/>
              <p:cNvSpPr>
                <a:spLocks noChangeArrowheads="1"/>
              </p:cNvSpPr>
              <p:nvPr/>
            </p:nvSpPr>
            <p:spPr bwMode="auto">
              <a:xfrm>
                <a:off x="7025084" y="3901445"/>
                <a:ext cx="304800" cy="304800"/>
              </a:xfrm>
              <a:prstGeom prst="rect">
                <a:avLst/>
              </a:prstGeom>
              <a:solidFill>
                <a:schemeClr val="accent2"/>
              </a:solidFill>
              <a:ln w="9525" algn="ctr">
                <a:solidFill>
                  <a:schemeClr val="tx1"/>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cs typeface="Arial" charset="0"/>
                </a:endParaRPr>
              </a:p>
            </p:txBody>
          </p:sp>
          <p:sp>
            <p:nvSpPr>
              <p:cNvPr id="95" name="TextBox 20"/>
              <p:cNvSpPr txBox="1">
                <a:spLocks noChangeArrowheads="1"/>
              </p:cNvSpPr>
              <p:nvPr/>
            </p:nvSpPr>
            <p:spPr bwMode="auto">
              <a:xfrm>
                <a:off x="7330950" y="3825245"/>
                <a:ext cx="2665935" cy="4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dirty="0">
                    <a:latin typeface="Calibri" pitchFamily="34" charset="0"/>
                    <a:cs typeface="Arial" charset="0"/>
                  </a:rPr>
                  <a:t>10 + members</a:t>
                </a:r>
              </a:p>
            </p:txBody>
          </p:sp>
        </p:grpSp>
        <p:grpSp>
          <p:nvGrpSpPr>
            <p:cNvPr id="80" name="Group 678"/>
            <p:cNvGrpSpPr>
              <a:grpSpLocks/>
            </p:cNvGrpSpPr>
            <p:nvPr/>
          </p:nvGrpSpPr>
          <p:grpSpPr bwMode="auto">
            <a:xfrm>
              <a:off x="7819592" y="2939080"/>
              <a:ext cx="2498726" cy="432898"/>
              <a:chOff x="7025084" y="3827254"/>
              <a:chExt cx="2971801" cy="481012"/>
            </a:xfrm>
          </p:grpSpPr>
          <p:sp>
            <p:nvSpPr>
              <p:cNvPr id="92" name="Rectangle 17"/>
              <p:cNvSpPr>
                <a:spLocks noChangeArrowheads="1"/>
              </p:cNvSpPr>
              <p:nvPr/>
            </p:nvSpPr>
            <p:spPr bwMode="auto">
              <a:xfrm>
                <a:off x="7025084" y="3903453"/>
                <a:ext cx="304800" cy="3048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cs typeface="Arial" charset="0"/>
                </a:endParaRPr>
              </a:p>
            </p:txBody>
          </p:sp>
          <p:sp>
            <p:nvSpPr>
              <p:cNvPr id="93" name="TextBox 18"/>
              <p:cNvSpPr txBox="1">
                <a:spLocks noChangeArrowheads="1"/>
              </p:cNvSpPr>
              <p:nvPr/>
            </p:nvSpPr>
            <p:spPr bwMode="auto">
              <a:xfrm>
                <a:off x="7330950" y="3827254"/>
                <a:ext cx="266593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latin typeface="Calibri" pitchFamily="34" charset="0"/>
                    <a:cs typeface="Arial" charset="0"/>
                  </a:rPr>
                  <a:t>5-9 members</a:t>
                </a:r>
              </a:p>
            </p:txBody>
          </p:sp>
        </p:grpSp>
        <p:grpSp>
          <p:nvGrpSpPr>
            <p:cNvPr id="81" name="Group 681"/>
            <p:cNvGrpSpPr>
              <a:grpSpLocks/>
            </p:cNvGrpSpPr>
            <p:nvPr/>
          </p:nvGrpSpPr>
          <p:grpSpPr bwMode="auto">
            <a:xfrm>
              <a:off x="7819590" y="3350243"/>
              <a:ext cx="2498726" cy="432898"/>
              <a:chOff x="7025084" y="3827254"/>
              <a:chExt cx="2971801" cy="481012"/>
            </a:xfrm>
          </p:grpSpPr>
          <p:sp>
            <p:nvSpPr>
              <p:cNvPr id="90" name="Rectangle 15"/>
              <p:cNvSpPr>
                <a:spLocks noChangeArrowheads="1"/>
              </p:cNvSpPr>
              <p:nvPr/>
            </p:nvSpPr>
            <p:spPr bwMode="auto">
              <a:xfrm>
                <a:off x="7025084" y="3903454"/>
                <a:ext cx="304800" cy="304800"/>
              </a:xfrm>
              <a:prstGeom prst="rect">
                <a:avLst/>
              </a:prstGeom>
              <a:solidFill>
                <a:schemeClr val="accent3"/>
              </a:solidFill>
              <a:ln w="9525" algn="ctr">
                <a:solidFill>
                  <a:schemeClr val="tx1"/>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cs typeface="Arial" charset="0"/>
                </a:endParaRPr>
              </a:p>
            </p:txBody>
          </p:sp>
          <p:sp>
            <p:nvSpPr>
              <p:cNvPr id="91" name="TextBox 16"/>
              <p:cNvSpPr txBox="1">
                <a:spLocks noChangeArrowheads="1"/>
              </p:cNvSpPr>
              <p:nvPr/>
            </p:nvSpPr>
            <p:spPr bwMode="auto">
              <a:xfrm>
                <a:off x="7330950" y="3827254"/>
                <a:ext cx="266593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latin typeface="Calibri" pitchFamily="34" charset="0"/>
                    <a:cs typeface="Arial" charset="0"/>
                  </a:rPr>
                  <a:t>3-4 members</a:t>
                </a:r>
              </a:p>
            </p:txBody>
          </p:sp>
        </p:grpSp>
        <p:grpSp>
          <p:nvGrpSpPr>
            <p:cNvPr id="82" name="Group 68"/>
            <p:cNvGrpSpPr>
              <a:grpSpLocks/>
            </p:cNvGrpSpPr>
            <p:nvPr/>
          </p:nvGrpSpPr>
          <p:grpSpPr bwMode="auto">
            <a:xfrm>
              <a:off x="7819012" y="3777631"/>
              <a:ext cx="2498722" cy="432224"/>
              <a:chOff x="4596" y="2601"/>
              <a:chExt cx="1632" cy="269"/>
            </a:xfrm>
          </p:grpSpPr>
          <p:sp>
            <p:nvSpPr>
              <p:cNvPr id="88" name="Rectangle 13"/>
              <p:cNvSpPr>
                <a:spLocks noChangeArrowheads="1"/>
              </p:cNvSpPr>
              <p:nvPr/>
            </p:nvSpPr>
            <p:spPr bwMode="auto">
              <a:xfrm>
                <a:off x="4596" y="2634"/>
                <a:ext cx="167" cy="170"/>
              </a:xfrm>
              <a:prstGeom prst="rect">
                <a:avLst/>
              </a:prstGeom>
              <a:solidFill>
                <a:schemeClr val="accent3">
                  <a:lumMod val="40000"/>
                  <a:lumOff val="60000"/>
                </a:schemeClr>
              </a:solidFill>
              <a:ln w="9525" algn="ctr">
                <a:solidFill>
                  <a:schemeClr val="tx1"/>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cs typeface="Arial" charset="0"/>
                </a:endParaRPr>
              </a:p>
            </p:txBody>
          </p:sp>
          <p:sp>
            <p:nvSpPr>
              <p:cNvPr id="89" name="TextBox 14"/>
              <p:cNvSpPr txBox="1">
                <a:spLocks noChangeArrowheads="1"/>
              </p:cNvSpPr>
              <p:nvPr/>
            </p:nvSpPr>
            <p:spPr bwMode="auto">
              <a:xfrm>
                <a:off x="4763" y="2601"/>
                <a:ext cx="146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dirty="0">
                    <a:latin typeface="Calibri" pitchFamily="34" charset="0"/>
                    <a:cs typeface="Arial" charset="0"/>
                  </a:rPr>
                  <a:t>1-2 members</a:t>
                </a:r>
              </a:p>
            </p:txBody>
          </p:sp>
        </p:grpSp>
        <p:grpSp>
          <p:nvGrpSpPr>
            <p:cNvPr id="83" name="Group 687"/>
            <p:cNvGrpSpPr>
              <a:grpSpLocks/>
            </p:cNvGrpSpPr>
            <p:nvPr/>
          </p:nvGrpSpPr>
          <p:grpSpPr bwMode="auto">
            <a:xfrm>
              <a:off x="7819591" y="4172569"/>
              <a:ext cx="2498726" cy="432898"/>
              <a:chOff x="7025084" y="3827716"/>
              <a:chExt cx="2971801" cy="480581"/>
            </a:xfrm>
          </p:grpSpPr>
          <p:sp>
            <p:nvSpPr>
              <p:cNvPr id="86" name="Rectangle 11"/>
              <p:cNvSpPr>
                <a:spLocks noChangeArrowheads="1"/>
              </p:cNvSpPr>
              <p:nvPr/>
            </p:nvSpPr>
            <p:spPr bwMode="auto">
              <a:xfrm>
                <a:off x="7025084" y="3903917"/>
                <a:ext cx="304800" cy="304800"/>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cs typeface="Arial" charset="0"/>
                </a:endParaRPr>
              </a:p>
            </p:txBody>
          </p:sp>
          <p:sp>
            <p:nvSpPr>
              <p:cNvPr id="87" name="TextBox 12"/>
              <p:cNvSpPr txBox="1">
                <a:spLocks noChangeArrowheads="1"/>
              </p:cNvSpPr>
              <p:nvPr/>
            </p:nvSpPr>
            <p:spPr bwMode="auto">
              <a:xfrm>
                <a:off x="7330950" y="3827716"/>
                <a:ext cx="2665935" cy="48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latin typeface="Calibri" pitchFamily="34" charset="0"/>
                    <a:cs typeface="Arial" charset="0"/>
                  </a:rPr>
                  <a:t>0 members</a:t>
                </a:r>
              </a:p>
            </p:txBody>
          </p:sp>
        </p:grpSp>
        <p:sp>
          <p:nvSpPr>
            <p:cNvPr id="85" name="TextBox 9"/>
            <p:cNvSpPr txBox="1">
              <a:spLocks noChangeArrowheads="1"/>
            </p:cNvSpPr>
            <p:nvPr/>
          </p:nvSpPr>
          <p:spPr bwMode="auto">
            <a:xfrm>
              <a:off x="7193426" y="4815959"/>
              <a:ext cx="3505200" cy="149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b="1" dirty="0" smtClean="0">
                  <a:solidFill>
                    <a:srgbClr val="0F2645"/>
                  </a:solidFill>
                  <a:cs typeface="Arial" charset="0"/>
                </a:rPr>
                <a:t>100% </a:t>
              </a:r>
              <a:r>
                <a:rPr lang="en-US" altLang="en-US" sz="2800" b="1" dirty="0">
                  <a:solidFill>
                    <a:srgbClr val="0F2645"/>
                  </a:solidFill>
                  <a:cs typeface="Arial" charset="0"/>
                </a:rPr>
                <a:t>of states have </a:t>
              </a:r>
              <a:r>
                <a:rPr lang="en-US" altLang="en-US" sz="2800" b="1" dirty="0" smtClean="0">
                  <a:solidFill>
                    <a:srgbClr val="0F2645"/>
                  </a:solidFill>
                  <a:cs typeface="Arial" charset="0"/>
                </a:rPr>
                <a:t>1 </a:t>
              </a:r>
              <a:r>
                <a:rPr lang="en-US" altLang="en-US" sz="2800" b="1" dirty="0">
                  <a:solidFill>
                    <a:srgbClr val="0F2645"/>
                  </a:solidFill>
                  <a:cs typeface="Arial" charset="0"/>
                </a:rPr>
                <a:t>or more members</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027" y="4721903"/>
            <a:ext cx="1612102" cy="1171461"/>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71" y="3918288"/>
            <a:ext cx="1582447" cy="928945"/>
          </a:xfrm>
          <a:prstGeom prst="rect">
            <a:avLst/>
          </a:prstGeom>
          <a:ln>
            <a:solidFill>
              <a:srgbClr val="0F2645"/>
            </a:solidFill>
          </a:ln>
        </p:spPr>
      </p:pic>
    </p:spTree>
    <p:extLst>
      <p:ext uri="{BB962C8B-B14F-4D97-AF65-F5344CB8AC3E}">
        <p14:creationId xmlns:p14="http://schemas.microsoft.com/office/powerpoint/2010/main" val="4004605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7287" y="257060"/>
            <a:ext cx="8596313" cy="1320800"/>
          </a:xfrm>
        </p:spPr>
        <p:txBody>
          <a:bodyPr>
            <a:noAutofit/>
          </a:bodyPr>
          <a:lstStyle/>
          <a:p>
            <a:pPr eaLnBrk="1" hangingPunct="1"/>
            <a:r>
              <a:rPr lang="en-US" sz="4400" dirty="0" smtClean="0">
                <a:solidFill>
                  <a:srgbClr val="0F2645"/>
                </a:solidFill>
              </a:rPr>
              <a:t>2017 </a:t>
            </a:r>
            <a:r>
              <a:rPr lang="en-US" sz="4400" dirty="0">
                <a:solidFill>
                  <a:srgbClr val="0F2645"/>
                </a:solidFill>
              </a:rPr>
              <a:t>Industry Affiliates Program </a:t>
            </a:r>
          </a:p>
        </p:txBody>
      </p:sp>
      <p:graphicFrame>
        <p:nvGraphicFramePr>
          <p:cNvPr id="4" name="Chart 3"/>
          <p:cNvGraphicFramePr>
            <a:graphicFrameLocks/>
          </p:cNvGraphicFramePr>
          <p:nvPr>
            <p:extLst>
              <p:ext uri="{D42A27DB-BD31-4B8C-83A1-F6EECF244321}">
                <p14:modId xmlns:p14="http://schemas.microsoft.com/office/powerpoint/2010/main" val="2560437369"/>
              </p:ext>
            </p:extLst>
          </p:nvPr>
        </p:nvGraphicFramePr>
        <p:xfrm>
          <a:off x="1086624" y="1260998"/>
          <a:ext cx="6797637" cy="454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247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9383" y="117705"/>
            <a:ext cx="4195482" cy="8471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002060"/>
                </a:solidFill>
              </a:rPr>
              <a:t>What is ITRC?</a:t>
            </a:r>
          </a:p>
        </p:txBody>
      </p:sp>
      <p:sp>
        <p:nvSpPr>
          <p:cNvPr id="3" name="Rectangle 3"/>
          <p:cNvSpPr txBox="1">
            <a:spLocks noChangeArrowheads="1"/>
          </p:cNvSpPr>
          <p:nvPr/>
        </p:nvSpPr>
        <p:spPr>
          <a:xfrm>
            <a:off x="249383" y="964870"/>
            <a:ext cx="8894618" cy="16002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31775" indent="0" algn="ctr">
              <a:spcBef>
                <a:spcPts val="850"/>
              </a:spcBef>
              <a:buFont typeface="Wingdings 3" charset="2"/>
              <a:buNone/>
            </a:pPr>
            <a:r>
              <a:rPr lang="en-US" sz="2400" b="1" dirty="0" smtClean="0">
                <a:solidFill>
                  <a:srgbClr val="0F2645"/>
                </a:solidFill>
                <a:latin typeface="Calibri" panose="020F0502020204030204" pitchFamily="34" charset="0"/>
              </a:rPr>
              <a:t>ITRC is a state-led coalition working to advance the use of innovative environmental technologies and approaches. ITRC’s work translates good science into better decision making</a:t>
            </a:r>
            <a:r>
              <a:rPr lang="en-US" sz="2000" b="1" dirty="0" smtClean="0">
                <a:solidFill>
                  <a:srgbClr val="0F2645"/>
                </a:solidFill>
              </a:rPr>
              <a:t>.</a:t>
            </a:r>
          </a:p>
          <a:p>
            <a:pPr marL="231775" indent="-231775">
              <a:spcBef>
                <a:spcPts val="850"/>
              </a:spcBef>
              <a:buFont typeface="Wingdings" pitchFamily="2" charset="2"/>
              <a:buNone/>
            </a:pPr>
            <a:endParaRPr lang="en-US" sz="2800" b="1" dirty="0" smtClean="0"/>
          </a:p>
        </p:txBody>
      </p:sp>
      <p:graphicFrame>
        <p:nvGraphicFramePr>
          <p:cNvPr id="4" name="Diagram 3"/>
          <p:cNvGraphicFramePr/>
          <p:nvPr>
            <p:extLst>
              <p:ext uri="{D42A27DB-BD31-4B8C-83A1-F6EECF244321}">
                <p14:modId xmlns:p14="http://schemas.microsoft.com/office/powerpoint/2010/main" val="4290554368"/>
              </p:ext>
            </p:extLst>
          </p:nvPr>
        </p:nvGraphicFramePr>
        <p:xfrm>
          <a:off x="2526475" y="2135708"/>
          <a:ext cx="5864678" cy="4627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1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44642" y="216568"/>
            <a:ext cx="7772400" cy="1066800"/>
          </a:xfrm>
        </p:spPr>
        <p:txBody>
          <a:bodyPr>
            <a:normAutofit fontScale="90000"/>
          </a:bodyPr>
          <a:lstStyle/>
          <a:p>
            <a:pPr eaLnBrk="1" hangingPunct="1"/>
            <a:r>
              <a:rPr lang="en-US" sz="5300" dirty="0" smtClean="0">
                <a:solidFill>
                  <a:srgbClr val="0F2645"/>
                </a:solidFill>
              </a:rPr>
              <a:t>2018 Planned Products</a:t>
            </a:r>
            <a:r>
              <a:rPr lang="en-US" dirty="0" smtClean="0"/>
              <a:t/>
            </a:r>
            <a:br>
              <a:rPr lang="en-US" dirty="0" smtClean="0"/>
            </a:br>
            <a:endParaRPr lang="en-US" sz="2400" dirty="0">
              <a:solidFill>
                <a:srgbClr val="A50021"/>
              </a:solidFill>
            </a:endParaRPr>
          </a:p>
        </p:txBody>
      </p:sp>
      <p:graphicFrame>
        <p:nvGraphicFramePr>
          <p:cNvPr id="104451" name="Group 3"/>
          <p:cNvGraphicFramePr>
            <a:graphicFrameLocks noGrp="1"/>
          </p:cNvGraphicFramePr>
          <p:nvPr>
            <p:extLst>
              <p:ext uri="{D42A27DB-BD31-4B8C-83A1-F6EECF244321}">
                <p14:modId xmlns:p14="http://schemas.microsoft.com/office/powerpoint/2010/main" val="1540026155"/>
              </p:ext>
            </p:extLst>
          </p:nvPr>
        </p:nvGraphicFramePr>
        <p:xfrm>
          <a:off x="705856" y="1283374"/>
          <a:ext cx="9135977" cy="4332068"/>
        </p:xfrm>
        <a:graphic>
          <a:graphicData uri="http://schemas.openxmlformats.org/drawingml/2006/table">
            <a:tbl>
              <a:tblPr/>
              <a:tblGrid>
                <a:gridCol w="5568823"/>
                <a:gridCol w="1698720"/>
                <a:gridCol w="1868434"/>
              </a:tblGrid>
              <a:tr h="798093">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400" b="0" i="0" u="none" strike="noStrike" cap="none" normalizeH="0" baseline="0" dirty="0" smtClean="0">
                          <a:ln>
                            <a:noFill/>
                          </a:ln>
                          <a:solidFill>
                            <a:schemeClr val="tx1"/>
                          </a:solidFill>
                          <a:effectLst/>
                          <a:latin typeface="+mn-lt"/>
                          <a:ea typeface="MS PGothic" pitchFamily="34" charset="-128"/>
                        </a:rPr>
                        <a:t>Project/Team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rPr>
                        <a:t>Tech Reg Document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rPr>
                        <a:t>Online Training</a:t>
                      </a:r>
                      <a:endParaRPr kumimoji="0" lang="en-US" sz="2000" b="0" i="0" u="none" strike="noStrike" cap="none" normalizeH="0" baseline="0" dirty="0" smtClean="0">
                        <a:ln>
                          <a:noFill/>
                        </a:ln>
                        <a:solidFill>
                          <a:schemeClr val="tx1"/>
                        </a:solidFill>
                        <a:effectLst/>
                        <a:latin typeface="+mn-lt"/>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5419">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rPr>
                        <a:t>LNAPL Update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r h="709639">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rPr>
                        <a:t>Quality Considerations for Multiple Aspects of Munitions Response Sites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endParaRPr kumimoji="0" lang="en-US" sz="2000" b="0" i="0" u="none" strike="noStrike" cap="none" normalizeH="0" baseline="0" dirty="0" smtClean="0">
                        <a:ln>
                          <a:noFill/>
                        </a:ln>
                        <a:solidFill>
                          <a:schemeClr val="tx1"/>
                        </a:solidFill>
                        <a:effectLst/>
                        <a:latin typeface="+mn-lt"/>
                        <a:ea typeface="MS PGothic"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r h="709639">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rPr>
                        <a:t>Evaluation of Innovative Methane Detection Technologies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endParaRPr kumimoji="0" lang="en-US" sz="2000" b="0" i="0" u="none" strike="noStrike" cap="none" normalizeH="0" baseline="0" dirty="0" smtClean="0">
                        <a:ln>
                          <a:noFill/>
                        </a:ln>
                        <a:solidFill>
                          <a:schemeClr val="tx1"/>
                        </a:solidFill>
                        <a:effectLst/>
                        <a:latin typeface="+mn-lt"/>
                        <a:ea typeface="MS PGothic"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r h="709639">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err="1" smtClean="0">
                          <a:ln>
                            <a:noFill/>
                          </a:ln>
                          <a:solidFill>
                            <a:schemeClr val="tx1"/>
                          </a:solidFill>
                          <a:effectLst/>
                          <a:latin typeface="+mn-lt"/>
                          <a:ea typeface="MS PGothic" pitchFamily="34" charset="-128"/>
                        </a:rPr>
                        <a:t>Stormwater</a:t>
                      </a:r>
                      <a:r>
                        <a:rPr kumimoji="0" lang="en-US" sz="2000" b="0" i="0" u="none" strike="noStrike" cap="none" normalizeH="0" baseline="0" dirty="0" smtClean="0">
                          <a:ln>
                            <a:noFill/>
                          </a:ln>
                          <a:solidFill>
                            <a:schemeClr val="tx1"/>
                          </a:solidFill>
                          <a:effectLst/>
                          <a:latin typeface="+mn-lt"/>
                          <a:ea typeface="MS PGothic" pitchFamily="34" charset="-128"/>
                        </a:rPr>
                        <a:t> BMPs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endParaRPr kumimoji="0" lang="en-US" sz="2000" b="0" i="0" u="none" strike="noStrike" cap="none" normalizeH="0" baseline="0" dirty="0" smtClean="0">
                        <a:ln>
                          <a:noFill/>
                        </a:ln>
                        <a:solidFill>
                          <a:schemeClr val="tx1"/>
                        </a:solidFill>
                        <a:effectLst/>
                        <a:latin typeface="+mn-lt"/>
                        <a:ea typeface="MS PGothic"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r h="709639">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ea typeface="MS PGothic" pitchFamily="34" charset="-128"/>
                        </a:rPr>
                        <a:t>TPH Risk Evaluation at Petroleum-Contaminated Sites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bl>
          </a:graphicData>
        </a:graphic>
      </p:graphicFrame>
    </p:spTree>
    <p:extLst>
      <p:ext uri="{BB962C8B-B14F-4D97-AF65-F5344CB8AC3E}">
        <p14:creationId xmlns:p14="http://schemas.microsoft.com/office/powerpoint/2010/main" val="375065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64695" y="225426"/>
            <a:ext cx="8596313" cy="1320800"/>
          </a:xfrm>
        </p:spPr>
        <p:txBody>
          <a:bodyPr>
            <a:normAutofit/>
          </a:bodyPr>
          <a:lstStyle/>
          <a:p>
            <a:pPr eaLnBrk="1" hangingPunct="1"/>
            <a:r>
              <a:rPr lang="en-US" sz="4800" dirty="0" smtClean="0">
                <a:solidFill>
                  <a:srgbClr val="0F2645"/>
                </a:solidFill>
              </a:rPr>
              <a:t>Training</a:t>
            </a:r>
          </a:p>
        </p:txBody>
      </p:sp>
      <p:pic>
        <p:nvPicPr>
          <p:cNvPr id="27652" name="Picture 2" descr="C:\Users\awillett\Desktop\internetTraining2.gif"/>
          <p:cNvPicPr>
            <a:picLocks noChangeAspect="1" noChangeArrowheads="1"/>
          </p:cNvPicPr>
          <p:nvPr/>
        </p:nvPicPr>
        <p:blipFill>
          <a:blip r:embed="rId3" cstate="print"/>
          <a:srcRect/>
          <a:stretch>
            <a:fillRect/>
          </a:stretch>
        </p:blipFill>
        <p:spPr bwMode="auto">
          <a:xfrm>
            <a:off x="954505" y="1729634"/>
            <a:ext cx="3473450" cy="2460625"/>
          </a:xfrm>
          <a:prstGeom prst="rect">
            <a:avLst/>
          </a:prstGeom>
          <a:noFill/>
          <a:ln w="9525">
            <a:noFill/>
            <a:miter lim="800000"/>
            <a:headEnd/>
            <a:tailEnd/>
          </a:ln>
        </p:spPr>
      </p:pic>
      <p:pic>
        <p:nvPicPr>
          <p:cNvPr id="27653" name="Picture 3" descr="C:\Users\awillett\Desktop\classrooms.gif"/>
          <p:cNvPicPr>
            <a:picLocks noChangeAspect="1" noChangeArrowheads="1"/>
          </p:cNvPicPr>
          <p:nvPr/>
        </p:nvPicPr>
        <p:blipFill>
          <a:blip r:embed="rId4" cstate="print"/>
          <a:srcRect/>
          <a:stretch>
            <a:fillRect/>
          </a:stretch>
        </p:blipFill>
        <p:spPr bwMode="auto">
          <a:xfrm>
            <a:off x="5393908" y="1729634"/>
            <a:ext cx="3467100" cy="2460625"/>
          </a:xfrm>
          <a:prstGeom prst="rect">
            <a:avLst/>
          </a:prstGeom>
          <a:noFill/>
          <a:ln w="9525">
            <a:noFill/>
            <a:miter lim="800000"/>
            <a:headEnd/>
            <a:tailEnd/>
          </a:ln>
        </p:spPr>
      </p:pic>
      <p:sp>
        <p:nvSpPr>
          <p:cNvPr id="27654" name="Rectangle 8"/>
          <p:cNvSpPr>
            <a:spLocks noChangeArrowheads="1"/>
          </p:cNvSpPr>
          <p:nvPr/>
        </p:nvSpPr>
        <p:spPr bwMode="auto">
          <a:xfrm>
            <a:off x="770355" y="4369481"/>
            <a:ext cx="3657600" cy="369332"/>
          </a:xfrm>
          <a:prstGeom prst="rect">
            <a:avLst/>
          </a:prstGeom>
          <a:noFill/>
          <a:ln w="9525">
            <a:noFill/>
            <a:miter lim="800000"/>
            <a:headEnd/>
            <a:tailEnd/>
          </a:ln>
        </p:spPr>
        <p:txBody>
          <a:bodyPr>
            <a:spAutoFit/>
          </a:bodyPr>
          <a:lstStyle/>
          <a:p>
            <a:pPr algn="ctr"/>
            <a:r>
              <a:rPr lang="en-US" b="1" dirty="0" smtClean="0">
                <a:solidFill>
                  <a:srgbClr val="0F2645"/>
                </a:solidFill>
              </a:rPr>
              <a:t>FREE Online Training</a:t>
            </a:r>
            <a:endParaRPr lang="en-US" b="1" dirty="0">
              <a:solidFill>
                <a:srgbClr val="0F2645"/>
              </a:solidFill>
            </a:endParaRPr>
          </a:p>
        </p:txBody>
      </p:sp>
      <p:sp>
        <p:nvSpPr>
          <p:cNvPr id="27655" name="Rectangle 9"/>
          <p:cNvSpPr>
            <a:spLocks noChangeArrowheads="1"/>
          </p:cNvSpPr>
          <p:nvPr/>
        </p:nvSpPr>
        <p:spPr bwMode="auto">
          <a:xfrm>
            <a:off x="6029144" y="4369481"/>
            <a:ext cx="2196627" cy="369332"/>
          </a:xfrm>
          <a:prstGeom prst="rect">
            <a:avLst/>
          </a:prstGeom>
          <a:noFill/>
          <a:ln w="9525">
            <a:noFill/>
            <a:miter lim="800000"/>
            <a:headEnd/>
            <a:tailEnd/>
          </a:ln>
        </p:spPr>
        <p:txBody>
          <a:bodyPr wrap="none">
            <a:spAutoFit/>
          </a:bodyPr>
          <a:lstStyle/>
          <a:p>
            <a:pPr algn="ctr"/>
            <a:r>
              <a:rPr lang="en-US" b="1" dirty="0">
                <a:solidFill>
                  <a:srgbClr val="0F2645"/>
                </a:solidFill>
              </a:rPr>
              <a:t>Classroom Training</a:t>
            </a:r>
          </a:p>
        </p:txBody>
      </p:sp>
      <p:sp>
        <p:nvSpPr>
          <p:cNvPr id="27656" name="TextBox 8"/>
          <p:cNvSpPr txBox="1">
            <a:spLocks noChangeArrowheads="1"/>
          </p:cNvSpPr>
          <p:nvPr/>
        </p:nvSpPr>
        <p:spPr bwMode="auto">
          <a:xfrm>
            <a:off x="1827675" y="5179490"/>
            <a:ext cx="6047874" cy="461665"/>
          </a:xfrm>
          <a:prstGeom prst="rect">
            <a:avLst/>
          </a:prstGeom>
          <a:noFill/>
          <a:ln w="9525">
            <a:noFill/>
            <a:miter lim="800000"/>
            <a:headEnd/>
            <a:tailEnd/>
          </a:ln>
        </p:spPr>
        <p:txBody>
          <a:bodyPr wrap="square">
            <a:spAutoFit/>
          </a:bodyPr>
          <a:lstStyle/>
          <a:p>
            <a:pPr algn="ctr"/>
            <a:r>
              <a:rPr lang="en-US" sz="2400" dirty="0">
                <a:solidFill>
                  <a:srgbClr val="0F2645"/>
                </a:solidFill>
              </a:rPr>
              <a:t>See</a:t>
            </a:r>
            <a:r>
              <a:rPr lang="en-US" sz="2400" dirty="0"/>
              <a:t> </a:t>
            </a:r>
            <a:r>
              <a:rPr lang="en-US" sz="2400" i="1" dirty="0">
                <a:solidFill>
                  <a:schemeClr val="accent1">
                    <a:lumMod val="50000"/>
                  </a:schemeClr>
                </a:solidFill>
              </a:rPr>
              <a:t>www.itrcweb.org</a:t>
            </a:r>
            <a:r>
              <a:rPr lang="en-US" sz="2400" dirty="0"/>
              <a:t> </a:t>
            </a:r>
            <a:r>
              <a:rPr lang="en-US" sz="2400" dirty="0">
                <a:solidFill>
                  <a:srgbClr val="0F2645"/>
                </a:solidFill>
              </a:rPr>
              <a:t>for full schedule</a:t>
            </a:r>
          </a:p>
        </p:txBody>
      </p:sp>
    </p:spTree>
    <p:extLst>
      <p:ext uri="{BB962C8B-B14F-4D97-AF65-F5344CB8AC3E}">
        <p14:creationId xmlns:p14="http://schemas.microsoft.com/office/powerpoint/2010/main" val="3727675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220579" y="168442"/>
            <a:ext cx="8229600" cy="762000"/>
          </a:xfrm>
        </p:spPr>
        <p:txBody>
          <a:bodyPr>
            <a:noAutofit/>
          </a:bodyPr>
          <a:lstStyle/>
          <a:p>
            <a:r>
              <a:rPr lang="en-US" sz="4800" dirty="0" smtClean="0">
                <a:solidFill>
                  <a:srgbClr val="0F2645"/>
                </a:solidFill>
              </a:rPr>
              <a:t>Training: 1997-2016</a:t>
            </a:r>
          </a:p>
        </p:txBody>
      </p:sp>
      <p:graphicFrame>
        <p:nvGraphicFramePr>
          <p:cNvPr id="8" name="Chart 7"/>
          <p:cNvGraphicFramePr/>
          <p:nvPr>
            <p:extLst>
              <p:ext uri="{D42A27DB-BD31-4B8C-83A1-F6EECF244321}">
                <p14:modId xmlns:p14="http://schemas.microsoft.com/office/powerpoint/2010/main" val="746925360"/>
              </p:ext>
            </p:extLst>
          </p:nvPr>
        </p:nvGraphicFramePr>
        <p:xfrm>
          <a:off x="220579" y="930442"/>
          <a:ext cx="9855200" cy="4945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116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220579" y="168442"/>
            <a:ext cx="8229600" cy="762000"/>
          </a:xfrm>
        </p:spPr>
        <p:txBody>
          <a:bodyPr>
            <a:noAutofit/>
          </a:bodyPr>
          <a:lstStyle/>
          <a:p>
            <a:r>
              <a:rPr lang="en-US" sz="4800" dirty="0" smtClean="0">
                <a:solidFill>
                  <a:srgbClr val="0F2645"/>
                </a:solidFill>
              </a:rPr>
              <a:t>Training: 1997-2016</a:t>
            </a:r>
          </a:p>
        </p:txBody>
      </p:sp>
      <p:graphicFrame>
        <p:nvGraphicFramePr>
          <p:cNvPr id="5" name="Chart 4"/>
          <p:cNvGraphicFramePr/>
          <p:nvPr>
            <p:extLst>
              <p:ext uri="{D42A27DB-BD31-4B8C-83A1-F6EECF244321}">
                <p14:modId xmlns:p14="http://schemas.microsoft.com/office/powerpoint/2010/main" val="3178418421"/>
              </p:ext>
            </p:extLst>
          </p:nvPr>
        </p:nvGraphicFramePr>
        <p:xfrm>
          <a:off x="-1" y="773454"/>
          <a:ext cx="10703859"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949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38363" y="55145"/>
            <a:ext cx="8714874" cy="1756611"/>
          </a:xfrm>
        </p:spPr>
        <p:txBody>
          <a:bodyPr>
            <a:noAutofit/>
          </a:bodyPr>
          <a:lstStyle/>
          <a:p>
            <a:pPr eaLnBrk="1" hangingPunct="1"/>
            <a:r>
              <a:rPr lang="en-US" sz="4800" dirty="0" smtClean="0">
                <a:solidFill>
                  <a:srgbClr val="0F2645"/>
                </a:solidFill>
                <a:cs typeface="Times New Roman" pitchFamily="18" charset="0"/>
              </a:rPr>
              <a:t>PVI Classroom Training</a:t>
            </a:r>
            <a:endParaRPr lang="en-US" sz="4800" dirty="0">
              <a:solidFill>
                <a:srgbClr val="0F2645"/>
              </a:solidFill>
              <a:cs typeface="Times New Roman" pitchFamily="18" charset="0"/>
            </a:endParaRPr>
          </a:p>
        </p:txBody>
      </p:sp>
      <p:sp>
        <p:nvSpPr>
          <p:cNvPr id="31747" name="Rectangle 3"/>
          <p:cNvSpPr>
            <a:spLocks noGrp="1" noChangeArrowheads="1"/>
          </p:cNvSpPr>
          <p:nvPr>
            <p:ph idx="4294967295"/>
          </p:nvPr>
        </p:nvSpPr>
        <p:spPr>
          <a:xfrm>
            <a:off x="391693" y="1726979"/>
            <a:ext cx="6144573" cy="4165821"/>
          </a:xfrm>
        </p:spPr>
        <p:txBody>
          <a:bodyPr>
            <a:noAutofit/>
          </a:bodyPr>
          <a:lstStyle/>
          <a:p>
            <a:pPr marL="231775" indent="-231775">
              <a:buNone/>
            </a:pPr>
            <a:r>
              <a:rPr lang="en-US" sz="2400" b="1" dirty="0"/>
              <a:t>Course Overview</a:t>
            </a:r>
          </a:p>
          <a:p>
            <a:pPr marL="569913" lvl="1" indent="-222250"/>
            <a:r>
              <a:rPr lang="en-US" sz="2000" dirty="0"/>
              <a:t>How to conduct site screening and investigations</a:t>
            </a:r>
          </a:p>
          <a:p>
            <a:pPr marL="569913" lvl="1" indent="-222250"/>
            <a:r>
              <a:rPr lang="en-US" sz="2000" dirty="0"/>
              <a:t>How to collect quality data and evaluate the results  </a:t>
            </a:r>
          </a:p>
          <a:p>
            <a:pPr marL="569913" lvl="1" indent="-222250"/>
            <a:r>
              <a:rPr lang="en-US" sz="2000" dirty="0"/>
              <a:t>How to apply multiple lines of evidence to ensure quality decision making</a:t>
            </a:r>
          </a:p>
          <a:p>
            <a:pPr marL="569913" lvl="1" indent="-222250"/>
            <a:r>
              <a:rPr lang="en-US" sz="2000" dirty="0"/>
              <a:t>Understanding and implementing mitigation </a:t>
            </a:r>
            <a:r>
              <a:rPr lang="en-US" sz="2000" dirty="0" smtClean="0"/>
              <a:t>options</a:t>
            </a:r>
          </a:p>
          <a:p>
            <a:pPr marL="347663" lvl="1" indent="0" algn="ctr">
              <a:buNone/>
            </a:pPr>
            <a:r>
              <a:rPr lang="en-US" sz="2000" b="1" dirty="0" smtClean="0"/>
              <a:t>Stay tuned for 2018 PVI Classroom Training details!</a:t>
            </a:r>
            <a:endParaRPr lang="en-US" sz="2000" b="1" dirty="0" smtClean="0"/>
          </a:p>
        </p:txBody>
      </p:sp>
      <p:sp>
        <p:nvSpPr>
          <p:cNvPr id="31749" name="Rectangle 5"/>
          <p:cNvSpPr>
            <a:spLocks noChangeArrowheads="1"/>
          </p:cNvSpPr>
          <p:nvPr/>
        </p:nvSpPr>
        <p:spPr bwMode="auto">
          <a:xfrm>
            <a:off x="1548063" y="940970"/>
            <a:ext cx="7772400" cy="800100"/>
          </a:xfrm>
          <a:prstGeom prst="rect">
            <a:avLst/>
          </a:prstGeom>
          <a:noFill/>
          <a:ln w="9525">
            <a:noFill/>
            <a:miter lim="800000"/>
            <a:headEnd/>
            <a:tailEnd/>
          </a:ln>
        </p:spPr>
        <p:txBody>
          <a:bodyPr>
            <a:spAutoFit/>
          </a:bodyPr>
          <a:lstStyle/>
          <a:p>
            <a:pPr algn="ctr"/>
            <a:r>
              <a:rPr lang="en-US" sz="2300" b="1" dirty="0" smtClean="0">
                <a:solidFill>
                  <a:srgbClr val="006595"/>
                </a:solidFill>
              </a:rPr>
              <a:t>An intensive two-day </a:t>
            </a:r>
            <a:r>
              <a:rPr lang="en-US" sz="2300" b="1" dirty="0">
                <a:solidFill>
                  <a:srgbClr val="006595"/>
                </a:solidFill>
              </a:rPr>
              <a:t>course: “Vapor Intrusion Pathway - A Practical Guideline”</a:t>
            </a:r>
          </a:p>
        </p:txBody>
      </p:sp>
      <p:pic>
        <p:nvPicPr>
          <p:cNvPr id="31750" name="Picture 7"/>
          <p:cNvPicPr>
            <a:picLocks noChangeAspect="1" noChangeArrowheads="1"/>
          </p:cNvPicPr>
          <p:nvPr/>
        </p:nvPicPr>
        <p:blipFill>
          <a:blip r:embed="rId3" cstate="print"/>
          <a:srcRect/>
          <a:stretch>
            <a:fillRect/>
          </a:stretch>
        </p:blipFill>
        <p:spPr bwMode="auto">
          <a:xfrm>
            <a:off x="6670396" y="2030217"/>
            <a:ext cx="2971800" cy="3124200"/>
          </a:xfrm>
          <a:prstGeom prst="rect">
            <a:avLst/>
          </a:prstGeom>
          <a:noFill/>
          <a:ln w="9525">
            <a:noFill/>
            <a:miter lim="800000"/>
            <a:headEnd/>
            <a:tailEnd/>
          </a:ln>
        </p:spPr>
      </p:pic>
    </p:spTree>
    <p:extLst>
      <p:ext uri="{BB962C8B-B14F-4D97-AF65-F5344CB8AC3E}">
        <p14:creationId xmlns:p14="http://schemas.microsoft.com/office/powerpoint/2010/main" val="632688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21443" y="111915"/>
            <a:ext cx="8596313" cy="1320800"/>
          </a:xfrm>
        </p:spPr>
        <p:txBody>
          <a:bodyPr>
            <a:normAutofit/>
          </a:bodyPr>
          <a:lstStyle/>
          <a:p>
            <a:pPr eaLnBrk="1" hangingPunct="1"/>
            <a:r>
              <a:rPr lang="en-US" sz="4800" dirty="0" smtClean="0">
                <a:solidFill>
                  <a:srgbClr val="0F2645"/>
                </a:solidFill>
              </a:rPr>
              <a:t>2018 </a:t>
            </a:r>
            <a:r>
              <a:rPr lang="en-US" sz="4800" dirty="0" smtClean="0">
                <a:solidFill>
                  <a:srgbClr val="0F2645"/>
                </a:solidFill>
              </a:rPr>
              <a:t>ITRC Courses</a:t>
            </a:r>
          </a:p>
        </p:txBody>
      </p:sp>
      <p:sp>
        <p:nvSpPr>
          <p:cNvPr id="32771" name="Rectangle 3"/>
          <p:cNvSpPr>
            <a:spLocks noGrp="1" noChangeArrowheads="1"/>
          </p:cNvSpPr>
          <p:nvPr>
            <p:ph idx="4294967295"/>
          </p:nvPr>
        </p:nvSpPr>
        <p:spPr>
          <a:xfrm>
            <a:off x="255203" y="1090109"/>
            <a:ext cx="9351376" cy="4955689"/>
          </a:xfrm>
        </p:spPr>
        <p:txBody>
          <a:bodyPr numCol="2">
            <a:noAutofit/>
          </a:bodyPr>
          <a:lstStyle/>
          <a:p>
            <a:pPr marL="231775" indent="-231775"/>
            <a:r>
              <a:rPr lang="en-US" sz="1400" dirty="0" smtClean="0">
                <a:solidFill>
                  <a:schemeClr val="tx1"/>
                </a:solidFill>
              </a:rPr>
              <a:t>Quality Considerations for Multiple Aspects of Munitions Response Sites </a:t>
            </a:r>
          </a:p>
          <a:p>
            <a:pPr marL="231775" indent="-231775"/>
            <a:r>
              <a:rPr lang="en-US" sz="1400" dirty="0" smtClean="0">
                <a:solidFill>
                  <a:schemeClr val="tx1"/>
                </a:solidFill>
              </a:rPr>
              <a:t>Remediatio</a:t>
            </a:r>
            <a:r>
              <a:rPr lang="en-US" sz="1400" dirty="0" smtClean="0">
                <a:solidFill>
                  <a:schemeClr val="tx1"/>
                </a:solidFill>
              </a:rPr>
              <a:t>n Management of Complex Sites</a:t>
            </a:r>
          </a:p>
          <a:p>
            <a:pPr marL="231775" indent="-231775"/>
            <a:r>
              <a:rPr lang="en-US" sz="1400" dirty="0" smtClean="0">
                <a:solidFill>
                  <a:schemeClr val="tx1"/>
                </a:solidFill>
              </a:rPr>
              <a:t>Bioavailability of Contaminants in Soil: Considerations for Human Health Risk Assessment</a:t>
            </a:r>
          </a:p>
          <a:p>
            <a:pPr marL="231775" indent="-231775"/>
            <a:r>
              <a:rPr lang="en-US" sz="1400" dirty="0" smtClean="0">
                <a:solidFill>
                  <a:schemeClr val="tx1"/>
                </a:solidFill>
              </a:rPr>
              <a:t>Characterization and Remediation in Fractured Rock</a:t>
            </a:r>
            <a:endParaRPr lang="en-US" sz="1400" dirty="0" smtClean="0">
              <a:solidFill>
                <a:schemeClr val="tx1"/>
              </a:solidFill>
            </a:endParaRPr>
          </a:p>
          <a:p>
            <a:pPr marL="231775" indent="-231775"/>
            <a:r>
              <a:rPr lang="en-US" sz="1400" dirty="0" smtClean="0">
                <a:solidFill>
                  <a:schemeClr val="tx1"/>
                </a:solidFill>
              </a:rPr>
              <a:t>Groundwater Statistics for Environmental Project Managers</a:t>
            </a:r>
          </a:p>
          <a:p>
            <a:pPr marL="231775" indent="-231775"/>
            <a:r>
              <a:rPr lang="en-US" sz="1400" dirty="0" smtClean="0">
                <a:solidFill>
                  <a:schemeClr val="tx1"/>
                </a:solidFill>
              </a:rPr>
              <a:t>Petroleum Vapor Intrusion: Fundamentals of Screening, Investigation, and Management</a:t>
            </a:r>
          </a:p>
          <a:p>
            <a:pPr marL="231775" indent="-231775"/>
            <a:r>
              <a:rPr lang="en-US" sz="1400" dirty="0" smtClean="0">
                <a:solidFill>
                  <a:schemeClr val="tx1"/>
                </a:solidFill>
              </a:rPr>
              <a:t>Geospatial </a:t>
            </a:r>
            <a:r>
              <a:rPr lang="en-US" sz="1400" dirty="0" smtClean="0">
                <a:solidFill>
                  <a:schemeClr val="tx1"/>
                </a:solidFill>
              </a:rPr>
              <a:t>Analysis for Optimization at Environmental Sites </a:t>
            </a:r>
          </a:p>
          <a:p>
            <a:pPr marL="231775" indent="-231775"/>
            <a:r>
              <a:rPr lang="en-US" sz="1400" dirty="0" smtClean="0">
                <a:solidFill>
                  <a:schemeClr val="tx1"/>
                </a:solidFill>
              </a:rPr>
              <a:t>Long-term Contaminant Management Using Institutional Controls</a:t>
            </a:r>
          </a:p>
          <a:p>
            <a:pPr marL="231775" indent="-231775"/>
            <a:r>
              <a:rPr lang="en-US" sz="1400" dirty="0" smtClean="0">
                <a:solidFill>
                  <a:schemeClr val="tx1"/>
                </a:solidFill>
              </a:rPr>
              <a:t>Remedy Selection for Contaminated </a:t>
            </a:r>
            <a:r>
              <a:rPr lang="en-US" sz="1400" dirty="0" smtClean="0">
                <a:solidFill>
                  <a:schemeClr val="tx1"/>
                </a:solidFill>
              </a:rPr>
              <a:t>Sediments</a:t>
            </a:r>
          </a:p>
          <a:p>
            <a:pPr marL="231775" indent="-231775"/>
            <a:endParaRPr lang="en-US" sz="1400" dirty="0" smtClean="0">
              <a:solidFill>
                <a:schemeClr val="tx1"/>
              </a:solidFill>
            </a:endParaRPr>
          </a:p>
          <a:p>
            <a:pPr marL="231775" indent="-231775"/>
            <a:r>
              <a:rPr lang="en-US" sz="1400" dirty="0" smtClean="0">
                <a:solidFill>
                  <a:schemeClr val="tx1"/>
                </a:solidFill>
              </a:rPr>
              <a:t>Issues and Options in Human Health Risk Assessment – A  Resource When Alternatives to Default Parameters and Scenarios are Proposed</a:t>
            </a:r>
          </a:p>
          <a:p>
            <a:pPr marL="231775" indent="-231775"/>
            <a:r>
              <a:rPr lang="en-US" sz="1400" dirty="0" smtClean="0">
                <a:solidFill>
                  <a:schemeClr val="tx1"/>
                </a:solidFill>
              </a:rPr>
              <a:t>Integrated DNAPL Site Characterization</a:t>
            </a:r>
          </a:p>
          <a:p>
            <a:pPr marL="231775" indent="-231775"/>
            <a:r>
              <a:rPr lang="en-US" sz="1400" dirty="0" smtClean="0">
                <a:solidFill>
                  <a:schemeClr val="tx1"/>
                </a:solidFill>
              </a:rPr>
              <a:t>Use and Measurement of Mass Flux and Mass Discharge</a:t>
            </a:r>
          </a:p>
          <a:p>
            <a:pPr marL="231775" indent="-231775"/>
            <a:r>
              <a:rPr lang="en-US" sz="1400" dirty="0" smtClean="0">
                <a:solidFill>
                  <a:schemeClr val="tx1"/>
                </a:solidFill>
              </a:rPr>
              <a:t>Geophysical Classification for Munitions Response</a:t>
            </a:r>
          </a:p>
          <a:p>
            <a:pPr marL="231775" indent="-231775"/>
            <a:r>
              <a:rPr lang="en-US" sz="1400" dirty="0" smtClean="0">
                <a:solidFill>
                  <a:schemeClr val="tx1"/>
                </a:solidFill>
              </a:rPr>
              <a:t>Integrated DNAPL Site Strategy</a:t>
            </a:r>
          </a:p>
          <a:p>
            <a:pPr marL="231775" indent="-231775"/>
            <a:r>
              <a:rPr lang="en-US" sz="1400" dirty="0" smtClean="0">
                <a:solidFill>
                  <a:schemeClr val="tx1"/>
                </a:solidFill>
              </a:rPr>
              <a:t>LNAPL Parts 1, 2, &amp; </a:t>
            </a:r>
            <a:r>
              <a:rPr lang="en-US" sz="1400" dirty="0" smtClean="0">
                <a:solidFill>
                  <a:schemeClr val="tx1"/>
                </a:solidFill>
              </a:rPr>
              <a:t>3</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smtClean="0">
              <a:solidFill>
                <a:schemeClr val="tx1"/>
              </a:solidFill>
            </a:endParaRPr>
          </a:p>
          <a:p>
            <a:pPr marL="0" indent="0" algn="ctr">
              <a:buNone/>
            </a:pPr>
            <a:r>
              <a:rPr lang="en-US" sz="2000" b="1" dirty="0" smtClean="0">
                <a:solidFill>
                  <a:schemeClr val="tx1"/>
                </a:solidFill>
              </a:rPr>
              <a:t>See </a:t>
            </a:r>
            <a:r>
              <a:rPr lang="en-US" sz="2000" b="1" dirty="0" smtClean="0">
                <a:solidFill>
                  <a:schemeClr val="tx1"/>
                </a:solidFill>
                <a:hlinkClick r:id="rId2"/>
              </a:rPr>
              <a:t>www.itrcweb.org/training</a:t>
            </a:r>
            <a:r>
              <a:rPr lang="en-US" sz="2000" b="1" dirty="0" smtClean="0">
                <a:solidFill>
                  <a:schemeClr val="tx1"/>
                </a:solidFill>
              </a:rPr>
              <a:t> for the </a:t>
            </a:r>
            <a:r>
              <a:rPr lang="en-US" sz="2000" b="1" dirty="0">
                <a:solidFill>
                  <a:schemeClr val="tx1"/>
                </a:solidFill>
              </a:rPr>
              <a:t>full schedule</a:t>
            </a:r>
          </a:p>
        </p:txBody>
      </p:sp>
    </p:spTree>
    <p:extLst>
      <p:ext uri="{BB962C8B-B14F-4D97-AF65-F5344CB8AC3E}">
        <p14:creationId xmlns:p14="http://schemas.microsoft.com/office/powerpoint/2010/main" val="2683649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21443" y="50800"/>
            <a:ext cx="8596313" cy="1320800"/>
          </a:xfrm>
        </p:spPr>
        <p:txBody>
          <a:bodyPr>
            <a:normAutofit/>
          </a:bodyPr>
          <a:lstStyle/>
          <a:p>
            <a:pPr eaLnBrk="1" hangingPunct="1"/>
            <a:r>
              <a:rPr lang="en-US" sz="4800" dirty="0" smtClean="0">
                <a:solidFill>
                  <a:srgbClr val="0F2645"/>
                </a:solidFill>
              </a:rPr>
              <a:t>State Engagement Network</a:t>
            </a:r>
          </a:p>
        </p:txBody>
      </p:sp>
      <p:sp>
        <p:nvSpPr>
          <p:cNvPr id="33795" name="Rectangle 3"/>
          <p:cNvSpPr>
            <a:spLocks noGrp="1" noChangeArrowheads="1"/>
          </p:cNvSpPr>
          <p:nvPr>
            <p:ph idx="4294967295"/>
          </p:nvPr>
        </p:nvSpPr>
        <p:spPr>
          <a:xfrm>
            <a:off x="636883" y="1008044"/>
            <a:ext cx="8363897" cy="4953000"/>
          </a:xfrm>
        </p:spPr>
        <p:txBody>
          <a:bodyPr/>
          <a:lstStyle/>
          <a:p>
            <a:pPr marL="230188" indent="-230188">
              <a:spcBef>
                <a:spcPts val="600"/>
              </a:spcBef>
            </a:pPr>
            <a:r>
              <a:rPr lang="en-US" sz="2400" dirty="0">
                <a:solidFill>
                  <a:srgbClr val="0F2645"/>
                </a:solidFill>
              </a:rPr>
              <a:t>ITRC is led by state agency representatives through its Board of Advisors</a:t>
            </a:r>
          </a:p>
          <a:p>
            <a:pPr marL="230188" indent="-230188">
              <a:spcBef>
                <a:spcPts val="600"/>
              </a:spcBef>
            </a:pPr>
            <a:r>
              <a:rPr lang="en-US" sz="2400" dirty="0">
                <a:solidFill>
                  <a:srgbClr val="0F2645"/>
                </a:solidFill>
              </a:rPr>
              <a:t>States become official members of ITRC by appointing a Point of Contact (POC). The POCs:</a:t>
            </a:r>
          </a:p>
          <a:p>
            <a:pPr marL="566738" lvl="1" indent="-219075">
              <a:spcBef>
                <a:spcPts val="300"/>
              </a:spcBef>
            </a:pPr>
            <a:r>
              <a:rPr lang="en-US" sz="2000" dirty="0">
                <a:solidFill>
                  <a:srgbClr val="0F2645"/>
                </a:solidFill>
              </a:rPr>
              <a:t>Facilitate communication within the state </a:t>
            </a:r>
          </a:p>
          <a:p>
            <a:pPr marL="566738" lvl="1" indent="-219075">
              <a:spcBef>
                <a:spcPts val="300"/>
              </a:spcBef>
            </a:pPr>
            <a:r>
              <a:rPr lang="en-US" sz="2000" dirty="0">
                <a:solidFill>
                  <a:srgbClr val="0F2645"/>
                </a:solidFill>
              </a:rPr>
              <a:t>Identify state priorities and emerging issues</a:t>
            </a:r>
          </a:p>
          <a:p>
            <a:pPr marL="566738" lvl="1" indent="-219075">
              <a:spcBef>
                <a:spcPts val="300"/>
              </a:spcBef>
            </a:pPr>
            <a:r>
              <a:rPr lang="en-US" sz="2000" dirty="0">
                <a:solidFill>
                  <a:srgbClr val="0F2645"/>
                </a:solidFill>
              </a:rPr>
              <a:t>Coordinate state review of draft documents and dry run training</a:t>
            </a:r>
          </a:p>
          <a:p>
            <a:pPr marL="566738" lvl="1" indent="-219075">
              <a:spcBef>
                <a:spcPts val="300"/>
              </a:spcBef>
            </a:pPr>
            <a:r>
              <a:rPr lang="en-US" sz="2000" dirty="0">
                <a:solidFill>
                  <a:srgbClr val="0F2645"/>
                </a:solidFill>
              </a:rPr>
              <a:t>Promote use of ITRC documents and training within the state</a:t>
            </a:r>
          </a:p>
          <a:p>
            <a:pPr marL="230188" indent="-230188">
              <a:spcBef>
                <a:spcPts val="600"/>
              </a:spcBef>
            </a:pPr>
            <a:r>
              <a:rPr lang="en-US" sz="2400" dirty="0">
                <a:solidFill>
                  <a:srgbClr val="0F2645"/>
                </a:solidFill>
              </a:rPr>
              <a:t>Each ITRC Team is led by 1-2 state agency Team Leaders and has a minimum of 5 state agency team members</a:t>
            </a:r>
          </a:p>
          <a:p>
            <a:pPr marL="230188" indent="-230188"/>
            <a:endParaRPr lang="en-US" dirty="0" smtClean="0"/>
          </a:p>
        </p:txBody>
      </p:sp>
    </p:spTree>
    <p:extLst>
      <p:ext uri="{BB962C8B-B14F-4D97-AF65-F5344CB8AC3E}">
        <p14:creationId xmlns:p14="http://schemas.microsoft.com/office/powerpoint/2010/main" val="3037336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676"/>
          <p:cNvSpPr txBox="1">
            <a:spLocks noChangeArrowheads="1"/>
          </p:cNvSpPr>
          <p:nvPr/>
        </p:nvSpPr>
        <p:spPr bwMode="auto">
          <a:xfrm>
            <a:off x="3878852" y="3371509"/>
            <a:ext cx="1552028" cy="369332"/>
          </a:xfrm>
          <a:prstGeom prst="rect">
            <a:avLst/>
          </a:prstGeom>
          <a:noFill/>
          <a:ln w="9525">
            <a:noFill/>
            <a:miter lim="800000"/>
            <a:headEnd/>
            <a:tailEnd/>
          </a:ln>
        </p:spPr>
        <p:txBody>
          <a:bodyPr wrap="none">
            <a:spAutoFit/>
          </a:bodyPr>
          <a:lstStyle/>
          <a:p>
            <a:r>
              <a:rPr lang="en-US" dirty="0"/>
              <a:t>ITRC Member</a:t>
            </a:r>
          </a:p>
        </p:txBody>
      </p:sp>
      <p:sp>
        <p:nvSpPr>
          <p:cNvPr id="34819" name="Rectangle 675"/>
          <p:cNvSpPr>
            <a:spLocks noChangeArrowheads="1"/>
          </p:cNvSpPr>
          <p:nvPr/>
        </p:nvSpPr>
        <p:spPr bwMode="auto">
          <a:xfrm>
            <a:off x="3678827" y="3441359"/>
            <a:ext cx="133350" cy="209550"/>
          </a:xfrm>
          <a:prstGeom prst="rect">
            <a:avLst/>
          </a:prstGeom>
          <a:solidFill>
            <a:srgbClr val="339933"/>
          </a:solidFill>
          <a:ln w="9525" algn="ctr">
            <a:solidFill>
              <a:schemeClr val="tx1"/>
            </a:solidFill>
            <a:round/>
            <a:headEnd/>
            <a:tailEnd/>
          </a:ln>
        </p:spPr>
        <p:txBody>
          <a:bodyPr/>
          <a:lstStyle/>
          <a:p>
            <a:endParaRPr lang="en-US" dirty="0"/>
          </a:p>
        </p:txBody>
      </p:sp>
      <p:grpSp>
        <p:nvGrpSpPr>
          <p:cNvPr id="34820" name="Group 3304"/>
          <p:cNvGrpSpPr>
            <a:grpSpLocks/>
          </p:cNvGrpSpPr>
          <p:nvPr/>
        </p:nvGrpSpPr>
        <p:grpSpPr bwMode="auto">
          <a:xfrm>
            <a:off x="657733" y="3696351"/>
            <a:ext cx="3267075" cy="2141538"/>
            <a:chOff x="529045" y="1371600"/>
            <a:chExt cx="3734749" cy="2323212"/>
          </a:xfrm>
        </p:grpSpPr>
        <p:sp>
          <p:nvSpPr>
            <p:cNvPr id="35000" name="Freeform 3"/>
            <p:cNvSpPr>
              <a:spLocks noEditPoints="1"/>
            </p:cNvSpPr>
            <p:nvPr/>
          </p:nvSpPr>
          <p:spPr bwMode="auto">
            <a:xfrm>
              <a:off x="762000" y="1887782"/>
              <a:ext cx="537603" cy="875099"/>
            </a:xfrm>
            <a:custGeom>
              <a:avLst/>
              <a:gdLst>
                <a:gd name="T0" fmla="*/ 2147483647 w 872"/>
                <a:gd name="T1" fmla="*/ 2147483647 h 1492"/>
                <a:gd name="T2" fmla="*/ 2147483647 w 872"/>
                <a:gd name="T3" fmla="*/ 2147483647 h 1492"/>
                <a:gd name="T4" fmla="*/ 2147483647 w 872"/>
                <a:gd name="T5" fmla="*/ 2147483647 h 1492"/>
                <a:gd name="T6" fmla="*/ 2147483647 w 872"/>
                <a:gd name="T7" fmla="*/ 2147483647 h 1492"/>
                <a:gd name="T8" fmla="*/ 2147483647 w 872"/>
                <a:gd name="T9" fmla="*/ 2147483647 h 1492"/>
                <a:gd name="T10" fmla="*/ 2147483647 w 872"/>
                <a:gd name="T11" fmla="*/ 2147483647 h 1492"/>
                <a:gd name="T12" fmla="*/ 2147483647 w 872"/>
                <a:gd name="T13" fmla="*/ 2147483647 h 1492"/>
                <a:gd name="T14" fmla="*/ 2147483647 w 872"/>
                <a:gd name="T15" fmla="*/ 2147483647 h 1492"/>
                <a:gd name="T16" fmla="*/ 2147483647 w 872"/>
                <a:gd name="T17" fmla="*/ 2147483647 h 1492"/>
                <a:gd name="T18" fmla="*/ 2147483647 w 872"/>
                <a:gd name="T19" fmla="*/ 2147483647 h 1492"/>
                <a:gd name="T20" fmla="*/ 2147483647 w 872"/>
                <a:gd name="T21" fmla="*/ 2147483647 h 1492"/>
                <a:gd name="T22" fmla="*/ 2147483647 w 872"/>
                <a:gd name="T23" fmla="*/ 2147483647 h 1492"/>
                <a:gd name="T24" fmla="*/ 2147483647 w 872"/>
                <a:gd name="T25" fmla="*/ 2147483647 h 1492"/>
                <a:gd name="T26" fmla="*/ 2147483647 w 872"/>
                <a:gd name="T27" fmla="*/ 2147483647 h 1492"/>
                <a:gd name="T28" fmla="*/ 2147483647 w 872"/>
                <a:gd name="T29" fmla="*/ 2147483647 h 1492"/>
                <a:gd name="T30" fmla="*/ 2147483647 w 872"/>
                <a:gd name="T31" fmla="*/ 2147483647 h 1492"/>
                <a:gd name="T32" fmla="*/ 2147483647 w 872"/>
                <a:gd name="T33" fmla="*/ 2147483647 h 1492"/>
                <a:gd name="T34" fmla="*/ 2147483647 w 872"/>
                <a:gd name="T35" fmla="*/ 2147483647 h 1492"/>
                <a:gd name="T36" fmla="*/ 2147483647 w 872"/>
                <a:gd name="T37" fmla="*/ 2147483647 h 1492"/>
                <a:gd name="T38" fmla="*/ 2147483647 w 872"/>
                <a:gd name="T39" fmla="*/ 2147483647 h 1492"/>
                <a:gd name="T40" fmla="*/ 2147483647 w 872"/>
                <a:gd name="T41" fmla="*/ 2147483647 h 1492"/>
                <a:gd name="T42" fmla="*/ 2147483647 w 872"/>
                <a:gd name="T43" fmla="*/ 2147483647 h 1492"/>
                <a:gd name="T44" fmla="*/ 2147483647 w 872"/>
                <a:gd name="T45" fmla="*/ 2147483647 h 1492"/>
                <a:gd name="T46" fmla="*/ 2147483647 w 872"/>
                <a:gd name="T47" fmla="*/ 2147483647 h 1492"/>
                <a:gd name="T48" fmla="*/ 2147483647 w 872"/>
                <a:gd name="T49" fmla="*/ 2147483647 h 1492"/>
                <a:gd name="T50" fmla="*/ 2147483647 w 872"/>
                <a:gd name="T51" fmla="*/ 2147483647 h 1492"/>
                <a:gd name="T52" fmla="*/ 2147483647 w 872"/>
                <a:gd name="T53" fmla="*/ 2147483647 h 1492"/>
                <a:gd name="T54" fmla="*/ 2147483647 w 872"/>
                <a:gd name="T55" fmla="*/ 2147483647 h 1492"/>
                <a:gd name="T56" fmla="*/ 2147483647 w 872"/>
                <a:gd name="T57" fmla="*/ 2147483647 h 1492"/>
                <a:gd name="T58" fmla="*/ 2147483647 w 872"/>
                <a:gd name="T59" fmla="*/ 2147483647 h 1492"/>
                <a:gd name="T60" fmla="*/ 2147483647 w 872"/>
                <a:gd name="T61" fmla="*/ 2147483647 h 1492"/>
                <a:gd name="T62" fmla="*/ 2147483647 w 872"/>
                <a:gd name="T63" fmla="*/ 2147483647 h 1492"/>
                <a:gd name="T64" fmla="*/ 2147483647 w 872"/>
                <a:gd name="T65" fmla="*/ 2147483647 h 1492"/>
                <a:gd name="T66" fmla="*/ 2147483647 w 872"/>
                <a:gd name="T67" fmla="*/ 2147483647 h 1492"/>
                <a:gd name="T68" fmla="*/ 2147483647 w 872"/>
                <a:gd name="T69" fmla="*/ 2147483647 h 1492"/>
                <a:gd name="T70" fmla="*/ 2147483647 w 872"/>
                <a:gd name="T71" fmla="*/ 2147483647 h 1492"/>
                <a:gd name="T72" fmla="*/ 2147483647 w 872"/>
                <a:gd name="T73" fmla="*/ 2147483647 h 1492"/>
                <a:gd name="T74" fmla="*/ 2147483647 w 872"/>
                <a:gd name="T75" fmla="*/ 2147483647 h 1492"/>
                <a:gd name="T76" fmla="*/ 2147483647 w 872"/>
                <a:gd name="T77" fmla="*/ 2147483647 h 1492"/>
                <a:gd name="T78" fmla="*/ 2147483647 w 872"/>
                <a:gd name="T79" fmla="*/ 2147483647 h 1492"/>
                <a:gd name="T80" fmla="*/ 2147483647 w 872"/>
                <a:gd name="T81" fmla="*/ 2147483647 h 1492"/>
                <a:gd name="T82" fmla="*/ 2147483647 w 872"/>
                <a:gd name="T83" fmla="*/ 2147483647 h 1492"/>
                <a:gd name="T84" fmla="*/ 2147483647 w 872"/>
                <a:gd name="T85" fmla="*/ 2147483647 h 1492"/>
                <a:gd name="T86" fmla="*/ 2147483647 w 872"/>
                <a:gd name="T87" fmla="*/ 2147483647 h 1492"/>
                <a:gd name="T88" fmla="*/ 2147483647 w 872"/>
                <a:gd name="T89" fmla="*/ 2147483647 h 1492"/>
                <a:gd name="T90" fmla="*/ 2147483647 w 872"/>
                <a:gd name="T91" fmla="*/ 2147483647 h 1492"/>
                <a:gd name="T92" fmla="*/ 2147483647 w 872"/>
                <a:gd name="T93" fmla="*/ 2147483647 h 1492"/>
                <a:gd name="T94" fmla="*/ 2147483647 w 872"/>
                <a:gd name="T95" fmla="*/ 2147483647 h 1492"/>
                <a:gd name="T96" fmla="*/ 2147483647 w 872"/>
                <a:gd name="T97" fmla="*/ 2147483647 h 1492"/>
                <a:gd name="T98" fmla="*/ 2147483647 w 872"/>
                <a:gd name="T99" fmla="*/ 2147483647 h 1492"/>
                <a:gd name="T100" fmla="*/ 2147483647 w 872"/>
                <a:gd name="T101" fmla="*/ 2147483647 h 1492"/>
                <a:gd name="T102" fmla="*/ 2147483647 w 872"/>
                <a:gd name="T103" fmla="*/ 2147483647 h 1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2"/>
                <a:gd name="T157" fmla="*/ 0 h 1492"/>
                <a:gd name="T158" fmla="*/ 872 w 872"/>
                <a:gd name="T159" fmla="*/ 1492 h 1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2" h="1492">
                  <a:moveTo>
                    <a:pt x="192" y="580"/>
                  </a:moveTo>
                  <a:lnTo>
                    <a:pt x="176" y="592"/>
                  </a:lnTo>
                  <a:lnTo>
                    <a:pt x="164" y="588"/>
                  </a:lnTo>
                  <a:lnTo>
                    <a:pt x="156" y="576"/>
                  </a:lnTo>
                  <a:lnTo>
                    <a:pt x="128" y="576"/>
                  </a:lnTo>
                  <a:lnTo>
                    <a:pt x="128" y="564"/>
                  </a:lnTo>
                  <a:lnTo>
                    <a:pt x="124" y="556"/>
                  </a:lnTo>
                  <a:lnTo>
                    <a:pt x="128" y="564"/>
                  </a:lnTo>
                  <a:lnTo>
                    <a:pt x="124" y="572"/>
                  </a:lnTo>
                  <a:lnTo>
                    <a:pt x="116" y="560"/>
                  </a:lnTo>
                  <a:lnTo>
                    <a:pt x="112" y="564"/>
                  </a:lnTo>
                  <a:lnTo>
                    <a:pt x="104" y="564"/>
                  </a:lnTo>
                  <a:lnTo>
                    <a:pt x="100" y="556"/>
                  </a:lnTo>
                  <a:lnTo>
                    <a:pt x="104" y="568"/>
                  </a:lnTo>
                  <a:lnTo>
                    <a:pt x="100" y="576"/>
                  </a:lnTo>
                  <a:lnTo>
                    <a:pt x="104" y="584"/>
                  </a:lnTo>
                  <a:lnTo>
                    <a:pt x="96" y="588"/>
                  </a:lnTo>
                  <a:lnTo>
                    <a:pt x="96" y="600"/>
                  </a:lnTo>
                  <a:lnTo>
                    <a:pt x="92" y="600"/>
                  </a:lnTo>
                  <a:lnTo>
                    <a:pt x="76" y="588"/>
                  </a:lnTo>
                  <a:lnTo>
                    <a:pt x="64" y="568"/>
                  </a:lnTo>
                  <a:lnTo>
                    <a:pt x="56" y="564"/>
                  </a:lnTo>
                  <a:lnTo>
                    <a:pt x="52" y="568"/>
                  </a:lnTo>
                  <a:lnTo>
                    <a:pt x="44" y="564"/>
                  </a:lnTo>
                  <a:lnTo>
                    <a:pt x="60" y="544"/>
                  </a:lnTo>
                  <a:lnTo>
                    <a:pt x="60" y="524"/>
                  </a:lnTo>
                  <a:lnTo>
                    <a:pt x="52" y="524"/>
                  </a:lnTo>
                  <a:lnTo>
                    <a:pt x="52" y="504"/>
                  </a:lnTo>
                  <a:lnTo>
                    <a:pt x="40" y="484"/>
                  </a:lnTo>
                  <a:lnTo>
                    <a:pt x="24" y="448"/>
                  </a:lnTo>
                  <a:lnTo>
                    <a:pt x="8" y="420"/>
                  </a:lnTo>
                  <a:lnTo>
                    <a:pt x="20" y="404"/>
                  </a:lnTo>
                  <a:lnTo>
                    <a:pt x="16" y="360"/>
                  </a:lnTo>
                  <a:lnTo>
                    <a:pt x="32" y="336"/>
                  </a:lnTo>
                  <a:lnTo>
                    <a:pt x="32" y="316"/>
                  </a:lnTo>
                  <a:lnTo>
                    <a:pt x="32" y="296"/>
                  </a:lnTo>
                  <a:lnTo>
                    <a:pt x="24" y="268"/>
                  </a:lnTo>
                  <a:lnTo>
                    <a:pt x="20" y="252"/>
                  </a:lnTo>
                  <a:lnTo>
                    <a:pt x="0" y="224"/>
                  </a:lnTo>
                  <a:lnTo>
                    <a:pt x="4" y="216"/>
                  </a:lnTo>
                  <a:lnTo>
                    <a:pt x="4" y="200"/>
                  </a:lnTo>
                  <a:lnTo>
                    <a:pt x="52" y="136"/>
                  </a:lnTo>
                  <a:lnTo>
                    <a:pt x="56" y="116"/>
                  </a:lnTo>
                  <a:lnTo>
                    <a:pt x="72" y="92"/>
                  </a:lnTo>
                  <a:lnTo>
                    <a:pt x="76" y="76"/>
                  </a:lnTo>
                  <a:lnTo>
                    <a:pt x="80" y="36"/>
                  </a:lnTo>
                  <a:lnTo>
                    <a:pt x="72" y="28"/>
                  </a:lnTo>
                  <a:lnTo>
                    <a:pt x="80" y="20"/>
                  </a:lnTo>
                  <a:lnTo>
                    <a:pt x="84" y="0"/>
                  </a:lnTo>
                  <a:lnTo>
                    <a:pt x="124" y="12"/>
                  </a:lnTo>
                  <a:lnTo>
                    <a:pt x="152" y="20"/>
                  </a:lnTo>
                  <a:lnTo>
                    <a:pt x="180" y="28"/>
                  </a:lnTo>
                  <a:lnTo>
                    <a:pt x="272" y="56"/>
                  </a:lnTo>
                  <a:lnTo>
                    <a:pt x="352" y="76"/>
                  </a:lnTo>
                  <a:lnTo>
                    <a:pt x="408" y="92"/>
                  </a:lnTo>
                  <a:lnTo>
                    <a:pt x="496" y="116"/>
                  </a:lnTo>
                  <a:lnTo>
                    <a:pt x="468" y="224"/>
                  </a:lnTo>
                  <a:lnTo>
                    <a:pt x="416" y="420"/>
                  </a:lnTo>
                  <a:lnTo>
                    <a:pt x="408" y="456"/>
                  </a:lnTo>
                  <a:lnTo>
                    <a:pt x="404" y="472"/>
                  </a:lnTo>
                  <a:lnTo>
                    <a:pt x="396" y="496"/>
                  </a:lnTo>
                  <a:lnTo>
                    <a:pt x="396" y="500"/>
                  </a:lnTo>
                  <a:lnTo>
                    <a:pt x="396" y="508"/>
                  </a:lnTo>
                  <a:lnTo>
                    <a:pt x="392" y="516"/>
                  </a:lnTo>
                  <a:lnTo>
                    <a:pt x="400" y="528"/>
                  </a:lnTo>
                  <a:lnTo>
                    <a:pt x="424" y="568"/>
                  </a:lnTo>
                  <a:lnTo>
                    <a:pt x="444" y="596"/>
                  </a:lnTo>
                  <a:lnTo>
                    <a:pt x="460" y="616"/>
                  </a:lnTo>
                  <a:lnTo>
                    <a:pt x="516" y="704"/>
                  </a:lnTo>
                  <a:lnTo>
                    <a:pt x="564" y="776"/>
                  </a:lnTo>
                  <a:lnTo>
                    <a:pt x="620" y="860"/>
                  </a:lnTo>
                  <a:lnTo>
                    <a:pt x="728" y="1020"/>
                  </a:lnTo>
                  <a:lnTo>
                    <a:pt x="752" y="1052"/>
                  </a:lnTo>
                  <a:lnTo>
                    <a:pt x="840" y="1184"/>
                  </a:lnTo>
                  <a:lnTo>
                    <a:pt x="836" y="1184"/>
                  </a:lnTo>
                  <a:lnTo>
                    <a:pt x="836" y="1192"/>
                  </a:lnTo>
                  <a:lnTo>
                    <a:pt x="836" y="1200"/>
                  </a:lnTo>
                  <a:lnTo>
                    <a:pt x="840" y="1208"/>
                  </a:lnTo>
                  <a:lnTo>
                    <a:pt x="840" y="1216"/>
                  </a:lnTo>
                  <a:lnTo>
                    <a:pt x="840" y="1220"/>
                  </a:lnTo>
                  <a:lnTo>
                    <a:pt x="844" y="1220"/>
                  </a:lnTo>
                  <a:lnTo>
                    <a:pt x="848" y="1224"/>
                  </a:lnTo>
                  <a:lnTo>
                    <a:pt x="848" y="1240"/>
                  </a:lnTo>
                  <a:lnTo>
                    <a:pt x="852" y="1244"/>
                  </a:lnTo>
                  <a:lnTo>
                    <a:pt x="852" y="1252"/>
                  </a:lnTo>
                  <a:lnTo>
                    <a:pt x="852" y="1260"/>
                  </a:lnTo>
                  <a:lnTo>
                    <a:pt x="856" y="1264"/>
                  </a:lnTo>
                  <a:lnTo>
                    <a:pt x="860" y="1268"/>
                  </a:lnTo>
                  <a:lnTo>
                    <a:pt x="864" y="1272"/>
                  </a:lnTo>
                  <a:lnTo>
                    <a:pt x="868" y="1280"/>
                  </a:lnTo>
                  <a:lnTo>
                    <a:pt x="872" y="1284"/>
                  </a:lnTo>
                  <a:lnTo>
                    <a:pt x="872" y="1288"/>
                  </a:lnTo>
                  <a:lnTo>
                    <a:pt x="872" y="1292"/>
                  </a:lnTo>
                  <a:lnTo>
                    <a:pt x="860" y="1300"/>
                  </a:lnTo>
                  <a:lnTo>
                    <a:pt x="852" y="1304"/>
                  </a:lnTo>
                  <a:lnTo>
                    <a:pt x="848" y="1304"/>
                  </a:lnTo>
                  <a:lnTo>
                    <a:pt x="836" y="1308"/>
                  </a:lnTo>
                  <a:lnTo>
                    <a:pt x="836" y="1312"/>
                  </a:lnTo>
                  <a:lnTo>
                    <a:pt x="832" y="1320"/>
                  </a:lnTo>
                  <a:lnTo>
                    <a:pt x="820" y="1324"/>
                  </a:lnTo>
                  <a:lnTo>
                    <a:pt x="820" y="1328"/>
                  </a:lnTo>
                  <a:lnTo>
                    <a:pt x="824" y="1332"/>
                  </a:lnTo>
                  <a:lnTo>
                    <a:pt x="820" y="1340"/>
                  </a:lnTo>
                  <a:lnTo>
                    <a:pt x="816" y="1344"/>
                  </a:lnTo>
                  <a:lnTo>
                    <a:pt x="820" y="1352"/>
                  </a:lnTo>
                  <a:lnTo>
                    <a:pt x="816" y="1356"/>
                  </a:lnTo>
                  <a:lnTo>
                    <a:pt x="816" y="1360"/>
                  </a:lnTo>
                  <a:lnTo>
                    <a:pt x="812" y="1364"/>
                  </a:lnTo>
                  <a:lnTo>
                    <a:pt x="812" y="1372"/>
                  </a:lnTo>
                  <a:lnTo>
                    <a:pt x="808" y="1376"/>
                  </a:lnTo>
                  <a:lnTo>
                    <a:pt x="808" y="1380"/>
                  </a:lnTo>
                  <a:lnTo>
                    <a:pt x="800" y="1384"/>
                  </a:lnTo>
                  <a:lnTo>
                    <a:pt x="800" y="1388"/>
                  </a:lnTo>
                  <a:lnTo>
                    <a:pt x="796" y="1388"/>
                  </a:lnTo>
                  <a:lnTo>
                    <a:pt x="796" y="1392"/>
                  </a:lnTo>
                  <a:lnTo>
                    <a:pt x="792" y="1396"/>
                  </a:lnTo>
                  <a:lnTo>
                    <a:pt x="784" y="1396"/>
                  </a:lnTo>
                  <a:lnTo>
                    <a:pt x="784" y="1404"/>
                  </a:lnTo>
                  <a:lnTo>
                    <a:pt x="780" y="1408"/>
                  </a:lnTo>
                  <a:lnTo>
                    <a:pt x="784" y="1416"/>
                  </a:lnTo>
                  <a:lnTo>
                    <a:pt x="784" y="1420"/>
                  </a:lnTo>
                  <a:lnTo>
                    <a:pt x="784" y="1428"/>
                  </a:lnTo>
                  <a:lnTo>
                    <a:pt x="776" y="1436"/>
                  </a:lnTo>
                  <a:lnTo>
                    <a:pt x="776" y="1440"/>
                  </a:lnTo>
                  <a:lnTo>
                    <a:pt x="780" y="1448"/>
                  </a:lnTo>
                  <a:lnTo>
                    <a:pt x="784" y="1448"/>
                  </a:lnTo>
                  <a:lnTo>
                    <a:pt x="788" y="1448"/>
                  </a:lnTo>
                  <a:lnTo>
                    <a:pt x="792" y="1448"/>
                  </a:lnTo>
                  <a:lnTo>
                    <a:pt x="796" y="1452"/>
                  </a:lnTo>
                  <a:lnTo>
                    <a:pt x="800" y="1460"/>
                  </a:lnTo>
                  <a:lnTo>
                    <a:pt x="800" y="1464"/>
                  </a:lnTo>
                  <a:lnTo>
                    <a:pt x="800" y="1476"/>
                  </a:lnTo>
                  <a:lnTo>
                    <a:pt x="792" y="1480"/>
                  </a:lnTo>
                  <a:lnTo>
                    <a:pt x="788" y="1484"/>
                  </a:lnTo>
                  <a:lnTo>
                    <a:pt x="788" y="1488"/>
                  </a:lnTo>
                  <a:lnTo>
                    <a:pt x="784" y="1488"/>
                  </a:lnTo>
                  <a:lnTo>
                    <a:pt x="780" y="1488"/>
                  </a:lnTo>
                  <a:lnTo>
                    <a:pt x="780" y="1492"/>
                  </a:lnTo>
                  <a:lnTo>
                    <a:pt x="768" y="1488"/>
                  </a:lnTo>
                  <a:lnTo>
                    <a:pt x="764" y="1488"/>
                  </a:lnTo>
                  <a:lnTo>
                    <a:pt x="608" y="1468"/>
                  </a:lnTo>
                  <a:lnTo>
                    <a:pt x="492" y="1456"/>
                  </a:lnTo>
                  <a:lnTo>
                    <a:pt x="488" y="1428"/>
                  </a:lnTo>
                  <a:lnTo>
                    <a:pt x="492" y="1448"/>
                  </a:lnTo>
                  <a:lnTo>
                    <a:pt x="496" y="1436"/>
                  </a:lnTo>
                  <a:lnTo>
                    <a:pt x="488" y="1428"/>
                  </a:lnTo>
                  <a:lnTo>
                    <a:pt x="480" y="1432"/>
                  </a:lnTo>
                  <a:lnTo>
                    <a:pt x="484" y="1408"/>
                  </a:lnTo>
                  <a:lnTo>
                    <a:pt x="488" y="1404"/>
                  </a:lnTo>
                  <a:lnTo>
                    <a:pt x="484" y="1372"/>
                  </a:lnTo>
                  <a:lnTo>
                    <a:pt x="480" y="1356"/>
                  </a:lnTo>
                  <a:lnTo>
                    <a:pt x="464" y="1328"/>
                  </a:lnTo>
                  <a:lnTo>
                    <a:pt x="420" y="1268"/>
                  </a:lnTo>
                  <a:lnTo>
                    <a:pt x="404" y="1260"/>
                  </a:lnTo>
                  <a:lnTo>
                    <a:pt x="396" y="1268"/>
                  </a:lnTo>
                  <a:lnTo>
                    <a:pt x="384" y="1260"/>
                  </a:lnTo>
                  <a:lnTo>
                    <a:pt x="384" y="1256"/>
                  </a:lnTo>
                  <a:lnTo>
                    <a:pt x="388" y="1252"/>
                  </a:lnTo>
                  <a:lnTo>
                    <a:pt x="388" y="1240"/>
                  </a:lnTo>
                  <a:lnTo>
                    <a:pt x="380" y="1216"/>
                  </a:lnTo>
                  <a:lnTo>
                    <a:pt x="352" y="1212"/>
                  </a:lnTo>
                  <a:lnTo>
                    <a:pt x="336" y="1208"/>
                  </a:lnTo>
                  <a:lnTo>
                    <a:pt x="308" y="1184"/>
                  </a:lnTo>
                  <a:lnTo>
                    <a:pt x="308" y="1172"/>
                  </a:lnTo>
                  <a:lnTo>
                    <a:pt x="288" y="1148"/>
                  </a:lnTo>
                  <a:lnTo>
                    <a:pt x="276" y="1140"/>
                  </a:lnTo>
                  <a:lnTo>
                    <a:pt x="248" y="1132"/>
                  </a:lnTo>
                  <a:lnTo>
                    <a:pt x="232" y="1120"/>
                  </a:lnTo>
                  <a:lnTo>
                    <a:pt x="220" y="1116"/>
                  </a:lnTo>
                  <a:lnTo>
                    <a:pt x="184" y="1112"/>
                  </a:lnTo>
                  <a:lnTo>
                    <a:pt x="180" y="1100"/>
                  </a:lnTo>
                  <a:lnTo>
                    <a:pt x="168" y="1088"/>
                  </a:lnTo>
                  <a:lnTo>
                    <a:pt x="180" y="1072"/>
                  </a:lnTo>
                  <a:lnTo>
                    <a:pt x="176" y="1064"/>
                  </a:lnTo>
                  <a:lnTo>
                    <a:pt x="184" y="1052"/>
                  </a:lnTo>
                  <a:lnTo>
                    <a:pt x="180" y="1044"/>
                  </a:lnTo>
                  <a:lnTo>
                    <a:pt x="184" y="1036"/>
                  </a:lnTo>
                  <a:lnTo>
                    <a:pt x="188" y="1024"/>
                  </a:lnTo>
                  <a:lnTo>
                    <a:pt x="188" y="1012"/>
                  </a:lnTo>
                  <a:lnTo>
                    <a:pt x="168" y="996"/>
                  </a:lnTo>
                  <a:lnTo>
                    <a:pt x="168" y="992"/>
                  </a:lnTo>
                  <a:lnTo>
                    <a:pt x="176" y="976"/>
                  </a:lnTo>
                  <a:lnTo>
                    <a:pt x="176" y="968"/>
                  </a:lnTo>
                  <a:lnTo>
                    <a:pt x="164" y="960"/>
                  </a:lnTo>
                  <a:lnTo>
                    <a:pt x="152" y="932"/>
                  </a:lnTo>
                  <a:lnTo>
                    <a:pt x="140" y="924"/>
                  </a:lnTo>
                  <a:lnTo>
                    <a:pt x="140" y="904"/>
                  </a:lnTo>
                  <a:lnTo>
                    <a:pt x="132" y="892"/>
                  </a:lnTo>
                  <a:lnTo>
                    <a:pt x="116" y="844"/>
                  </a:lnTo>
                  <a:lnTo>
                    <a:pt x="100" y="820"/>
                  </a:lnTo>
                  <a:lnTo>
                    <a:pt x="104" y="784"/>
                  </a:lnTo>
                  <a:lnTo>
                    <a:pt x="108" y="776"/>
                  </a:lnTo>
                  <a:lnTo>
                    <a:pt x="112" y="784"/>
                  </a:lnTo>
                  <a:lnTo>
                    <a:pt x="120" y="780"/>
                  </a:lnTo>
                  <a:lnTo>
                    <a:pt x="132" y="756"/>
                  </a:lnTo>
                  <a:lnTo>
                    <a:pt x="128" y="752"/>
                  </a:lnTo>
                  <a:lnTo>
                    <a:pt x="124" y="736"/>
                  </a:lnTo>
                  <a:lnTo>
                    <a:pt x="104" y="732"/>
                  </a:lnTo>
                  <a:lnTo>
                    <a:pt x="96" y="720"/>
                  </a:lnTo>
                  <a:lnTo>
                    <a:pt x="88" y="704"/>
                  </a:lnTo>
                  <a:lnTo>
                    <a:pt x="80" y="684"/>
                  </a:lnTo>
                  <a:lnTo>
                    <a:pt x="84" y="668"/>
                  </a:lnTo>
                  <a:lnTo>
                    <a:pt x="84" y="648"/>
                  </a:lnTo>
                  <a:lnTo>
                    <a:pt x="80" y="640"/>
                  </a:lnTo>
                  <a:lnTo>
                    <a:pt x="88" y="620"/>
                  </a:lnTo>
                  <a:lnTo>
                    <a:pt x="92" y="608"/>
                  </a:lnTo>
                  <a:lnTo>
                    <a:pt x="100" y="608"/>
                  </a:lnTo>
                  <a:lnTo>
                    <a:pt x="104" y="620"/>
                  </a:lnTo>
                  <a:lnTo>
                    <a:pt x="100" y="624"/>
                  </a:lnTo>
                  <a:lnTo>
                    <a:pt x="100" y="636"/>
                  </a:lnTo>
                  <a:lnTo>
                    <a:pt x="120" y="664"/>
                  </a:lnTo>
                  <a:lnTo>
                    <a:pt x="132" y="664"/>
                  </a:lnTo>
                  <a:lnTo>
                    <a:pt x="120" y="656"/>
                  </a:lnTo>
                  <a:lnTo>
                    <a:pt x="120" y="624"/>
                  </a:lnTo>
                  <a:lnTo>
                    <a:pt x="108" y="612"/>
                  </a:lnTo>
                  <a:lnTo>
                    <a:pt x="116" y="600"/>
                  </a:lnTo>
                  <a:lnTo>
                    <a:pt x="108" y="596"/>
                  </a:lnTo>
                  <a:lnTo>
                    <a:pt x="112" y="584"/>
                  </a:lnTo>
                  <a:lnTo>
                    <a:pt x="120" y="584"/>
                  </a:lnTo>
                  <a:lnTo>
                    <a:pt x="152" y="584"/>
                  </a:lnTo>
                  <a:lnTo>
                    <a:pt x="184" y="600"/>
                  </a:lnTo>
                  <a:lnTo>
                    <a:pt x="188" y="592"/>
                  </a:lnTo>
                  <a:lnTo>
                    <a:pt x="196" y="592"/>
                  </a:lnTo>
                  <a:lnTo>
                    <a:pt x="196" y="596"/>
                  </a:lnTo>
                  <a:lnTo>
                    <a:pt x="200" y="596"/>
                  </a:lnTo>
                  <a:lnTo>
                    <a:pt x="200" y="592"/>
                  </a:lnTo>
                  <a:lnTo>
                    <a:pt x="200" y="588"/>
                  </a:lnTo>
                  <a:lnTo>
                    <a:pt x="188" y="592"/>
                  </a:lnTo>
                  <a:lnTo>
                    <a:pt x="192" y="580"/>
                  </a:lnTo>
                  <a:close/>
                  <a:moveTo>
                    <a:pt x="236" y="1176"/>
                  </a:moveTo>
                  <a:lnTo>
                    <a:pt x="256" y="1188"/>
                  </a:lnTo>
                  <a:lnTo>
                    <a:pt x="268" y="1188"/>
                  </a:lnTo>
                  <a:lnTo>
                    <a:pt x="272" y="1192"/>
                  </a:lnTo>
                  <a:lnTo>
                    <a:pt x="268" y="1196"/>
                  </a:lnTo>
                  <a:lnTo>
                    <a:pt x="248" y="1196"/>
                  </a:lnTo>
                  <a:lnTo>
                    <a:pt x="236" y="1192"/>
                  </a:lnTo>
                  <a:lnTo>
                    <a:pt x="232" y="1184"/>
                  </a:lnTo>
                  <a:lnTo>
                    <a:pt x="236" y="1184"/>
                  </a:lnTo>
                  <a:lnTo>
                    <a:pt x="228" y="1176"/>
                  </a:lnTo>
                  <a:lnTo>
                    <a:pt x="236" y="1176"/>
                  </a:lnTo>
                  <a:close/>
                  <a:moveTo>
                    <a:pt x="200" y="1188"/>
                  </a:moveTo>
                  <a:lnTo>
                    <a:pt x="192" y="1176"/>
                  </a:lnTo>
                  <a:lnTo>
                    <a:pt x="216" y="1176"/>
                  </a:lnTo>
                  <a:lnTo>
                    <a:pt x="220" y="1192"/>
                  </a:lnTo>
                  <a:lnTo>
                    <a:pt x="204" y="1192"/>
                  </a:lnTo>
                  <a:lnTo>
                    <a:pt x="200" y="1188"/>
                  </a:lnTo>
                  <a:close/>
                  <a:moveTo>
                    <a:pt x="356" y="1292"/>
                  </a:moveTo>
                  <a:lnTo>
                    <a:pt x="380" y="1308"/>
                  </a:lnTo>
                  <a:lnTo>
                    <a:pt x="384" y="1320"/>
                  </a:lnTo>
                  <a:lnTo>
                    <a:pt x="368" y="1316"/>
                  </a:lnTo>
                  <a:lnTo>
                    <a:pt x="368" y="1304"/>
                  </a:lnTo>
                  <a:lnTo>
                    <a:pt x="360" y="1300"/>
                  </a:lnTo>
                  <a:lnTo>
                    <a:pt x="356" y="1292"/>
                  </a:lnTo>
                  <a:close/>
                  <a:moveTo>
                    <a:pt x="364" y="1384"/>
                  </a:moveTo>
                  <a:lnTo>
                    <a:pt x="352" y="1384"/>
                  </a:lnTo>
                  <a:lnTo>
                    <a:pt x="348" y="1372"/>
                  </a:lnTo>
                  <a:lnTo>
                    <a:pt x="340" y="1352"/>
                  </a:lnTo>
                  <a:lnTo>
                    <a:pt x="344" y="1352"/>
                  </a:lnTo>
                  <a:lnTo>
                    <a:pt x="348" y="1360"/>
                  </a:lnTo>
                  <a:lnTo>
                    <a:pt x="364" y="138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01" name="Freeform 6"/>
            <p:cNvSpPr>
              <a:spLocks noEditPoints="1"/>
            </p:cNvSpPr>
            <p:nvPr/>
          </p:nvSpPr>
          <p:spPr bwMode="auto">
            <a:xfrm>
              <a:off x="928099" y="1371600"/>
              <a:ext cx="448847" cy="311992"/>
            </a:xfrm>
            <a:custGeom>
              <a:avLst/>
              <a:gdLst>
                <a:gd name="T0" fmla="*/ 2147483647 w 728"/>
                <a:gd name="T1" fmla="*/ 2147483647 h 532"/>
                <a:gd name="T2" fmla="*/ 2147483647 w 728"/>
                <a:gd name="T3" fmla="*/ 2147483647 h 532"/>
                <a:gd name="T4" fmla="*/ 2147483647 w 728"/>
                <a:gd name="T5" fmla="*/ 2147483647 h 532"/>
                <a:gd name="T6" fmla="*/ 2147483647 w 728"/>
                <a:gd name="T7" fmla="*/ 2147483647 h 532"/>
                <a:gd name="T8" fmla="*/ 2147483647 w 728"/>
                <a:gd name="T9" fmla="*/ 0 h 532"/>
                <a:gd name="T10" fmla="*/ 2147483647 w 728"/>
                <a:gd name="T11" fmla="*/ 2147483647 h 532"/>
                <a:gd name="T12" fmla="*/ 2147483647 w 728"/>
                <a:gd name="T13" fmla="*/ 2147483647 h 532"/>
                <a:gd name="T14" fmla="*/ 2147483647 w 728"/>
                <a:gd name="T15" fmla="*/ 2147483647 h 532"/>
                <a:gd name="T16" fmla="*/ 2147483647 w 728"/>
                <a:gd name="T17" fmla="*/ 2147483647 h 532"/>
                <a:gd name="T18" fmla="*/ 2147483647 w 728"/>
                <a:gd name="T19" fmla="*/ 2147483647 h 532"/>
                <a:gd name="T20" fmla="*/ 2147483647 w 728"/>
                <a:gd name="T21" fmla="*/ 2147483647 h 532"/>
                <a:gd name="T22" fmla="*/ 2147483647 w 728"/>
                <a:gd name="T23" fmla="*/ 2147483647 h 532"/>
                <a:gd name="T24" fmla="*/ 2147483647 w 728"/>
                <a:gd name="T25" fmla="*/ 2147483647 h 532"/>
                <a:gd name="T26" fmla="*/ 2147483647 w 728"/>
                <a:gd name="T27" fmla="*/ 2147483647 h 532"/>
                <a:gd name="T28" fmla="*/ 2147483647 w 728"/>
                <a:gd name="T29" fmla="*/ 2147483647 h 532"/>
                <a:gd name="T30" fmla="*/ 2147483647 w 728"/>
                <a:gd name="T31" fmla="*/ 2147483647 h 532"/>
                <a:gd name="T32" fmla="*/ 2147483647 w 728"/>
                <a:gd name="T33" fmla="*/ 2147483647 h 532"/>
                <a:gd name="T34" fmla="*/ 2147483647 w 728"/>
                <a:gd name="T35" fmla="*/ 2147483647 h 532"/>
                <a:gd name="T36" fmla="*/ 2147483647 w 728"/>
                <a:gd name="T37" fmla="*/ 2147483647 h 532"/>
                <a:gd name="T38" fmla="*/ 2147483647 w 728"/>
                <a:gd name="T39" fmla="*/ 2147483647 h 532"/>
                <a:gd name="T40" fmla="*/ 2147483647 w 728"/>
                <a:gd name="T41" fmla="*/ 2147483647 h 532"/>
                <a:gd name="T42" fmla="*/ 2147483647 w 728"/>
                <a:gd name="T43" fmla="*/ 2147483647 h 532"/>
                <a:gd name="T44" fmla="*/ 2147483647 w 728"/>
                <a:gd name="T45" fmla="*/ 2147483647 h 532"/>
                <a:gd name="T46" fmla="*/ 2147483647 w 728"/>
                <a:gd name="T47" fmla="*/ 2147483647 h 532"/>
                <a:gd name="T48" fmla="*/ 2147483647 w 728"/>
                <a:gd name="T49" fmla="*/ 2147483647 h 532"/>
                <a:gd name="T50" fmla="*/ 2147483647 w 728"/>
                <a:gd name="T51" fmla="*/ 2147483647 h 532"/>
                <a:gd name="T52" fmla="*/ 2147483647 w 728"/>
                <a:gd name="T53" fmla="*/ 2147483647 h 532"/>
                <a:gd name="T54" fmla="*/ 2147483647 w 728"/>
                <a:gd name="T55" fmla="*/ 2147483647 h 532"/>
                <a:gd name="T56" fmla="*/ 2147483647 w 728"/>
                <a:gd name="T57" fmla="*/ 2147483647 h 532"/>
                <a:gd name="T58" fmla="*/ 2147483647 w 728"/>
                <a:gd name="T59" fmla="*/ 2147483647 h 532"/>
                <a:gd name="T60" fmla="*/ 2147483647 w 728"/>
                <a:gd name="T61" fmla="*/ 2147483647 h 532"/>
                <a:gd name="T62" fmla="*/ 2147483647 w 728"/>
                <a:gd name="T63" fmla="*/ 2147483647 h 532"/>
                <a:gd name="T64" fmla="*/ 2147483647 w 728"/>
                <a:gd name="T65" fmla="*/ 2147483647 h 532"/>
                <a:gd name="T66" fmla="*/ 2147483647 w 728"/>
                <a:gd name="T67" fmla="*/ 2147483647 h 532"/>
                <a:gd name="T68" fmla="*/ 2147483647 w 728"/>
                <a:gd name="T69" fmla="*/ 2147483647 h 532"/>
                <a:gd name="T70" fmla="*/ 2147483647 w 728"/>
                <a:gd name="T71" fmla="*/ 2147483647 h 532"/>
                <a:gd name="T72" fmla="*/ 2147483647 w 728"/>
                <a:gd name="T73" fmla="*/ 2147483647 h 532"/>
                <a:gd name="T74" fmla="*/ 2147483647 w 728"/>
                <a:gd name="T75" fmla="*/ 2147483647 h 532"/>
                <a:gd name="T76" fmla="*/ 2147483647 w 728"/>
                <a:gd name="T77" fmla="*/ 2147483647 h 532"/>
                <a:gd name="T78" fmla="*/ 2147483647 w 728"/>
                <a:gd name="T79" fmla="*/ 2147483647 h 532"/>
                <a:gd name="T80" fmla="*/ 2147483647 w 728"/>
                <a:gd name="T81" fmla="*/ 2147483647 h 532"/>
                <a:gd name="T82" fmla="*/ 2147483647 w 728"/>
                <a:gd name="T83" fmla="*/ 2147483647 h 532"/>
                <a:gd name="T84" fmla="*/ 2147483647 w 728"/>
                <a:gd name="T85" fmla="*/ 2147483647 h 532"/>
                <a:gd name="T86" fmla="*/ 2147483647 w 728"/>
                <a:gd name="T87" fmla="*/ 2147483647 h 532"/>
                <a:gd name="T88" fmla="*/ 2147483647 w 728"/>
                <a:gd name="T89" fmla="*/ 2147483647 h 532"/>
                <a:gd name="T90" fmla="*/ 2147483647 w 728"/>
                <a:gd name="T91" fmla="*/ 2147483647 h 532"/>
                <a:gd name="T92" fmla="*/ 2147483647 w 728"/>
                <a:gd name="T93" fmla="*/ 2147483647 h 532"/>
                <a:gd name="T94" fmla="*/ 2147483647 w 728"/>
                <a:gd name="T95" fmla="*/ 2147483647 h 532"/>
                <a:gd name="T96" fmla="*/ 2147483647 w 728"/>
                <a:gd name="T97" fmla="*/ 2147483647 h 532"/>
                <a:gd name="T98" fmla="*/ 2147483647 w 728"/>
                <a:gd name="T99" fmla="*/ 2147483647 h 532"/>
                <a:gd name="T100" fmla="*/ 2147483647 w 728"/>
                <a:gd name="T101" fmla="*/ 2147483647 h 532"/>
                <a:gd name="T102" fmla="*/ 2147483647 w 728"/>
                <a:gd name="T103" fmla="*/ 2147483647 h 532"/>
                <a:gd name="T104" fmla="*/ 2147483647 w 728"/>
                <a:gd name="T105" fmla="*/ 2147483647 h 532"/>
                <a:gd name="T106" fmla="*/ 2147483647 w 728"/>
                <a:gd name="T107" fmla="*/ 2147483647 h 5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8"/>
                <a:gd name="T163" fmla="*/ 0 h 532"/>
                <a:gd name="T164" fmla="*/ 728 w 728"/>
                <a:gd name="T165" fmla="*/ 532 h 5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8" h="532">
                  <a:moveTo>
                    <a:pt x="224" y="112"/>
                  </a:moveTo>
                  <a:lnTo>
                    <a:pt x="220" y="108"/>
                  </a:lnTo>
                  <a:lnTo>
                    <a:pt x="216" y="124"/>
                  </a:lnTo>
                  <a:lnTo>
                    <a:pt x="224" y="136"/>
                  </a:lnTo>
                  <a:lnTo>
                    <a:pt x="212" y="120"/>
                  </a:lnTo>
                  <a:lnTo>
                    <a:pt x="212" y="108"/>
                  </a:lnTo>
                  <a:lnTo>
                    <a:pt x="216" y="104"/>
                  </a:lnTo>
                  <a:lnTo>
                    <a:pt x="228" y="108"/>
                  </a:lnTo>
                  <a:lnTo>
                    <a:pt x="232" y="104"/>
                  </a:lnTo>
                  <a:lnTo>
                    <a:pt x="220" y="84"/>
                  </a:lnTo>
                  <a:lnTo>
                    <a:pt x="208" y="80"/>
                  </a:lnTo>
                  <a:lnTo>
                    <a:pt x="208" y="68"/>
                  </a:lnTo>
                  <a:lnTo>
                    <a:pt x="220" y="68"/>
                  </a:lnTo>
                  <a:lnTo>
                    <a:pt x="224" y="76"/>
                  </a:lnTo>
                  <a:lnTo>
                    <a:pt x="228" y="80"/>
                  </a:lnTo>
                  <a:lnTo>
                    <a:pt x="228" y="64"/>
                  </a:lnTo>
                  <a:lnTo>
                    <a:pt x="236" y="60"/>
                  </a:lnTo>
                  <a:lnTo>
                    <a:pt x="232" y="56"/>
                  </a:lnTo>
                  <a:lnTo>
                    <a:pt x="232" y="44"/>
                  </a:lnTo>
                  <a:lnTo>
                    <a:pt x="236" y="40"/>
                  </a:lnTo>
                  <a:lnTo>
                    <a:pt x="220" y="28"/>
                  </a:lnTo>
                  <a:lnTo>
                    <a:pt x="220" y="12"/>
                  </a:lnTo>
                  <a:lnTo>
                    <a:pt x="216" y="8"/>
                  </a:lnTo>
                  <a:lnTo>
                    <a:pt x="224" y="8"/>
                  </a:lnTo>
                  <a:lnTo>
                    <a:pt x="224" y="0"/>
                  </a:lnTo>
                  <a:lnTo>
                    <a:pt x="392" y="48"/>
                  </a:lnTo>
                  <a:lnTo>
                    <a:pt x="480" y="72"/>
                  </a:lnTo>
                  <a:lnTo>
                    <a:pt x="568" y="92"/>
                  </a:lnTo>
                  <a:lnTo>
                    <a:pt x="624" y="108"/>
                  </a:lnTo>
                  <a:lnTo>
                    <a:pt x="692" y="124"/>
                  </a:lnTo>
                  <a:lnTo>
                    <a:pt x="728" y="132"/>
                  </a:lnTo>
                  <a:lnTo>
                    <a:pt x="724" y="152"/>
                  </a:lnTo>
                  <a:lnTo>
                    <a:pt x="700" y="256"/>
                  </a:lnTo>
                  <a:lnTo>
                    <a:pt x="700" y="268"/>
                  </a:lnTo>
                  <a:lnTo>
                    <a:pt x="680" y="348"/>
                  </a:lnTo>
                  <a:lnTo>
                    <a:pt x="676" y="360"/>
                  </a:lnTo>
                  <a:lnTo>
                    <a:pt x="672" y="380"/>
                  </a:lnTo>
                  <a:lnTo>
                    <a:pt x="656" y="456"/>
                  </a:lnTo>
                  <a:lnTo>
                    <a:pt x="652" y="472"/>
                  </a:lnTo>
                  <a:lnTo>
                    <a:pt x="652" y="476"/>
                  </a:lnTo>
                  <a:lnTo>
                    <a:pt x="648" y="484"/>
                  </a:lnTo>
                  <a:lnTo>
                    <a:pt x="652" y="484"/>
                  </a:lnTo>
                  <a:lnTo>
                    <a:pt x="652" y="488"/>
                  </a:lnTo>
                  <a:lnTo>
                    <a:pt x="652" y="496"/>
                  </a:lnTo>
                  <a:lnTo>
                    <a:pt x="652" y="504"/>
                  </a:lnTo>
                  <a:lnTo>
                    <a:pt x="656" y="508"/>
                  </a:lnTo>
                  <a:lnTo>
                    <a:pt x="648" y="520"/>
                  </a:lnTo>
                  <a:lnTo>
                    <a:pt x="648" y="524"/>
                  </a:lnTo>
                  <a:lnTo>
                    <a:pt x="652" y="532"/>
                  </a:lnTo>
                  <a:lnTo>
                    <a:pt x="596" y="520"/>
                  </a:lnTo>
                  <a:lnTo>
                    <a:pt x="588" y="516"/>
                  </a:lnTo>
                  <a:lnTo>
                    <a:pt x="552" y="508"/>
                  </a:lnTo>
                  <a:lnTo>
                    <a:pt x="460" y="488"/>
                  </a:lnTo>
                  <a:lnTo>
                    <a:pt x="452" y="492"/>
                  </a:lnTo>
                  <a:lnTo>
                    <a:pt x="440" y="492"/>
                  </a:lnTo>
                  <a:lnTo>
                    <a:pt x="436" y="492"/>
                  </a:lnTo>
                  <a:lnTo>
                    <a:pt x="428" y="488"/>
                  </a:lnTo>
                  <a:lnTo>
                    <a:pt x="420" y="488"/>
                  </a:lnTo>
                  <a:lnTo>
                    <a:pt x="412" y="488"/>
                  </a:lnTo>
                  <a:lnTo>
                    <a:pt x="404" y="488"/>
                  </a:lnTo>
                  <a:lnTo>
                    <a:pt x="400" y="484"/>
                  </a:lnTo>
                  <a:lnTo>
                    <a:pt x="396" y="484"/>
                  </a:lnTo>
                  <a:lnTo>
                    <a:pt x="388" y="492"/>
                  </a:lnTo>
                  <a:lnTo>
                    <a:pt x="376" y="488"/>
                  </a:lnTo>
                  <a:lnTo>
                    <a:pt x="372" y="488"/>
                  </a:lnTo>
                  <a:lnTo>
                    <a:pt x="360" y="488"/>
                  </a:lnTo>
                  <a:lnTo>
                    <a:pt x="352" y="492"/>
                  </a:lnTo>
                  <a:lnTo>
                    <a:pt x="340" y="492"/>
                  </a:lnTo>
                  <a:lnTo>
                    <a:pt x="336" y="496"/>
                  </a:lnTo>
                  <a:lnTo>
                    <a:pt x="328" y="492"/>
                  </a:lnTo>
                  <a:lnTo>
                    <a:pt x="312" y="492"/>
                  </a:lnTo>
                  <a:lnTo>
                    <a:pt x="308" y="492"/>
                  </a:lnTo>
                  <a:lnTo>
                    <a:pt x="304" y="484"/>
                  </a:lnTo>
                  <a:lnTo>
                    <a:pt x="296" y="480"/>
                  </a:lnTo>
                  <a:lnTo>
                    <a:pt x="292" y="484"/>
                  </a:lnTo>
                  <a:lnTo>
                    <a:pt x="288" y="484"/>
                  </a:lnTo>
                  <a:lnTo>
                    <a:pt x="272" y="488"/>
                  </a:lnTo>
                  <a:lnTo>
                    <a:pt x="268" y="488"/>
                  </a:lnTo>
                  <a:lnTo>
                    <a:pt x="264" y="488"/>
                  </a:lnTo>
                  <a:lnTo>
                    <a:pt x="256" y="484"/>
                  </a:lnTo>
                  <a:lnTo>
                    <a:pt x="252" y="484"/>
                  </a:lnTo>
                  <a:lnTo>
                    <a:pt x="248" y="488"/>
                  </a:lnTo>
                  <a:lnTo>
                    <a:pt x="240" y="488"/>
                  </a:lnTo>
                  <a:lnTo>
                    <a:pt x="240" y="484"/>
                  </a:lnTo>
                  <a:lnTo>
                    <a:pt x="240" y="480"/>
                  </a:lnTo>
                  <a:lnTo>
                    <a:pt x="240" y="476"/>
                  </a:lnTo>
                  <a:lnTo>
                    <a:pt x="236" y="476"/>
                  </a:lnTo>
                  <a:lnTo>
                    <a:pt x="232" y="472"/>
                  </a:lnTo>
                  <a:lnTo>
                    <a:pt x="228" y="468"/>
                  </a:lnTo>
                  <a:lnTo>
                    <a:pt x="220" y="468"/>
                  </a:lnTo>
                  <a:lnTo>
                    <a:pt x="212" y="464"/>
                  </a:lnTo>
                  <a:lnTo>
                    <a:pt x="196" y="460"/>
                  </a:lnTo>
                  <a:lnTo>
                    <a:pt x="192" y="460"/>
                  </a:lnTo>
                  <a:lnTo>
                    <a:pt x="188" y="456"/>
                  </a:lnTo>
                  <a:lnTo>
                    <a:pt x="180" y="460"/>
                  </a:lnTo>
                  <a:lnTo>
                    <a:pt x="172" y="464"/>
                  </a:lnTo>
                  <a:lnTo>
                    <a:pt x="168" y="464"/>
                  </a:lnTo>
                  <a:lnTo>
                    <a:pt x="164" y="464"/>
                  </a:lnTo>
                  <a:lnTo>
                    <a:pt x="156" y="464"/>
                  </a:lnTo>
                  <a:lnTo>
                    <a:pt x="140" y="468"/>
                  </a:lnTo>
                  <a:lnTo>
                    <a:pt x="136" y="464"/>
                  </a:lnTo>
                  <a:lnTo>
                    <a:pt x="132" y="460"/>
                  </a:lnTo>
                  <a:lnTo>
                    <a:pt x="124" y="460"/>
                  </a:lnTo>
                  <a:lnTo>
                    <a:pt x="112" y="452"/>
                  </a:lnTo>
                  <a:lnTo>
                    <a:pt x="104" y="448"/>
                  </a:lnTo>
                  <a:lnTo>
                    <a:pt x="100" y="444"/>
                  </a:lnTo>
                  <a:lnTo>
                    <a:pt x="96" y="440"/>
                  </a:lnTo>
                  <a:lnTo>
                    <a:pt x="100" y="428"/>
                  </a:lnTo>
                  <a:lnTo>
                    <a:pt x="100" y="424"/>
                  </a:lnTo>
                  <a:lnTo>
                    <a:pt x="100" y="420"/>
                  </a:lnTo>
                  <a:lnTo>
                    <a:pt x="100" y="412"/>
                  </a:lnTo>
                  <a:lnTo>
                    <a:pt x="104" y="412"/>
                  </a:lnTo>
                  <a:lnTo>
                    <a:pt x="100" y="404"/>
                  </a:lnTo>
                  <a:lnTo>
                    <a:pt x="104" y="400"/>
                  </a:lnTo>
                  <a:lnTo>
                    <a:pt x="100" y="388"/>
                  </a:lnTo>
                  <a:lnTo>
                    <a:pt x="100" y="380"/>
                  </a:lnTo>
                  <a:lnTo>
                    <a:pt x="96" y="372"/>
                  </a:lnTo>
                  <a:lnTo>
                    <a:pt x="88" y="364"/>
                  </a:lnTo>
                  <a:lnTo>
                    <a:pt x="84" y="360"/>
                  </a:lnTo>
                  <a:lnTo>
                    <a:pt x="80" y="360"/>
                  </a:lnTo>
                  <a:lnTo>
                    <a:pt x="76" y="360"/>
                  </a:lnTo>
                  <a:lnTo>
                    <a:pt x="72" y="360"/>
                  </a:lnTo>
                  <a:lnTo>
                    <a:pt x="64" y="360"/>
                  </a:lnTo>
                  <a:lnTo>
                    <a:pt x="56" y="340"/>
                  </a:lnTo>
                  <a:lnTo>
                    <a:pt x="40" y="336"/>
                  </a:lnTo>
                  <a:lnTo>
                    <a:pt x="32" y="332"/>
                  </a:lnTo>
                  <a:lnTo>
                    <a:pt x="16" y="332"/>
                  </a:lnTo>
                  <a:lnTo>
                    <a:pt x="8" y="320"/>
                  </a:lnTo>
                  <a:lnTo>
                    <a:pt x="0" y="324"/>
                  </a:lnTo>
                  <a:lnTo>
                    <a:pt x="16" y="276"/>
                  </a:lnTo>
                  <a:lnTo>
                    <a:pt x="16" y="284"/>
                  </a:lnTo>
                  <a:lnTo>
                    <a:pt x="12" y="308"/>
                  </a:lnTo>
                  <a:lnTo>
                    <a:pt x="28" y="312"/>
                  </a:lnTo>
                  <a:lnTo>
                    <a:pt x="20" y="300"/>
                  </a:lnTo>
                  <a:lnTo>
                    <a:pt x="28" y="296"/>
                  </a:lnTo>
                  <a:lnTo>
                    <a:pt x="24" y="280"/>
                  </a:lnTo>
                  <a:lnTo>
                    <a:pt x="28" y="272"/>
                  </a:lnTo>
                  <a:lnTo>
                    <a:pt x="40" y="272"/>
                  </a:lnTo>
                  <a:lnTo>
                    <a:pt x="36" y="264"/>
                  </a:lnTo>
                  <a:lnTo>
                    <a:pt x="20" y="264"/>
                  </a:lnTo>
                  <a:lnTo>
                    <a:pt x="16" y="264"/>
                  </a:lnTo>
                  <a:lnTo>
                    <a:pt x="20" y="252"/>
                  </a:lnTo>
                  <a:lnTo>
                    <a:pt x="20" y="240"/>
                  </a:lnTo>
                  <a:lnTo>
                    <a:pt x="24" y="240"/>
                  </a:lnTo>
                  <a:lnTo>
                    <a:pt x="20" y="244"/>
                  </a:lnTo>
                  <a:lnTo>
                    <a:pt x="28" y="252"/>
                  </a:lnTo>
                  <a:lnTo>
                    <a:pt x="28" y="244"/>
                  </a:lnTo>
                  <a:lnTo>
                    <a:pt x="52" y="240"/>
                  </a:lnTo>
                  <a:lnTo>
                    <a:pt x="36" y="232"/>
                  </a:lnTo>
                  <a:lnTo>
                    <a:pt x="36" y="224"/>
                  </a:lnTo>
                  <a:lnTo>
                    <a:pt x="28" y="220"/>
                  </a:lnTo>
                  <a:lnTo>
                    <a:pt x="20" y="232"/>
                  </a:lnTo>
                  <a:lnTo>
                    <a:pt x="24" y="204"/>
                  </a:lnTo>
                  <a:lnTo>
                    <a:pt x="28" y="188"/>
                  </a:lnTo>
                  <a:lnTo>
                    <a:pt x="20" y="176"/>
                  </a:lnTo>
                  <a:lnTo>
                    <a:pt x="24" y="152"/>
                  </a:lnTo>
                  <a:lnTo>
                    <a:pt x="28" y="136"/>
                  </a:lnTo>
                  <a:lnTo>
                    <a:pt x="24" y="112"/>
                  </a:lnTo>
                  <a:lnTo>
                    <a:pt x="16" y="100"/>
                  </a:lnTo>
                  <a:lnTo>
                    <a:pt x="16" y="60"/>
                  </a:lnTo>
                  <a:lnTo>
                    <a:pt x="24" y="48"/>
                  </a:lnTo>
                  <a:lnTo>
                    <a:pt x="28" y="32"/>
                  </a:lnTo>
                  <a:lnTo>
                    <a:pt x="40" y="36"/>
                  </a:lnTo>
                  <a:lnTo>
                    <a:pt x="84" y="80"/>
                  </a:lnTo>
                  <a:lnTo>
                    <a:pt x="132" y="100"/>
                  </a:lnTo>
                  <a:lnTo>
                    <a:pt x="160" y="104"/>
                  </a:lnTo>
                  <a:lnTo>
                    <a:pt x="176" y="116"/>
                  </a:lnTo>
                  <a:lnTo>
                    <a:pt x="172" y="120"/>
                  </a:lnTo>
                  <a:lnTo>
                    <a:pt x="184" y="112"/>
                  </a:lnTo>
                  <a:lnTo>
                    <a:pt x="192" y="112"/>
                  </a:lnTo>
                  <a:lnTo>
                    <a:pt x="184" y="120"/>
                  </a:lnTo>
                  <a:lnTo>
                    <a:pt x="192" y="144"/>
                  </a:lnTo>
                  <a:lnTo>
                    <a:pt x="188" y="152"/>
                  </a:lnTo>
                  <a:lnTo>
                    <a:pt x="180" y="156"/>
                  </a:lnTo>
                  <a:lnTo>
                    <a:pt x="176" y="156"/>
                  </a:lnTo>
                  <a:lnTo>
                    <a:pt x="176" y="148"/>
                  </a:lnTo>
                  <a:lnTo>
                    <a:pt x="172" y="152"/>
                  </a:lnTo>
                  <a:lnTo>
                    <a:pt x="160" y="172"/>
                  </a:lnTo>
                  <a:lnTo>
                    <a:pt x="152" y="176"/>
                  </a:lnTo>
                  <a:lnTo>
                    <a:pt x="132" y="192"/>
                  </a:lnTo>
                  <a:lnTo>
                    <a:pt x="124" y="208"/>
                  </a:lnTo>
                  <a:lnTo>
                    <a:pt x="140" y="208"/>
                  </a:lnTo>
                  <a:lnTo>
                    <a:pt x="156" y="204"/>
                  </a:lnTo>
                  <a:lnTo>
                    <a:pt x="136" y="208"/>
                  </a:lnTo>
                  <a:lnTo>
                    <a:pt x="132" y="204"/>
                  </a:lnTo>
                  <a:lnTo>
                    <a:pt x="144" y="188"/>
                  </a:lnTo>
                  <a:lnTo>
                    <a:pt x="156" y="176"/>
                  </a:lnTo>
                  <a:lnTo>
                    <a:pt x="172" y="176"/>
                  </a:lnTo>
                  <a:lnTo>
                    <a:pt x="180" y="164"/>
                  </a:lnTo>
                  <a:lnTo>
                    <a:pt x="192" y="156"/>
                  </a:lnTo>
                  <a:lnTo>
                    <a:pt x="196" y="144"/>
                  </a:lnTo>
                  <a:lnTo>
                    <a:pt x="204" y="148"/>
                  </a:lnTo>
                  <a:lnTo>
                    <a:pt x="200" y="172"/>
                  </a:lnTo>
                  <a:lnTo>
                    <a:pt x="188" y="176"/>
                  </a:lnTo>
                  <a:lnTo>
                    <a:pt x="184" y="192"/>
                  </a:lnTo>
                  <a:lnTo>
                    <a:pt x="188" y="192"/>
                  </a:lnTo>
                  <a:lnTo>
                    <a:pt x="188" y="200"/>
                  </a:lnTo>
                  <a:lnTo>
                    <a:pt x="188" y="204"/>
                  </a:lnTo>
                  <a:lnTo>
                    <a:pt x="180" y="216"/>
                  </a:lnTo>
                  <a:lnTo>
                    <a:pt x="180" y="220"/>
                  </a:lnTo>
                  <a:lnTo>
                    <a:pt x="176" y="224"/>
                  </a:lnTo>
                  <a:lnTo>
                    <a:pt x="176" y="232"/>
                  </a:lnTo>
                  <a:lnTo>
                    <a:pt x="172" y="236"/>
                  </a:lnTo>
                  <a:lnTo>
                    <a:pt x="172" y="228"/>
                  </a:lnTo>
                  <a:lnTo>
                    <a:pt x="172" y="232"/>
                  </a:lnTo>
                  <a:lnTo>
                    <a:pt x="164" y="224"/>
                  </a:lnTo>
                  <a:lnTo>
                    <a:pt x="176" y="212"/>
                  </a:lnTo>
                  <a:lnTo>
                    <a:pt x="172" y="212"/>
                  </a:lnTo>
                  <a:lnTo>
                    <a:pt x="164" y="220"/>
                  </a:lnTo>
                  <a:lnTo>
                    <a:pt x="156" y="228"/>
                  </a:lnTo>
                  <a:lnTo>
                    <a:pt x="160" y="236"/>
                  </a:lnTo>
                  <a:lnTo>
                    <a:pt x="152" y="240"/>
                  </a:lnTo>
                  <a:lnTo>
                    <a:pt x="152" y="228"/>
                  </a:lnTo>
                  <a:lnTo>
                    <a:pt x="160" y="216"/>
                  </a:lnTo>
                  <a:lnTo>
                    <a:pt x="156" y="216"/>
                  </a:lnTo>
                  <a:lnTo>
                    <a:pt x="148" y="220"/>
                  </a:lnTo>
                  <a:lnTo>
                    <a:pt x="124" y="224"/>
                  </a:lnTo>
                  <a:lnTo>
                    <a:pt x="124" y="244"/>
                  </a:lnTo>
                  <a:lnTo>
                    <a:pt x="128" y="244"/>
                  </a:lnTo>
                  <a:lnTo>
                    <a:pt x="136" y="252"/>
                  </a:lnTo>
                  <a:lnTo>
                    <a:pt x="148" y="244"/>
                  </a:lnTo>
                  <a:lnTo>
                    <a:pt x="152" y="252"/>
                  </a:lnTo>
                  <a:lnTo>
                    <a:pt x="156" y="252"/>
                  </a:lnTo>
                  <a:lnTo>
                    <a:pt x="168" y="244"/>
                  </a:lnTo>
                  <a:lnTo>
                    <a:pt x="180" y="232"/>
                  </a:lnTo>
                  <a:lnTo>
                    <a:pt x="180" y="228"/>
                  </a:lnTo>
                  <a:lnTo>
                    <a:pt x="188" y="236"/>
                  </a:lnTo>
                  <a:lnTo>
                    <a:pt x="192" y="236"/>
                  </a:lnTo>
                  <a:lnTo>
                    <a:pt x="188" y="232"/>
                  </a:lnTo>
                  <a:lnTo>
                    <a:pt x="192" y="228"/>
                  </a:lnTo>
                  <a:lnTo>
                    <a:pt x="200" y="228"/>
                  </a:lnTo>
                  <a:lnTo>
                    <a:pt x="204" y="224"/>
                  </a:lnTo>
                  <a:lnTo>
                    <a:pt x="200" y="204"/>
                  </a:lnTo>
                  <a:lnTo>
                    <a:pt x="204" y="196"/>
                  </a:lnTo>
                  <a:lnTo>
                    <a:pt x="204" y="184"/>
                  </a:lnTo>
                  <a:lnTo>
                    <a:pt x="208" y="172"/>
                  </a:lnTo>
                  <a:lnTo>
                    <a:pt x="224" y="148"/>
                  </a:lnTo>
                  <a:lnTo>
                    <a:pt x="232" y="148"/>
                  </a:lnTo>
                  <a:lnTo>
                    <a:pt x="236" y="144"/>
                  </a:lnTo>
                  <a:lnTo>
                    <a:pt x="224" y="124"/>
                  </a:lnTo>
                  <a:lnTo>
                    <a:pt x="224" y="112"/>
                  </a:lnTo>
                  <a:close/>
                  <a:moveTo>
                    <a:pt x="184" y="68"/>
                  </a:moveTo>
                  <a:lnTo>
                    <a:pt x="176" y="60"/>
                  </a:lnTo>
                  <a:lnTo>
                    <a:pt x="168" y="52"/>
                  </a:lnTo>
                  <a:lnTo>
                    <a:pt x="172" y="48"/>
                  </a:lnTo>
                  <a:lnTo>
                    <a:pt x="176" y="40"/>
                  </a:lnTo>
                  <a:lnTo>
                    <a:pt x="180" y="44"/>
                  </a:lnTo>
                  <a:lnTo>
                    <a:pt x="184" y="52"/>
                  </a:lnTo>
                  <a:lnTo>
                    <a:pt x="184" y="56"/>
                  </a:lnTo>
                  <a:lnTo>
                    <a:pt x="188" y="56"/>
                  </a:lnTo>
                  <a:lnTo>
                    <a:pt x="180" y="60"/>
                  </a:lnTo>
                  <a:lnTo>
                    <a:pt x="184" y="68"/>
                  </a:lnTo>
                  <a:close/>
                  <a:moveTo>
                    <a:pt x="200" y="96"/>
                  </a:moveTo>
                  <a:lnTo>
                    <a:pt x="208" y="84"/>
                  </a:lnTo>
                  <a:lnTo>
                    <a:pt x="216" y="84"/>
                  </a:lnTo>
                  <a:lnTo>
                    <a:pt x="220" y="96"/>
                  </a:lnTo>
                  <a:lnTo>
                    <a:pt x="216" y="100"/>
                  </a:lnTo>
                  <a:lnTo>
                    <a:pt x="208" y="96"/>
                  </a:lnTo>
                  <a:lnTo>
                    <a:pt x="196" y="104"/>
                  </a:lnTo>
                  <a:lnTo>
                    <a:pt x="208" y="108"/>
                  </a:lnTo>
                  <a:lnTo>
                    <a:pt x="208" y="128"/>
                  </a:lnTo>
                  <a:lnTo>
                    <a:pt x="212" y="128"/>
                  </a:lnTo>
                  <a:lnTo>
                    <a:pt x="220" y="136"/>
                  </a:lnTo>
                  <a:lnTo>
                    <a:pt x="220" y="148"/>
                  </a:lnTo>
                  <a:lnTo>
                    <a:pt x="216" y="152"/>
                  </a:lnTo>
                  <a:lnTo>
                    <a:pt x="212" y="152"/>
                  </a:lnTo>
                  <a:lnTo>
                    <a:pt x="212" y="140"/>
                  </a:lnTo>
                  <a:lnTo>
                    <a:pt x="204" y="140"/>
                  </a:lnTo>
                  <a:lnTo>
                    <a:pt x="200" y="132"/>
                  </a:lnTo>
                  <a:lnTo>
                    <a:pt x="200" y="108"/>
                  </a:lnTo>
                  <a:lnTo>
                    <a:pt x="192" y="104"/>
                  </a:lnTo>
                  <a:lnTo>
                    <a:pt x="200" y="9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02" name="Freeform 7"/>
            <p:cNvSpPr>
              <a:spLocks/>
            </p:cNvSpPr>
            <p:nvPr/>
          </p:nvSpPr>
          <p:spPr bwMode="auto">
            <a:xfrm>
              <a:off x="1413717" y="1462915"/>
              <a:ext cx="683415" cy="412185"/>
            </a:xfrm>
            <a:custGeom>
              <a:avLst/>
              <a:gdLst>
                <a:gd name="T0" fmla="*/ 2147483647 w 1108"/>
                <a:gd name="T1" fmla="*/ 2147483647 h 704"/>
                <a:gd name="T2" fmla="*/ 2147483647 w 1108"/>
                <a:gd name="T3" fmla="*/ 2147483647 h 704"/>
                <a:gd name="T4" fmla="*/ 2147483647 w 1108"/>
                <a:gd name="T5" fmla="*/ 2147483647 h 704"/>
                <a:gd name="T6" fmla="*/ 2147483647 w 1108"/>
                <a:gd name="T7" fmla="*/ 2147483647 h 704"/>
                <a:gd name="T8" fmla="*/ 2147483647 w 1108"/>
                <a:gd name="T9" fmla="*/ 2147483647 h 704"/>
                <a:gd name="T10" fmla="*/ 2147483647 w 1108"/>
                <a:gd name="T11" fmla="*/ 2147483647 h 704"/>
                <a:gd name="T12" fmla="*/ 2147483647 w 1108"/>
                <a:gd name="T13" fmla="*/ 2147483647 h 704"/>
                <a:gd name="T14" fmla="*/ 2147483647 w 1108"/>
                <a:gd name="T15" fmla="*/ 2147483647 h 704"/>
                <a:gd name="T16" fmla="*/ 2147483647 w 1108"/>
                <a:gd name="T17" fmla="*/ 2147483647 h 704"/>
                <a:gd name="T18" fmla="*/ 2147483647 w 1108"/>
                <a:gd name="T19" fmla="*/ 2147483647 h 704"/>
                <a:gd name="T20" fmla="*/ 2147483647 w 1108"/>
                <a:gd name="T21" fmla="*/ 2147483647 h 704"/>
                <a:gd name="T22" fmla="*/ 2147483647 w 1108"/>
                <a:gd name="T23" fmla="*/ 2147483647 h 704"/>
                <a:gd name="T24" fmla="*/ 2147483647 w 1108"/>
                <a:gd name="T25" fmla="*/ 2147483647 h 704"/>
                <a:gd name="T26" fmla="*/ 2147483647 w 1108"/>
                <a:gd name="T27" fmla="*/ 2147483647 h 704"/>
                <a:gd name="T28" fmla="*/ 2147483647 w 1108"/>
                <a:gd name="T29" fmla="*/ 2147483647 h 704"/>
                <a:gd name="T30" fmla="*/ 2147483647 w 1108"/>
                <a:gd name="T31" fmla="*/ 2147483647 h 704"/>
                <a:gd name="T32" fmla="*/ 2147483647 w 1108"/>
                <a:gd name="T33" fmla="*/ 2147483647 h 704"/>
                <a:gd name="T34" fmla="*/ 2147483647 w 1108"/>
                <a:gd name="T35" fmla="*/ 2147483647 h 704"/>
                <a:gd name="T36" fmla="*/ 2147483647 w 1108"/>
                <a:gd name="T37" fmla="*/ 2147483647 h 704"/>
                <a:gd name="T38" fmla="*/ 2147483647 w 1108"/>
                <a:gd name="T39" fmla="*/ 2147483647 h 704"/>
                <a:gd name="T40" fmla="*/ 2147483647 w 1108"/>
                <a:gd name="T41" fmla="*/ 2147483647 h 704"/>
                <a:gd name="T42" fmla="*/ 2147483647 w 1108"/>
                <a:gd name="T43" fmla="*/ 2147483647 h 704"/>
                <a:gd name="T44" fmla="*/ 2147483647 w 1108"/>
                <a:gd name="T45" fmla="*/ 2147483647 h 704"/>
                <a:gd name="T46" fmla="*/ 2147483647 w 1108"/>
                <a:gd name="T47" fmla="*/ 2147483647 h 704"/>
                <a:gd name="T48" fmla="*/ 2147483647 w 1108"/>
                <a:gd name="T49" fmla="*/ 2147483647 h 704"/>
                <a:gd name="T50" fmla="*/ 2147483647 w 1108"/>
                <a:gd name="T51" fmla="*/ 2147483647 h 704"/>
                <a:gd name="T52" fmla="*/ 2147483647 w 1108"/>
                <a:gd name="T53" fmla="*/ 2147483647 h 704"/>
                <a:gd name="T54" fmla="*/ 2147483647 w 1108"/>
                <a:gd name="T55" fmla="*/ 2147483647 h 704"/>
                <a:gd name="T56" fmla="*/ 2147483647 w 1108"/>
                <a:gd name="T57" fmla="*/ 2147483647 h 704"/>
                <a:gd name="T58" fmla="*/ 2147483647 w 1108"/>
                <a:gd name="T59" fmla="*/ 2147483647 h 704"/>
                <a:gd name="T60" fmla="*/ 2147483647 w 1108"/>
                <a:gd name="T61" fmla="*/ 2147483647 h 704"/>
                <a:gd name="T62" fmla="*/ 2147483647 w 1108"/>
                <a:gd name="T63" fmla="*/ 2147483647 h 704"/>
                <a:gd name="T64" fmla="*/ 2147483647 w 1108"/>
                <a:gd name="T65" fmla="*/ 2147483647 h 704"/>
                <a:gd name="T66" fmla="*/ 2147483647 w 1108"/>
                <a:gd name="T67" fmla="*/ 2147483647 h 704"/>
                <a:gd name="T68" fmla="*/ 2147483647 w 1108"/>
                <a:gd name="T69" fmla="*/ 2147483647 h 704"/>
                <a:gd name="T70" fmla="*/ 2147483647 w 1108"/>
                <a:gd name="T71" fmla="*/ 2147483647 h 704"/>
                <a:gd name="T72" fmla="*/ 2147483647 w 1108"/>
                <a:gd name="T73" fmla="*/ 2147483647 h 704"/>
                <a:gd name="T74" fmla="*/ 2147483647 w 1108"/>
                <a:gd name="T75" fmla="*/ 2147483647 h 704"/>
                <a:gd name="T76" fmla="*/ 2147483647 w 1108"/>
                <a:gd name="T77" fmla="*/ 2147483647 h 704"/>
                <a:gd name="T78" fmla="*/ 2147483647 w 1108"/>
                <a:gd name="T79" fmla="*/ 2147483647 h 704"/>
                <a:gd name="T80" fmla="*/ 2147483647 w 1108"/>
                <a:gd name="T81" fmla="*/ 0 h 704"/>
                <a:gd name="T82" fmla="*/ 2147483647 w 1108"/>
                <a:gd name="T83" fmla="*/ 2147483647 h 704"/>
                <a:gd name="T84" fmla="*/ 2147483647 w 1108"/>
                <a:gd name="T85" fmla="*/ 2147483647 h 704"/>
                <a:gd name="T86" fmla="*/ 2147483647 w 1108"/>
                <a:gd name="T87" fmla="*/ 2147483647 h 704"/>
                <a:gd name="T88" fmla="*/ 2147483647 w 1108"/>
                <a:gd name="T89" fmla="*/ 2147483647 h 704"/>
                <a:gd name="T90" fmla="*/ 2147483647 w 1108"/>
                <a:gd name="T91" fmla="*/ 2147483647 h 704"/>
                <a:gd name="T92" fmla="*/ 2147483647 w 1108"/>
                <a:gd name="T93" fmla="*/ 2147483647 h 704"/>
                <a:gd name="T94" fmla="*/ 2147483647 w 1108"/>
                <a:gd name="T95" fmla="*/ 2147483647 h 704"/>
                <a:gd name="T96" fmla="*/ 2147483647 w 1108"/>
                <a:gd name="T97" fmla="*/ 2147483647 h 704"/>
                <a:gd name="T98" fmla="*/ 2147483647 w 1108"/>
                <a:gd name="T99" fmla="*/ 2147483647 h 704"/>
                <a:gd name="T100" fmla="*/ 2147483647 w 1108"/>
                <a:gd name="T101" fmla="*/ 2147483647 h 704"/>
                <a:gd name="T102" fmla="*/ 2147483647 w 1108"/>
                <a:gd name="T103" fmla="*/ 2147483647 h 7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704"/>
                <a:gd name="T158" fmla="*/ 1108 w 1108"/>
                <a:gd name="T159" fmla="*/ 704 h 7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704">
                  <a:moveTo>
                    <a:pt x="344" y="656"/>
                  </a:moveTo>
                  <a:lnTo>
                    <a:pt x="344" y="660"/>
                  </a:lnTo>
                  <a:lnTo>
                    <a:pt x="344" y="664"/>
                  </a:lnTo>
                  <a:lnTo>
                    <a:pt x="340" y="664"/>
                  </a:lnTo>
                  <a:lnTo>
                    <a:pt x="336" y="668"/>
                  </a:lnTo>
                  <a:lnTo>
                    <a:pt x="340" y="676"/>
                  </a:lnTo>
                  <a:lnTo>
                    <a:pt x="332" y="672"/>
                  </a:lnTo>
                  <a:lnTo>
                    <a:pt x="328" y="672"/>
                  </a:lnTo>
                  <a:lnTo>
                    <a:pt x="320" y="672"/>
                  </a:lnTo>
                  <a:lnTo>
                    <a:pt x="316" y="672"/>
                  </a:lnTo>
                  <a:lnTo>
                    <a:pt x="312" y="676"/>
                  </a:lnTo>
                  <a:lnTo>
                    <a:pt x="308" y="672"/>
                  </a:lnTo>
                  <a:lnTo>
                    <a:pt x="308" y="676"/>
                  </a:lnTo>
                  <a:lnTo>
                    <a:pt x="304" y="668"/>
                  </a:lnTo>
                  <a:lnTo>
                    <a:pt x="296" y="668"/>
                  </a:lnTo>
                  <a:lnTo>
                    <a:pt x="292" y="668"/>
                  </a:lnTo>
                  <a:lnTo>
                    <a:pt x="288" y="668"/>
                  </a:lnTo>
                  <a:lnTo>
                    <a:pt x="284" y="668"/>
                  </a:lnTo>
                  <a:lnTo>
                    <a:pt x="280" y="668"/>
                  </a:lnTo>
                  <a:lnTo>
                    <a:pt x="276" y="668"/>
                  </a:lnTo>
                  <a:lnTo>
                    <a:pt x="272" y="664"/>
                  </a:lnTo>
                  <a:lnTo>
                    <a:pt x="268" y="664"/>
                  </a:lnTo>
                  <a:lnTo>
                    <a:pt x="268" y="660"/>
                  </a:lnTo>
                  <a:lnTo>
                    <a:pt x="264" y="660"/>
                  </a:lnTo>
                  <a:lnTo>
                    <a:pt x="264" y="664"/>
                  </a:lnTo>
                  <a:lnTo>
                    <a:pt x="256" y="664"/>
                  </a:lnTo>
                  <a:lnTo>
                    <a:pt x="256" y="668"/>
                  </a:lnTo>
                  <a:lnTo>
                    <a:pt x="252" y="672"/>
                  </a:lnTo>
                  <a:lnTo>
                    <a:pt x="248" y="672"/>
                  </a:lnTo>
                  <a:lnTo>
                    <a:pt x="244" y="668"/>
                  </a:lnTo>
                  <a:lnTo>
                    <a:pt x="240" y="668"/>
                  </a:lnTo>
                  <a:lnTo>
                    <a:pt x="236" y="668"/>
                  </a:lnTo>
                  <a:lnTo>
                    <a:pt x="224" y="664"/>
                  </a:lnTo>
                  <a:lnTo>
                    <a:pt x="220" y="660"/>
                  </a:lnTo>
                  <a:lnTo>
                    <a:pt x="216" y="664"/>
                  </a:lnTo>
                  <a:lnTo>
                    <a:pt x="212" y="664"/>
                  </a:lnTo>
                  <a:lnTo>
                    <a:pt x="208" y="668"/>
                  </a:lnTo>
                  <a:lnTo>
                    <a:pt x="208" y="672"/>
                  </a:lnTo>
                  <a:lnTo>
                    <a:pt x="208" y="676"/>
                  </a:lnTo>
                  <a:lnTo>
                    <a:pt x="204" y="680"/>
                  </a:lnTo>
                  <a:lnTo>
                    <a:pt x="200" y="676"/>
                  </a:lnTo>
                  <a:lnTo>
                    <a:pt x="200" y="672"/>
                  </a:lnTo>
                  <a:lnTo>
                    <a:pt x="196" y="668"/>
                  </a:lnTo>
                  <a:lnTo>
                    <a:pt x="192" y="664"/>
                  </a:lnTo>
                  <a:lnTo>
                    <a:pt x="188" y="664"/>
                  </a:lnTo>
                  <a:lnTo>
                    <a:pt x="192" y="664"/>
                  </a:lnTo>
                  <a:lnTo>
                    <a:pt x="192" y="660"/>
                  </a:lnTo>
                  <a:lnTo>
                    <a:pt x="192" y="656"/>
                  </a:lnTo>
                  <a:lnTo>
                    <a:pt x="188" y="652"/>
                  </a:lnTo>
                  <a:lnTo>
                    <a:pt x="192" y="648"/>
                  </a:lnTo>
                  <a:lnTo>
                    <a:pt x="188" y="644"/>
                  </a:lnTo>
                  <a:lnTo>
                    <a:pt x="192" y="640"/>
                  </a:lnTo>
                  <a:lnTo>
                    <a:pt x="188" y="632"/>
                  </a:lnTo>
                  <a:lnTo>
                    <a:pt x="188" y="628"/>
                  </a:lnTo>
                  <a:lnTo>
                    <a:pt x="188" y="624"/>
                  </a:lnTo>
                  <a:lnTo>
                    <a:pt x="188" y="620"/>
                  </a:lnTo>
                  <a:lnTo>
                    <a:pt x="184" y="620"/>
                  </a:lnTo>
                  <a:lnTo>
                    <a:pt x="176" y="608"/>
                  </a:lnTo>
                  <a:lnTo>
                    <a:pt x="168" y="612"/>
                  </a:lnTo>
                  <a:lnTo>
                    <a:pt x="168" y="608"/>
                  </a:lnTo>
                  <a:lnTo>
                    <a:pt x="160" y="604"/>
                  </a:lnTo>
                  <a:lnTo>
                    <a:pt x="160" y="600"/>
                  </a:lnTo>
                  <a:lnTo>
                    <a:pt x="156" y="588"/>
                  </a:lnTo>
                  <a:lnTo>
                    <a:pt x="160" y="588"/>
                  </a:lnTo>
                  <a:lnTo>
                    <a:pt x="164" y="580"/>
                  </a:lnTo>
                  <a:lnTo>
                    <a:pt x="160" y="576"/>
                  </a:lnTo>
                  <a:lnTo>
                    <a:pt x="164" y="576"/>
                  </a:lnTo>
                  <a:lnTo>
                    <a:pt x="160" y="572"/>
                  </a:lnTo>
                  <a:lnTo>
                    <a:pt x="156" y="568"/>
                  </a:lnTo>
                  <a:lnTo>
                    <a:pt x="160" y="564"/>
                  </a:lnTo>
                  <a:lnTo>
                    <a:pt x="156" y="564"/>
                  </a:lnTo>
                  <a:lnTo>
                    <a:pt x="152" y="564"/>
                  </a:lnTo>
                  <a:lnTo>
                    <a:pt x="152" y="560"/>
                  </a:lnTo>
                  <a:lnTo>
                    <a:pt x="152" y="552"/>
                  </a:lnTo>
                  <a:lnTo>
                    <a:pt x="148" y="548"/>
                  </a:lnTo>
                  <a:lnTo>
                    <a:pt x="144" y="540"/>
                  </a:lnTo>
                  <a:lnTo>
                    <a:pt x="148" y="540"/>
                  </a:lnTo>
                  <a:lnTo>
                    <a:pt x="144" y="532"/>
                  </a:lnTo>
                  <a:lnTo>
                    <a:pt x="144" y="524"/>
                  </a:lnTo>
                  <a:lnTo>
                    <a:pt x="140" y="520"/>
                  </a:lnTo>
                  <a:lnTo>
                    <a:pt x="140" y="516"/>
                  </a:lnTo>
                  <a:lnTo>
                    <a:pt x="144" y="512"/>
                  </a:lnTo>
                  <a:lnTo>
                    <a:pt x="144" y="508"/>
                  </a:lnTo>
                  <a:lnTo>
                    <a:pt x="144" y="504"/>
                  </a:lnTo>
                  <a:lnTo>
                    <a:pt x="140" y="504"/>
                  </a:lnTo>
                  <a:lnTo>
                    <a:pt x="144" y="496"/>
                  </a:lnTo>
                  <a:lnTo>
                    <a:pt x="140" y="492"/>
                  </a:lnTo>
                  <a:lnTo>
                    <a:pt x="136" y="492"/>
                  </a:lnTo>
                  <a:lnTo>
                    <a:pt x="136" y="488"/>
                  </a:lnTo>
                  <a:lnTo>
                    <a:pt x="132" y="484"/>
                  </a:lnTo>
                  <a:lnTo>
                    <a:pt x="132" y="480"/>
                  </a:lnTo>
                  <a:lnTo>
                    <a:pt x="132" y="476"/>
                  </a:lnTo>
                  <a:lnTo>
                    <a:pt x="128" y="480"/>
                  </a:lnTo>
                  <a:lnTo>
                    <a:pt x="124" y="480"/>
                  </a:lnTo>
                  <a:lnTo>
                    <a:pt x="124" y="484"/>
                  </a:lnTo>
                  <a:lnTo>
                    <a:pt x="120" y="484"/>
                  </a:lnTo>
                  <a:lnTo>
                    <a:pt x="116" y="492"/>
                  </a:lnTo>
                  <a:lnTo>
                    <a:pt x="112" y="492"/>
                  </a:lnTo>
                  <a:lnTo>
                    <a:pt x="112" y="496"/>
                  </a:lnTo>
                  <a:lnTo>
                    <a:pt x="108" y="496"/>
                  </a:lnTo>
                  <a:lnTo>
                    <a:pt x="104" y="496"/>
                  </a:lnTo>
                  <a:lnTo>
                    <a:pt x="100" y="496"/>
                  </a:lnTo>
                  <a:lnTo>
                    <a:pt x="100" y="500"/>
                  </a:lnTo>
                  <a:lnTo>
                    <a:pt x="96" y="500"/>
                  </a:lnTo>
                  <a:lnTo>
                    <a:pt x="92" y="504"/>
                  </a:lnTo>
                  <a:lnTo>
                    <a:pt x="88" y="504"/>
                  </a:lnTo>
                  <a:lnTo>
                    <a:pt x="88" y="500"/>
                  </a:lnTo>
                  <a:lnTo>
                    <a:pt x="84" y="496"/>
                  </a:lnTo>
                  <a:lnTo>
                    <a:pt x="84" y="492"/>
                  </a:lnTo>
                  <a:lnTo>
                    <a:pt x="80" y="488"/>
                  </a:lnTo>
                  <a:lnTo>
                    <a:pt x="76" y="488"/>
                  </a:lnTo>
                  <a:lnTo>
                    <a:pt x="72" y="488"/>
                  </a:lnTo>
                  <a:lnTo>
                    <a:pt x="72" y="480"/>
                  </a:lnTo>
                  <a:lnTo>
                    <a:pt x="72" y="476"/>
                  </a:lnTo>
                  <a:lnTo>
                    <a:pt x="80" y="476"/>
                  </a:lnTo>
                  <a:lnTo>
                    <a:pt x="80" y="472"/>
                  </a:lnTo>
                  <a:lnTo>
                    <a:pt x="80" y="468"/>
                  </a:lnTo>
                  <a:lnTo>
                    <a:pt x="76" y="464"/>
                  </a:lnTo>
                  <a:lnTo>
                    <a:pt x="76" y="460"/>
                  </a:lnTo>
                  <a:lnTo>
                    <a:pt x="80" y="452"/>
                  </a:lnTo>
                  <a:lnTo>
                    <a:pt x="84" y="448"/>
                  </a:lnTo>
                  <a:lnTo>
                    <a:pt x="88" y="448"/>
                  </a:lnTo>
                  <a:lnTo>
                    <a:pt x="92" y="448"/>
                  </a:lnTo>
                  <a:lnTo>
                    <a:pt x="96" y="448"/>
                  </a:lnTo>
                  <a:lnTo>
                    <a:pt x="96" y="440"/>
                  </a:lnTo>
                  <a:lnTo>
                    <a:pt x="92" y="440"/>
                  </a:lnTo>
                  <a:lnTo>
                    <a:pt x="96" y="436"/>
                  </a:lnTo>
                  <a:lnTo>
                    <a:pt x="96" y="432"/>
                  </a:lnTo>
                  <a:lnTo>
                    <a:pt x="88" y="428"/>
                  </a:lnTo>
                  <a:lnTo>
                    <a:pt x="92" y="428"/>
                  </a:lnTo>
                  <a:lnTo>
                    <a:pt x="88" y="424"/>
                  </a:lnTo>
                  <a:lnTo>
                    <a:pt x="92" y="420"/>
                  </a:lnTo>
                  <a:lnTo>
                    <a:pt x="96" y="416"/>
                  </a:lnTo>
                  <a:lnTo>
                    <a:pt x="92" y="412"/>
                  </a:lnTo>
                  <a:lnTo>
                    <a:pt x="92" y="408"/>
                  </a:lnTo>
                  <a:lnTo>
                    <a:pt x="96" y="408"/>
                  </a:lnTo>
                  <a:lnTo>
                    <a:pt x="100" y="404"/>
                  </a:lnTo>
                  <a:lnTo>
                    <a:pt x="100" y="400"/>
                  </a:lnTo>
                  <a:lnTo>
                    <a:pt x="96" y="396"/>
                  </a:lnTo>
                  <a:lnTo>
                    <a:pt x="104" y="392"/>
                  </a:lnTo>
                  <a:lnTo>
                    <a:pt x="108" y="376"/>
                  </a:lnTo>
                  <a:lnTo>
                    <a:pt x="112" y="372"/>
                  </a:lnTo>
                  <a:lnTo>
                    <a:pt x="108" y="364"/>
                  </a:lnTo>
                  <a:lnTo>
                    <a:pt x="116" y="364"/>
                  </a:lnTo>
                  <a:lnTo>
                    <a:pt x="116" y="360"/>
                  </a:lnTo>
                  <a:lnTo>
                    <a:pt x="120" y="352"/>
                  </a:lnTo>
                  <a:lnTo>
                    <a:pt x="120" y="348"/>
                  </a:lnTo>
                  <a:lnTo>
                    <a:pt x="120" y="344"/>
                  </a:lnTo>
                  <a:lnTo>
                    <a:pt x="116" y="340"/>
                  </a:lnTo>
                  <a:lnTo>
                    <a:pt x="112" y="344"/>
                  </a:lnTo>
                  <a:lnTo>
                    <a:pt x="108" y="344"/>
                  </a:lnTo>
                  <a:lnTo>
                    <a:pt x="100" y="340"/>
                  </a:lnTo>
                  <a:lnTo>
                    <a:pt x="96" y="340"/>
                  </a:lnTo>
                  <a:lnTo>
                    <a:pt x="92" y="336"/>
                  </a:lnTo>
                  <a:lnTo>
                    <a:pt x="96" y="332"/>
                  </a:lnTo>
                  <a:lnTo>
                    <a:pt x="92" y="324"/>
                  </a:lnTo>
                  <a:lnTo>
                    <a:pt x="88" y="324"/>
                  </a:lnTo>
                  <a:lnTo>
                    <a:pt x="84" y="328"/>
                  </a:lnTo>
                  <a:lnTo>
                    <a:pt x="80" y="328"/>
                  </a:lnTo>
                  <a:lnTo>
                    <a:pt x="84" y="320"/>
                  </a:lnTo>
                  <a:lnTo>
                    <a:pt x="80" y="320"/>
                  </a:lnTo>
                  <a:lnTo>
                    <a:pt x="76" y="316"/>
                  </a:lnTo>
                  <a:lnTo>
                    <a:pt x="76" y="312"/>
                  </a:lnTo>
                  <a:lnTo>
                    <a:pt x="72" y="312"/>
                  </a:lnTo>
                  <a:lnTo>
                    <a:pt x="68" y="304"/>
                  </a:lnTo>
                  <a:lnTo>
                    <a:pt x="72" y="300"/>
                  </a:lnTo>
                  <a:lnTo>
                    <a:pt x="68" y="296"/>
                  </a:lnTo>
                  <a:lnTo>
                    <a:pt x="68" y="288"/>
                  </a:lnTo>
                  <a:lnTo>
                    <a:pt x="64" y="288"/>
                  </a:lnTo>
                  <a:lnTo>
                    <a:pt x="60" y="280"/>
                  </a:lnTo>
                  <a:lnTo>
                    <a:pt x="56" y="272"/>
                  </a:lnTo>
                  <a:lnTo>
                    <a:pt x="56" y="268"/>
                  </a:lnTo>
                  <a:lnTo>
                    <a:pt x="56" y="264"/>
                  </a:lnTo>
                  <a:lnTo>
                    <a:pt x="48" y="256"/>
                  </a:lnTo>
                  <a:lnTo>
                    <a:pt x="44" y="244"/>
                  </a:lnTo>
                  <a:lnTo>
                    <a:pt x="40" y="240"/>
                  </a:lnTo>
                  <a:lnTo>
                    <a:pt x="36" y="240"/>
                  </a:lnTo>
                  <a:lnTo>
                    <a:pt x="32" y="236"/>
                  </a:lnTo>
                  <a:lnTo>
                    <a:pt x="28" y="236"/>
                  </a:lnTo>
                  <a:lnTo>
                    <a:pt x="28" y="228"/>
                  </a:lnTo>
                  <a:lnTo>
                    <a:pt x="24" y="224"/>
                  </a:lnTo>
                  <a:lnTo>
                    <a:pt x="20" y="220"/>
                  </a:lnTo>
                  <a:lnTo>
                    <a:pt x="12" y="212"/>
                  </a:lnTo>
                  <a:lnTo>
                    <a:pt x="20" y="212"/>
                  </a:lnTo>
                  <a:lnTo>
                    <a:pt x="24" y="212"/>
                  </a:lnTo>
                  <a:lnTo>
                    <a:pt x="24" y="208"/>
                  </a:lnTo>
                  <a:lnTo>
                    <a:pt x="20" y="204"/>
                  </a:lnTo>
                  <a:lnTo>
                    <a:pt x="20" y="200"/>
                  </a:lnTo>
                  <a:lnTo>
                    <a:pt x="16" y="200"/>
                  </a:lnTo>
                  <a:lnTo>
                    <a:pt x="20" y="192"/>
                  </a:lnTo>
                  <a:lnTo>
                    <a:pt x="20" y="188"/>
                  </a:lnTo>
                  <a:lnTo>
                    <a:pt x="20" y="184"/>
                  </a:lnTo>
                  <a:lnTo>
                    <a:pt x="20" y="176"/>
                  </a:lnTo>
                  <a:lnTo>
                    <a:pt x="16" y="176"/>
                  </a:lnTo>
                  <a:lnTo>
                    <a:pt x="16" y="172"/>
                  </a:lnTo>
                  <a:lnTo>
                    <a:pt x="12" y="168"/>
                  </a:lnTo>
                  <a:lnTo>
                    <a:pt x="12" y="160"/>
                  </a:lnTo>
                  <a:lnTo>
                    <a:pt x="12" y="156"/>
                  </a:lnTo>
                  <a:lnTo>
                    <a:pt x="8" y="156"/>
                  </a:lnTo>
                  <a:lnTo>
                    <a:pt x="8" y="152"/>
                  </a:lnTo>
                  <a:lnTo>
                    <a:pt x="4" y="144"/>
                  </a:lnTo>
                  <a:lnTo>
                    <a:pt x="0" y="136"/>
                  </a:lnTo>
                  <a:lnTo>
                    <a:pt x="4" y="104"/>
                  </a:lnTo>
                  <a:lnTo>
                    <a:pt x="12" y="64"/>
                  </a:lnTo>
                  <a:lnTo>
                    <a:pt x="28" y="0"/>
                  </a:lnTo>
                  <a:lnTo>
                    <a:pt x="148" y="24"/>
                  </a:lnTo>
                  <a:lnTo>
                    <a:pt x="208" y="36"/>
                  </a:lnTo>
                  <a:lnTo>
                    <a:pt x="376" y="64"/>
                  </a:lnTo>
                  <a:lnTo>
                    <a:pt x="456" y="80"/>
                  </a:lnTo>
                  <a:lnTo>
                    <a:pt x="504" y="88"/>
                  </a:lnTo>
                  <a:lnTo>
                    <a:pt x="616" y="104"/>
                  </a:lnTo>
                  <a:lnTo>
                    <a:pt x="728" y="120"/>
                  </a:lnTo>
                  <a:lnTo>
                    <a:pt x="828" y="132"/>
                  </a:lnTo>
                  <a:lnTo>
                    <a:pt x="924" y="140"/>
                  </a:lnTo>
                  <a:lnTo>
                    <a:pt x="1020" y="152"/>
                  </a:lnTo>
                  <a:lnTo>
                    <a:pt x="1108" y="160"/>
                  </a:lnTo>
                  <a:lnTo>
                    <a:pt x="1108" y="208"/>
                  </a:lnTo>
                  <a:lnTo>
                    <a:pt x="1104" y="244"/>
                  </a:lnTo>
                  <a:lnTo>
                    <a:pt x="1100" y="296"/>
                  </a:lnTo>
                  <a:lnTo>
                    <a:pt x="1092" y="376"/>
                  </a:lnTo>
                  <a:lnTo>
                    <a:pt x="1092" y="384"/>
                  </a:lnTo>
                  <a:lnTo>
                    <a:pt x="1084" y="480"/>
                  </a:lnTo>
                  <a:lnTo>
                    <a:pt x="1084" y="492"/>
                  </a:lnTo>
                  <a:lnTo>
                    <a:pt x="1080" y="528"/>
                  </a:lnTo>
                  <a:lnTo>
                    <a:pt x="1076" y="576"/>
                  </a:lnTo>
                  <a:lnTo>
                    <a:pt x="1076" y="584"/>
                  </a:lnTo>
                  <a:lnTo>
                    <a:pt x="1068" y="672"/>
                  </a:lnTo>
                  <a:lnTo>
                    <a:pt x="1064" y="704"/>
                  </a:lnTo>
                  <a:lnTo>
                    <a:pt x="968" y="696"/>
                  </a:lnTo>
                  <a:lnTo>
                    <a:pt x="964" y="692"/>
                  </a:lnTo>
                  <a:lnTo>
                    <a:pt x="876" y="684"/>
                  </a:lnTo>
                  <a:lnTo>
                    <a:pt x="852" y="684"/>
                  </a:lnTo>
                  <a:lnTo>
                    <a:pt x="696" y="664"/>
                  </a:lnTo>
                  <a:lnTo>
                    <a:pt x="660" y="660"/>
                  </a:lnTo>
                  <a:lnTo>
                    <a:pt x="624" y="656"/>
                  </a:lnTo>
                  <a:lnTo>
                    <a:pt x="512" y="640"/>
                  </a:lnTo>
                  <a:lnTo>
                    <a:pt x="492" y="636"/>
                  </a:lnTo>
                  <a:lnTo>
                    <a:pt x="456" y="632"/>
                  </a:lnTo>
                  <a:lnTo>
                    <a:pt x="452" y="632"/>
                  </a:lnTo>
                  <a:lnTo>
                    <a:pt x="392" y="620"/>
                  </a:lnTo>
                  <a:lnTo>
                    <a:pt x="384" y="664"/>
                  </a:lnTo>
                  <a:lnTo>
                    <a:pt x="380" y="692"/>
                  </a:lnTo>
                  <a:lnTo>
                    <a:pt x="376" y="688"/>
                  </a:lnTo>
                  <a:lnTo>
                    <a:pt x="372" y="688"/>
                  </a:lnTo>
                  <a:lnTo>
                    <a:pt x="372" y="684"/>
                  </a:lnTo>
                  <a:lnTo>
                    <a:pt x="368" y="680"/>
                  </a:lnTo>
                  <a:lnTo>
                    <a:pt x="368" y="676"/>
                  </a:lnTo>
                  <a:lnTo>
                    <a:pt x="364" y="676"/>
                  </a:lnTo>
                  <a:lnTo>
                    <a:pt x="364" y="672"/>
                  </a:lnTo>
                  <a:lnTo>
                    <a:pt x="368" y="668"/>
                  </a:lnTo>
                  <a:lnTo>
                    <a:pt x="364" y="664"/>
                  </a:lnTo>
                  <a:lnTo>
                    <a:pt x="364" y="660"/>
                  </a:lnTo>
                  <a:lnTo>
                    <a:pt x="360" y="660"/>
                  </a:lnTo>
                  <a:lnTo>
                    <a:pt x="360" y="656"/>
                  </a:lnTo>
                  <a:lnTo>
                    <a:pt x="360" y="652"/>
                  </a:lnTo>
                  <a:lnTo>
                    <a:pt x="356" y="652"/>
                  </a:lnTo>
                  <a:lnTo>
                    <a:pt x="352" y="652"/>
                  </a:lnTo>
                  <a:lnTo>
                    <a:pt x="352" y="656"/>
                  </a:lnTo>
                  <a:lnTo>
                    <a:pt x="348" y="652"/>
                  </a:lnTo>
                  <a:lnTo>
                    <a:pt x="344" y="65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5003" name="Freeform 8"/>
            <p:cNvSpPr>
              <a:spLocks noEditPoints="1"/>
            </p:cNvSpPr>
            <p:nvPr/>
          </p:nvSpPr>
          <p:spPr bwMode="auto">
            <a:xfrm>
              <a:off x="4015224" y="1483215"/>
              <a:ext cx="248570" cy="367006"/>
            </a:xfrm>
            <a:custGeom>
              <a:avLst/>
              <a:gdLst>
                <a:gd name="T0" fmla="*/ 2147483647 w 404"/>
                <a:gd name="T1" fmla="*/ 2147483647 h 628"/>
                <a:gd name="T2" fmla="*/ 2147483647 w 404"/>
                <a:gd name="T3" fmla="*/ 2147483647 h 628"/>
                <a:gd name="T4" fmla="*/ 2147483647 w 404"/>
                <a:gd name="T5" fmla="*/ 2147483647 h 628"/>
                <a:gd name="T6" fmla="*/ 2147483647 w 404"/>
                <a:gd name="T7" fmla="*/ 2147483647 h 628"/>
                <a:gd name="T8" fmla="*/ 2147483647 w 404"/>
                <a:gd name="T9" fmla="*/ 2147483647 h 628"/>
                <a:gd name="T10" fmla="*/ 2147483647 w 404"/>
                <a:gd name="T11" fmla="*/ 2147483647 h 628"/>
                <a:gd name="T12" fmla="*/ 2147483647 w 404"/>
                <a:gd name="T13" fmla="*/ 2147483647 h 628"/>
                <a:gd name="T14" fmla="*/ 2147483647 w 404"/>
                <a:gd name="T15" fmla="*/ 2147483647 h 628"/>
                <a:gd name="T16" fmla="*/ 2147483647 w 404"/>
                <a:gd name="T17" fmla="*/ 2147483647 h 628"/>
                <a:gd name="T18" fmla="*/ 2147483647 w 404"/>
                <a:gd name="T19" fmla="*/ 2147483647 h 628"/>
                <a:gd name="T20" fmla="*/ 2147483647 w 404"/>
                <a:gd name="T21" fmla="*/ 2147483647 h 628"/>
                <a:gd name="T22" fmla="*/ 2147483647 w 404"/>
                <a:gd name="T23" fmla="*/ 2147483647 h 628"/>
                <a:gd name="T24" fmla="*/ 2147483647 w 404"/>
                <a:gd name="T25" fmla="*/ 2147483647 h 628"/>
                <a:gd name="T26" fmla="*/ 2147483647 w 404"/>
                <a:gd name="T27" fmla="*/ 2147483647 h 628"/>
                <a:gd name="T28" fmla="*/ 2147483647 w 404"/>
                <a:gd name="T29" fmla="*/ 2147483647 h 628"/>
                <a:gd name="T30" fmla="*/ 2147483647 w 404"/>
                <a:gd name="T31" fmla="*/ 2147483647 h 628"/>
                <a:gd name="T32" fmla="*/ 2147483647 w 404"/>
                <a:gd name="T33" fmla="*/ 2147483647 h 628"/>
                <a:gd name="T34" fmla="*/ 2147483647 w 404"/>
                <a:gd name="T35" fmla="*/ 2147483647 h 628"/>
                <a:gd name="T36" fmla="*/ 2147483647 w 404"/>
                <a:gd name="T37" fmla="*/ 2147483647 h 628"/>
                <a:gd name="T38" fmla="*/ 2147483647 w 404"/>
                <a:gd name="T39" fmla="*/ 2147483647 h 628"/>
                <a:gd name="T40" fmla="*/ 2147483647 w 404"/>
                <a:gd name="T41" fmla="*/ 2147483647 h 628"/>
                <a:gd name="T42" fmla="*/ 2147483647 w 404"/>
                <a:gd name="T43" fmla="*/ 2147483647 h 628"/>
                <a:gd name="T44" fmla="*/ 2147483647 w 404"/>
                <a:gd name="T45" fmla="*/ 2147483647 h 628"/>
                <a:gd name="T46" fmla="*/ 2147483647 w 404"/>
                <a:gd name="T47" fmla="*/ 2147483647 h 628"/>
                <a:gd name="T48" fmla="*/ 2147483647 w 404"/>
                <a:gd name="T49" fmla="*/ 2147483647 h 628"/>
                <a:gd name="T50" fmla="*/ 2147483647 w 404"/>
                <a:gd name="T51" fmla="*/ 2147483647 h 628"/>
                <a:gd name="T52" fmla="*/ 2147483647 w 404"/>
                <a:gd name="T53" fmla="*/ 2147483647 h 628"/>
                <a:gd name="T54" fmla="*/ 2147483647 w 404"/>
                <a:gd name="T55" fmla="*/ 2147483647 h 628"/>
                <a:gd name="T56" fmla="*/ 2147483647 w 404"/>
                <a:gd name="T57" fmla="*/ 2147483647 h 628"/>
                <a:gd name="T58" fmla="*/ 2147483647 w 404"/>
                <a:gd name="T59" fmla="*/ 2147483647 h 628"/>
                <a:gd name="T60" fmla="*/ 2147483647 w 404"/>
                <a:gd name="T61" fmla="*/ 2147483647 h 628"/>
                <a:gd name="T62" fmla="*/ 2147483647 w 404"/>
                <a:gd name="T63" fmla="*/ 2147483647 h 628"/>
                <a:gd name="T64" fmla="*/ 2147483647 w 404"/>
                <a:gd name="T65" fmla="*/ 2147483647 h 628"/>
                <a:gd name="T66" fmla="*/ 2147483647 w 404"/>
                <a:gd name="T67" fmla="*/ 2147483647 h 628"/>
                <a:gd name="T68" fmla="*/ 2147483647 w 404"/>
                <a:gd name="T69" fmla="*/ 2147483647 h 628"/>
                <a:gd name="T70" fmla="*/ 2147483647 w 404"/>
                <a:gd name="T71" fmla="*/ 2147483647 h 628"/>
                <a:gd name="T72" fmla="*/ 2147483647 w 404"/>
                <a:gd name="T73" fmla="*/ 2147483647 h 628"/>
                <a:gd name="T74" fmla="*/ 2147483647 w 404"/>
                <a:gd name="T75" fmla="*/ 2147483647 h 628"/>
                <a:gd name="T76" fmla="*/ 2147483647 w 404"/>
                <a:gd name="T77" fmla="*/ 2147483647 h 628"/>
                <a:gd name="T78" fmla="*/ 2147483647 w 404"/>
                <a:gd name="T79" fmla="*/ 2147483647 h 628"/>
                <a:gd name="T80" fmla="*/ 2147483647 w 404"/>
                <a:gd name="T81" fmla="*/ 2147483647 h 628"/>
                <a:gd name="T82" fmla="*/ 2147483647 w 404"/>
                <a:gd name="T83" fmla="*/ 2147483647 h 628"/>
                <a:gd name="T84" fmla="*/ 2147483647 w 404"/>
                <a:gd name="T85" fmla="*/ 2147483647 h 628"/>
                <a:gd name="T86" fmla="*/ 2147483647 w 404"/>
                <a:gd name="T87" fmla="*/ 2147483647 h 628"/>
                <a:gd name="T88" fmla="*/ 2147483647 w 404"/>
                <a:gd name="T89" fmla="*/ 2147483647 h 628"/>
                <a:gd name="T90" fmla="*/ 2147483647 w 404"/>
                <a:gd name="T91" fmla="*/ 2147483647 h 628"/>
                <a:gd name="T92" fmla="*/ 2147483647 w 404"/>
                <a:gd name="T93" fmla="*/ 2147483647 h 628"/>
                <a:gd name="T94" fmla="*/ 2147483647 w 404"/>
                <a:gd name="T95" fmla="*/ 2147483647 h 628"/>
                <a:gd name="T96" fmla="*/ 2147483647 w 404"/>
                <a:gd name="T97" fmla="*/ 21474836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4"/>
                <a:gd name="T148" fmla="*/ 0 h 628"/>
                <a:gd name="T149" fmla="*/ 404 w 404"/>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4" h="628">
                  <a:moveTo>
                    <a:pt x="168" y="472"/>
                  </a:moveTo>
                  <a:lnTo>
                    <a:pt x="164" y="484"/>
                  </a:lnTo>
                  <a:lnTo>
                    <a:pt x="180" y="516"/>
                  </a:lnTo>
                  <a:lnTo>
                    <a:pt x="176" y="520"/>
                  </a:lnTo>
                  <a:lnTo>
                    <a:pt x="172" y="504"/>
                  </a:lnTo>
                  <a:lnTo>
                    <a:pt x="168" y="504"/>
                  </a:lnTo>
                  <a:lnTo>
                    <a:pt x="168" y="516"/>
                  </a:lnTo>
                  <a:lnTo>
                    <a:pt x="164" y="520"/>
                  </a:lnTo>
                  <a:lnTo>
                    <a:pt x="160" y="516"/>
                  </a:lnTo>
                  <a:lnTo>
                    <a:pt x="160" y="508"/>
                  </a:lnTo>
                  <a:lnTo>
                    <a:pt x="156" y="512"/>
                  </a:lnTo>
                  <a:lnTo>
                    <a:pt x="144" y="520"/>
                  </a:lnTo>
                  <a:lnTo>
                    <a:pt x="140" y="536"/>
                  </a:lnTo>
                  <a:lnTo>
                    <a:pt x="144" y="552"/>
                  </a:lnTo>
                  <a:lnTo>
                    <a:pt x="136" y="560"/>
                  </a:lnTo>
                  <a:lnTo>
                    <a:pt x="136" y="576"/>
                  </a:lnTo>
                  <a:lnTo>
                    <a:pt x="132" y="588"/>
                  </a:lnTo>
                  <a:lnTo>
                    <a:pt x="124" y="592"/>
                  </a:lnTo>
                  <a:lnTo>
                    <a:pt x="120" y="628"/>
                  </a:lnTo>
                  <a:lnTo>
                    <a:pt x="104" y="628"/>
                  </a:lnTo>
                  <a:lnTo>
                    <a:pt x="104" y="624"/>
                  </a:lnTo>
                  <a:lnTo>
                    <a:pt x="100" y="612"/>
                  </a:lnTo>
                  <a:lnTo>
                    <a:pt x="92" y="608"/>
                  </a:lnTo>
                  <a:lnTo>
                    <a:pt x="92" y="604"/>
                  </a:lnTo>
                  <a:lnTo>
                    <a:pt x="84" y="600"/>
                  </a:lnTo>
                  <a:lnTo>
                    <a:pt x="80" y="596"/>
                  </a:lnTo>
                  <a:lnTo>
                    <a:pt x="80" y="588"/>
                  </a:lnTo>
                  <a:lnTo>
                    <a:pt x="80" y="584"/>
                  </a:lnTo>
                  <a:lnTo>
                    <a:pt x="76" y="580"/>
                  </a:lnTo>
                  <a:lnTo>
                    <a:pt x="76" y="576"/>
                  </a:lnTo>
                  <a:lnTo>
                    <a:pt x="76" y="572"/>
                  </a:lnTo>
                  <a:lnTo>
                    <a:pt x="64" y="544"/>
                  </a:lnTo>
                  <a:lnTo>
                    <a:pt x="44" y="480"/>
                  </a:lnTo>
                  <a:lnTo>
                    <a:pt x="28" y="428"/>
                  </a:lnTo>
                  <a:lnTo>
                    <a:pt x="0" y="344"/>
                  </a:lnTo>
                  <a:lnTo>
                    <a:pt x="12" y="336"/>
                  </a:lnTo>
                  <a:lnTo>
                    <a:pt x="24" y="348"/>
                  </a:lnTo>
                  <a:lnTo>
                    <a:pt x="24" y="344"/>
                  </a:lnTo>
                  <a:lnTo>
                    <a:pt x="24" y="332"/>
                  </a:lnTo>
                  <a:lnTo>
                    <a:pt x="24" y="328"/>
                  </a:lnTo>
                  <a:lnTo>
                    <a:pt x="24" y="320"/>
                  </a:lnTo>
                  <a:lnTo>
                    <a:pt x="40" y="320"/>
                  </a:lnTo>
                  <a:lnTo>
                    <a:pt x="28" y="308"/>
                  </a:lnTo>
                  <a:lnTo>
                    <a:pt x="40" y="284"/>
                  </a:lnTo>
                  <a:lnTo>
                    <a:pt x="52" y="272"/>
                  </a:lnTo>
                  <a:lnTo>
                    <a:pt x="48" y="264"/>
                  </a:lnTo>
                  <a:lnTo>
                    <a:pt x="56" y="244"/>
                  </a:lnTo>
                  <a:lnTo>
                    <a:pt x="56" y="240"/>
                  </a:lnTo>
                  <a:lnTo>
                    <a:pt x="48" y="236"/>
                  </a:lnTo>
                  <a:lnTo>
                    <a:pt x="48" y="224"/>
                  </a:lnTo>
                  <a:lnTo>
                    <a:pt x="52" y="212"/>
                  </a:lnTo>
                  <a:lnTo>
                    <a:pt x="44" y="208"/>
                  </a:lnTo>
                  <a:lnTo>
                    <a:pt x="48" y="188"/>
                  </a:lnTo>
                  <a:lnTo>
                    <a:pt x="56" y="172"/>
                  </a:lnTo>
                  <a:lnTo>
                    <a:pt x="56" y="152"/>
                  </a:lnTo>
                  <a:lnTo>
                    <a:pt x="52" y="136"/>
                  </a:lnTo>
                  <a:lnTo>
                    <a:pt x="92" y="16"/>
                  </a:lnTo>
                  <a:lnTo>
                    <a:pt x="112" y="16"/>
                  </a:lnTo>
                  <a:lnTo>
                    <a:pt x="116" y="36"/>
                  </a:lnTo>
                  <a:lnTo>
                    <a:pt x="132" y="40"/>
                  </a:lnTo>
                  <a:lnTo>
                    <a:pt x="164" y="16"/>
                  </a:lnTo>
                  <a:lnTo>
                    <a:pt x="176" y="16"/>
                  </a:lnTo>
                  <a:lnTo>
                    <a:pt x="176" y="4"/>
                  </a:lnTo>
                  <a:lnTo>
                    <a:pt x="188" y="0"/>
                  </a:lnTo>
                  <a:lnTo>
                    <a:pt x="236" y="28"/>
                  </a:lnTo>
                  <a:lnTo>
                    <a:pt x="284" y="172"/>
                  </a:lnTo>
                  <a:lnTo>
                    <a:pt x="288" y="176"/>
                  </a:lnTo>
                  <a:lnTo>
                    <a:pt x="284" y="180"/>
                  </a:lnTo>
                  <a:lnTo>
                    <a:pt x="288" y="188"/>
                  </a:lnTo>
                  <a:lnTo>
                    <a:pt x="288" y="192"/>
                  </a:lnTo>
                  <a:lnTo>
                    <a:pt x="292" y="208"/>
                  </a:lnTo>
                  <a:lnTo>
                    <a:pt x="296" y="208"/>
                  </a:lnTo>
                  <a:lnTo>
                    <a:pt x="300" y="204"/>
                  </a:lnTo>
                  <a:lnTo>
                    <a:pt x="312" y="212"/>
                  </a:lnTo>
                  <a:lnTo>
                    <a:pt x="328" y="208"/>
                  </a:lnTo>
                  <a:lnTo>
                    <a:pt x="336" y="220"/>
                  </a:lnTo>
                  <a:lnTo>
                    <a:pt x="328" y="224"/>
                  </a:lnTo>
                  <a:lnTo>
                    <a:pt x="340" y="236"/>
                  </a:lnTo>
                  <a:lnTo>
                    <a:pt x="336" y="252"/>
                  </a:lnTo>
                  <a:lnTo>
                    <a:pt x="344" y="260"/>
                  </a:lnTo>
                  <a:lnTo>
                    <a:pt x="356" y="268"/>
                  </a:lnTo>
                  <a:lnTo>
                    <a:pt x="360" y="260"/>
                  </a:lnTo>
                  <a:lnTo>
                    <a:pt x="372" y="260"/>
                  </a:lnTo>
                  <a:lnTo>
                    <a:pt x="376" y="264"/>
                  </a:lnTo>
                  <a:lnTo>
                    <a:pt x="388" y="280"/>
                  </a:lnTo>
                  <a:lnTo>
                    <a:pt x="384" y="292"/>
                  </a:lnTo>
                  <a:lnTo>
                    <a:pt x="404" y="296"/>
                  </a:lnTo>
                  <a:lnTo>
                    <a:pt x="400" y="304"/>
                  </a:lnTo>
                  <a:lnTo>
                    <a:pt x="388" y="324"/>
                  </a:lnTo>
                  <a:lnTo>
                    <a:pt x="380" y="328"/>
                  </a:lnTo>
                  <a:lnTo>
                    <a:pt x="368" y="324"/>
                  </a:lnTo>
                  <a:lnTo>
                    <a:pt x="356" y="344"/>
                  </a:lnTo>
                  <a:lnTo>
                    <a:pt x="356" y="352"/>
                  </a:lnTo>
                  <a:lnTo>
                    <a:pt x="336" y="356"/>
                  </a:lnTo>
                  <a:lnTo>
                    <a:pt x="332" y="360"/>
                  </a:lnTo>
                  <a:lnTo>
                    <a:pt x="332" y="372"/>
                  </a:lnTo>
                  <a:lnTo>
                    <a:pt x="324" y="372"/>
                  </a:lnTo>
                  <a:lnTo>
                    <a:pt x="324" y="368"/>
                  </a:lnTo>
                  <a:lnTo>
                    <a:pt x="324" y="384"/>
                  </a:lnTo>
                  <a:lnTo>
                    <a:pt x="320" y="388"/>
                  </a:lnTo>
                  <a:lnTo>
                    <a:pt x="308" y="376"/>
                  </a:lnTo>
                  <a:lnTo>
                    <a:pt x="296" y="376"/>
                  </a:lnTo>
                  <a:lnTo>
                    <a:pt x="288" y="388"/>
                  </a:lnTo>
                  <a:lnTo>
                    <a:pt x="280" y="384"/>
                  </a:lnTo>
                  <a:lnTo>
                    <a:pt x="272" y="396"/>
                  </a:lnTo>
                  <a:lnTo>
                    <a:pt x="280" y="412"/>
                  </a:lnTo>
                  <a:lnTo>
                    <a:pt x="276" y="416"/>
                  </a:lnTo>
                  <a:lnTo>
                    <a:pt x="256" y="408"/>
                  </a:lnTo>
                  <a:lnTo>
                    <a:pt x="252" y="412"/>
                  </a:lnTo>
                  <a:lnTo>
                    <a:pt x="248" y="404"/>
                  </a:lnTo>
                  <a:lnTo>
                    <a:pt x="252" y="388"/>
                  </a:lnTo>
                  <a:lnTo>
                    <a:pt x="248" y="384"/>
                  </a:lnTo>
                  <a:lnTo>
                    <a:pt x="240" y="376"/>
                  </a:lnTo>
                  <a:lnTo>
                    <a:pt x="236" y="368"/>
                  </a:lnTo>
                  <a:lnTo>
                    <a:pt x="236" y="376"/>
                  </a:lnTo>
                  <a:lnTo>
                    <a:pt x="244" y="380"/>
                  </a:lnTo>
                  <a:lnTo>
                    <a:pt x="244" y="392"/>
                  </a:lnTo>
                  <a:lnTo>
                    <a:pt x="232" y="404"/>
                  </a:lnTo>
                  <a:lnTo>
                    <a:pt x="236" y="424"/>
                  </a:lnTo>
                  <a:lnTo>
                    <a:pt x="236" y="432"/>
                  </a:lnTo>
                  <a:lnTo>
                    <a:pt x="236" y="456"/>
                  </a:lnTo>
                  <a:lnTo>
                    <a:pt x="228" y="476"/>
                  </a:lnTo>
                  <a:lnTo>
                    <a:pt x="220" y="476"/>
                  </a:lnTo>
                  <a:lnTo>
                    <a:pt x="212" y="468"/>
                  </a:lnTo>
                  <a:lnTo>
                    <a:pt x="208" y="468"/>
                  </a:lnTo>
                  <a:lnTo>
                    <a:pt x="204" y="492"/>
                  </a:lnTo>
                  <a:lnTo>
                    <a:pt x="196" y="500"/>
                  </a:lnTo>
                  <a:lnTo>
                    <a:pt x="188" y="500"/>
                  </a:lnTo>
                  <a:lnTo>
                    <a:pt x="184" y="484"/>
                  </a:lnTo>
                  <a:lnTo>
                    <a:pt x="188" y="476"/>
                  </a:lnTo>
                  <a:lnTo>
                    <a:pt x="180" y="488"/>
                  </a:lnTo>
                  <a:lnTo>
                    <a:pt x="180" y="496"/>
                  </a:lnTo>
                  <a:lnTo>
                    <a:pt x="184" y="512"/>
                  </a:lnTo>
                  <a:lnTo>
                    <a:pt x="184" y="516"/>
                  </a:lnTo>
                  <a:lnTo>
                    <a:pt x="180" y="512"/>
                  </a:lnTo>
                  <a:lnTo>
                    <a:pt x="168" y="480"/>
                  </a:lnTo>
                  <a:lnTo>
                    <a:pt x="172" y="476"/>
                  </a:lnTo>
                  <a:lnTo>
                    <a:pt x="168" y="472"/>
                  </a:lnTo>
                  <a:close/>
                  <a:moveTo>
                    <a:pt x="288" y="396"/>
                  </a:moveTo>
                  <a:lnTo>
                    <a:pt x="292" y="392"/>
                  </a:lnTo>
                  <a:lnTo>
                    <a:pt x="288" y="388"/>
                  </a:lnTo>
                  <a:lnTo>
                    <a:pt x="300" y="384"/>
                  </a:lnTo>
                  <a:lnTo>
                    <a:pt x="312" y="396"/>
                  </a:lnTo>
                  <a:lnTo>
                    <a:pt x="300" y="404"/>
                  </a:lnTo>
                  <a:lnTo>
                    <a:pt x="300" y="412"/>
                  </a:lnTo>
                  <a:lnTo>
                    <a:pt x="292" y="408"/>
                  </a:lnTo>
                  <a:lnTo>
                    <a:pt x="288" y="39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04" name="Freeform 9"/>
            <p:cNvSpPr>
              <a:spLocks/>
            </p:cNvSpPr>
            <p:nvPr/>
          </p:nvSpPr>
          <p:spPr bwMode="auto">
            <a:xfrm>
              <a:off x="2075649" y="1555583"/>
              <a:ext cx="442709" cy="261901"/>
            </a:xfrm>
            <a:custGeom>
              <a:avLst/>
              <a:gdLst>
                <a:gd name="T0" fmla="*/ 2147483647 w 716"/>
                <a:gd name="T1" fmla="*/ 2147483647 h 448"/>
                <a:gd name="T2" fmla="*/ 2147483647 w 716"/>
                <a:gd name="T3" fmla="*/ 2147483647 h 448"/>
                <a:gd name="T4" fmla="*/ 2147483647 w 716"/>
                <a:gd name="T5" fmla="*/ 2147483647 h 448"/>
                <a:gd name="T6" fmla="*/ 2147483647 w 716"/>
                <a:gd name="T7" fmla="*/ 2147483647 h 448"/>
                <a:gd name="T8" fmla="*/ 2147483647 w 716"/>
                <a:gd name="T9" fmla="*/ 2147483647 h 448"/>
                <a:gd name="T10" fmla="*/ 2147483647 w 716"/>
                <a:gd name="T11" fmla="*/ 2147483647 h 448"/>
                <a:gd name="T12" fmla="*/ 2147483647 w 716"/>
                <a:gd name="T13" fmla="*/ 2147483647 h 448"/>
                <a:gd name="T14" fmla="*/ 2147483647 w 716"/>
                <a:gd name="T15" fmla="*/ 2147483647 h 448"/>
                <a:gd name="T16" fmla="*/ 2147483647 w 716"/>
                <a:gd name="T17" fmla="*/ 0 h 448"/>
                <a:gd name="T18" fmla="*/ 2147483647 w 716"/>
                <a:gd name="T19" fmla="*/ 2147483647 h 448"/>
                <a:gd name="T20" fmla="*/ 2147483647 w 716"/>
                <a:gd name="T21" fmla="*/ 2147483647 h 448"/>
                <a:gd name="T22" fmla="*/ 2147483647 w 716"/>
                <a:gd name="T23" fmla="*/ 2147483647 h 448"/>
                <a:gd name="T24" fmla="*/ 2147483647 w 716"/>
                <a:gd name="T25" fmla="*/ 2147483647 h 448"/>
                <a:gd name="T26" fmla="*/ 2147483647 w 716"/>
                <a:gd name="T27" fmla="*/ 2147483647 h 448"/>
                <a:gd name="T28" fmla="*/ 2147483647 w 716"/>
                <a:gd name="T29" fmla="*/ 2147483647 h 448"/>
                <a:gd name="T30" fmla="*/ 2147483647 w 716"/>
                <a:gd name="T31" fmla="*/ 2147483647 h 448"/>
                <a:gd name="T32" fmla="*/ 2147483647 w 716"/>
                <a:gd name="T33" fmla="*/ 2147483647 h 448"/>
                <a:gd name="T34" fmla="*/ 2147483647 w 716"/>
                <a:gd name="T35" fmla="*/ 2147483647 h 448"/>
                <a:gd name="T36" fmla="*/ 2147483647 w 716"/>
                <a:gd name="T37" fmla="*/ 2147483647 h 448"/>
                <a:gd name="T38" fmla="*/ 2147483647 w 716"/>
                <a:gd name="T39" fmla="*/ 2147483647 h 448"/>
                <a:gd name="T40" fmla="*/ 2147483647 w 716"/>
                <a:gd name="T41" fmla="*/ 2147483647 h 448"/>
                <a:gd name="T42" fmla="*/ 2147483647 w 716"/>
                <a:gd name="T43" fmla="*/ 2147483647 h 448"/>
                <a:gd name="T44" fmla="*/ 2147483647 w 716"/>
                <a:gd name="T45" fmla="*/ 2147483647 h 448"/>
                <a:gd name="T46" fmla="*/ 2147483647 w 716"/>
                <a:gd name="T47" fmla="*/ 2147483647 h 448"/>
                <a:gd name="T48" fmla="*/ 2147483647 w 716"/>
                <a:gd name="T49" fmla="*/ 2147483647 h 448"/>
                <a:gd name="T50" fmla="*/ 2147483647 w 716"/>
                <a:gd name="T51" fmla="*/ 2147483647 h 448"/>
                <a:gd name="T52" fmla="*/ 2147483647 w 716"/>
                <a:gd name="T53" fmla="*/ 2147483647 h 448"/>
                <a:gd name="T54" fmla="*/ 2147483647 w 716"/>
                <a:gd name="T55" fmla="*/ 2147483647 h 448"/>
                <a:gd name="T56" fmla="*/ 2147483647 w 716"/>
                <a:gd name="T57" fmla="*/ 2147483647 h 448"/>
                <a:gd name="T58" fmla="*/ 2147483647 w 716"/>
                <a:gd name="T59" fmla="*/ 2147483647 h 448"/>
                <a:gd name="T60" fmla="*/ 2147483647 w 716"/>
                <a:gd name="T61" fmla="*/ 2147483647 h 448"/>
                <a:gd name="T62" fmla="*/ 2147483647 w 716"/>
                <a:gd name="T63" fmla="*/ 2147483647 h 448"/>
                <a:gd name="T64" fmla="*/ 2147483647 w 716"/>
                <a:gd name="T65" fmla="*/ 2147483647 h 448"/>
                <a:gd name="T66" fmla="*/ 2147483647 w 716"/>
                <a:gd name="T67" fmla="*/ 2147483647 h 448"/>
                <a:gd name="T68" fmla="*/ 2147483647 w 716"/>
                <a:gd name="T69" fmla="*/ 2147483647 h 448"/>
                <a:gd name="T70" fmla="*/ 2147483647 w 716"/>
                <a:gd name="T71" fmla="*/ 2147483647 h 448"/>
                <a:gd name="T72" fmla="*/ 2147483647 w 716"/>
                <a:gd name="T73" fmla="*/ 2147483647 h 448"/>
                <a:gd name="T74" fmla="*/ 2147483647 w 716"/>
                <a:gd name="T75" fmla="*/ 2147483647 h 448"/>
                <a:gd name="T76" fmla="*/ 2147483647 w 716"/>
                <a:gd name="T77" fmla="*/ 2147483647 h 448"/>
                <a:gd name="T78" fmla="*/ 2147483647 w 716"/>
                <a:gd name="T79" fmla="*/ 2147483647 h 448"/>
                <a:gd name="T80" fmla="*/ 2147483647 w 716"/>
                <a:gd name="T81" fmla="*/ 2147483647 h 448"/>
                <a:gd name="T82" fmla="*/ 2147483647 w 716"/>
                <a:gd name="T83" fmla="*/ 2147483647 h 448"/>
                <a:gd name="T84" fmla="*/ 2147483647 w 716"/>
                <a:gd name="T85" fmla="*/ 2147483647 h 448"/>
                <a:gd name="T86" fmla="*/ 2147483647 w 716"/>
                <a:gd name="T87" fmla="*/ 2147483647 h 448"/>
                <a:gd name="T88" fmla="*/ 2147483647 w 716"/>
                <a:gd name="T89" fmla="*/ 2147483647 h 448"/>
                <a:gd name="T90" fmla="*/ 2147483647 w 716"/>
                <a:gd name="T91" fmla="*/ 2147483647 h 448"/>
                <a:gd name="T92" fmla="*/ 2147483647 w 716"/>
                <a:gd name="T93" fmla="*/ 2147483647 h 448"/>
                <a:gd name="T94" fmla="*/ 2147483647 w 716"/>
                <a:gd name="T95" fmla="*/ 2147483647 h 448"/>
                <a:gd name="T96" fmla="*/ 2147483647 w 716"/>
                <a:gd name="T97" fmla="*/ 2147483647 h 448"/>
                <a:gd name="T98" fmla="*/ 2147483647 w 716"/>
                <a:gd name="T99" fmla="*/ 2147483647 h 448"/>
                <a:gd name="T100" fmla="*/ 2147483647 w 716"/>
                <a:gd name="T101" fmla="*/ 2147483647 h 448"/>
                <a:gd name="T102" fmla="*/ 2147483647 w 716"/>
                <a:gd name="T103" fmla="*/ 2147483647 h 448"/>
                <a:gd name="T104" fmla="*/ 2147483647 w 716"/>
                <a:gd name="T105" fmla="*/ 2147483647 h 448"/>
                <a:gd name="T106" fmla="*/ 2147483647 w 716"/>
                <a:gd name="T107" fmla="*/ 2147483647 h 448"/>
                <a:gd name="T108" fmla="*/ 2147483647 w 716"/>
                <a:gd name="T109" fmla="*/ 2147483647 h 448"/>
                <a:gd name="T110" fmla="*/ 2147483647 w 716"/>
                <a:gd name="T111" fmla="*/ 2147483647 h 448"/>
                <a:gd name="T112" fmla="*/ 2147483647 w 716"/>
                <a:gd name="T113" fmla="*/ 2147483647 h 448"/>
                <a:gd name="T114" fmla="*/ 2147483647 w 716"/>
                <a:gd name="T115" fmla="*/ 2147483647 h 448"/>
                <a:gd name="T116" fmla="*/ 2147483647 w 716"/>
                <a:gd name="T117" fmla="*/ 2147483647 h 448"/>
                <a:gd name="T118" fmla="*/ 2147483647 w 716"/>
                <a:gd name="T119" fmla="*/ 2147483647 h 448"/>
                <a:gd name="T120" fmla="*/ 2147483647 w 716"/>
                <a:gd name="T121" fmla="*/ 2147483647 h 448"/>
                <a:gd name="T122" fmla="*/ 2147483647 w 716"/>
                <a:gd name="T123" fmla="*/ 2147483647 h 4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6"/>
                <a:gd name="T187" fmla="*/ 0 h 448"/>
                <a:gd name="T188" fmla="*/ 716 w 716"/>
                <a:gd name="T189" fmla="*/ 448 h 4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6" h="448">
                  <a:moveTo>
                    <a:pt x="508" y="444"/>
                  </a:moveTo>
                  <a:lnTo>
                    <a:pt x="480" y="444"/>
                  </a:lnTo>
                  <a:lnTo>
                    <a:pt x="412" y="440"/>
                  </a:lnTo>
                  <a:lnTo>
                    <a:pt x="400" y="440"/>
                  </a:lnTo>
                  <a:lnTo>
                    <a:pt x="336" y="436"/>
                  </a:lnTo>
                  <a:lnTo>
                    <a:pt x="196" y="428"/>
                  </a:lnTo>
                  <a:lnTo>
                    <a:pt x="104" y="424"/>
                  </a:lnTo>
                  <a:lnTo>
                    <a:pt x="100" y="424"/>
                  </a:lnTo>
                  <a:lnTo>
                    <a:pt x="0" y="416"/>
                  </a:lnTo>
                  <a:lnTo>
                    <a:pt x="4" y="368"/>
                  </a:lnTo>
                  <a:lnTo>
                    <a:pt x="8" y="332"/>
                  </a:lnTo>
                  <a:lnTo>
                    <a:pt x="8" y="320"/>
                  </a:lnTo>
                  <a:lnTo>
                    <a:pt x="16" y="224"/>
                  </a:lnTo>
                  <a:lnTo>
                    <a:pt x="16" y="216"/>
                  </a:lnTo>
                  <a:lnTo>
                    <a:pt x="24" y="136"/>
                  </a:lnTo>
                  <a:lnTo>
                    <a:pt x="28" y="84"/>
                  </a:lnTo>
                  <a:lnTo>
                    <a:pt x="32" y="48"/>
                  </a:lnTo>
                  <a:lnTo>
                    <a:pt x="32" y="0"/>
                  </a:lnTo>
                  <a:lnTo>
                    <a:pt x="136" y="8"/>
                  </a:lnTo>
                  <a:lnTo>
                    <a:pt x="220" y="12"/>
                  </a:lnTo>
                  <a:lnTo>
                    <a:pt x="268" y="16"/>
                  </a:lnTo>
                  <a:lnTo>
                    <a:pt x="388" y="24"/>
                  </a:lnTo>
                  <a:lnTo>
                    <a:pt x="448" y="24"/>
                  </a:lnTo>
                  <a:lnTo>
                    <a:pt x="496" y="28"/>
                  </a:lnTo>
                  <a:lnTo>
                    <a:pt x="592" y="28"/>
                  </a:lnTo>
                  <a:lnTo>
                    <a:pt x="656" y="32"/>
                  </a:lnTo>
                  <a:lnTo>
                    <a:pt x="656" y="40"/>
                  </a:lnTo>
                  <a:lnTo>
                    <a:pt x="660" y="48"/>
                  </a:lnTo>
                  <a:lnTo>
                    <a:pt x="660" y="52"/>
                  </a:lnTo>
                  <a:lnTo>
                    <a:pt x="660" y="56"/>
                  </a:lnTo>
                  <a:lnTo>
                    <a:pt x="664" y="60"/>
                  </a:lnTo>
                  <a:lnTo>
                    <a:pt x="664" y="64"/>
                  </a:lnTo>
                  <a:lnTo>
                    <a:pt x="664" y="68"/>
                  </a:lnTo>
                  <a:lnTo>
                    <a:pt x="668" y="68"/>
                  </a:lnTo>
                  <a:lnTo>
                    <a:pt x="668" y="72"/>
                  </a:lnTo>
                  <a:lnTo>
                    <a:pt x="668" y="76"/>
                  </a:lnTo>
                  <a:lnTo>
                    <a:pt x="668" y="80"/>
                  </a:lnTo>
                  <a:lnTo>
                    <a:pt x="664" y="80"/>
                  </a:lnTo>
                  <a:lnTo>
                    <a:pt x="664" y="84"/>
                  </a:lnTo>
                  <a:lnTo>
                    <a:pt x="664" y="88"/>
                  </a:lnTo>
                  <a:lnTo>
                    <a:pt x="660" y="88"/>
                  </a:lnTo>
                  <a:lnTo>
                    <a:pt x="664" y="92"/>
                  </a:lnTo>
                  <a:lnTo>
                    <a:pt x="660" y="92"/>
                  </a:lnTo>
                  <a:lnTo>
                    <a:pt x="664" y="92"/>
                  </a:lnTo>
                  <a:lnTo>
                    <a:pt x="664" y="96"/>
                  </a:lnTo>
                  <a:lnTo>
                    <a:pt x="664" y="108"/>
                  </a:lnTo>
                  <a:lnTo>
                    <a:pt x="664" y="112"/>
                  </a:lnTo>
                  <a:lnTo>
                    <a:pt x="660" y="112"/>
                  </a:lnTo>
                  <a:lnTo>
                    <a:pt x="664" y="112"/>
                  </a:lnTo>
                  <a:lnTo>
                    <a:pt x="664" y="116"/>
                  </a:lnTo>
                  <a:lnTo>
                    <a:pt x="664" y="120"/>
                  </a:lnTo>
                  <a:lnTo>
                    <a:pt x="664" y="124"/>
                  </a:lnTo>
                  <a:lnTo>
                    <a:pt x="664" y="128"/>
                  </a:lnTo>
                  <a:lnTo>
                    <a:pt x="664" y="132"/>
                  </a:lnTo>
                  <a:lnTo>
                    <a:pt x="664" y="136"/>
                  </a:lnTo>
                  <a:lnTo>
                    <a:pt x="668" y="136"/>
                  </a:lnTo>
                  <a:lnTo>
                    <a:pt x="664" y="136"/>
                  </a:lnTo>
                  <a:lnTo>
                    <a:pt x="664" y="140"/>
                  </a:lnTo>
                  <a:lnTo>
                    <a:pt x="664" y="144"/>
                  </a:lnTo>
                  <a:lnTo>
                    <a:pt x="664" y="148"/>
                  </a:lnTo>
                  <a:lnTo>
                    <a:pt x="664" y="152"/>
                  </a:lnTo>
                  <a:lnTo>
                    <a:pt x="668" y="152"/>
                  </a:lnTo>
                  <a:lnTo>
                    <a:pt x="668" y="156"/>
                  </a:lnTo>
                  <a:lnTo>
                    <a:pt x="668" y="160"/>
                  </a:lnTo>
                  <a:lnTo>
                    <a:pt x="672" y="172"/>
                  </a:lnTo>
                  <a:lnTo>
                    <a:pt x="676" y="176"/>
                  </a:lnTo>
                  <a:lnTo>
                    <a:pt x="672" y="184"/>
                  </a:lnTo>
                  <a:lnTo>
                    <a:pt x="676" y="184"/>
                  </a:lnTo>
                  <a:lnTo>
                    <a:pt x="676" y="188"/>
                  </a:lnTo>
                  <a:lnTo>
                    <a:pt x="676" y="192"/>
                  </a:lnTo>
                  <a:lnTo>
                    <a:pt x="680" y="192"/>
                  </a:lnTo>
                  <a:lnTo>
                    <a:pt x="680" y="200"/>
                  </a:lnTo>
                  <a:lnTo>
                    <a:pt x="684" y="204"/>
                  </a:lnTo>
                  <a:lnTo>
                    <a:pt x="684" y="212"/>
                  </a:lnTo>
                  <a:lnTo>
                    <a:pt x="688" y="220"/>
                  </a:lnTo>
                  <a:lnTo>
                    <a:pt x="688" y="224"/>
                  </a:lnTo>
                  <a:lnTo>
                    <a:pt x="688" y="228"/>
                  </a:lnTo>
                  <a:lnTo>
                    <a:pt x="688" y="232"/>
                  </a:lnTo>
                  <a:lnTo>
                    <a:pt x="688" y="240"/>
                  </a:lnTo>
                  <a:lnTo>
                    <a:pt x="688" y="244"/>
                  </a:lnTo>
                  <a:lnTo>
                    <a:pt x="688" y="248"/>
                  </a:lnTo>
                  <a:lnTo>
                    <a:pt x="688" y="252"/>
                  </a:lnTo>
                  <a:lnTo>
                    <a:pt x="692" y="256"/>
                  </a:lnTo>
                  <a:lnTo>
                    <a:pt x="688" y="260"/>
                  </a:lnTo>
                  <a:lnTo>
                    <a:pt x="692" y="264"/>
                  </a:lnTo>
                  <a:lnTo>
                    <a:pt x="688" y="268"/>
                  </a:lnTo>
                  <a:lnTo>
                    <a:pt x="692" y="268"/>
                  </a:lnTo>
                  <a:lnTo>
                    <a:pt x="692" y="280"/>
                  </a:lnTo>
                  <a:lnTo>
                    <a:pt x="688" y="280"/>
                  </a:lnTo>
                  <a:lnTo>
                    <a:pt x="692" y="288"/>
                  </a:lnTo>
                  <a:lnTo>
                    <a:pt x="692" y="292"/>
                  </a:lnTo>
                  <a:lnTo>
                    <a:pt x="692" y="296"/>
                  </a:lnTo>
                  <a:lnTo>
                    <a:pt x="688" y="300"/>
                  </a:lnTo>
                  <a:lnTo>
                    <a:pt x="692" y="300"/>
                  </a:lnTo>
                  <a:lnTo>
                    <a:pt x="692" y="308"/>
                  </a:lnTo>
                  <a:lnTo>
                    <a:pt x="696" y="308"/>
                  </a:lnTo>
                  <a:lnTo>
                    <a:pt x="696" y="312"/>
                  </a:lnTo>
                  <a:lnTo>
                    <a:pt x="696" y="320"/>
                  </a:lnTo>
                  <a:lnTo>
                    <a:pt x="696" y="324"/>
                  </a:lnTo>
                  <a:lnTo>
                    <a:pt x="692" y="328"/>
                  </a:lnTo>
                  <a:lnTo>
                    <a:pt x="696" y="336"/>
                  </a:lnTo>
                  <a:lnTo>
                    <a:pt x="696" y="344"/>
                  </a:lnTo>
                  <a:lnTo>
                    <a:pt x="692" y="344"/>
                  </a:lnTo>
                  <a:lnTo>
                    <a:pt x="692" y="352"/>
                  </a:lnTo>
                  <a:lnTo>
                    <a:pt x="696" y="352"/>
                  </a:lnTo>
                  <a:lnTo>
                    <a:pt x="696" y="356"/>
                  </a:lnTo>
                  <a:lnTo>
                    <a:pt x="696" y="360"/>
                  </a:lnTo>
                  <a:lnTo>
                    <a:pt x="700" y="372"/>
                  </a:lnTo>
                  <a:lnTo>
                    <a:pt x="700" y="376"/>
                  </a:lnTo>
                  <a:lnTo>
                    <a:pt x="700" y="380"/>
                  </a:lnTo>
                  <a:lnTo>
                    <a:pt x="704" y="384"/>
                  </a:lnTo>
                  <a:lnTo>
                    <a:pt x="708" y="388"/>
                  </a:lnTo>
                  <a:lnTo>
                    <a:pt x="712" y="392"/>
                  </a:lnTo>
                  <a:lnTo>
                    <a:pt x="712" y="408"/>
                  </a:lnTo>
                  <a:lnTo>
                    <a:pt x="712" y="412"/>
                  </a:lnTo>
                  <a:lnTo>
                    <a:pt x="716" y="416"/>
                  </a:lnTo>
                  <a:lnTo>
                    <a:pt x="716" y="424"/>
                  </a:lnTo>
                  <a:lnTo>
                    <a:pt x="712" y="436"/>
                  </a:lnTo>
                  <a:lnTo>
                    <a:pt x="716" y="444"/>
                  </a:lnTo>
                  <a:lnTo>
                    <a:pt x="716" y="448"/>
                  </a:lnTo>
                  <a:lnTo>
                    <a:pt x="652" y="448"/>
                  </a:lnTo>
                  <a:lnTo>
                    <a:pt x="580" y="448"/>
                  </a:lnTo>
                  <a:lnTo>
                    <a:pt x="576" y="448"/>
                  </a:lnTo>
                  <a:lnTo>
                    <a:pt x="508" y="44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05" name="Freeform 10"/>
            <p:cNvSpPr>
              <a:spLocks/>
            </p:cNvSpPr>
            <p:nvPr/>
          </p:nvSpPr>
          <p:spPr bwMode="auto">
            <a:xfrm>
              <a:off x="2053876" y="1800253"/>
              <a:ext cx="468111" cy="292915"/>
            </a:xfrm>
            <a:custGeom>
              <a:avLst/>
              <a:gdLst>
                <a:gd name="T0" fmla="*/ 2147483647 w 760"/>
                <a:gd name="T1" fmla="*/ 2147483647 h 504"/>
                <a:gd name="T2" fmla="*/ 2147483647 w 760"/>
                <a:gd name="T3" fmla="*/ 2147483647 h 504"/>
                <a:gd name="T4" fmla="*/ 2147483647 w 760"/>
                <a:gd name="T5" fmla="*/ 2147483647 h 504"/>
                <a:gd name="T6" fmla="*/ 2147483647 w 760"/>
                <a:gd name="T7" fmla="*/ 2147483647 h 504"/>
                <a:gd name="T8" fmla="*/ 2147483647 w 760"/>
                <a:gd name="T9" fmla="*/ 2147483647 h 504"/>
                <a:gd name="T10" fmla="*/ 2147483647 w 760"/>
                <a:gd name="T11" fmla="*/ 2147483647 h 504"/>
                <a:gd name="T12" fmla="*/ 2147483647 w 760"/>
                <a:gd name="T13" fmla="*/ 2147483647 h 504"/>
                <a:gd name="T14" fmla="*/ 2147483647 w 760"/>
                <a:gd name="T15" fmla="*/ 2147483647 h 504"/>
                <a:gd name="T16" fmla="*/ 2147483647 w 760"/>
                <a:gd name="T17" fmla="*/ 2147483647 h 504"/>
                <a:gd name="T18" fmla="*/ 2147483647 w 760"/>
                <a:gd name="T19" fmla="*/ 2147483647 h 504"/>
                <a:gd name="T20" fmla="*/ 2147483647 w 760"/>
                <a:gd name="T21" fmla="*/ 2147483647 h 504"/>
                <a:gd name="T22" fmla="*/ 2147483647 w 760"/>
                <a:gd name="T23" fmla="*/ 2147483647 h 504"/>
                <a:gd name="T24" fmla="*/ 2147483647 w 760"/>
                <a:gd name="T25" fmla="*/ 2147483647 h 504"/>
                <a:gd name="T26" fmla="*/ 2147483647 w 760"/>
                <a:gd name="T27" fmla="*/ 2147483647 h 504"/>
                <a:gd name="T28" fmla="*/ 2147483647 w 760"/>
                <a:gd name="T29" fmla="*/ 2147483647 h 504"/>
                <a:gd name="T30" fmla="*/ 2147483647 w 760"/>
                <a:gd name="T31" fmla="*/ 2147483647 h 504"/>
                <a:gd name="T32" fmla="*/ 2147483647 w 760"/>
                <a:gd name="T33" fmla="*/ 2147483647 h 504"/>
                <a:gd name="T34" fmla="*/ 2147483647 w 760"/>
                <a:gd name="T35" fmla="*/ 2147483647 h 504"/>
                <a:gd name="T36" fmla="*/ 2147483647 w 760"/>
                <a:gd name="T37" fmla="*/ 2147483647 h 504"/>
                <a:gd name="T38" fmla="*/ 2147483647 w 760"/>
                <a:gd name="T39" fmla="*/ 2147483647 h 504"/>
                <a:gd name="T40" fmla="*/ 2147483647 w 760"/>
                <a:gd name="T41" fmla="*/ 2147483647 h 504"/>
                <a:gd name="T42" fmla="*/ 2147483647 w 760"/>
                <a:gd name="T43" fmla="*/ 2147483647 h 504"/>
                <a:gd name="T44" fmla="*/ 2147483647 w 760"/>
                <a:gd name="T45" fmla="*/ 2147483647 h 504"/>
                <a:gd name="T46" fmla="*/ 2147483647 w 760"/>
                <a:gd name="T47" fmla="*/ 2147483647 h 504"/>
                <a:gd name="T48" fmla="*/ 2147483647 w 760"/>
                <a:gd name="T49" fmla="*/ 2147483647 h 504"/>
                <a:gd name="T50" fmla="*/ 2147483647 w 760"/>
                <a:gd name="T51" fmla="*/ 2147483647 h 504"/>
                <a:gd name="T52" fmla="*/ 2147483647 w 760"/>
                <a:gd name="T53" fmla="*/ 2147483647 h 504"/>
                <a:gd name="T54" fmla="*/ 2147483647 w 760"/>
                <a:gd name="T55" fmla="*/ 2147483647 h 504"/>
                <a:gd name="T56" fmla="*/ 2147483647 w 760"/>
                <a:gd name="T57" fmla="*/ 2147483647 h 504"/>
                <a:gd name="T58" fmla="*/ 2147483647 w 760"/>
                <a:gd name="T59" fmla="*/ 2147483647 h 504"/>
                <a:gd name="T60" fmla="*/ 2147483647 w 760"/>
                <a:gd name="T61" fmla="*/ 2147483647 h 504"/>
                <a:gd name="T62" fmla="*/ 2147483647 w 760"/>
                <a:gd name="T63" fmla="*/ 2147483647 h 504"/>
                <a:gd name="T64" fmla="*/ 2147483647 w 760"/>
                <a:gd name="T65" fmla="*/ 2147483647 h 504"/>
                <a:gd name="T66" fmla="*/ 2147483647 w 760"/>
                <a:gd name="T67" fmla="*/ 2147483647 h 504"/>
                <a:gd name="T68" fmla="*/ 2147483647 w 760"/>
                <a:gd name="T69" fmla="*/ 2147483647 h 504"/>
                <a:gd name="T70" fmla="*/ 2147483647 w 760"/>
                <a:gd name="T71" fmla="*/ 2147483647 h 504"/>
                <a:gd name="T72" fmla="*/ 2147483647 w 760"/>
                <a:gd name="T73" fmla="*/ 2147483647 h 504"/>
                <a:gd name="T74" fmla="*/ 2147483647 w 760"/>
                <a:gd name="T75" fmla="*/ 2147483647 h 504"/>
                <a:gd name="T76" fmla="*/ 2147483647 w 760"/>
                <a:gd name="T77" fmla="*/ 2147483647 h 504"/>
                <a:gd name="T78" fmla="*/ 2147483647 w 760"/>
                <a:gd name="T79" fmla="*/ 2147483647 h 504"/>
                <a:gd name="T80" fmla="*/ 2147483647 w 760"/>
                <a:gd name="T81" fmla="*/ 2147483647 h 504"/>
                <a:gd name="T82" fmla="*/ 2147483647 w 760"/>
                <a:gd name="T83" fmla="*/ 2147483647 h 504"/>
                <a:gd name="T84" fmla="*/ 2147483647 w 760"/>
                <a:gd name="T85" fmla="*/ 2147483647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504"/>
                <a:gd name="T131" fmla="*/ 760 w 760"/>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504">
                  <a:moveTo>
                    <a:pt x="128" y="412"/>
                  </a:moveTo>
                  <a:lnTo>
                    <a:pt x="104" y="408"/>
                  </a:lnTo>
                  <a:lnTo>
                    <a:pt x="56" y="404"/>
                  </a:lnTo>
                  <a:lnTo>
                    <a:pt x="0" y="400"/>
                  </a:lnTo>
                  <a:lnTo>
                    <a:pt x="8" y="336"/>
                  </a:lnTo>
                  <a:lnTo>
                    <a:pt x="8" y="332"/>
                  </a:lnTo>
                  <a:lnTo>
                    <a:pt x="12" y="284"/>
                  </a:lnTo>
                  <a:lnTo>
                    <a:pt x="12" y="244"/>
                  </a:lnTo>
                  <a:lnTo>
                    <a:pt x="16" y="240"/>
                  </a:lnTo>
                  <a:lnTo>
                    <a:pt x="20" y="184"/>
                  </a:lnTo>
                  <a:lnTo>
                    <a:pt x="24" y="128"/>
                  </a:lnTo>
                  <a:lnTo>
                    <a:pt x="28" y="96"/>
                  </a:lnTo>
                  <a:lnTo>
                    <a:pt x="36" y="8"/>
                  </a:lnTo>
                  <a:lnTo>
                    <a:pt x="36" y="0"/>
                  </a:lnTo>
                  <a:lnTo>
                    <a:pt x="136" y="8"/>
                  </a:lnTo>
                  <a:lnTo>
                    <a:pt x="140" y="8"/>
                  </a:lnTo>
                  <a:lnTo>
                    <a:pt x="232" y="12"/>
                  </a:lnTo>
                  <a:lnTo>
                    <a:pt x="372" y="20"/>
                  </a:lnTo>
                  <a:lnTo>
                    <a:pt x="436" y="24"/>
                  </a:lnTo>
                  <a:lnTo>
                    <a:pt x="448" y="24"/>
                  </a:lnTo>
                  <a:lnTo>
                    <a:pt x="516" y="28"/>
                  </a:lnTo>
                  <a:lnTo>
                    <a:pt x="544" y="28"/>
                  </a:lnTo>
                  <a:lnTo>
                    <a:pt x="612" y="32"/>
                  </a:lnTo>
                  <a:lnTo>
                    <a:pt x="616" y="32"/>
                  </a:lnTo>
                  <a:lnTo>
                    <a:pt x="688" y="32"/>
                  </a:lnTo>
                  <a:lnTo>
                    <a:pt x="752" y="32"/>
                  </a:lnTo>
                  <a:lnTo>
                    <a:pt x="748" y="48"/>
                  </a:lnTo>
                  <a:lnTo>
                    <a:pt x="740" y="60"/>
                  </a:lnTo>
                  <a:lnTo>
                    <a:pt x="724" y="72"/>
                  </a:lnTo>
                  <a:lnTo>
                    <a:pt x="724" y="76"/>
                  </a:lnTo>
                  <a:lnTo>
                    <a:pt x="724" y="80"/>
                  </a:lnTo>
                  <a:lnTo>
                    <a:pt x="732" y="88"/>
                  </a:lnTo>
                  <a:lnTo>
                    <a:pt x="732" y="96"/>
                  </a:lnTo>
                  <a:lnTo>
                    <a:pt x="736" y="104"/>
                  </a:lnTo>
                  <a:lnTo>
                    <a:pt x="748" y="104"/>
                  </a:lnTo>
                  <a:lnTo>
                    <a:pt x="752" y="108"/>
                  </a:lnTo>
                  <a:lnTo>
                    <a:pt x="760" y="116"/>
                  </a:lnTo>
                  <a:lnTo>
                    <a:pt x="760" y="120"/>
                  </a:lnTo>
                  <a:lnTo>
                    <a:pt x="760" y="124"/>
                  </a:lnTo>
                  <a:lnTo>
                    <a:pt x="760" y="164"/>
                  </a:lnTo>
                  <a:lnTo>
                    <a:pt x="760" y="188"/>
                  </a:lnTo>
                  <a:lnTo>
                    <a:pt x="760" y="212"/>
                  </a:lnTo>
                  <a:lnTo>
                    <a:pt x="760" y="224"/>
                  </a:lnTo>
                  <a:lnTo>
                    <a:pt x="760" y="268"/>
                  </a:lnTo>
                  <a:lnTo>
                    <a:pt x="760" y="316"/>
                  </a:lnTo>
                  <a:lnTo>
                    <a:pt x="760" y="364"/>
                  </a:lnTo>
                  <a:lnTo>
                    <a:pt x="744" y="364"/>
                  </a:lnTo>
                  <a:lnTo>
                    <a:pt x="748" y="368"/>
                  </a:lnTo>
                  <a:lnTo>
                    <a:pt x="748" y="376"/>
                  </a:lnTo>
                  <a:lnTo>
                    <a:pt x="748" y="380"/>
                  </a:lnTo>
                  <a:lnTo>
                    <a:pt x="752" y="380"/>
                  </a:lnTo>
                  <a:lnTo>
                    <a:pt x="752" y="384"/>
                  </a:lnTo>
                  <a:lnTo>
                    <a:pt x="752" y="392"/>
                  </a:lnTo>
                  <a:lnTo>
                    <a:pt x="748" y="396"/>
                  </a:lnTo>
                  <a:lnTo>
                    <a:pt x="748" y="400"/>
                  </a:lnTo>
                  <a:lnTo>
                    <a:pt x="748" y="404"/>
                  </a:lnTo>
                  <a:lnTo>
                    <a:pt x="756" y="404"/>
                  </a:lnTo>
                  <a:lnTo>
                    <a:pt x="760" y="416"/>
                  </a:lnTo>
                  <a:lnTo>
                    <a:pt x="760" y="424"/>
                  </a:lnTo>
                  <a:lnTo>
                    <a:pt x="756" y="424"/>
                  </a:lnTo>
                  <a:lnTo>
                    <a:pt x="752" y="428"/>
                  </a:lnTo>
                  <a:lnTo>
                    <a:pt x="756" y="432"/>
                  </a:lnTo>
                  <a:lnTo>
                    <a:pt x="752" y="436"/>
                  </a:lnTo>
                  <a:lnTo>
                    <a:pt x="752" y="440"/>
                  </a:lnTo>
                  <a:lnTo>
                    <a:pt x="752" y="448"/>
                  </a:lnTo>
                  <a:lnTo>
                    <a:pt x="748" y="456"/>
                  </a:lnTo>
                  <a:lnTo>
                    <a:pt x="744" y="456"/>
                  </a:lnTo>
                  <a:lnTo>
                    <a:pt x="744" y="460"/>
                  </a:lnTo>
                  <a:lnTo>
                    <a:pt x="740" y="464"/>
                  </a:lnTo>
                  <a:lnTo>
                    <a:pt x="740" y="468"/>
                  </a:lnTo>
                  <a:lnTo>
                    <a:pt x="740" y="476"/>
                  </a:lnTo>
                  <a:lnTo>
                    <a:pt x="748" y="480"/>
                  </a:lnTo>
                  <a:lnTo>
                    <a:pt x="752" y="480"/>
                  </a:lnTo>
                  <a:lnTo>
                    <a:pt x="752" y="484"/>
                  </a:lnTo>
                  <a:lnTo>
                    <a:pt x="756" y="492"/>
                  </a:lnTo>
                  <a:lnTo>
                    <a:pt x="756" y="496"/>
                  </a:lnTo>
                  <a:lnTo>
                    <a:pt x="756" y="500"/>
                  </a:lnTo>
                  <a:lnTo>
                    <a:pt x="760" y="504"/>
                  </a:lnTo>
                  <a:lnTo>
                    <a:pt x="756" y="504"/>
                  </a:lnTo>
                  <a:lnTo>
                    <a:pt x="748" y="500"/>
                  </a:lnTo>
                  <a:lnTo>
                    <a:pt x="744" y="500"/>
                  </a:lnTo>
                  <a:lnTo>
                    <a:pt x="744" y="504"/>
                  </a:lnTo>
                  <a:lnTo>
                    <a:pt x="740" y="500"/>
                  </a:lnTo>
                  <a:lnTo>
                    <a:pt x="740" y="496"/>
                  </a:lnTo>
                  <a:lnTo>
                    <a:pt x="732" y="488"/>
                  </a:lnTo>
                  <a:lnTo>
                    <a:pt x="736" y="484"/>
                  </a:lnTo>
                  <a:lnTo>
                    <a:pt x="736" y="480"/>
                  </a:lnTo>
                  <a:lnTo>
                    <a:pt x="732" y="480"/>
                  </a:lnTo>
                  <a:lnTo>
                    <a:pt x="724" y="480"/>
                  </a:lnTo>
                  <a:lnTo>
                    <a:pt x="724" y="476"/>
                  </a:lnTo>
                  <a:lnTo>
                    <a:pt x="712" y="472"/>
                  </a:lnTo>
                  <a:lnTo>
                    <a:pt x="708" y="472"/>
                  </a:lnTo>
                  <a:lnTo>
                    <a:pt x="708" y="468"/>
                  </a:lnTo>
                  <a:lnTo>
                    <a:pt x="704" y="468"/>
                  </a:lnTo>
                  <a:lnTo>
                    <a:pt x="692" y="464"/>
                  </a:lnTo>
                  <a:lnTo>
                    <a:pt x="688" y="460"/>
                  </a:lnTo>
                  <a:lnTo>
                    <a:pt x="684" y="460"/>
                  </a:lnTo>
                  <a:lnTo>
                    <a:pt x="680" y="456"/>
                  </a:lnTo>
                  <a:lnTo>
                    <a:pt x="676" y="456"/>
                  </a:lnTo>
                  <a:lnTo>
                    <a:pt x="672" y="452"/>
                  </a:lnTo>
                  <a:lnTo>
                    <a:pt x="664" y="452"/>
                  </a:lnTo>
                  <a:lnTo>
                    <a:pt x="660" y="452"/>
                  </a:lnTo>
                  <a:lnTo>
                    <a:pt x="656" y="452"/>
                  </a:lnTo>
                  <a:lnTo>
                    <a:pt x="652" y="452"/>
                  </a:lnTo>
                  <a:lnTo>
                    <a:pt x="648" y="456"/>
                  </a:lnTo>
                  <a:lnTo>
                    <a:pt x="640" y="452"/>
                  </a:lnTo>
                  <a:lnTo>
                    <a:pt x="636" y="456"/>
                  </a:lnTo>
                  <a:lnTo>
                    <a:pt x="632" y="452"/>
                  </a:lnTo>
                  <a:lnTo>
                    <a:pt x="628" y="452"/>
                  </a:lnTo>
                  <a:lnTo>
                    <a:pt x="624" y="452"/>
                  </a:lnTo>
                  <a:lnTo>
                    <a:pt x="616" y="452"/>
                  </a:lnTo>
                  <a:lnTo>
                    <a:pt x="616" y="456"/>
                  </a:lnTo>
                  <a:lnTo>
                    <a:pt x="612" y="460"/>
                  </a:lnTo>
                  <a:lnTo>
                    <a:pt x="608" y="464"/>
                  </a:lnTo>
                  <a:lnTo>
                    <a:pt x="604" y="464"/>
                  </a:lnTo>
                  <a:lnTo>
                    <a:pt x="600" y="464"/>
                  </a:lnTo>
                  <a:lnTo>
                    <a:pt x="592" y="460"/>
                  </a:lnTo>
                  <a:lnTo>
                    <a:pt x="592" y="456"/>
                  </a:lnTo>
                  <a:lnTo>
                    <a:pt x="588" y="456"/>
                  </a:lnTo>
                  <a:lnTo>
                    <a:pt x="572" y="448"/>
                  </a:lnTo>
                  <a:lnTo>
                    <a:pt x="564" y="444"/>
                  </a:lnTo>
                  <a:lnTo>
                    <a:pt x="560" y="440"/>
                  </a:lnTo>
                  <a:lnTo>
                    <a:pt x="556" y="432"/>
                  </a:lnTo>
                  <a:lnTo>
                    <a:pt x="480" y="428"/>
                  </a:lnTo>
                  <a:lnTo>
                    <a:pt x="452" y="428"/>
                  </a:lnTo>
                  <a:lnTo>
                    <a:pt x="384" y="428"/>
                  </a:lnTo>
                  <a:lnTo>
                    <a:pt x="284" y="420"/>
                  </a:lnTo>
                  <a:lnTo>
                    <a:pt x="196" y="416"/>
                  </a:lnTo>
                  <a:lnTo>
                    <a:pt x="128" y="41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5006" name="Freeform 11"/>
            <p:cNvSpPr>
              <a:spLocks/>
            </p:cNvSpPr>
            <p:nvPr/>
          </p:nvSpPr>
          <p:spPr bwMode="auto">
            <a:xfrm>
              <a:off x="1602096" y="1826099"/>
              <a:ext cx="468111" cy="368728"/>
            </a:xfrm>
            <a:custGeom>
              <a:avLst/>
              <a:gdLst>
                <a:gd name="T0" fmla="*/ 2147483647 w 760"/>
                <a:gd name="T1" fmla="*/ 2147483647 h 632"/>
                <a:gd name="T2" fmla="*/ 2147483647 w 760"/>
                <a:gd name="T3" fmla="*/ 2147483647 h 632"/>
                <a:gd name="T4" fmla="*/ 2147483647 w 760"/>
                <a:gd name="T5" fmla="*/ 2147483647 h 632"/>
                <a:gd name="T6" fmla="*/ 2147483647 w 760"/>
                <a:gd name="T7" fmla="*/ 2147483647 h 632"/>
                <a:gd name="T8" fmla="*/ 2147483647 w 760"/>
                <a:gd name="T9" fmla="*/ 2147483647 h 632"/>
                <a:gd name="T10" fmla="*/ 2147483647 w 760"/>
                <a:gd name="T11" fmla="*/ 2147483647 h 632"/>
                <a:gd name="T12" fmla="*/ 2147483647 w 760"/>
                <a:gd name="T13" fmla="*/ 2147483647 h 632"/>
                <a:gd name="T14" fmla="*/ 2147483647 w 760"/>
                <a:gd name="T15" fmla="*/ 2147483647 h 632"/>
                <a:gd name="T16" fmla="*/ 2147483647 w 760"/>
                <a:gd name="T17" fmla="*/ 2147483647 h 632"/>
                <a:gd name="T18" fmla="*/ 2147483647 w 760"/>
                <a:gd name="T19" fmla="*/ 2147483647 h 632"/>
                <a:gd name="T20" fmla="*/ 2147483647 w 760"/>
                <a:gd name="T21" fmla="*/ 2147483647 h 632"/>
                <a:gd name="T22" fmla="*/ 2147483647 w 760"/>
                <a:gd name="T23" fmla="*/ 2147483647 h 632"/>
                <a:gd name="T24" fmla="*/ 2147483647 w 760"/>
                <a:gd name="T25" fmla="*/ 2147483647 h 632"/>
                <a:gd name="T26" fmla="*/ 2147483647 w 760"/>
                <a:gd name="T27" fmla="*/ 2147483647 h 632"/>
                <a:gd name="T28" fmla="*/ 0 w 760"/>
                <a:gd name="T29" fmla="*/ 2147483647 h 632"/>
                <a:gd name="T30" fmla="*/ 2147483647 w 760"/>
                <a:gd name="T31" fmla="*/ 2147483647 h 632"/>
                <a:gd name="T32" fmla="*/ 2147483647 w 760"/>
                <a:gd name="T33" fmla="*/ 2147483647 h 632"/>
                <a:gd name="T34" fmla="*/ 2147483647 w 760"/>
                <a:gd name="T35" fmla="*/ 2147483647 h 632"/>
                <a:gd name="T36" fmla="*/ 2147483647 w 760"/>
                <a:gd name="T37" fmla="*/ 2147483647 h 632"/>
                <a:gd name="T38" fmla="*/ 2147483647 w 760"/>
                <a:gd name="T39" fmla="*/ 2147483647 h 632"/>
                <a:gd name="T40" fmla="*/ 2147483647 w 760"/>
                <a:gd name="T41" fmla="*/ 2147483647 h 632"/>
                <a:gd name="T42" fmla="*/ 2147483647 w 760"/>
                <a:gd name="T43" fmla="*/ 2147483647 h 632"/>
                <a:gd name="T44" fmla="*/ 2147483647 w 760"/>
                <a:gd name="T45" fmla="*/ 2147483647 h 632"/>
                <a:gd name="T46" fmla="*/ 2147483647 w 760"/>
                <a:gd name="T47" fmla="*/ 2147483647 h 632"/>
                <a:gd name="T48" fmla="*/ 2147483647 w 760"/>
                <a:gd name="T49" fmla="*/ 2147483647 h 632"/>
                <a:gd name="T50" fmla="*/ 2147483647 w 760"/>
                <a:gd name="T51" fmla="*/ 0 h 632"/>
                <a:gd name="T52" fmla="*/ 2147483647 w 760"/>
                <a:gd name="T53" fmla="*/ 2147483647 h 632"/>
                <a:gd name="T54" fmla="*/ 2147483647 w 760"/>
                <a:gd name="T55" fmla="*/ 2147483647 h 632"/>
                <a:gd name="T56" fmla="*/ 2147483647 w 760"/>
                <a:gd name="T57" fmla="*/ 2147483647 h 632"/>
                <a:gd name="T58" fmla="*/ 2147483647 w 760"/>
                <a:gd name="T59" fmla="*/ 2147483647 h 632"/>
                <a:gd name="T60" fmla="*/ 2147483647 w 760"/>
                <a:gd name="T61" fmla="*/ 2147483647 h 632"/>
                <a:gd name="T62" fmla="*/ 2147483647 w 760"/>
                <a:gd name="T63" fmla="*/ 2147483647 h 632"/>
                <a:gd name="T64" fmla="*/ 2147483647 w 760"/>
                <a:gd name="T65" fmla="*/ 2147483647 h 632"/>
                <a:gd name="T66" fmla="*/ 2147483647 w 760"/>
                <a:gd name="T67" fmla="*/ 2147483647 h 632"/>
                <a:gd name="T68" fmla="*/ 2147483647 w 760"/>
                <a:gd name="T69" fmla="*/ 2147483647 h 632"/>
                <a:gd name="T70" fmla="*/ 2147483647 w 760"/>
                <a:gd name="T71" fmla="*/ 2147483647 h 632"/>
                <a:gd name="T72" fmla="*/ 2147483647 w 760"/>
                <a:gd name="T73" fmla="*/ 2147483647 h 632"/>
                <a:gd name="T74" fmla="*/ 2147483647 w 760"/>
                <a:gd name="T75" fmla="*/ 2147483647 h 632"/>
                <a:gd name="T76" fmla="*/ 2147483647 w 760"/>
                <a:gd name="T77" fmla="*/ 2147483647 h 632"/>
                <a:gd name="T78" fmla="*/ 2147483647 w 760"/>
                <a:gd name="T79" fmla="*/ 2147483647 h 632"/>
                <a:gd name="T80" fmla="*/ 2147483647 w 760"/>
                <a:gd name="T81" fmla="*/ 2147483647 h 632"/>
                <a:gd name="T82" fmla="*/ 2147483647 w 760"/>
                <a:gd name="T83" fmla="*/ 2147483647 h 632"/>
                <a:gd name="T84" fmla="*/ 2147483647 w 760"/>
                <a:gd name="T85" fmla="*/ 2147483647 h 632"/>
                <a:gd name="T86" fmla="*/ 2147483647 w 760"/>
                <a:gd name="T87" fmla="*/ 2147483647 h 632"/>
                <a:gd name="T88" fmla="*/ 2147483647 w 760"/>
                <a:gd name="T89" fmla="*/ 2147483647 h 632"/>
                <a:gd name="T90" fmla="*/ 2147483647 w 760"/>
                <a:gd name="T91" fmla="*/ 2147483647 h 632"/>
                <a:gd name="T92" fmla="*/ 2147483647 w 760"/>
                <a:gd name="T93" fmla="*/ 2147483647 h 632"/>
                <a:gd name="T94" fmla="*/ 2147483647 w 760"/>
                <a:gd name="T95" fmla="*/ 2147483647 h 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0"/>
                <a:gd name="T145" fmla="*/ 0 h 632"/>
                <a:gd name="T146" fmla="*/ 760 w 760"/>
                <a:gd name="T147" fmla="*/ 632 h 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0" h="632">
                  <a:moveTo>
                    <a:pt x="724" y="536"/>
                  </a:moveTo>
                  <a:lnTo>
                    <a:pt x="720" y="552"/>
                  </a:lnTo>
                  <a:lnTo>
                    <a:pt x="720" y="576"/>
                  </a:lnTo>
                  <a:lnTo>
                    <a:pt x="716" y="632"/>
                  </a:lnTo>
                  <a:lnTo>
                    <a:pt x="624" y="624"/>
                  </a:lnTo>
                  <a:lnTo>
                    <a:pt x="588" y="620"/>
                  </a:lnTo>
                  <a:lnTo>
                    <a:pt x="496" y="608"/>
                  </a:lnTo>
                  <a:lnTo>
                    <a:pt x="480" y="608"/>
                  </a:lnTo>
                  <a:lnTo>
                    <a:pt x="428" y="604"/>
                  </a:lnTo>
                  <a:lnTo>
                    <a:pt x="380" y="596"/>
                  </a:lnTo>
                  <a:lnTo>
                    <a:pt x="320" y="588"/>
                  </a:lnTo>
                  <a:lnTo>
                    <a:pt x="204" y="576"/>
                  </a:lnTo>
                  <a:lnTo>
                    <a:pt x="108" y="560"/>
                  </a:lnTo>
                  <a:lnTo>
                    <a:pt x="100" y="560"/>
                  </a:lnTo>
                  <a:lnTo>
                    <a:pt x="0" y="544"/>
                  </a:lnTo>
                  <a:lnTo>
                    <a:pt x="4" y="508"/>
                  </a:lnTo>
                  <a:lnTo>
                    <a:pt x="12" y="464"/>
                  </a:lnTo>
                  <a:lnTo>
                    <a:pt x="24" y="408"/>
                  </a:lnTo>
                  <a:lnTo>
                    <a:pt x="32" y="340"/>
                  </a:lnTo>
                  <a:lnTo>
                    <a:pt x="44" y="268"/>
                  </a:lnTo>
                  <a:lnTo>
                    <a:pt x="52" y="232"/>
                  </a:lnTo>
                  <a:lnTo>
                    <a:pt x="56" y="200"/>
                  </a:lnTo>
                  <a:lnTo>
                    <a:pt x="64" y="140"/>
                  </a:lnTo>
                  <a:lnTo>
                    <a:pt x="76" y="72"/>
                  </a:lnTo>
                  <a:lnTo>
                    <a:pt x="80" y="44"/>
                  </a:lnTo>
                  <a:lnTo>
                    <a:pt x="88" y="0"/>
                  </a:lnTo>
                  <a:lnTo>
                    <a:pt x="148" y="12"/>
                  </a:lnTo>
                  <a:lnTo>
                    <a:pt x="152" y="12"/>
                  </a:lnTo>
                  <a:lnTo>
                    <a:pt x="188" y="16"/>
                  </a:lnTo>
                  <a:lnTo>
                    <a:pt x="208" y="20"/>
                  </a:lnTo>
                  <a:lnTo>
                    <a:pt x="320" y="36"/>
                  </a:lnTo>
                  <a:lnTo>
                    <a:pt x="356" y="40"/>
                  </a:lnTo>
                  <a:lnTo>
                    <a:pt x="392" y="44"/>
                  </a:lnTo>
                  <a:lnTo>
                    <a:pt x="548" y="64"/>
                  </a:lnTo>
                  <a:lnTo>
                    <a:pt x="572" y="64"/>
                  </a:lnTo>
                  <a:lnTo>
                    <a:pt x="660" y="72"/>
                  </a:lnTo>
                  <a:lnTo>
                    <a:pt x="664" y="76"/>
                  </a:lnTo>
                  <a:lnTo>
                    <a:pt x="760" y="84"/>
                  </a:lnTo>
                  <a:lnTo>
                    <a:pt x="756" y="140"/>
                  </a:lnTo>
                  <a:lnTo>
                    <a:pt x="752" y="196"/>
                  </a:lnTo>
                  <a:lnTo>
                    <a:pt x="748" y="200"/>
                  </a:lnTo>
                  <a:lnTo>
                    <a:pt x="748" y="240"/>
                  </a:lnTo>
                  <a:lnTo>
                    <a:pt x="744" y="288"/>
                  </a:lnTo>
                  <a:lnTo>
                    <a:pt x="744" y="292"/>
                  </a:lnTo>
                  <a:lnTo>
                    <a:pt x="736" y="356"/>
                  </a:lnTo>
                  <a:lnTo>
                    <a:pt x="732" y="408"/>
                  </a:lnTo>
                  <a:lnTo>
                    <a:pt x="724" y="492"/>
                  </a:lnTo>
                  <a:lnTo>
                    <a:pt x="724" y="5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07" name="Freeform 12"/>
            <p:cNvSpPr>
              <a:spLocks noEditPoints="1"/>
            </p:cNvSpPr>
            <p:nvPr/>
          </p:nvSpPr>
          <p:spPr bwMode="auto">
            <a:xfrm>
              <a:off x="2734270" y="1726163"/>
              <a:ext cx="353804" cy="360113"/>
            </a:xfrm>
            <a:custGeom>
              <a:avLst/>
              <a:gdLst>
                <a:gd name="T0" fmla="*/ 2147483647 w 572"/>
                <a:gd name="T1" fmla="*/ 2147483647 h 608"/>
                <a:gd name="T2" fmla="*/ 2147483647 w 572"/>
                <a:gd name="T3" fmla="*/ 2147483647 h 608"/>
                <a:gd name="T4" fmla="*/ 2147483647 w 572"/>
                <a:gd name="T5" fmla="*/ 2147483647 h 608"/>
                <a:gd name="T6" fmla="*/ 2147483647 w 572"/>
                <a:gd name="T7" fmla="*/ 2147483647 h 608"/>
                <a:gd name="T8" fmla="*/ 2147483647 w 572"/>
                <a:gd name="T9" fmla="*/ 2147483647 h 608"/>
                <a:gd name="T10" fmla="*/ 2147483647 w 572"/>
                <a:gd name="T11" fmla="*/ 2147483647 h 608"/>
                <a:gd name="T12" fmla="*/ 2147483647 w 572"/>
                <a:gd name="T13" fmla="*/ 2147483647 h 608"/>
                <a:gd name="T14" fmla="*/ 2147483647 w 572"/>
                <a:gd name="T15" fmla="*/ 2147483647 h 608"/>
                <a:gd name="T16" fmla="*/ 2147483647 w 572"/>
                <a:gd name="T17" fmla="*/ 2147483647 h 608"/>
                <a:gd name="T18" fmla="*/ 2147483647 w 572"/>
                <a:gd name="T19" fmla="*/ 2147483647 h 608"/>
                <a:gd name="T20" fmla="*/ 2147483647 w 572"/>
                <a:gd name="T21" fmla="*/ 2147483647 h 608"/>
                <a:gd name="T22" fmla="*/ 2147483647 w 572"/>
                <a:gd name="T23" fmla="*/ 2147483647 h 608"/>
                <a:gd name="T24" fmla="*/ 2147483647 w 572"/>
                <a:gd name="T25" fmla="*/ 2147483647 h 608"/>
                <a:gd name="T26" fmla="*/ 2147483647 w 572"/>
                <a:gd name="T27" fmla="*/ 2147483647 h 608"/>
                <a:gd name="T28" fmla="*/ 2147483647 w 572"/>
                <a:gd name="T29" fmla="*/ 2147483647 h 608"/>
                <a:gd name="T30" fmla="*/ 2147483647 w 572"/>
                <a:gd name="T31" fmla="*/ 2147483647 h 608"/>
                <a:gd name="T32" fmla="*/ 2147483647 w 572"/>
                <a:gd name="T33" fmla="*/ 2147483647 h 608"/>
                <a:gd name="T34" fmla="*/ 2147483647 w 572"/>
                <a:gd name="T35" fmla="*/ 2147483647 h 608"/>
                <a:gd name="T36" fmla="*/ 2147483647 w 572"/>
                <a:gd name="T37" fmla="*/ 2147483647 h 608"/>
                <a:gd name="T38" fmla="*/ 2147483647 w 572"/>
                <a:gd name="T39" fmla="*/ 2147483647 h 608"/>
                <a:gd name="T40" fmla="*/ 2147483647 w 572"/>
                <a:gd name="T41" fmla="*/ 2147483647 h 608"/>
                <a:gd name="T42" fmla="*/ 2147483647 w 572"/>
                <a:gd name="T43" fmla="*/ 2147483647 h 608"/>
                <a:gd name="T44" fmla="*/ 2147483647 w 572"/>
                <a:gd name="T45" fmla="*/ 2147483647 h 608"/>
                <a:gd name="T46" fmla="*/ 2147483647 w 572"/>
                <a:gd name="T47" fmla="*/ 2147483647 h 608"/>
                <a:gd name="T48" fmla="*/ 2147483647 w 572"/>
                <a:gd name="T49" fmla="*/ 2147483647 h 608"/>
                <a:gd name="T50" fmla="*/ 2147483647 w 572"/>
                <a:gd name="T51" fmla="*/ 2147483647 h 608"/>
                <a:gd name="T52" fmla="*/ 2147483647 w 572"/>
                <a:gd name="T53" fmla="*/ 2147483647 h 608"/>
                <a:gd name="T54" fmla="*/ 2147483647 w 572"/>
                <a:gd name="T55" fmla="*/ 2147483647 h 608"/>
                <a:gd name="T56" fmla="*/ 2147483647 w 572"/>
                <a:gd name="T57" fmla="*/ 2147483647 h 608"/>
                <a:gd name="T58" fmla="*/ 2147483647 w 572"/>
                <a:gd name="T59" fmla="*/ 2147483647 h 608"/>
                <a:gd name="T60" fmla="*/ 0 w 572"/>
                <a:gd name="T61" fmla="*/ 2147483647 h 608"/>
                <a:gd name="T62" fmla="*/ 2147483647 w 572"/>
                <a:gd name="T63" fmla="*/ 2147483647 h 608"/>
                <a:gd name="T64" fmla="*/ 2147483647 w 572"/>
                <a:gd name="T65" fmla="*/ 2147483647 h 608"/>
                <a:gd name="T66" fmla="*/ 2147483647 w 572"/>
                <a:gd name="T67" fmla="*/ 2147483647 h 608"/>
                <a:gd name="T68" fmla="*/ 2147483647 w 572"/>
                <a:gd name="T69" fmla="*/ 2147483647 h 608"/>
                <a:gd name="T70" fmla="*/ 2147483647 w 572"/>
                <a:gd name="T71" fmla="*/ 2147483647 h 608"/>
                <a:gd name="T72" fmla="*/ 2147483647 w 572"/>
                <a:gd name="T73" fmla="*/ 0 h 608"/>
                <a:gd name="T74" fmla="*/ 2147483647 w 572"/>
                <a:gd name="T75" fmla="*/ 2147483647 h 608"/>
                <a:gd name="T76" fmla="*/ 2147483647 w 572"/>
                <a:gd name="T77" fmla="*/ 2147483647 h 608"/>
                <a:gd name="T78" fmla="*/ 2147483647 w 572"/>
                <a:gd name="T79" fmla="*/ 2147483647 h 608"/>
                <a:gd name="T80" fmla="*/ 2147483647 w 572"/>
                <a:gd name="T81" fmla="*/ 2147483647 h 608"/>
                <a:gd name="T82" fmla="*/ 2147483647 w 572"/>
                <a:gd name="T83" fmla="*/ 2147483647 h 608"/>
                <a:gd name="T84" fmla="*/ 2147483647 w 572"/>
                <a:gd name="T85" fmla="*/ 2147483647 h 608"/>
                <a:gd name="T86" fmla="*/ 2147483647 w 572"/>
                <a:gd name="T87" fmla="*/ 2147483647 h 608"/>
                <a:gd name="T88" fmla="*/ 2147483647 w 572"/>
                <a:gd name="T89" fmla="*/ 2147483647 h 608"/>
                <a:gd name="T90" fmla="*/ 2147483647 w 572"/>
                <a:gd name="T91" fmla="*/ 2147483647 h 608"/>
                <a:gd name="T92" fmla="*/ 2147483647 w 572"/>
                <a:gd name="T93" fmla="*/ 2147483647 h 608"/>
                <a:gd name="T94" fmla="*/ 2147483647 w 572"/>
                <a:gd name="T95" fmla="*/ 2147483647 h 608"/>
                <a:gd name="T96" fmla="*/ 2147483647 w 572"/>
                <a:gd name="T97" fmla="*/ 2147483647 h 608"/>
                <a:gd name="T98" fmla="*/ 2147483647 w 572"/>
                <a:gd name="T99" fmla="*/ 2147483647 h 608"/>
                <a:gd name="T100" fmla="*/ 2147483647 w 572"/>
                <a:gd name="T101" fmla="*/ 2147483647 h 608"/>
                <a:gd name="T102" fmla="*/ 2147483647 w 572"/>
                <a:gd name="T103" fmla="*/ 2147483647 h 608"/>
                <a:gd name="T104" fmla="*/ 2147483647 w 572"/>
                <a:gd name="T105" fmla="*/ 2147483647 h 608"/>
                <a:gd name="T106" fmla="*/ 2147483647 w 572"/>
                <a:gd name="T107" fmla="*/ 2147483647 h 608"/>
                <a:gd name="T108" fmla="*/ 2147483647 w 572"/>
                <a:gd name="T109" fmla="*/ 2147483647 h 608"/>
                <a:gd name="T110" fmla="*/ 2147483647 w 572"/>
                <a:gd name="T111" fmla="*/ 2147483647 h 608"/>
                <a:gd name="T112" fmla="*/ 2147483647 w 572"/>
                <a:gd name="T113" fmla="*/ 2147483647 h 608"/>
                <a:gd name="T114" fmla="*/ 2147483647 w 572"/>
                <a:gd name="T115" fmla="*/ 2147483647 h 608"/>
                <a:gd name="T116" fmla="*/ 2147483647 w 572"/>
                <a:gd name="T117" fmla="*/ 2147483647 h 608"/>
                <a:gd name="T118" fmla="*/ 2147483647 w 572"/>
                <a:gd name="T119" fmla="*/ 2147483647 h 608"/>
                <a:gd name="T120" fmla="*/ 2147483647 w 572"/>
                <a:gd name="T121" fmla="*/ 2147483647 h 608"/>
                <a:gd name="T122" fmla="*/ 2147483647 w 572"/>
                <a:gd name="T123" fmla="*/ 2147483647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608"/>
                <a:gd name="T188" fmla="*/ 572 w 572"/>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608">
                  <a:moveTo>
                    <a:pt x="500" y="252"/>
                  </a:moveTo>
                  <a:lnTo>
                    <a:pt x="492" y="256"/>
                  </a:lnTo>
                  <a:lnTo>
                    <a:pt x="492" y="264"/>
                  </a:lnTo>
                  <a:lnTo>
                    <a:pt x="480" y="284"/>
                  </a:lnTo>
                  <a:lnTo>
                    <a:pt x="480" y="292"/>
                  </a:lnTo>
                  <a:lnTo>
                    <a:pt x="480" y="296"/>
                  </a:lnTo>
                  <a:lnTo>
                    <a:pt x="484" y="304"/>
                  </a:lnTo>
                  <a:lnTo>
                    <a:pt x="480" y="300"/>
                  </a:lnTo>
                  <a:lnTo>
                    <a:pt x="476" y="308"/>
                  </a:lnTo>
                  <a:lnTo>
                    <a:pt x="484" y="312"/>
                  </a:lnTo>
                  <a:lnTo>
                    <a:pt x="488" y="308"/>
                  </a:lnTo>
                  <a:lnTo>
                    <a:pt x="492" y="300"/>
                  </a:lnTo>
                  <a:lnTo>
                    <a:pt x="504" y="292"/>
                  </a:lnTo>
                  <a:lnTo>
                    <a:pt x="504" y="288"/>
                  </a:lnTo>
                  <a:lnTo>
                    <a:pt x="516" y="268"/>
                  </a:lnTo>
                  <a:lnTo>
                    <a:pt x="520" y="264"/>
                  </a:lnTo>
                  <a:lnTo>
                    <a:pt x="520" y="268"/>
                  </a:lnTo>
                  <a:lnTo>
                    <a:pt x="532" y="256"/>
                  </a:lnTo>
                  <a:lnTo>
                    <a:pt x="540" y="268"/>
                  </a:lnTo>
                  <a:lnTo>
                    <a:pt x="544" y="268"/>
                  </a:lnTo>
                  <a:lnTo>
                    <a:pt x="540" y="284"/>
                  </a:lnTo>
                  <a:lnTo>
                    <a:pt x="532" y="308"/>
                  </a:lnTo>
                  <a:lnTo>
                    <a:pt x="528" y="336"/>
                  </a:lnTo>
                  <a:lnTo>
                    <a:pt x="532" y="356"/>
                  </a:lnTo>
                  <a:lnTo>
                    <a:pt x="520" y="368"/>
                  </a:lnTo>
                  <a:lnTo>
                    <a:pt x="516" y="396"/>
                  </a:lnTo>
                  <a:lnTo>
                    <a:pt x="520" y="428"/>
                  </a:lnTo>
                  <a:lnTo>
                    <a:pt x="512" y="444"/>
                  </a:lnTo>
                  <a:lnTo>
                    <a:pt x="512" y="456"/>
                  </a:lnTo>
                  <a:lnTo>
                    <a:pt x="508" y="472"/>
                  </a:lnTo>
                  <a:lnTo>
                    <a:pt x="508" y="492"/>
                  </a:lnTo>
                  <a:lnTo>
                    <a:pt x="512" y="508"/>
                  </a:lnTo>
                  <a:lnTo>
                    <a:pt x="508" y="516"/>
                  </a:lnTo>
                  <a:lnTo>
                    <a:pt x="516" y="524"/>
                  </a:lnTo>
                  <a:lnTo>
                    <a:pt x="520" y="540"/>
                  </a:lnTo>
                  <a:lnTo>
                    <a:pt x="524" y="548"/>
                  </a:lnTo>
                  <a:lnTo>
                    <a:pt x="524" y="564"/>
                  </a:lnTo>
                  <a:lnTo>
                    <a:pt x="524" y="588"/>
                  </a:lnTo>
                  <a:lnTo>
                    <a:pt x="484" y="592"/>
                  </a:lnTo>
                  <a:lnTo>
                    <a:pt x="476" y="592"/>
                  </a:lnTo>
                  <a:lnTo>
                    <a:pt x="432" y="596"/>
                  </a:lnTo>
                  <a:lnTo>
                    <a:pt x="428" y="596"/>
                  </a:lnTo>
                  <a:lnTo>
                    <a:pt x="412" y="600"/>
                  </a:lnTo>
                  <a:lnTo>
                    <a:pt x="368" y="600"/>
                  </a:lnTo>
                  <a:lnTo>
                    <a:pt x="364" y="600"/>
                  </a:lnTo>
                  <a:lnTo>
                    <a:pt x="320" y="604"/>
                  </a:lnTo>
                  <a:lnTo>
                    <a:pt x="312" y="604"/>
                  </a:lnTo>
                  <a:lnTo>
                    <a:pt x="260" y="604"/>
                  </a:lnTo>
                  <a:lnTo>
                    <a:pt x="240" y="608"/>
                  </a:lnTo>
                  <a:lnTo>
                    <a:pt x="240" y="604"/>
                  </a:lnTo>
                  <a:lnTo>
                    <a:pt x="240" y="600"/>
                  </a:lnTo>
                  <a:lnTo>
                    <a:pt x="236" y="600"/>
                  </a:lnTo>
                  <a:lnTo>
                    <a:pt x="232" y="588"/>
                  </a:lnTo>
                  <a:lnTo>
                    <a:pt x="228" y="588"/>
                  </a:lnTo>
                  <a:lnTo>
                    <a:pt x="212" y="584"/>
                  </a:lnTo>
                  <a:lnTo>
                    <a:pt x="208" y="584"/>
                  </a:lnTo>
                  <a:lnTo>
                    <a:pt x="200" y="580"/>
                  </a:lnTo>
                  <a:lnTo>
                    <a:pt x="196" y="576"/>
                  </a:lnTo>
                  <a:lnTo>
                    <a:pt x="192" y="572"/>
                  </a:lnTo>
                  <a:lnTo>
                    <a:pt x="192" y="560"/>
                  </a:lnTo>
                  <a:lnTo>
                    <a:pt x="188" y="552"/>
                  </a:lnTo>
                  <a:lnTo>
                    <a:pt x="184" y="540"/>
                  </a:lnTo>
                  <a:lnTo>
                    <a:pt x="184" y="532"/>
                  </a:lnTo>
                  <a:lnTo>
                    <a:pt x="184" y="520"/>
                  </a:lnTo>
                  <a:lnTo>
                    <a:pt x="192" y="508"/>
                  </a:lnTo>
                  <a:lnTo>
                    <a:pt x="192" y="504"/>
                  </a:lnTo>
                  <a:lnTo>
                    <a:pt x="188" y="500"/>
                  </a:lnTo>
                  <a:lnTo>
                    <a:pt x="180" y="492"/>
                  </a:lnTo>
                  <a:lnTo>
                    <a:pt x="176" y="492"/>
                  </a:lnTo>
                  <a:lnTo>
                    <a:pt x="176" y="484"/>
                  </a:lnTo>
                  <a:lnTo>
                    <a:pt x="172" y="480"/>
                  </a:lnTo>
                  <a:lnTo>
                    <a:pt x="172" y="472"/>
                  </a:lnTo>
                  <a:lnTo>
                    <a:pt x="172" y="468"/>
                  </a:lnTo>
                  <a:lnTo>
                    <a:pt x="172" y="460"/>
                  </a:lnTo>
                  <a:lnTo>
                    <a:pt x="168" y="448"/>
                  </a:lnTo>
                  <a:lnTo>
                    <a:pt x="168" y="444"/>
                  </a:lnTo>
                  <a:lnTo>
                    <a:pt x="168" y="436"/>
                  </a:lnTo>
                  <a:lnTo>
                    <a:pt x="164" y="428"/>
                  </a:lnTo>
                  <a:lnTo>
                    <a:pt x="156" y="412"/>
                  </a:lnTo>
                  <a:lnTo>
                    <a:pt x="152" y="408"/>
                  </a:lnTo>
                  <a:lnTo>
                    <a:pt x="140" y="400"/>
                  </a:lnTo>
                  <a:lnTo>
                    <a:pt x="136" y="404"/>
                  </a:lnTo>
                  <a:lnTo>
                    <a:pt x="132" y="400"/>
                  </a:lnTo>
                  <a:lnTo>
                    <a:pt x="128" y="400"/>
                  </a:lnTo>
                  <a:lnTo>
                    <a:pt x="116" y="388"/>
                  </a:lnTo>
                  <a:lnTo>
                    <a:pt x="108" y="380"/>
                  </a:lnTo>
                  <a:lnTo>
                    <a:pt x="104" y="372"/>
                  </a:lnTo>
                  <a:lnTo>
                    <a:pt x="100" y="368"/>
                  </a:lnTo>
                  <a:lnTo>
                    <a:pt x="100" y="364"/>
                  </a:lnTo>
                  <a:lnTo>
                    <a:pt x="100" y="360"/>
                  </a:lnTo>
                  <a:lnTo>
                    <a:pt x="96" y="360"/>
                  </a:lnTo>
                  <a:lnTo>
                    <a:pt x="84" y="352"/>
                  </a:lnTo>
                  <a:lnTo>
                    <a:pt x="72" y="348"/>
                  </a:lnTo>
                  <a:lnTo>
                    <a:pt x="68" y="348"/>
                  </a:lnTo>
                  <a:lnTo>
                    <a:pt x="64" y="344"/>
                  </a:lnTo>
                  <a:lnTo>
                    <a:pt x="60" y="336"/>
                  </a:lnTo>
                  <a:lnTo>
                    <a:pt x="56" y="336"/>
                  </a:lnTo>
                  <a:lnTo>
                    <a:pt x="40" y="332"/>
                  </a:lnTo>
                  <a:lnTo>
                    <a:pt x="32" y="328"/>
                  </a:lnTo>
                  <a:lnTo>
                    <a:pt x="28" y="324"/>
                  </a:lnTo>
                  <a:lnTo>
                    <a:pt x="20" y="312"/>
                  </a:lnTo>
                  <a:lnTo>
                    <a:pt x="12" y="308"/>
                  </a:lnTo>
                  <a:lnTo>
                    <a:pt x="16" y="296"/>
                  </a:lnTo>
                  <a:lnTo>
                    <a:pt x="16" y="292"/>
                  </a:lnTo>
                  <a:lnTo>
                    <a:pt x="12" y="288"/>
                  </a:lnTo>
                  <a:lnTo>
                    <a:pt x="16" y="288"/>
                  </a:lnTo>
                  <a:lnTo>
                    <a:pt x="16" y="284"/>
                  </a:lnTo>
                  <a:lnTo>
                    <a:pt x="12" y="276"/>
                  </a:lnTo>
                  <a:lnTo>
                    <a:pt x="16" y="272"/>
                  </a:lnTo>
                  <a:lnTo>
                    <a:pt x="12" y="264"/>
                  </a:lnTo>
                  <a:lnTo>
                    <a:pt x="16" y="260"/>
                  </a:lnTo>
                  <a:lnTo>
                    <a:pt x="16" y="252"/>
                  </a:lnTo>
                  <a:lnTo>
                    <a:pt x="12" y="248"/>
                  </a:lnTo>
                  <a:lnTo>
                    <a:pt x="16" y="244"/>
                  </a:lnTo>
                  <a:lnTo>
                    <a:pt x="16" y="232"/>
                  </a:lnTo>
                  <a:lnTo>
                    <a:pt x="20" y="232"/>
                  </a:lnTo>
                  <a:lnTo>
                    <a:pt x="20" y="224"/>
                  </a:lnTo>
                  <a:lnTo>
                    <a:pt x="24" y="220"/>
                  </a:lnTo>
                  <a:lnTo>
                    <a:pt x="24" y="212"/>
                  </a:lnTo>
                  <a:lnTo>
                    <a:pt x="20" y="208"/>
                  </a:lnTo>
                  <a:lnTo>
                    <a:pt x="16" y="200"/>
                  </a:lnTo>
                  <a:lnTo>
                    <a:pt x="12" y="196"/>
                  </a:lnTo>
                  <a:lnTo>
                    <a:pt x="4" y="196"/>
                  </a:lnTo>
                  <a:lnTo>
                    <a:pt x="0" y="196"/>
                  </a:lnTo>
                  <a:lnTo>
                    <a:pt x="0" y="188"/>
                  </a:lnTo>
                  <a:lnTo>
                    <a:pt x="0" y="176"/>
                  </a:lnTo>
                  <a:lnTo>
                    <a:pt x="4" y="176"/>
                  </a:lnTo>
                  <a:lnTo>
                    <a:pt x="8" y="172"/>
                  </a:lnTo>
                  <a:lnTo>
                    <a:pt x="12" y="160"/>
                  </a:lnTo>
                  <a:lnTo>
                    <a:pt x="16" y="152"/>
                  </a:lnTo>
                  <a:lnTo>
                    <a:pt x="20" y="148"/>
                  </a:lnTo>
                  <a:lnTo>
                    <a:pt x="28" y="144"/>
                  </a:lnTo>
                  <a:lnTo>
                    <a:pt x="32" y="140"/>
                  </a:lnTo>
                  <a:lnTo>
                    <a:pt x="40" y="140"/>
                  </a:lnTo>
                  <a:lnTo>
                    <a:pt x="40" y="132"/>
                  </a:lnTo>
                  <a:lnTo>
                    <a:pt x="48" y="136"/>
                  </a:lnTo>
                  <a:lnTo>
                    <a:pt x="48" y="132"/>
                  </a:lnTo>
                  <a:lnTo>
                    <a:pt x="52" y="128"/>
                  </a:lnTo>
                  <a:lnTo>
                    <a:pt x="56" y="128"/>
                  </a:lnTo>
                  <a:lnTo>
                    <a:pt x="56" y="116"/>
                  </a:lnTo>
                  <a:lnTo>
                    <a:pt x="52" y="80"/>
                  </a:lnTo>
                  <a:lnTo>
                    <a:pt x="52" y="48"/>
                  </a:lnTo>
                  <a:lnTo>
                    <a:pt x="60" y="48"/>
                  </a:lnTo>
                  <a:lnTo>
                    <a:pt x="68" y="36"/>
                  </a:lnTo>
                  <a:lnTo>
                    <a:pt x="80" y="40"/>
                  </a:lnTo>
                  <a:lnTo>
                    <a:pt x="88" y="40"/>
                  </a:lnTo>
                  <a:lnTo>
                    <a:pt x="120" y="28"/>
                  </a:lnTo>
                  <a:lnTo>
                    <a:pt x="184" y="0"/>
                  </a:lnTo>
                  <a:lnTo>
                    <a:pt x="192" y="4"/>
                  </a:lnTo>
                  <a:lnTo>
                    <a:pt x="192" y="8"/>
                  </a:lnTo>
                  <a:lnTo>
                    <a:pt x="180" y="52"/>
                  </a:lnTo>
                  <a:lnTo>
                    <a:pt x="200" y="40"/>
                  </a:lnTo>
                  <a:lnTo>
                    <a:pt x="216" y="48"/>
                  </a:lnTo>
                  <a:lnTo>
                    <a:pt x="228" y="48"/>
                  </a:lnTo>
                  <a:lnTo>
                    <a:pt x="232" y="52"/>
                  </a:lnTo>
                  <a:lnTo>
                    <a:pt x="240" y="52"/>
                  </a:lnTo>
                  <a:lnTo>
                    <a:pt x="240" y="56"/>
                  </a:lnTo>
                  <a:lnTo>
                    <a:pt x="244" y="56"/>
                  </a:lnTo>
                  <a:lnTo>
                    <a:pt x="248" y="56"/>
                  </a:lnTo>
                  <a:lnTo>
                    <a:pt x="256" y="64"/>
                  </a:lnTo>
                  <a:lnTo>
                    <a:pt x="256" y="72"/>
                  </a:lnTo>
                  <a:lnTo>
                    <a:pt x="260" y="76"/>
                  </a:lnTo>
                  <a:lnTo>
                    <a:pt x="260" y="80"/>
                  </a:lnTo>
                  <a:lnTo>
                    <a:pt x="276" y="84"/>
                  </a:lnTo>
                  <a:lnTo>
                    <a:pt x="356" y="100"/>
                  </a:lnTo>
                  <a:lnTo>
                    <a:pt x="368" y="104"/>
                  </a:lnTo>
                  <a:lnTo>
                    <a:pt x="376" y="108"/>
                  </a:lnTo>
                  <a:lnTo>
                    <a:pt x="388" y="112"/>
                  </a:lnTo>
                  <a:lnTo>
                    <a:pt x="396" y="112"/>
                  </a:lnTo>
                  <a:lnTo>
                    <a:pt x="400" y="112"/>
                  </a:lnTo>
                  <a:lnTo>
                    <a:pt x="404" y="116"/>
                  </a:lnTo>
                  <a:lnTo>
                    <a:pt x="408" y="112"/>
                  </a:lnTo>
                  <a:lnTo>
                    <a:pt x="408" y="116"/>
                  </a:lnTo>
                  <a:lnTo>
                    <a:pt x="412" y="112"/>
                  </a:lnTo>
                  <a:lnTo>
                    <a:pt x="416" y="112"/>
                  </a:lnTo>
                  <a:lnTo>
                    <a:pt x="416" y="116"/>
                  </a:lnTo>
                  <a:lnTo>
                    <a:pt x="420" y="116"/>
                  </a:lnTo>
                  <a:lnTo>
                    <a:pt x="424" y="116"/>
                  </a:lnTo>
                  <a:lnTo>
                    <a:pt x="428" y="116"/>
                  </a:lnTo>
                  <a:lnTo>
                    <a:pt x="432" y="116"/>
                  </a:lnTo>
                  <a:lnTo>
                    <a:pt x="436" y="120"/>
                  </a:lnTo>
                  <a:lnTo>
                    <a:pt x="440" y="116"/>
                  </a:lnTo>
                  <a:lnTo>
                    <a:pt x="444" y="120"/>
                  </a:lnTo>
                  <a:lnTo>
                    <a:pt x="448" y="120"/>
                  </a:lnTo>
                  <a:lnTo>
                    <a:pt x="452" y="120"/>
                  </a:lnTo>
                  <a:lnTo>
                    <a:pt x="456" y="120"/>
                  </a:lnTo>
                  <a:lnTo>
                    <a:pt x="456" y="124"/>
                  </a:lnTo>
                  <a:lnTo>
                    <a:pt x="456" y="128"/>
                  </a:lnTo>
                  <a:lnTo>
                    <a:pt x="460" y="128"/>
                  </a:lnTo>
                  <a:lnTo>
                    <a:pt x="456" y="136"/>
                  </a:lnTo>
                  <a:lnTo>
                    <a:pt x="452" y="136"/>
                  </a:lnTo>
                  <a:lnTo>
                    <a:pt x="456" y="140"/>
                  </a:lnTo>
                  <a:lnTo>
                    <a:pt x="460" y="140"/>
                  </a:lnTo>
                  <a:lnTo>
                    <a:pt x="468" y="140"/>
                  </a:lnTo>
                  <a:lnTo>
                    <a:pt x="468" y="144"/>
                  </a:lnTo>
                  <a:lnTo>
                    <a:pt x="480" y="144"/>
                  </a:lnTo>
                  <a:lnTo>
                    <a:pt x="484" y="148"/>
                  </a:lnTo>
                  <a:lnTo>
                    <a:pt x="488" y="148"/>
                  </a:lnTo>
                  <a:lnTo>
                    <a:pt x="488" y="152"/>
                  </a:lnTo>
                  <a:lnTo>
                    <a:pt x="484" y="156"/>
                  </a:lnTo>
                  <a:lnTo>
                    <a:pt x="488" y="160"/>
                  </a:lnTo>
                  <a:lnTo>
                    <a:pt x="488" y="164"/>
                  </a:lnTo>
                  <a:lnTo>
                    <a:pt x="488" y="168"/>
                  </a:lnTo>
                  <a:lnTo>
                    <a:pt x="484" y="168"/>
                  </a:lnTo>
                  <a:lnTo>
                    <a:pt x="488" y="172"/>
                  </a:lnTo>
                  <a:lnTo>
                    <a:pt x="488" y="176"/>
                  </a:lnTo>
                  <a:lnTo>
                    <a:pt x="488" y="184"/>
                  </a:lnTo>
                  <a:lnTo>
                    <a:pt x="484" y="184"/>
                  </a:lnTo>
                  <a:lnTo>
                    <a:pt x="484" y="192"/>
                  </a:lnTo>
                  <a:lnTo>
                    <a:pt x="484" y="196"/>
                  </a:lnTo>
                  <a:lnTo>
                    <a:pt x="488" y="200"/>
                  </a:lnTo>
                  <a:lnTo>
                    <a:pt x="488" y="196"/>
                  </a:lnTo>
                  <a:lnTo>
                    <a:pt x="496" y="196"/>
                  </a:lnTo>
                  <a:lnTo>
                    <a:pt x="500" y="192"/>
                  </a:lnTo>
                  <a:lnTo>
                    <a:pt x="504" y="196"/>
                  </a:lnTo>
                  <a:lnTo>
                    <a:pt x="500" y="208"/>
                  </a:lnTo>
                  <a:lnTo>
                    <a:pt x="500" y="212"/>
                  </a:lnTo>
                  <a:lnTo>
                    <a:pt x="500" y="216"/>
                  </a:lnTo>
                  <a:lnTo>
                    <a:pt x="500" y="220"/>
                  </a:lnTo>
                  <a:lnTo>
                    <a:pt x="504" y="224"/>
                  </a:lnTo>
                  <a:lnTo>
                    <a:pt x="508" y="228"/>
                  </a:lnTo>
                  <a:lnTo>
                    <a:pt x="516" y="232"/>
                  </a:lnTo>
                  <a:lnTo>
                    <a:pt x="512" y="236"/>
                  </a:lnTo>
                  <a:lnTo>
                    <a:pt x="512" y="244"/>
                  </a:lnTo>
                  <a:lnTo>
                    <a:pt x="500" y="252"/>
                  </a:lnTo>
                  <a:close/>
                  <a:moveTo>
                    <a:pt x="564" y="200"/>
                  </a:moveTo>
                  <a:lnTo>
                    <a:pt x="568" y="196"/>
                  </a:lnTo>
                  <a:lnTo>
                    <a:pt x="572" y="204"/>
                  </a:lnTo>
                  <a:lnTo>
                    <a:pt x="568" y="208"/>
                  </a:lnTo>
                  <a:lnTo>
                    <a:pt x="564" y="204"/>
                  </a:lnTo>
                  <a:lnTo>
                    <a:pt x="568" y="220"/>
                  </a:lnTo>
                  <a:lnTo>
                    <a:pt x="564" y="220"/>
                  </a:lnTo>
                  <a:lnTo>
                    <a:pt x="568" y="224"/>
                  </a:lnTo>
                  <a:lnTo>
                    <a:pt x="564" y="228"/>
                  </a:lnTo>
                  <a:lnTo>
                    <a:pt x="564" y="232"/>
                  </a:lnTo>
                  <a:lnTo>
                    <a:pt x="560" y="232"/>
                  </a:lnTo>
                  <a:lnTo>
                    <a:pt x="556" y="244"/>
                  </a:lnTo>
                  <a:lnTo>
                    <a:pt x="556" y="248"/>
                  </a:lnTo>
                  <a:lnTo>
                    <a:pt x="552" y="256"/>
                  </a:lnTo>
                  <a:lnTo>
                    <a:pt x="544" y="268"/>
                  </a:lnTo>
                  <a:lnTo>
                    <a:pt x="536" y="264"/>
                  </a:lnTo>
                  <a:lnTo>
                    <a:pt x="532" y="256"/>
                  </a:lnTo>
                  <a:lnTo>
                    <a:pt x="540" y="240"/>
                  </a:lnTo>
                  <a:lnTo>
                    <a:pt x="544" y="232"/>
                  </a:lnTo>
                  <a:lnTo>
                    <a:pt x="548" y="216"/>
                  </a:lnTo>
                  <a:lnTo>
                    <a:pt x="552" y="220"/>
                  </a:lnTo>
                  <a:lnTo>
                    <a:pt x="560" y="200"/>
                  </a:lnTo>
                  <a:lnTo>
                    <a:pt x="564" y="2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08" name="Freeform 13"/>
            <p:cNvSpPr>
              <a:spLocks/>
            </p:cNvSpPr>
            <p:nvPr/>
          </p:nvSpPr>
          <p:spPr bwMode="auto">
            <a:xfrm>
              <a:off x="1247618" y="1451501"/>
              <a:ext cx="400666" cy="611301"/>
            </a:xfrm>
            <a:custGeom>
              <a:avLst/>
              <a:gdLst>
                <a:gd name="T0" fmla="*/ 2147483647 w 648"/>
                <a:gd name="T1" fmla="*/ 2147483647 h 1048"/>
                <a:gd name="T2" fmla="*/ 2147483647 w 648"/>
                <a:gd name="T3" fmla="*/ 2147483647 h 1048"/>
                <a:gd name="T4" fmla="*/ 2147483647 w 648"/>
                <a:gd name="T5" fmla="*/ 2147483647 h 1048"/>
                <a:gd name="T6" fmla="*/ 2147483647 w 648"/>
                <a:gd name="T7" fmla="*/ 2147483647 h 1048"/>
                <a:gd name="T8" fmla="*/ 2147483647 w 648"/>
                <a:gd name="T9" fmla="*/ 2147483647 h 1048"/>
                <a:gd name="T10" fmla="*/ 2147483647 w 648"/>
                <a:gd name="T11" fmla="*/ 2147483647 h 1048"/>
                <a:gd name="T12" fmla="*/ 2147483647 w 648"/>
                <a:gd name="T13" fmla="*/ 2147483647 h 1048"/>
                <a:gd name="T14" fmla="*/ 2147483647 w 648"/>
                <a:gd name="T15" fmla="*/ 2147483647 h 1048"/>
                <a:gd name="T16" fmla="*/ 2147483647 w 648"/>
                <a:gd name="T17" fmla="*/ 2147483647 h 1048"/>
                <a:gd name="T18" fmla="*/ 2147483647 w 648"/>
                <a:gd name="T19" fmla="*/ 2147483647 h 1048"/>
                <a:gd name="T20" fmla="*/ 2147483647 w 648"/>
                <a:gd name="T21" fmla="*/ 2147483647 h 1048"/>
                <a:gd name="T22" fmla="*/ 2147483647 w 648"/>
                <a:gd name="T23" fmla="*/ 2147483647 h 1048"/>
                <a:gd name="T24" fmla="*/ 2147483647 w 648"/>
                <a:gd name="T25" fmla="*/ 2147483647 h 1048"/>
                <a:gd name="T26" fmla="*/ 2147483647 w 648"/>
                <a:gd name="T27" fmla="*/ 2147483647 h 1048"/>
                <a:gd name="T28" fmla="*/ 2147483647 w 648"/>
                <a:gd name="T29" fmla="*/ 2147483647 h 1048"/>
                <a:gd name="T30" fmla="*/ 2147483647 w 648"/>
                <a:gd name="T31" fmla="*/ 2147483647 h 1048"/>
                <a:gd name="T32" fmla="*/ 2147483647 w 648"/>
                <a:gd name="T33" fmla="*/ 2147483647 h 1048"/>
                <a:gd name="T34" fmla="*/ 2147483647 w 648"/>
                <a:gd name="T35" fmla="*/ 2147483647 h 1048"/>
                <a:gd name="T36" fmla="*/ 2147483647 w 648"/>
                <a:gd name="T37" fmla="*/ 2147483647 h 1048"/>
                <a:gd name="T38" fmla="*/ 2147483647 w 648"/>
                <a:gd name="T39" fmla="*/ 2147483647 h 1048"/>
                <a:gd name="T40" fmla="*/ 2147483647 w 648"/>
                <a:gd name="T41" fmla="*/ 2147483647 h 1048"/>
                <a:gd name="T42" fmla="*/ 2147483647 w 648"/>
                <a:gd name="T43" fmla="*/ 2147483647 h 1048"/>
                <a:gd name="T44" fmla="*/ 2147483647 w 648"/>
                <a:gd name="T45" fmla="*/ 2147483647 h 1048"/>
                <a:gd name="T46" fmla="*/ 2147483647 w 648"/>
                <a:gd name="T47" fmla="*/ 2147483647 h 1048"/>
                <a:gd name="T48" fmla="*/ 2147483647 w 648"/>
                <a:gd name="T49" fmla="*/ 2147483647 h 1048"/>
                <a:gd name="T50" fmla="*/ 2147483647 w 648"/>
                <a:gd name="T51" fmla="*/ 2147483647 h 1048"/>
                <a:gd name="T52" fmla="*/ 2147483647 w 648"/>
                <a:gd name="T53" fmla="*/ 2147483647 h 1048"/>
                <a:gd name="T54" fmla="*/ 2147483647 w 648"/>
                <a:gd name="T55" fmla="*/ 2147483647 h 1048"/>
                <a:gd name="T56" fmla="*/ 2147483647 w 648"/>
                <a:gd name="T57" fmla="*/ 2147483647 h 1048"/>
                <a:gd name="T58" fmla="*/ 2147483647 w 648"/>
                <a:gd name="T59" fmla="*/ 2147483647 h 1048"/>
                <a:gd name="T60" fmla="*/ 2147483647 w 648"/>
                <a:gd name="T61" fmla="*/ 2147483647 h 1048"/>
                <a:gd name="T62" fmla="*/ 2147483647 w 648"/>
                <a:gd name="T63" fmla="*/ 2147483647 h 1048"/>
                <a:gd name="T64" fmla="*/ 2147483647 w 648"/>
                <a:gd name="T65" fmla="*/ 2147483647 h 1048"/>
                <a:gd name="T66" fmla="*/ 2147483647 w 648"/>
                <a:gd name="T67" fmla="*/ 2147483647 h 1048"/>
                <a:gd name="T68" fmla="*/ 2147483647 w 648"/>
                <a:gd name="T69" fmla="*/ 2147483647 h 1048"/>
                <a:gd name="T70" fmla="*/ 2147483647 w 648"/>
                <a:gd name="T71" fmla="*/ 2147483647 h 1048"/>
                <a:gd name="T72" fmla="*/ 2147483647 w 648"/>
                <a:gd name="T73" fmla="*/ 2147483647 h 1048"/>
                <a:gd name="T74" fmla="*/ 2147483647 w 648"/>
                <a:gd name="T75" fmla="*/ 2147483647 h 1048"/>
                <a:gd name="T76" fmla="*/ 2147483647 w 648"/>
                <a:gd name="T77" fmla="*/ 2147483647 h 1048"/>
                <a:gd name="T78" fmla="*/ 2147483647 w 648"/>
                <a:gd name="T79" fmla="*/ 2147483647 h 1048"/>
                <a:gd name="T80" fmla="*/ 2147483647 w 648"/>
                <a:gd name="T81" fmla="*/ 2147483647 h 1048"/>
                <a:gd name="T82" fmla="*/ 2147483647 w 648"/>
                <a:gd name="T83" fmla="*/ 2147483647 h 1048"/>
                <a:gd name="T84" fmla="*/ 2147483647 w 648"/>
                <a:gd name="T85" fmla="*/ 2147483647 h 1048"/>
                <a:gd name="T86" fmla="*/ 2147483647 w 648"/>
                <a:gd name="T87" fmla="*/ 2147483647 h 1048"/>
                <a:gd name="T88" fmla="*/ 2147483647 w 648"/>
                <a:gd name="T89" fmla="*/ 2147483647 h 1048"/>
                <a:gd name="T90" fmla="*/ 2147483647 w 648"/>
                <a:gd name="T91" fmla="*/ 2147483647 h 1048"/>
                <a:gd name="T92" fmla="*/ 2147483647 w 648"/>
                <a:gd name="T93" fmla="*/ 2147483647 h 1048"/>
                <a:gd name="T94" fmla="*/ 2147483647 w 648"/>
                <a:gd name="T95" fmla="*/ 2147483647 h 1048"/>
                <a:gd name="T96" fmla="*/ 2147483647 w 648"/>
                <a:gd name="T97" fmla="*/ 2147483647 h 1048"/>
                <a:gd name="T98" fmla="*/ 2147483647 w 648"/>
                <a:gd name="T99" fmla="*/ 2147483647 h 1048"/>
                <a:gd name="T100" fmla="*/ 2147483647 w 648"/>
                <a:gd name="T101" fmla="*/ 2147483647 h 1048"/>
                <a:gd name="T102" fmla="*/ 2147483647 w 648"/>
                <a:gd name="T103" fmla="*/ 2147483647 h 1048"/>
                <a:gd name="T104" fmla="*/ 2147483647 w 648"/>
                <a:gd name="T105" fmla="*/ 2147483647 h 10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8"/>
                <a:gd name="T160" fmla="*/ 0 h 1048"/>
                <a:gd name="T161" fmla="*/ 648 w 648"/>
                <a:gd name="T162" fmla="*/ 1048 h 10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8" h="1048">
                  <a:moveTo>
                    <a:pt x="52" y="708"/>
                  </a:moveTo>
                  <a:lnTo>
                    <a:pt x="52" y="700"/>
                  </a:lnTo>
                  <a:lnTo>
                    <a:pt x="52" y="692"/>
                  </a:lnTo>
                  <a:lnTo>
                    <a:pt x="56" y="688"/>
                  </a:lnTo>
                  <a:lnTo>
                    <a:pt x="56" y="684"/>
                  </a:lnTo>
                  <a:lnTo>
                    <a:pt x="60" y="684"/>
                  </a:lnTo>
                  <a:lnTo>
                    <a:pt x="60" y="680"/>
                  </a:lnTo>
                  <a:lnTo>
                    <a:pt x="64" y="676"/>
                  </a:lnTo>
                  <a:lnTo>
                    <a:pt x="64" y="672"/>
                  </a:lnTo>
                  <a:lnTo>
                    <a:pt x="68" y="664"/>
                  </a:lnTo>
                  <a:lnTo>
                    <a:pt x="68" y="656"/>
                  </a:lnTo>
                  <a:lnTo>
                    <a:pt x="72" y="656"/>
                  </a:lnTo>
                  <a:lnTo>
                    <a:pt x="76" y="648"/>
                  </a:lnTo>
                  <a:lnTo>
                    <a:pt x="76" y="644"/>
                  </a:lnTo>
                  <a:lnTo>
                    <a:pt x="72" y="640"/>
                  </a:lnTo>
                  <a:lnTo>
                    <a:pt x="72" y="636"/>
                  </a:lnTo>
                  <a:lnTo>
                    <a:pt x="72" y="632"/>
                  </a:lnTo>
                  <a:lnTo>
                    <a:pt x="68" y="632"/>
                  </a:lnTo>
                  <a:lnTo>
                    <a:pt x="64" y="632"/>
                  </a:lnTo>
                  <a:lnTo>
                    <a:pt x="60" y="628"/>
                  </a:lnTo>
                  <a:lnTo>
                    <a:pt x="56" y="628"/>
                  </a:lnTo>
                  <a:lnTo>
                    <a:pt x="52" y="628"/>
                  </a:lnTo>
                  <a:lnTo>
                    <a:pt x="52" y="624"/>
                  </a:lnTo>
                  <a:lnTo>
                    <a:pt x="52" y="620"/>
                  </a:lnTo>
                  <a:lnTo>
                    <a:pt x="52" y="616"/>
                  </a:lnTo>
                  <a:lnTo>
                    <a:pt x="52" y="608"/>
                  </a:lnTo>
                  <a:lnTo>
                    <a:pt x="56" y="604"/>
                  </a:lnTo>
                  <a:lnTo>
                    <a:pt x="56" y="596"/>
                  </a:lnTo>
                  <a:lnTo>
                    <a:pt x="60" y="592"/>
                  </a:lnTo>
                  <a:lnTo>
                    <a:pt x="64" y="592"/>
                  </a:lnTo>
                  <a:lnTo>
                    <a:pt x="64" y="588"/>
                  </a:lnTo>
                  <a:lnTo>
                    <a:pt x="68" y="588"/>
                  </a:lnTo>
                  <a:lnTo>
                    <a:pt x="76" y="572"/>
                  </a:lnTo>
                  <a:lnTo>
                    <a:pt x="80" y="564"/>
                  </a:lnTo>
                  <a:lnTo>
                    <a:pt x="92" y="564"/>
                  </a:lnTo>
                  <a:lnTo>
                    <a:pt x="96" y="556"/>
                  </a:lnTo>
                  <a:lnTo>
                    <a:pt x="100" y="552"/>
                  </a:lnTo>
                  <a:lnTo>
                    <a:pt x="104" y="544"/>
                  </a:lnTo>
                  <a:lnTo>
                    <a:pt x="104" y="540"/>
                  </a:lnTo>
                  <a:lnTo>
                    <a:pt x="108" y="540"/>
                  </a:lnTo>
                  <a:lnTo>
                    <a:pt x="104" y="536"/>
                  </a:lnTo>
                  <a:lnTo>
                    <a:pt x="108" y="536"/>
                  </a:lnTo>
                  <a:lnTo>
                    <a:pt x="108" y="532"/>
                  </a:lnTo>
                  <a:lnTo>
                    <a:pt x="112" y="528"/>
                  </a:lnTo>
                  <a:lnTo>
                    <a:pt x="116" y="528"/>
                  </a:lnTo>
                  <a:lnTo>
                    <a:pt x="116" y="524"/>
                  </a:lnTo>
                  <a:lnTo>
                    <a:pt x="120" y="524"/>
                  </a:lnTo>
                  <a:lnTo>
                    <a:pt x="120" y="520"/>
                  </a:lnTo>
                  <a:lnTo>
                    <a:pt x="128" y="504"/>
                  </a:lnTo>
                  <a:lnTo>
                    <a:pt x="132" y="492"/>
                  </a:lnTo>
                  <a:lnTo>
                    <a:pt x="148" y="480"/>
                  </a:lnTo>
                  <a:lnTo>
                    <a:pt x="148" y="476"/>
                  </a:lnTo>
                  <a:lnTo>
                    <a:pt x="160" y="468"/>
                  </a:lnTo>
                  <a:lnTo>
                    <a:pt x="160" y="460"/>
                  </a:lnTo>
                  <a:lnTo>
                    <a:pt x="160" y="452"/>
                  </a:lnTo>
                  <a:lnTo>
                    <a:pt x="160" y="448"/>
                  </a:lnTo>
                  <a:lnTo>
                    <a:pt x="156" y="440"/>
                  </a:lnTo>
                  <a:lnTo>
                    <a:pt x="148" y="436"/>
                  </a:lnTo>
                  <a:lnTo>
                    <a:pt x="144" y="428"/>
                  </a:lnTo>
                  <a:lnTo>
                    <a:pt x="140" y="428"/>
                  </a:lnTo>
                  <a:lnTo>
                    <a:pt x="136" y="424"/>
                  </a:lnTo>
                  <a:lnTo>
                    <a:pt x="132" y="416"/>
                  </a:lnTo>
                  <a:lnTo>
                    <a:pt x="132" y="404"/>
                  </a:lnTo>
                  <a:lnTo>
                    <a:pt x="132" y="400"/>
                  </a:lnTo>
                  <a:lnTo>
                    <a:pt x="128" y="392"/>
                  </a:lnTo>
                  <a:lnTo>
                    <a:pt x="128" y="388"/>
                  </a:lnTo>
                  <a:lnTo>
                    <a:pt x="136" y="376"/>
                  </a:lnTo>
                  <a:lnTo>
                    <a:pt x="132" y="372"/>
                  </a:lnTo>
                  <a:lnTo>
                    <a:pt x="132" y="364"/>
                  </a:lnTo>
                  <a:lnTo>
                    <a:pt x="132" y="356"/>
                  </a:lnTo>
                  <a:lnTo>
                    <a:pt x="132" y="352"/>
                  </a:lnTo>
                  <a:lnTo>
                    <a:pt x="128" y="352"/>
                  </a:lnTo>
                  <a:lnTo>
                    <a:pt x="132" y="344"/>
                  </a:lnTo>
                  <a:lnTo>
                    <a:pt x="132" y="340"/>
                  </a:lnTo>
                  <a:lnTo>
                    <a:pt x="136" y="324"/>
                  </a:lnTo>
                  <a:lnTo>
                    <a:pt x="152" y="248"/>
                  </a:lnTo>
                  <a:lnTo>
                    <a:pt x="156" y="228"/>
                  </a:lnTo>
                  <a:lnTo>
                    <a:pt x="160" y="216"/>
                  </a:lnTo>
                  <a:lnTo>
                    <a:pt x="180" y="136"/>
                  </a:lnTo>
                  <a:lnTo>
                    <a:pt x="180" y="124"/>
                  </a:lnTo>
                  <a:lnTo>
                    <a:pt x="204" y="20"/>
                  </a:lnTo>
                  <a:lnTo>
                    <a:pt x="208" y="0"/>
                  </a:lnTo>
                  <a:lnTo>
                    <a:pt x="296" y="20"/>
                  </a:lnTo>
                  <a:lnTo>
                    <a:pt x="280" y="84"/>
                  </a:lnTo>
                  <a:lnTo>
                    <a:pt x="272" y="124"/>
                  </a:lnTo>
                  <a:lnTo>
                    <a:pt x="268" y="156"/>
                  </a:lnTo>
                  <a:lnTo>
                    <a:pt x="272" y="164"/>
                  </a:lnTo>
                  <a:lnTo>
                    <a:pt x="276" y="172"/>
                  </a:lnTo>
                  <a:lnTo>
                    <a:pt x="276" y="176"/>
                  </a:lnTo>
                  <a:lnTo>
                    <a:pt x="280" y="176"/>
                  </a:lnTo>
                  <a:lnTo>
                    <a:pt x="280" y="180"/>
                  </a:lnTo>
                  <a:lnTo>
                    <a:pt x="280" y="188"/>
                  </a:lnTo>
                  <a:lnTo>
                    <a:pt x="284" y="192"/>
                  </a:lnTo>
                  <a:lnTo>
                    <a:pt x="284" y="196"/>
                  </a:lnTo>
                  <a:lnTo>
                    <a:pt x="288" y="196"/>
                  </a:lnTo>
                  <a:lnTo>
                    <a:pt x="288" y="204"/>
                  </a:lnTo>
                  <a:lnTo>
                    <a:pt x="288" y="208"/>
                  </a:lnTo>
                  <a:lnTo>
                    <a:pt x="288" y="212"/>
                  </a:lnTo>
                  <a:lnTo>
                    <a:pt x="284" y="220"/>
                  </a:lnTo>
                  <a:lnTo>
                    <a:pt x="288" y="220"/>
                  </a:lnTo>
                  <a:lnTo>
                    <a:pt x="288" y="224"/>
                  </a:lnTo>
                  <a:lnTo>
                    <a:pt x="292" y="228"/>
                  </a:lnTo>
                  <a:lnTo>
                    <a:pt x="292" y="232"/>
                  </a:lnTo>
                  <a:lnTo>
                    <a:pt x="288" y="232"/>
                  </a:lnTo>
                  <a:lnTo>
                    <a:pt x="280" y="232"/>
                  </a:lnTo>
                  <a:lnTo>
                    <a:pt x="288" y="240"/>
                  </a:lnTo>
                  <a:lnTo>
                    <a:pt x="292" y="244"/>
                  </a:lnTo>
                  <a:lnTo>
                    <a:pt x="296" y="248"/>
                  </a:lnTo>
                  <a:lnTo>
                    <a:pt x="296" y="256"/>
                  </a:lnTo>
                  <a:lnTo>
                    <a:pt x="300" y="256"/>
                  </a:lnTo>
                  <a:lnTo>
                    <a:pt x="304" y="260"/>
                  </a:lnTo>
                  <a:lnTo>
                    <a:pt x="308" y="260"/>
                  </a:lnTo>
                  <a:lnTo>
                    <a:pt x="312" y="264"/>
                  </a:lnTo>
                  <a:lnTo>
                    <a:pt x="316" y="276"/>
                  </a:lnTo>
                  <a:lnTo>
                    <a:pt x="324" y="284"/>
                  </a:lnTo>
                  <a:lnTo>
                    <a:pt x="324" y="288"/>
                  </a:lnTo>
                  <a:lnTo>
                    <a:pt x="324" y="292"/>
                  </a:lnTo>
                  <a:lnTo>
                    <a:pt x="328" y="300"/>
                  </a:lnTo>
                  <a:lnTo>
                    <a:pt x="332" y="308"/>
                  </a:lnTo>
                  <a:lnTo>
                    <a:pt x="336" y="308"/>
                  </a:lnTo>
                  <a:lnTo>
                    <a:pt x="336" y="316"/>
                  </a:lnTo>
                  <a:lnTo>
                    <a:pt x="340" y="320"/>
                  </a:lnTo>
                  <a:lnTo>
                    <a:pt x="336" y="324"/>
                  </a:lnTo>
                  <a:lnTo>
                    <a:pt x="340" y="332"/>
                  </a:lnTo>
                  <a:lnTo>
                    <a:pt x="344" y="332"/>
                  </a:lnTo>
                  <a:lnTo>
                    <a:pt x="344" y="336"/>
                  </a:lnTo>
                  <a:lnTo>
                    <a:pt x="348" y="340"/>
                  </a:lnTo>
                  <a:lnTo>
                    <a:pt x="352" y="340"/>
                  </a:lnTo>
                  <a:lnTo>
                    <a:pt x="348" y="348"/>
                  </a:lnTo>
                  <a:lnTo>
                    <a:pt x="352" y="348"/>
                  </a:lnTo>
                  <a:lnTo>
                    <a:pt x="356" y="344"/>
                  </a:lnTo>
                  <a:lnTo>
                    <a:pt x="360" y="344"/>
                  </a:lnTo>
                  <a:lnTo>
                    <a:pt x="364" y="352"/>
                  </a:lnTo>
                  <a:lnTo>
                    <a:pt x="360" y="356"/>
                  </a:lnTo>
                  <a:lnTo>
                    <a:pt x="364" y="360"/>
                  </a:lnTo>
                  <a:lnTo>
                    <a:pt x="368" y="360"/>
                  </a:lnTo>
                  <a:lnTo>
                    <a:pt x="376" y="364"/>
                  </a:lnTo>
                  <a:lnTo>
                    <a:pt x="380" y="364"/>
                  </a:lnTo>
                  <a:lnTo>
                    <a:pt x="384" y="360"/>
                  </a:lnTo>
                  <a:lnTo>
                    <a:pt x="388" y="364"/>
                  </a:lnTo>
                  <a:lnTo>
                    <a:pt x="388" y="368"/>
                  </a:lnTo>
                  <a:lnTo>
                    <a:pt x="388" y="372"/>
                  </a:lnTo>
                  <a:lnTo>
                    <a:pt x="384" y="380"/>
                  </a:lnTo>
                  <a:lnTo>
                    <a:pt x="384" y="384"/>
                  </a:lnTo>
                  <a:lnTo>
                    <a:pt x="376" y="384"/>
                  </a:lnTo>
                  <a:lnTo>
                    <a:pt x="380" y="392"/>
                  </a:lnTo>
                  <a:lnTo>
                    <a:pt x="376" y="396"/>
                  </a:lnTo>
                  <a:lnTo>
                    <a:pt x="372" y="412"/>
                  </a:lnTo>
                  <a:lnTo>
                    <a:pt x="364" y="416"/>
                  </a:lnTo>
                  <a:lnTo>
                    <a:pt x="368" y="420"/>
                  </a:lnTo>
                  <a:lnTo>
                    <a:pt x="368" y="424"/>
                  </a:lnTo>
                  <a:lnTo>
                    <a:pt x="364" y="428"/>
                  </a:lnTo>
                  <a:lnTo>
                    <a:pt x="360" y="428"/>
                  </a:lnTo>
                  <a:lnTo>
                    <a:pt x="360" y="432"/>
                  </a:lnTo>
                  <a:lnTo>
                    <a:pt x="364" y="436"/>
                  </a:lnTo>
                  <a:lnTo>
                    <a:pt x="360" y="440"/>
                  </a:lnTo>
                  <a:lnTo>
                    <a:pt x="356" y="444"/>
                  </a:lnTo>
                  <a:lnTo>
                    <a:pt x="360" y="448"/>
                  </a:lnTo>
                  <a:lnTo>
                    <a:pt x="356" y="448"/>
                  </a:lnTo>
                  <a:lnTo>
                    <a:pt x="364" y="452"/>
                  </a:lnTo>
                  <a:lnTo>
                    <a:pt x="364" y="456"/>
                  </a:lnTo>
                  <a:lnTo>
                    <a:pt x="360" y="460"/>
                  </a:lnTo>
                  <a:lnTo>
                    <a:pt x="364" y="460"/>
                  </a:lnTo>
                  <a:lnTo>
                    <a:pt x="364" y="468"/>
                  </a:lnTo>
                  <a:lnTo>
                    <a:pt x="360" y="468"/>
                  </a:lnTo>
                  <a:lnTo>
                    <a:pt x="356" y="468"/>
                  </a:lnTo>
                  <a:lnTo>
                    <a:pt x="352" y="468"/>
                  </a:lnTo>
                  <a:lnTo>
                    <a:pt x="348" y="472"/>
                  </a:lnTo>
                  <a:lnTo>
                    <a:pt x="344" y="480"/>
                  </a:lnTo>
                  <a:lnTo>
                    <a:pt x="344" y="484"/>
                  </a:lnTo>
                  <a:lnTo>
                    <a:pt x="348" y="488"/>
                  </a:lnTo>
                  <a:lnTo>
                    <a:pt x="348" y="492"/>
                  </a:lnTo>
                  <a:lnTo>
                    <a:pt x="348" y="496"/>
                  </a:lnTo>
                  <a:lnTo>
                    <a:pt x="340" y="496"/>
                  </a:lnTo>
                  <a:lnTo>
                    <a:pt x="340" y="500"/>
                  </a:lnTo>
                  <a:lnTo>
                    <a:pt x="340" y="508"/>
                  </a:lnTo>
                  <a:lnTo>
                    <a:pt x="344" y="508"/>
                  </a:lnTo>
                  <a:lnTo>
                    <a:pt x="348" y="508"/>
                  </a:lnTo>
                  <a:lnTo>
                    <a:pt x="352" y="512"/>
                  </a:lnTo>
                  <a:lnTo>
                    <a:pt x="352" y="516"/>
                  </a:lnTo>
                  <a:lnTo>
                    <a:pt x="356" y="520"/>
                  </a:lnTo>
                  <a:lnTo>
                    <a:pt x="356" y="524"/>
                  </a:lnTo>
                  <a:lnTo>
                    <a:pt x="360" y="524"/>
                  </a:lnTo>
                  <a:lnTo>
                    <a:pt x="364" y="520"/>
                  </a:lnTo>
                  <a:lnTo>
                    <a:pt x="368" y="520"/>
                  </a:lnTo>
                  <a:lnTo>
                    <a:pt x="368" y="516"/>
                  </a:lnTo>
                  <a:lnTo>
                    <a:pt x="372" y="516"/>
                  </a:lnTo>
                  <a:lnTo>
                    <a:pt x="376" y="516"/>
                  </a:lnTo>
                  <a:lnTo>
                    <a:pt x="380" y="516"/>
                  </a:lnTo>
                  <a:lnTo>
                    <a:pt x="380" y="512"/>
                  </a:lnTo>
                  <a:lnTo>
                    <a:pt x="384" y="512"/>
                  </a:lnTo>
                  <a:lnTo>
                    <a:pt x="388" y="504"/>
                  </a:lnTo>
                  <a:lnTo>
                    <a:pt x="392" y="504"/>
                  </a:lnTo>
                  <a:lnTo>
                    <a:pt x="392" y="500"/>
                  </a:lnTo>
                  <a:lnTo>
                    <a:pt x="396" y="500"/>
                  </a:lnTo>
                  <a:lnTo>
                    <a:pt x="400" y="496"/>
                  </a:lnTo>
                  <a:lnTo>
                    <a:pt x="400" y="500"/>
                  </a:lnTo>
                  <a:lnTo>
                    <a:pt x="400" y="504"/>
                  </a:lnTo>
                  <a:lnTo>
                    <a:pt x="404" y="508"/>
                  </a:lnTo>
                  <a:lnTo>
                    <a:pt x="404" y="512"/>
                  </a:lnTo>
                  <a:lnTo>
                    <a:pt x="408" y="512"/>
                  </a:lnTo>
                  <a:lnTo>
                    <a:pt x="412" y="516"/>
                  </a:lnTo>
                  <a:lnTo>
                    <a:pt x="408" y="524"/>
                  </a:lnTo>
                  <a:lnTo>
                    <a:pt x="412" y="524"/>
                  </a:lnTo>
                  <a:lnTo>
                    <a:pt x="412" y="528"/>
                  </a:lnTo>
                  <a:lnTo>
                    <a:pt x="412" y="532"/>
                  </a:lnTo>
                  <a:lnTo>
                    <a:pt x="408" y="536"/>
                  </a:lnTo>
                  <a:lnTo>
                    <a:pt x="408" y="540"/>
                  </a:lnTo>
                  <a:lnTo>
                    <a:pt x="412" y="544"/>
                  </a:lnTo>
                  <a:lnTo>
                    <a:pt x="412" y="552"/>
                  </a:lnTo>
                  <a:lnTo>
                    <a:pt x="416" y="560"/>
                  </a:lnTo>
                  <a:lnTo>
                    <a:pt x="412" y="560"/>
                  </a:lnTo>
                  <a:lnTo>
                    <a:pt x="416" y="568"/>
                  </a:lnTo>
                  <a:lnTo>
                    <a:pt x="420" y="572"/>
                  </a:lnTo>
                  <a:lnTo>
                    <a:pt x="420" y="580"/>
                  </a:lnTo>
                  <a:lnTo>
                    <a:pt x="420" y="584"/>
                  </a:lnTo>
                  <a:lnTo>
                    <a:pt x="424" y="584"/>
                  </a:lnTo>
                  <a:lnTo>
                    <a:pt x="428" y="584"/>
                  </a:lnTo>
                  <a:lnTo>
                    <a:pt x="424" y="588"/>
                  </a:lnTo>
                  <a:lnTo>
                    <a:pt x="428" y="592"/>
                  </a:lnTo>
                  <a:lnTo>
                    <a:pt x="432" y="596"/>
                  </a:lnTo>
                  <a:lnTo>
                    <a:pt x="428" y="596"/>
                  </a:lnTo>
                  <a:lnTo>
                    <a:pt x="432" y="600"/>
                  </a:lnTo>
                  <a:lnTo>
                    <a:pt x="428" y="608"/>
                  </a:lnTo>
                  <a:lnTo>
                    <a:pt x="424" y="608"/>
                  </a:lnTo>
                  <a:lnTo>
                    <a:pt x="428" y="620"/>
                  </a:lnTo>
                  <a:lnTo>
                    <a:pt x="428" y="624"/>
                  </a:lnTo>
                  <a:lnTo>
                    <a:pt x="436" y="628"/>
                  </a:lnTo>
                  <a:lnTo>
                    <a:pt x="436" y="632"/>
                  </a:lnTo>
                  <a:lnTo>
                    <a:pt x="444" y="628"/>
                  </a:lnTo>
                  <a:lnTo>
                    <a:pt x="452" y="640"/>
                  </a:lnTo>
                  <a:lnTo>
                    <a:pt x="456" y="640"/>
                  </a:lnTo>
                  <a:lnTo>
                    <a:pt x="456" y="644"/>
                  </a:lnTo>
                  <a:lnTo>
                    <a:pt x="456" y="648"/>
                  </a:lnTo>
                  <a:lnTo>
                    <a:pt x="456" y="652"/>
                  </a:lnTo>
                  <a:lnTo>
                    <a:pt x="460" y="660"/>
                  </a:lnTo>
                  <a:lnTo>
                    <a:pt x="456" y="664"/>
                  </a:lnTo>
                  <a:lnTo>
                    <a:pt x="460" y="668"/>
                  </a:lnTo>
                  <a:lnTo>
                    <a:pt x="456" y="672"/>
                  </a:lnTo>
                  <a:lnTo>
                    <a:pt x="460" y="676"/>
                  </a:lnTo>
                  <a:lnTo>
                    <a:pt x="460" y="680"/>
                  </a:lnTo>
                  <a:lnTo>
                    <a:pt x="460" y="684"/>
                  </a:lnTo>
                  <a:lnTo>
                    <a:pt x="456" y="684"/>
                  </a:lnTo>
                  <a:lnTo>
                    <a:pt x="460" y="684"/>
                  </a:lnTo>
                  <a:lnTo>
                    <a:pt x="464" y="688"/>
                  </a:lnTo>
                  <a:lnTo>
                    <a:pt x="468" y="692"/>
                  </a:lnTo>
                  <a:lnTo>
                    <a:pt x="468" y="696"/>
                  </a:lnTo>
                  <a:lnTo>
                    <a:pt x="472" y="700"/>
                  </a:lnTo>
                  <a:lnTo>
                    <a:pt x="476" y="696"/>
                  </a:lnTo>
                  <a:lnTo>
                    <a:pt x="476" y="692"/>
                  </a:lnTo>
                  <a:lnTo>
                    <a:pt x="476" y="688"/>
                  </a:lnTo>
                  <a:lnTo>
                    <a:pt x="480" y="684"/>
                  </a:lnTo>
                  <a:lnTo>
                    <a:pt x="484" y="684"/>
                  </a:lnTo>
                  <a:lnTo>
                    <a:pt x="488" y="680"/>
                  </a:lnTo>
                  <a:lnTo>
                    <a:pt x="492" y="684"/>
                  </a:lnTo>
                  <a:lnTo>
                    <a:pt x="504" y="688"/>
                  </a:lnTo>
                  <a:lnTo>
                    <a:pt x="508" y="688"/>
                  </a:lnTo>
                  <a:lnTo>
                    <a:pt x="512" y="688"/>
                  </a:lnTo>
                  <a:lnTo>
                    <a:pt x="516" y="692"/>
                  </a:lnTo>
                  <a:lnTo>
                    <a:pt x="520" y="692"/>
                  </a:lnTo>
                  <a:lnTo>
                    <a:pt x="524" y="688"/>
                  </a:lnTo>
                  <a:lnTo>
                    <a:pt x="524" y="684"/>
                  </a:lnTo>
                  <a:lnTo>
                    <a:pt x="532" y="684"/>
                  </a:lnTo>
                  <a:lnTo>
                    <a:pt x="532" y="680"/>
                  </a:lnTo>
                  <a:lnTo>
                    <a:pt x="536" y="680"/>
                  </a:lnTo>
                  <a:lnTo>
                    <a:pt x="536" y="684"/>
                  </a:lnTo>
                  <a:lnTo>
                    <a:pt x="540" y="684"/>
                  </a:lnTo>
                  <a:lnTo>
                    <a:pt x="544" y="688"/>
                  </a:lnTo>
                  <a:lnTo>
                    <a:pt x="548" y="688"/>
                  </a:lnTo>
                  <a:lnTo>
                    <a:pt x="552" y="688"/>
                  </a:lnTo>
                  <a:lnTo>
                    <a:pt x="556" y="688"/>
                  </a:lnTo>
                  <a:lnTo>
                    <a:pt x="560" y="688"/>
                  </a:lnTo>
                  <a:lnTo>
                    <a:pt x="564" y="688"/>
                  </a:lnTo>
                  <a:lnTo>
                    <a:pt x="572" y="688"/>
                  </a:lnTo>
                  <a:lnTo>
                    <a:pt x="576" y="696"/>
                  </a:lnTo>
                  <a:lnTo>
                    <a:pt x="576" y="692"/>
                  </a:lnTo>
                  <a:lnTo>
                    <a:pt x="580" y="696"/>
                  </a:lnTo>
                  <a:lnTo>
                    <a:pt x="584" y="692"/>
                  </a:lnTo>
                  <a:lnTo>
                    <a:pt x="588" y="692"/>
                  </a:lnTo>
                  <a:lnTo>
                    <a:pt x="596" y="692"/>
                  </a:lnTo>
                  <a:lnTo>
                    <a:pt x="600" y="692"/>
                  </a:lnTo>
                  <a:lnTo>
                    <a:pt x="608" y="696"/>
                  </a:lnTo>
                  <a:lnTo>
                    <a:pt x="604" y="688"/>
                  </a:lnTo>
                  <a:lnTo>
                    <a:pt x="608" y="684"/>
                  </a:lnTo>
                  <a:lnTo>
                    <a:pt x="612" y="684"/>
                  </a:lnTo>
                  <a:lnTo>
                    <a:pt x="612" y="680"/>
                  </a:lnTo>
                  <a:lnTo>
                    <a:pt x="612" y="676"/>
                  </a:lnTo>
                  <a:lnTo>
                    <a:pt x="616" y="672"/>
                  </a:lnTo>
                  <a:lnTo>
                    <a:pt x="620" y="676"/>
                  </a:lnTo>
                  <a:lnTo>
                    <a:pt x="620" y="672"/>
                  </a:lnTo>
                  <a:lnTo>
                    <a:pt x="624" y="672"/>
                  </a:lnTo>
                  <a:lnTo>
                    <a:pt x="628" y="672"/>
                  </a:lnTo>
                  <a:lnTo>
                    <a:pt x="628" y="676"/>
                  </a:lnTo>
                  <a:lnTo>
                    <a:pt x="628" y="680"/>
                  </a:lnTo>
                  <a:lnTo>
                    <a:pt x="632" y="680"/>
                  </a:lnTo>
                  <a:lnTo>
                    <a:pt x="632" y="684"/>
                  </a:lnTo>
                  <a:lnTo>
                    <a:pt x="636" y="688"/>
                  </a:lnTo>
                  <a:lnTo>
                    <a:pt x="632" y="692"/>
                  </a:lnTo>
                  <a:lnTo>
                    <a:pt x="632" y="696"/>
                  </a:lnTo>
                  <a:lnTo>
                    <a:pt x="636" y="696"/>
                  </a:lnTo>
                  <a:lnTo>
                    <a:pt x="636" y="700"/>
                  </a:lnTo>
                  <a:lnTo>
                    <a:pt x="640" y="704"/>
                  </a:lnTo>
                  <a:lnTo>
                    <a:pt x="640" y="708"/>
                  </a:lnTo>
                  <a:lnTo>
                    <a:pt x="644" y="708"/>
                  </a:lnTo>
                  <a:lnTo>
                    <a:pt x="648" y="712"/>
                  </a:lnTo>
                  <a:lnTo>
                    <a:pt x="636" y="780"/>
                  </a:lnTo>
                  <a:lnTo>
                    <a:pt x="628" y="840"/>
                  </a:lnTo>
                  <a:lnTo>
                    <a:pt x="624" y="872"/>
                  </a:lnTo>
                  <a:lnTo>
                    <a:pt x="616" y="908"/>
                  </a:lnTo>
                  <a:lnTo>
                    <a:pt x="604" y="980"/>
                  </a:lnTo>
                  <a:lnTo>
                    <a:pt x="596" y="1048"/>
                  </a:lnTo>
                  <a:lnTo>
                    <a:pt x="548" y="1040"/>
                  </a:lnTo>
                  <a:lnTo>
                    <a:pt x="488" y="1028"/>
                  </a:lnTo>
                  <a:lnTo>
                    <a:pt x="484" y="1028"/>
                  </a:lnTo>
                  <a:lnTo>
                    <a:pt x="400" y="1016"/>
                  </a:lnTo>
                  <a:lnTo>
                    <a:pt x="296" y="996"/>
                  </a:lnTo>
                  <a:lnTo>
                    <a:pt x="272" y="992"/>
                  </a:lnTo>
                  <a:lnTo>
                    <a:pt x="196" y="976"/>
                  </a:lnTo>
                  <a:lnTo>
                    <a:pt x="108" y="956"/>
                  </a:lnTo>
                  <a:lnTo>
                    <a:pt x="4" y="936"/>
                  </a:lnTo>
                  <a:lnTo>
                    <a:pt x="0" y="936"/>
                  </a:lnTo>
                  <a:lnTo>
                    <a:pt x="52" y="70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09" name="Freeform 14"/>
            <p:cNvSpPr>
              <a:spLocks/>
            </p:cNvSpPr>
            <p:nvPr/>
          </p:nvSpPr>
          <p:spPr bwMode="auto">
            <a:xfrm>
              <a:off x="3891846" y="1712379"/>
              <a:ext cx="110677" cy="205040"/>
            </a:xfrm>
            <a:custGeom>
              <a:avLst/>
              <a:gdLst>
                <a:gd name="T0" fmla="*/ 2147483647 w 184"/>
                <a:gd name="T1" fmla="*/ 2147483647 h 348"/>
                <a:gd name="T2" fmla="*/ 2147483647 w 184"/>
                <a:gd name="T3" fmla="*/ 2147483647 h 348"/>
                <a:gd name="T4" fmla="*/ 2147483647 w 184"/>
                <a:gd name="T5" fmla="*/ 2147483647 h 348"/>
                <a:gd name="T6" fmla="*/ 2147483647 w 184"/>
                <a:gd name="T7" fmla="*/ 2147483647 h 348"/>
                <a:gd name="T8" fmla="*/ 2147483647 w 184"/>
                <a:gd name="T9" fmla="*/ 2147483647 h 348"/>
                <a:gd name="T10" fmla="*/ 2147483647 w 184"/>
                <a:gd name="T11" fmla="*/ 2147483647 h 348"/>
                <a:gd name="T12" fmla="*/ 2147483647 w 184"/>
                <a:gd name="T13" fmla="*/ 2147483647 h 348"/>
                <a:gd name="T14" fmla="*/ 2147483647 w 184"/>
                <a:gd name="T15" fmla="*/ 2147483647 h 348"/>
                <a:gd name="T16" fmla="*/ 2147483647 w 184"/>
                <a:gd name="T17" fmla="*/ 2147483647 h 348"/>
                <a:gd name="T18" fmla="*/ 2147483647 w 184"/>
                <a:gd name="T19" fmla="*/ 2147483647 h 348"/>
                <a:gd name="T20" fmla="*/ 2147483647 w 184"/>
                <a:gd name="T21" fmla="*/ 2147483647 h 348"/>
                <a:gd name="T22" fmla="*/ 2147483647 w 184"/>
                <a:gd name="T23" fmla="*/ 2147483647 h 348"/>
                <a:gd name="T24" fmla="*/ 2147483647 w 184"/>
                <a:gd name="T25" fmla="*/ 2147483647 h 348"/>
                <a:gd name="T26" fmla="*/ 2147483647 w 184"/>
                <a:gd name="T27" fmla="*/ 2147483647 h 348"/>
                <a:gd name="T28" fmla="*/ 2147483647 w 184"/>
                <a:gd name="T29" fmla="*/ 2147483647 h 348"/>
                <a:gd name="T30" fmla="*/ 2147483647 w 184"/>
                <a:gd name="T31" fmla="*/ 2147483647 h 348"/>
                <a:gd name="T32" fmla="*/ 2147483647 w 184"/>
                <a:gd name="T33" fmla="*/ 2147483647 h 348"/>
                <a:gd name="T34" fmla="*/ 2147483647 w 184"/>
                <a:gd name="T35" fmla="*/ 2147483647 h 348"/>
                <a:gd name="T36" fmla="*/ 2147483647 w 184"/>
                <a:gd name="T37" fmla="*/ 2147483647 h 348"/>
                <a:gd name="T38" fmla="*/ 0 w 184"/>
                <a:gd name="T39" fmla="*/ 2147483647 h 348"/>
                <a:gd name="T40" fmla="*/ 0 w 184"/>
                <a:gd name="T41" fmla="*/ 2147483647 h 348"/>
                <a:gd name="T42" fmla="*/ 2147483647 w 184"/>
                <a:gd name="T43" fmla="*/ 2147483647 h 348"/>
                <a:gd name="T44" fmla="*/ 2147483647 w 184"/>
                <a:gd name="T45" fmla="*/ 0 h 348"/>
                <a:gd name="T46" fmla="*/ 2147483647 w 184"/>
                <a:gd name="T47" fmla="*/ 2147483647 h 348"/>
                <a:gd name="T48" fmla="*/ 2147483647 w 184"/>
                <a:gd name="T49" fmla="*/ 2147483647 h 348"/>
                <a:gd name="T50" fmla="*/ 2147483647 w 184"/>
                <a:gd name="T51" fmla="*/ 2147483647 h 348"/>
                <a:gd name="T52" fmla="*/ 2147483647 w 184"/>
                <a:gd name="T53" fmla="*/ 2147483647 h 348"/>
                <a:gd name="T54" fmla="*/ 2147483647 w 184"/>
                <a:gd name="T55" fmla="*/ 2147483647 h 348"/>
                <a:gd name="T56" fmla="*/ 2147483647 w 184"/>
                <a:gd name="T57" fmla="*/ 2147483647 h 348"/>
                <a:gd name="T58" fmla="*/ 2147483647 w 184"/>
                <a:gd name="T59" fmla="*/ 2147483647 h 348"/>
                <a:gd name="T60" fmla="*/ 2147483647 w 184"/>
                <a:gd name="T61" fmla="*/ 2147483647 h 348"/>
                <a:gd name="T62" fmla="*/ 2147483647 w 184"/>
                <a:gd name="T63" fmla="*/ 2147483647 h 348"/>
                <a:gd name="T64" fmla="*/ 2147483647 w 184"/>
                <a:gd name="T65" fmla="*/ 2147483647 h 348"/>
                <a:gd name="T66" fmla="*/ 2147483647 w 184"/>
                <a:gd name="T67" fmla="*/ 2147483647 h 348"/>
                <a:gd name="T68" fmla="*/ 2147483647 w 184"/>
                <a:gd name="T69" fmla="*/ 2147483647 h 348"/>
                <a:gd name="T70" fmla="*/ 2147483647 w 184"/>
                <a:gd name="T71" fmla="*/ 2147483647 h 348"/>
                <a:gd name="T72" fmla="*/ 2147483647 w 184"/>
                <a:gd name="T73" fmla="*/ 2147483647 h 348"/>
                <a:gd name="T74" fmla="*/ 2147483647 w 184"/>
                <a:gd name="T75" fmla="*/ 2147483647 h 348"/>
                <a:gd name="T76" fmla="*/ 2147483647 w 184"/>
                <a:gd name="T77" fmla="*/ 2147483647 h 348"/>
                <a:gd name="T78" fmla="*/ 2147483647 w 184"/>
                <a:gd name="T79" fmla="*/ 2147483647 h 348"/>
                <a:gd name="T80" fmla="*/ 2147483647 w 184"/>
                <a:gd name="T81" fmla="*/ 2147483647 h 348"/>
                <a:gd name="T82" fmla="*/ 2147483647 w 184"/>
                <a:gd name="T83" fmla="*/ 2147483647 h 348"/>
                <a:gd name="T84" fmla="*/ 2147483647 w 184"/>
                <a:gd name="T85" fmla="*/ 2147483647 h 348"/>
                <a:gd name="T86" fmla="*/ 2147483647 w 184"/>
                <a:gd name="T87" fmla="*/ 2147483647 h 348"/>
                <a:gd name="T88" fmla="*/ 2147483647 w 184"/>
                <a:gd name="T89" fmla="*/ 2147483647 h 348"/>
                <a:gd name="T90" fmla="*/ 2147483647 w 184"/>
                <a:gd name="T91" fmla="*/ 2147483647 h 348"/>
                <a:gd name="T92" fmla="*/ 2147483647 w 184"/>
                <a:gd name="T93" fmla="*/ 2147483647 h 348"/>
                <a:gd name="T94" fmla="*/ 2147483647 w 184"/>
                <a:gd name="T95" fmla="*/ 2147483647 h 348"/>
                <a:gd name="T96" fmla="*/ 2147483647 w 184"/>
                <a:gd name="T97" fmla="*/ 2147483647 h 348"/>
                <a:gd name="T98" fmla="*/ 2147483647 w 184"/>
                <a:gd name="T99" fmla="*/ 2147483647 h 348"/>
                <a:gd name="T100" fmla="*/ 2147483647 w 184"/>
                <a:gd name="T101" fmla="*/ 2147483647 h 348"/>
                <a:gd name="T102" fmla="*/ 2147483647 w 184"/>
                <a:gd name="T103" fmla="*/ 2147483647 h 348"/>
                <a:gd name="T104" fmla="*/ 2147483647 w 184"/>
                <a:gd name="T105" fmla="*/ 2147483647 h 348"/>
                <a:gd name="T106" fmla="*/ 2147483647 w 184"/>
                <a:gd name="T107" fmla="*/ 2147483647 h 348"/>
                <a:gd name="T108" fmla="*/ 2147483647 w 184"/>
                <a:gd name="T109" fmla="*/ 2147483647 h 348"/>
                <a:gd name="T110" fmla="*/ 2147483647 w 184"/>
                <a:gd name="T111" fmla="*/ 2147483647 h 348"/>
                <a:gd name="T112" fmla="*/ 2147483647 w 184"/>
                <a:gd name="T113" fmla="*/ 2147483647 h 348"/>
                <a:gd name="T114" fmla="*/ 2147483647 w 184"/>
                <a:gd name="T115" fmla="*/ 2147483647 h 348"/>
                <a:gd name="T116" fmla="*/ 2147483647 w 184"/>
                <a:gd name="T117" fmla="*/ 2147483647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348"/>
                <a:gd name="T179" fmla="*/ 184 w 184"/>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348">
                  <a:moveTo>
                    <a:pt x="84" y="344"/>
                  </a:moveTo>
                  <a:lnTo>
                    <a:pt x="80" y="348"/>
                  </a:lnTo>
                  <a:lnTo>
                    <a:pt x="76" y="340"/>
                  </a:lnTo>
                  <a:lnTo>
                    <a:pt x="76" y="336"/>
                  </a:lnTo>
                  <a:lnTo>
                    <a:pt x="76" y="320"/>
                  </a:lnTo>
                  <a:lnTo>
                    <a:pt x="64" y="272"/>
                  </a:lnTo>
                  <a:lnTo>
                    <a:pt x="60" y="244"/>
                  </a:lnTo>
                  <a:lnTo>
                    <a:pt x="56" y="236"/>
                  </a:lnTo>
                  <a:lnTo>
                    <a:pt x="52" y="236"/>
                  </a:lnTo>
                  <a:lnTo>
                    <a:pt x="52" y="232"/>
                  </a:lnTo>
                  <a:lnTo>
                    <a:pt x="48" y="228"/>
                  </a:lnTo>
                  <a:lnTo>
                    <a:pt x="44" y="232"/>
                  </a:lnTo>
                  <a:lnTo>
                    <a:pt x="44" y="240"/>
                  </a:lnTo>
                  <a:lnTo>
                    <a:pt x="40" y="236"/>
                  </a:lnTo>
                  <a:lnTo>
                    <a:pt x="36" y="232"/>
                  </a:lnTo>
                  <a:lnTo>
                    <a:pt x="40" y="220"/>
                  </a:lnTo>
                  <a:lnTo>
                    <a:pt x="40" y="212"/>
                  </a:lnTo>
                  <a:lnTo>
                    <a:pt x="36" y="208"/>
                  </a:lnTo>
                  <a:lnTo>
                    <a:pt x="32" y="196"/>
                  </a:lnTo>
                  <a:lnTo>
                    <a:pt x="28" y="192"/>
                  </a:lnTo>
                  <a:lnTo>
                    <a:pt x="28" y="184"/>
                  </a:lnTo>
                  <a:lnTo>
                    <a:pt x="28" y="180"/>
                  </a:lnTo>
                  <a:lnTo>
                    <a:pt x="24" y="176"/>
                  </a:lnTo>
                  <a:lnTo>
                    <a:pt x="24" y="168"/>
                  </a:lnTo>
                  <a:lnTo>
                    <a:pt x="24" y="164"/>
                  </a:lnTo>
                  <a:lnTo>
                    <a:pt x="24" y="160"/>
                  </a:lnTo>
                  <a:lnTo>
                    <a:pt x="24" y="156"/>
                  </a:lnTo>
                  <a:lnTo>
                    <a:pt x="28" y="144"/>
                  </a:lnTo>
                  <a:lnTo>
                    <a:pt x="24" y="132"/>
                  </a:lnTo>
                  <a:lnTo>
                    <a:pt x="24" y="124"/>
                  </a:lnTo>
                  <a:lnTo>
                    <a:pt x="24" y="120"/>
                  </a:lnTo>
                  <a:lnTo>
                    <a:pt x="16" y="108"/>
                  </a:lnTo>
                  <a:lnTo>
                    <a:pt x="12" y="104"/>
                  </a:lnTo>
                  <a:lnTo>
                    <a:pt x="8" y="100"/>
                  </a:lnTo>
                  <a:lnTo>
                    <a:pt x="8" y="96"/>
                  </a:lnTo>
                  <a:lnTo>
                    <a:pt x="8" y="92"/>
                  </a:lnTo>
                  <a:lnTo>
                    <a:pt x="8" y="84"/>
                  </a:lnTo>
                  <a:lnTo>
                    <a:pt x="8" y="72"/>
                  </a:lnTo>
                  <a:lnTo>
                    <a:pt x="4" y="72"/>
                  </a:lnTo>
                  <a:lnTo>
                    <a:pt x="0" y="68"/>
                  </a:lnTo>
                  <a:lnTo>
                    <a:pt x="4" y="56"/>
                  </a:lnTo>
                  <a:lnTo>
                    <a:pt x="0" y="48"/>
                  </a:lnTo>
                  <a:lnTo>
                    <a:pt x="16" y="44"/>
                  </a:lnTo>
                  <a:lnTo>
                    <a:pt x="76" y="28"/>
                  </a:lnTo>
                  <a:lnTo>
                    <a:pt x="136" y="12"/>
                  </a:lnTo>
                  <a:lnTo>
                    <a:pt x="172" y="0"/>
                  </a:lnTo>
                  <a:lnTo>
                    <a:pt x="172" y="8"/>
                  </a:lnTo>
                  <a:lnTo>
                    <a:pt x="176" y="12"/>
                  </a:lnTo>
                  <a:lnTo>
                    <a:pt x="176" y="16"/>
                  </a:lnTo>
                  <a:lnTo>
                    <a:pt x="172" y="28"/>
                  </a:lnTo>
                  <a:lnTo>
                    <a:pt x="172" y="36"/>
                  </a:lnTo>
                  <a:lnTo>
                    <a:pt x="172" y="40"/>
                  </a:lnTo>
                  <a:lnTo>
                    <a:pt x="176" y="48"/>
                  </a:lnTo>
                  <a:lnTo>
                    <a:pt x="176" y="52"/>
                  </a:lnTo>
                  <a:lnTo>
                    <a:pt x="180" y="52"/>
                  </a:lnTo>
                  <a:lnTo>
                    <a:pt x="184" y="60"/>
                  </a:lnTo>
                  <a:lnTo>
                    <a:pt x="180" y="64"/>
                  </a:lnTo>
                  <a:lnTo>
                    <a:pt x="180" y="68"/>
                  </a:lnTo>
                  <a:lnTo>
                    <a:pt x="184" y="68"/>
                  </a:lnTo>
                  <a:lnTo>
                    <a:pt x="184" y="72"/>
                  </a:lnTo>
                  <a:lnTo>
                    <a:pt x="180" y="76"/>
                  </a:lnTo>
                  <a:lnTo>
                    <a:pt x="180" y="80"/>
                  </a:lnTo>
                  <a:lnTo>
                    <a:pt x="176" y="84"/>
                  </a:lnTo>
                  <a:lnTo>
                    <a:pt x="168" y="88"/>
                  </a:lnTo>
                  <a:lnTo>
                    <a:pt x="168" y="92"/>
                  </a:lnTo>
                  <a:lnTo>
                    <a:pt x="168" y="96"/>
                  </a:lnTo>
                  <a:lnTo>
                    <a:pt x="164" y="100"/>
                  </a:lnTo>
                  <a:lnTo>
                    <a:pt x="156" y="100"/>
                  </a:lnTo>
                  <a:lnTo>
                    <a:pt x="156" y="104"/>
                  </a:lnTo>
                  <a:lnTo>
                    <a:pt x="152" y="104"/>
                  </a:lnTo>
                  <a:lnTo>
                    <a:pt x="148" y="108"/>
                  </a:lnTo>
                  <a:lnTo>
                    <a:pt x="148" y="116"/>
                  </a:lnTo>
                  <a:lnTo>
                    <a:pt x="148" y="120"/>
                  </a:lnTo>
                  <a:lnTo>
                    <a:pt x="148" y="124"/>
                  </a:lnTo>
                  <a:lnTo>
                    <a:pt x="152" y="128"/>
                  </a:lnTo>
                  <a:lnTo>
                    <a:pt x="152" y="132"/>
                  </a:lnTo>
                  <a:lnTo>
                    <a:pt x="152" y="136"/>
                  </a:lnTo>
                  <a:lnTo>
                    <a:pt x="156" y="136"/>
                  </a:lnTo>
                  <a:lnTo>
                    <a:pt x="156" y="140"/>
                  </a:lnTo>
                  <a:lnTo>
                    <a:pt x="152" y="144"/>
                  </a:lnTo>
                  <a:lnTo>
                    <a:pt x="152" y="148"/>
                  </a:lnTo>
                  <a:lnTo>
                    <a:pt x="152" y="152"/>
                  </a:lnTo>
                  <a:lnTo>
                    <a:pt x="152" y="156"/>
                  </a:lnTo>
                  <a:lnTo>
                    <a:pt x="156" y="156"/>
                  </a:lnTo>
                  <a:lnTo>
                    <a:pt x="152" y="160"/>
                  </a:lnTo>
                  <a:lnTo>
                    <a:pt x="152" y="164"/>
                  </a:lnTo>
                  <a:lnTo>
                    <a:pt x="148" y="168"/>
                  </a:lnTo>
                  <a:lnTo>
                    <a:pt x="152" y="180"/>
                  </a:lnTo>
                  <a:lnTo>
                    <a:pt x="148" y="184"/>
                  </a:lnTo>
                  <a:lnTo>
                    <a:pt x="148" y="188"/>
                  </a:lnTo>
                  <a:lnTo>
                    <a:pt x="144" y="188"/>
                  </a:lnTo>
                  <a:lnTo>
                    <a:pt x="144" y="196"/>
                  </a:lnTo>
                  <a:lnTo>
                    <a:pt x="144" y="212"/>
                  </a:lnTo>
                  <a:lnTo>
                    <a:pt x="140" y="216"/>
                  </a:lnTo>
                  <a:lnTo>
                    <a:pt x="140" y="224"/>
                  </a:lnTo>
                  <a:lnTo>
                    <a:pt x="144" y="228"/>
                  </a:lnTo>
                  <a:lnTo>
                    <a:pt x="144" y="236"/>
                  </a:lnTo>
                  <a:lnTo>
                    <a:pt x="144" y="240"/>
                  </a:lnTo>
                  <a:lnTo>
                    <a:pt x="144" y="244"/>
                  </a:lnTo>
                  <a:lnTo>
                    <a:pt x="144" y="248"/>
                  </a:lnTo>
                  <a:lnTo>
                    <a:pt x="148" y="252"/>
                  </a:lnTo>
                  <a:lnTo>
                    <a:pt x="144" y="260"/>
                  </a:lnTo>
                  <a:lnTo>
                    <a:pt x="148" y="272"/>
                  </a:lnTo>
                  <a:lnTo>
                    <a:pt x="148" y="276"/>
                  </a:lnTo>
                  <a:lnTo>
                    <a:pt x="152" y="280"/>
                  </a:lnTo>
                  <a:lnTo>
                    <a:pt x="148" y="288"/>
                  </a:lnTo>
                  <a:lnTo>
                    <a:pt x="152" y="292"/>
                  </a:lnTo>
                  <a:lnTo>
                    <a:pt x="152" y="296"/>
                  </a:lnTo>
                  <a:lnTo>
                    <a:pt x="148" y="300"/>
                  </a:lnTo>
                  <a:lnTo>
                    <a:pt x="148" y="308"/>
                  </a:lnTo>
                  <a:lnTo>
                    <a:pt x="148" y="312"/>
                  </a:lnTo>
                  <a:lnTo>
                    <a:pt x="148" y="320"/>
                  </a:lnTo>
                  <a:lnTo>
                    <a:pt x="152" y="324"/>
                  </a:lnTo>
                  <a:lnTo>
                    <a:pt x="156" y="324"/>
                  </a:lnTo>
                  <a:lnTo>
                    <a:pt x="160" y="328"/>
                  </a:lnTo>
                  <a:lnTo>
                    <a:pt x="116" y="340"/>
                  </a:lnTo>
                  <a:lnTo>
                    <a:pt x="104" y="340"/>
                  </a:lnTo>
                  <a:lnTo>
                    <a:pt x="84" y="34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0" name="Freeform 15"/>
            <p:cNvSpPr>
              <a:spLocks/>
            </p:cNvSpPr>
            <p:nvPr/>
          </p:nvSpPr>
          <p:spPr bwMode="auto">
            <a:xfrm>
              <a:off x="2480257" y="1543522"/>
              <a:ext cx="439081" cy="466941"/>
            </a:xfrm>
            <a:custGeom>
              <a:avLst/>
              <a:gdLst>
                <a:gd name="T0" fmla="*/ 2147483647 w 712"/>
                <a:gd name="T1" fmla="*/ 2147483647 h 800"/>
                <a:gd name="T2" fmla="*/ 2147483647 w 712"/>
                <a:gd name="T3" fmla="*/ 2147483647 h 800"/>
                <a:gd name="T4" fmla="*/ 2147483647 w 712"/>
                <a:gd name="T5" fmla="*/ 2147483647 h 800"/>
                <a:gd name="T6" fmla="*/ 2147483647 w 712"/>
                <a:gd name="T7" fmla="*/ 2147483647 h 800"/>
                <a:gd name="T8" fmla="*/ 2147483647 w 712"/>
                <a:gd name="T9" fmla="*/ 2147483647 h 800"/>
                <a:gd name="T10" fmla="*/ 2147483647 w 712"/>
                <a:gd name="T11" fmla="*/ 2147483647 h 800"/>
                <a:gd name="T12" fmla="*/ 2147483647 w 712"/>
                <a:gd name="T13" fmla="*/ 2147483647 h 800"/>
                <a:gd name="T14" fmla="*/ 2147483647 w 712"/>
                <a:gd name="T15" fmla="*/ 2147483647 h 800"/>
                <a:gd name="T16" fmla="*/ 2147483647 w 712"/>
                <a:gd name="T17" fmla="*/ 2147483647 h 800"/>
                <a:gd name="T18" fmla="*/ 2147483647 w 712"/>
                <a:gd name="T19" fmla="*/ 2147483647 h 800"/>
                <a:gd name="T20" fmla="*/ 2147483647 w 712"/>
                <a:gd name="T21" fmla="*/ 2147483647 h 800"/>
                <a:gd name="T22" fmla="*/ 2147483647 w 712"/>
                <a:gd name="T23" fmla="*/ 2147483647 h 800"/>
                <a:gd name="T24" fmla="*/ 2147483647 w 712"/>
                <a:gd name="T25" fmla="*/ 2147483647 h 800"/>
                <a:gd name="T26" fmla="*/ 2147483647 w 712"/>
                <a:gd name="T27" fmla="*/ 2147483647 h 800"/>
                <a:gd name="T28" fmla="*/ 2147483647 w 712"/>
                <a:gd name="T29" fmla="*/ 2147483647 h 800"/>
                <a:gd name="T30" fmla="*/ 2147483647 w 712"/>
                <a:gd name="T31" fmla="*/ 2147483647 h 800"/>
                <a:gd name="T32" fmla="*/ 2147483647 w 712"/>
                <a:gd name="T33" fmla="*/ 2147483647 h 800"/>
                <a:gd name="T34" fmla="*/ 2147483647 w 712"/>
                <a:gd name="T35" fmla="*/ 2147483647 h 800"/>
                <a:gd name="T36" fmla="*/ 2147483647 w 712"/>
                <a:gd name="T37" fmla="*/ 2147483647 h 800"/>
                <a:gd name="T38" fmla="*/ 2147483647 w 712"/>
                <a:gd name="T39" fmla="*/ 2147483647 h 800"/>
                <a:gd name="T40" fmla="*/ 2147483647 w 712"/>
                <a:gd name="T41" fmla="*/ 2147483647 h 800"/>
                <a:gd name="T42" fmla="*/ 2147483647 w 712"/>
                <a:gd name="T43" fmla="*/ 2147483647 h 800"/>
                <a:gd name="T44" fmla="*/ 2147483647 w 712"/>
                <a:gd name="T45" fmla="*/ 2147483647 h 800"/>
                <a:gd name="T46" fmla="*/ 2147483647 w 712"/>
                <a:gd name="T47" fmla="*/ 2147483647 h 800"/>
                <a:gd name="T48" fmla="*/ 2147483647 w 712"/>
                <a:gd name="T49" fmla="*/ 2147483647 h 800"/>
                <a:gd name="T50" fmla="*/ 2147483647 w 712"/>
                <a:gd name="T51" fmla="*/ 2147483647 h 800"/>
                <a:gd name="T52" fmla="*/ 2147483647 w 712"/>
                <a:gd name="T53" fmla="*/ 2147483647 h 800"/>
                <a:gd name="T54" fmla="*/ 2147483647 w 712"/>
                <a:gd name="T55" fmla="*/ 2147483647 h 800"/>
                <a:gd name="T56" fmla="*/ 2147483647 w 712"/>
                <a:gd name="T57" fmla="*/ 2147483647 h 800"/>
                <a:gd name="T58" fmla="*/ 2147483647 w 712"/>
                <a:gd name="T59" fmla="*/ 2147483647 h 800"/>
                <a:gd name="T60" fmla="*/ 2147483647 w 712"/>
                <a:gd name="T61" fmla="*/ 2147483647 h 800"/>
                <a:gd name="T62" fmla="*/ 2147483647 w 712"/>
                <a:gd name="T63" fmla="*/ 2147483647 h 800"/>
                <a:gd name="T64" fmla="*/ 2147483647 w 712"/>
                <a:gd name="T65" fmla="*/ 2147483647 h 800"/>
                <a:gd name="T66" fmla="*/ 2147483647 w 712"/>
                <a:gd name="T67" fmla="*/ 2147483647 h 800"/>
                <a:gd name="T68" fmla="*/ 2147483647 w 712"/>
                <a:gd name="T69" fmla="*/ 2147483647 h 800"/>
                <a:gd name="T70" fmla="*/ 2147483647 w 712"/>
                <a:gd name="T71" fmla="*/ 2147483647 h 800"/>
                <a:gd name="T72" fmla="*/ 2147483647 w 712"/>
                <a:gd name="T73" fmla="*/ 2147483647 h 800"/>
                <a:gd name="T74" fmla="*/ 2147483647 w 712"/>
                <a:gd name="T75" fmla="*/ 2147483647 h 800"/>
                <a:gd name="T76" fmla="*/ 2147483647 w 712"/>
                <a:gd name="T77" fmla="*/ 2147483647 h 800"/>
                <a:gd name="T78" fmla="*/ 2147483647 w 712"/>
                <a:gd name="T79" fmla="*/ 2147483647 h 800"/>
                <a:gd name="T80" fmla="*/ 2147483647 w 712"/>
                <a:gd name="T81" fmla="*/ 2147483647 h 800"/>
                <a:gd name="T82" fmla="*/ 2147483647 w 712"/>
                <a:gd name="T83" fmla="*/ 2147483647 h 800"/>
                <a:gd name="T84" fmla="*/ 2147483647 w 712"/>
                <a:gd name="T85" fmla="*/ 2147483647 h 800"/>
                <a:gd name="T86" fmla="*/ 2147483647 w 712"/>
                <a:gd name="T87" fmla="*/ 2147483647 h 800"/>
                <a:gd name="T88" fmla="*/ 2147483647 w 712"/>
                <a:gd name="T89" fmla="*/ 2147483647 h 800"/>
                <a:gd name="T90" fmla="*/ 2147483647 w 712"/>
                <a:gd name="T91" fmla="*/ 2147483647 h 800"/>
                <a:gd name="T92" fmla="*/ 2147483647 w 712"/>
                <a:gd name="T93" fmla="*/ 2147483647 h 800"/>
                <a:gd name="T94" fmla="*/ 2147483647 w 712"/>
                <a:gd name="T95" fmla="*/ 2147483647 h 800"/>
                <a:gd name="T96" fmla="*/ 2147483647 w 712"/>
                <a:gd name="T97" fmla="*/ 2147483647 h 800"/>
                <a:gd name="T98" fmla="*/ 2147483647 w 712"/>
                <a:gd name="T99" fmla="*/ 2147483647 h 800"/>
                <a:gd name="T100" fmla="*/ 2147483647 w 712"/>
                <a:gd name="T101" fmla="*/ 2147483647 h 800"/>
                <a:gd name="T102" fmla="*/ 2147483647 w 712"/>
                <a:gd name="T103" fmla="*/ 2147483647 h 800"/>
                <a:gd name="T104" fmla="*/ 2147483647 w 712"/>
                <a:gd name="T105" fmla="*/ 2147483647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2"/>
                <a:gd name="T160" fmla="*/ 0 h 800"/>
                <a:gd name="T161" fmla="*/ 712 w 712"/>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2" h="800">
                  <a:moveTo>
                    <a:pt x="536" y="792"/>
                  </a:moveTo>
                  <a:lnTo>
                    <a:pt x="500" y="792"/>
                  </a:lnTo>
                  <a:lnTo>
                    <a:pt x="464" y="796"/>
                  </a:lnTo>
                  <a:lnTo>
                    <a:pt x="452" y="796"/>
                  </a:lnTo>
                  <a:lnTo>
                    <a:pt x="408" y="796"/>
                  </a:lnTo>
                  <a:lnTo>
                    <a:pt x="404" y="796"/>
                  </a:lnTo>
                  <a:lnTo>
                    <a:pt x="360" y="800"/>
                  </a:lnTo>
                  <a:lnTo>
                    <a:pt x="344" y="800"/>
                  </a:lnTo>
                  <a:lnTo>
                    <a:pt x="312" y="800"/>
                  </a:lnTo>
                  <a:lnTo>
                    <a:pt x="288" y="800"/>
                  </a:lnTo>
                  <a:lnTo>
                    <a:pt x="264" y="800"/>
                  </a:lnTo>
                  <a:lnTo>
                    <a:pt x="224" y="800"/>
                  </a:lnTo>
                  <a:lnTo>
                    <a:pt x="220" y="800"/>
                  </a:lnTo>
                  <a:lnTo>
                    <a:pt x="172" y="800"/>
                  </a:lnTo>
                  <a:lnTo>
                    <a:pt x="164" y="800"/>
                  </a:lnTo>
                  <a:lnTo>
                    <a:pt x="124" y="800"/>
                  </a:lnTo>
                  <a:lnTo>
                    <a:pt x="108" y="800"/>
                  </a:lnTo>
                  <a:lnTo>
                    <a:pt x="68" y="800"/>
                  </a:lnTo>
                  <a:lnTo>
                    <a:pt x="68" y="752"/>
                  </a:lnTo>
                  <a:lnTo>
                    <a:pt x="68" y="704"/>
                  </a:lnTo>
                  <a:lnTo>
                    <a:pt x="68" y="660"/>
                  </a:lnTo>
                  <a:lnTo>
                    <a:pt x="68" y="648"/>
                  </a:lnTo>
                  <a:lnTo>
                    <a:pt x="68" y="624"/>
                  </a:lnTo>
                  <a:lnTo>
                    <a:pt x="68" y="600"/>
                  </a:lnTo>
                  <a:lnTo>
                    <a:pt x="68" y="560"/>
                  </a:lnTo>
                  <a:lnTo>
                    <a:pt x="68" y="556"/>
                  </a:lnTo>
                  <a:lnTo>
                    <a:pt x="68" y="552"/>
                  </a:lnTo>
                  <a:lnTo>
                    <a:pt x="60" y="544"/>
                  </a:lnTo>
                  <a:lnTo>
                    <a:pt x="56" y="540"/>
                  </a:lnTo>
                  <a:lnTo>
                    <a:pt x="44" y="540"/>
                  </a:lnTo>
                  <a:lnTo>
                    <a:pt x="40" y="532"/>
                  </a:lnTo>
                  <a:lnTo>
                    <a:pt x="40" y="524"/>
                  </a:lnTo>
                  <a:lnTo>
                    <a:pt x="32" y="516"/>
                  </a:lnTo>
                  <a:lnTo>
                    <a:pt x="32" y="512"/>
                  </a:lnTo>
                  <a:lnTo>
                    <a:pt x="32" y="508"/>
                  </a:lnTo>
                  <a:lnTo>
                    <a:pt x="48" y="496"/>
                  </a:lnTo>
                  <a:lnTo>
                    <a:pt x="56" y="484"/>
                  </a:lnTo>
                  <a:lnTo>
                    <a:pt x="60" y="468"/>
                  </a:lnTo>
                  <a:lnTo>
                    <a:pt x="60" y="464"/>
                  </a:lnTo>
                  <a:lnTo>
                    <a:pt x="56" y="456"/>
                  </a:lnTo>
                  <a:lnTo>
                    <a:pt x="60" y="444"/>
                  </a:lnTo>
                  <a:lnTo>
                    <a:pt x="60" y="436"/>
                  </a:lnTo>
                  <a:lnTo>
                    <a:pt x="56" y="432"/>
                  </a:lnTo>
                  <a:lnTo>
                    <a:pt x="56" y="428"/>
                  </a:lnTo>
                  <a:lnTo>
                    <a:pt x="56" y="412"/>
                  </a:lnTo>
                  <a:lnTo>
                    <a:pt x="52" y="408"/>
                  </a:lnTo>
                  <a:lnTo>
                    <a:pt x="48" y="404"/>
                  </a:lnTo>
                  <a:lnTo>
                    <a:pt x="44" y="400"/>
                  </a:lnTo>
                  <a:lnTo>
                    <a:pt x="44" y="396"/>
                  </a:lnTo>
                  <a:lnTo>
                    <a:pt x="44" y="392"/>
                  </a:lnTo>
                  <a:lnTo>
                    <a:pt x="40" y="380"/>
                  </a:lnTo>
                  <a:lnTo>
                    <a:pt x="40" y="376"/>
                  </a:lnTo>
                  <a:lnTo>
                    <a:pt x="40" y="372"/>
                  </a:lnTo>
                  <a:lnTo>
                    <a:pt x="36" y="372"/>
                  </a:lnTo>
                  <a:lnTo>
                    <a:pt x="36" y="364"/>
                  </a:lnTo>
                  <a:lnTo>
                    <a:pt x="40" y="364"/>
                  </a:lnTo>
                  <a:lnTo>
                    <a:pt x="40" y="356"/>
                  </a:lnTo>
                  <a:lnTo>
                    <a:pt x="36" y="348"/>
                  </a:lnTo>
                  <a:lnTo>
                    <a:pt x="40" y="344"/>
                  </a:lnTo>
                  <a:lnTo>
                    <a:pt x="40" y="340"/>
                  </a:lnTo>
                  <a:lnTo>
                    <a:pt x="40" y="332"/>
                  </a:lnTo>
                  <a:lnTo>
                    <a:pt x="40" y="328"/>
                  </a:lnTo>
                  <a:lnTo>
                    <a:pt x="36" y="328"/>
                  </a:lnTo>
                  <a:lnTo>
                    <a:pt x="36" y="320"/>
                  </a:lnTo>
                  <a:lnTo>
                    <a:pt x="32" y="320"/>
                  </a:lnTo>
                  <a:lnTo>
                    <a:pt x="36" y="316"/>
                  </a:lnTo>
                  <a:lnTo>
                    <a:pt x="36" y="312"/>
                  </a:lnTo>
                  <a:lnTo>
                    <a:pt x="36" y="308"/>
                  </a:lnTo>
                  <a:lnTo>
                    <a:pt x="32" y="300"/>
                  </a:lnTo>
                  <a:lnTo>
                    <a:pt x="36" y="300"/>
                  </a:lnTo>
                  <a:lnTo>
                    <a:pt x="36" y="288"/>
                  </a:lnTo>
                  <a:lnTo>
                    <a:pt x="32" y="288"/>
                  </a:lnTo>
                  <a:lnTo>
                    <a:pt x="36" y="284"/>
                  </a:lnTo>
                  <a:lnTo>
                    <a:pt x="32" y="280"/>
                  </a:lnTo>
                  <a:lnTo>
                    <a:pt x="36" y="276"/>
                  </a:lnTo>
                  <a:lnTo>
                    <a:pt x="32" y="272"/>
                  </a:lnTo>
                  <a:lnTo>
                    <a:pt x="32" y="268"/>
                  </a:lnTo>
                  <a:lnTo>
                    <a:pt x="32" y="264"/>
                  </a:lnTo>
                  <a:lnTo>
                    <a:pt x="32" y="260"/>
                  </a:lnTo>
                  <a:lnTo>
                    <a:pt x="32" y="252"/>
                  </a:lnTo>
                  <a:lnTo>
                    <a:pt x="32" y="248"/>
                  </a:lnTo>
                  <a:lnTo>
                    <a:pt x="32" y="244"/>
                  </a:lnTo>
                  <a:lnTo>
                    <a:pt x="32" y="240"/>
                  </a:lnTo>
                  <a:lnTo>
                    <a:pt x="28" y="232"/>
                  </a:lnTo>
                  <a:lnTo>
                    <a:pt x="28" y="224"/>
                  </a:lnTo>
                  <a:lnTo>
                    <a:pt x="24" y="220"/>
                  </a:lnTo>
                  <a:lnTo>
                    <a:pt x="24" y="212"/>
                  </a:lnTo>
                  <a:lnTo>
                    <a:pt x="20" y="212"/>
                  </a:lnTo>
                  <a:lnTo>
                    <a:pt x="20" y="208"/>
                  </a:lnTo>
                  <a:lnTo>
                    <a:pt x="20" y="204"/>
                  </a:lnTo>
                  <a:lnTo>
                    <a:pt x="16" y="204"/>
                  </a:lnTo>
                  <a:lnTo>
                    <a:pt x="20" y="196"/>
                  </a:lnTo>
                  <a:lnTo>
                    <a:pt x="16" y="192"/>
                  </a:lnTo>
                  <a:lnTo>
                    <a:pt x="12" y="180"/>
                  </a:lnTo>
                  <a:lnTo>
                    <a:pt x="12" y="176"/>
                  </a:lnTo>
                  <a:lnTo>
                    <a:pt x="12" y="172"/>
                  </a:lnTo>
                  <a:lnTo>
                    <a:pt x="8" y="172"/>
                  </a:lnTo>
                  <a:lnTo>
                    <a:pt x="8" y="168"/>
                  </a:lnTo>
                  <a:lnTo>
                    <a:pt x="8" y="164"/>
                  </a:lnTo>
                  <a:lnTo>
                    <a:pt x="8" y="160"/>
                  </a:lnTo>
                  <a:lnTo>
                    <a:pt x="8" y="156"/>
                  </a:lnTo>
                  <a:lnTo>
                    <a:pt x="12" y="156"/>
                  </a:lnTo>
                  <a:lnTo>
                    <a:pt x="8" y="156"/>
                  </a:lnTo>
                  <a:lnTo>
                    <a:pt x="8" y="152"/>
                  </a:lnTo>
                  <a:lnTo>
                    <a:pt x="8" y="148"/>
                  </a:lnTo>
                  <a:lnTo>
                    <a:pt x="8" y="144"/>
                  </a:lnTo>
                  <a:lnTo>
                    <a:pt x="8" y="140"/>
                  </a:lnTo>
                  <a:lnTo>
                    <a:pt x="8" y="136"/>
                  </a:lnTo>
                  <a:lnTo>
                    <a:pt x="8" y="132"/>
                  </a:lnTo>
                  <a:lnTo>
                    <a:pt x="4" y="132"/>
                  </a:lnTo>
                  <a:lnTo>
                    <a:pt x="8" y="132"/>
                  </a:lnTo>
                  <a:lnTo>
                    <a:pt x="8" y="128"/>
                  </a:lnTo>
                  <a:lnTo>
                    <a:pt x="8" y="116"/>
                  </a:lnTo>
                  <a:lnTo>
                    <a:pt x="8" y="112"/>
                  </a:lnTo>
                  <a:lnTo>
                    <a:pt x="4" y="112"/>
                  </a:lnTo>
                  <a:lnTo>
                    <a:pt x="8" y="112"/>
                  </a:lnTo>
                  <a:lnTo>
                    <a:pt x="4" y="108"/>
                  </a:lnTo>
                  <a:lnTo>
                    <a:pt x="8" y="108"/>
                  </a:lnTo>
                  <a:lnTo>
                    <a:pt x="8" y="104"/>
                  </a:lnTo>
                  <a:lnTo>
                    <a:pt x="8" y="100"/>
                  </a:lnTo>
                  <a:lnTo>
                    <a:pt x="12" y="100"/>
                  </a:lnTo>
                  <a:lnTo>
                    <a:pt x="12" y="96"/>
                  </a:lnTo>
                  <a:lnTo>
                    <a:pt x="12" y="92"/>
                  </a:lnTo>
                  <a:lnTo>
                    <a:pt x="12" y="88"/>
                  </a:lnTo>
                  <a:lnTo>
                    <a:pt x="8" y="88"/>
                  </a:lnTo>
                  <a:lnTo>
                    <a:pt x="8" y="84"/>
                  </a:lnTo>
                  <a:lnTo>
                    <a:pt x="8" y="80"/>
                  </a:lnTo>
                  <a:lnTo>
                    <a:pt x="4" y="76"/>
                  </a:lnTo>
                  <a:lnTo>
                    <a:pt x="4" y="72"/>
                  </a:lnTo>
                  <a:lnTo>
                    <a:pt x="4" y="68"/>
                  </a:lnTo>
                  <a:lnTo>
                    <a:pt x="0" y="60"/>
                  </a:lnTo>
                  <a:lnTo>
                    <a:pt x="0" y="52"/>
                  </a:lnTo>
                  <a:lnTo>
                    <a:pt x="76" y="52"/>
                  </a:lnTo>
                  <a:lnTo>
                    <a:pt x="180" y="52"/>
                  </a:lnTo>
                  <a:lnTo>
                    <a:pt x="188" y="52"/>
                  </a:lnTo>
                  <a:lnTo>
                    <a:pt x="188" y="0"/>
                  </a:lnTo>
                  <a:lnTo>
                    <a:pt x="220" y="4"/>
                  </a:lnTo>
                  <a:lnTo>
                    <a:pt x="232" y="68"/>
                  </a:lnTo>
                  <a:lnTo>
                    <a:pt x="232" y="80"/>
                  </a:lnTo>
                  <a:lnTo>
                    <a:pt x="244" y="88"/>
                  </a:lnTo>
                  <a:lnTo>
                    <a:pt x="256" y="88"/>
                  </a:lnTo>
                  <a:lnTo>
                    <a:pt x="268" y="88"/>
                  </a:lnTo>
                  <a:lnTo>
                    <a:pt x="276" y="96"/>
                  </a:lnTo>
                  <a:lnTo>
                    <a:pt x="312" y="100"/>
                  </a:lnTo>
                  <a:lnTo>
                    <a:pt x="312" y="112"/>
                  </a:lnTo>
                  <a:lnTo>
                    <a:pt x="316" y="116"/>
                  </a:lnTo>
                  <a:lnTo>
                    <a:pt x="340" y="112"/>
                  </a:lnTo>
                  <a:lnTo>
                    <a:pt x="344" y="108"/>
                  </a:lnTo>
                  <a:lnTo>
                    <a:pt x="344" y="104"/>
                  </a:lnTo>
                  <a:lnTo>
                    <a:pt x="360" y="96"/>
                  </a:lnTo>
                  <a:lnTo>
                    <a:pt x="380" y="96"/>
                  </a:lnTo>
                  <a:lnTo>
                    <a:pt x="392" y="96"/>
                  </a:lnTo>
                  <a:lnTo>
                    <a:pt x="412" y="108"/>
                  </a:lnTo>
                  <a:lnTo>
                    <a:pt x="420" y="108"/>
                  </a:lnTo>
                  <a:lnTo>
                    <a:pt x="424" y="112"/>
                  </a:lnTo>
                  <a:lnTo>
                    <a:pt x="416" y="116"/>
                  </a:lnTo>
                  <a:lnTo>
                    <a:pt x="416" y="120"/>
                  </a:lnTo>
                  <a:lnTo>
                    <a:pt x="436" y="120"/>
                  </a:lnTo>
                  <a:lnTo>
                    <a:pt x="440" y="124"/>
                  </a:lnTo>
                  <a:lnTo>
                    <a:pt x="436" y="132"/>
                  </a:lnTo>
                  <a:lnTo>
                    <a:pt x="448" y="152"/>
                  </a:lnTo>
                  <a:lnTo>
                    <a:pt x="456" y="148"/>
                  </a:lnTo>
                  <a:lnTo>
                    <a:pt x="452" y="140"/>
                  </a:lnTo>
                  <a:lnTo>
                    <a:pt x="456" y="132"/>
                  </a:lnTo>
                  <a:lnTo>
                    <a:pt x="468" y="128"/>
                  </a:lnTo>
                  <a:lnTo>
                    <a:pt x="476" y="132"/>
                  </a:lnTo>
                  <a:lnTo>
                    <a:pt x="484" y="144"/>
                  </a:lnTo>
                  <a:lnTo>
                    <a:pt x="500" y="148"/>
                  </a:lnTo>
                  <a:lnTo>
                    <a:pt x="508" y="152"/>
                  </a:lnTo>
                  <a:lnTo>
                    <a:pt x="508" y="160"/>
                  </a:lnTo>
                  <a:lnTo>
                    <a:pt x="524" y="164"/>
                  </a:lnTo>
                  <a:lnTo>
                    <a:pt x="524" y="172"/>
                  </a:lnTo>
                  <a:lnTo>
                    <a:pt x="552" y="164"/>
                  </a:lnTo>
                  <a:lnTo>
                    <a:pt x="572" y="148"/>
                  </a:lnTo>
                  <a:lnTo>
                    <a:pt x="588" y="140"/>
                  </a:lnTo>
                  <a:lnTo>
                    <a:pt x="600" y="160"/>
                  </a:lnTo>
                  <a:lnTo>
                    <a:pt x="616" y="156"/>
                  </a:lnTo>
                  <a:lnTo>
                    <a:pt x="616" y="160"/>
                  </a:lnTo>
                  <a:lnTo>
                    <a:pt x="652" y="156"/>
                  </a:lnTo>
                  <a:lnTo>
                    <a:pt x="664" y="156"/>
                  </a:lnTo>
                  <a:lnTo>
                    <a:pt x="668" y="164"/>
                  </a:lnTo>
                  <a:lnTo>
                    <a:pt x="676" y="168"/>
                  </a:lnTo>
                  <a:lnTo>
                    <a:pt x="692" y="164"/>
                  </a:lnTo>
                  <a:lnTo>
                    <a:pt x="712" y="164"/>
                  </a:lnTo>
                  <a:lnTo>
                    <a:pt x="704" y="168"/>
                  </a:lnTo>
                  <a:lnTo>
                    <a:pt x="704" y="172"/>
                  </a:lnTo>
                  <a:lnTo>
                    <a:pt x="668" y="192"/>
                  </a:lnTo>
                  <a:lnTo>
                    <a:pt x="624" y="212"/>
                  </a:lnTo>
                  <a:lnTo>
                    <a:pt x="576" y="248"/>
                  </a:lnTo>
                  <a:lnTo>
                    <a:pt x="536" y="296"/>
                  </a:lnTo>
                  <a:lnTo>
                    <a:pt x="508" y="324"/>
                  </a:lnTo>
                  <a:lnTo>
                    <a:pt x="480" y="344"/>
                  </a:lnTo>
                  <a:lnTo>
                    <a:pt x="472" y="360"/>
                  </a:lnTo>
                  <a:lnTo>
                    <a:pt x="464" y="360"/>
                  </a:lnTo>
                  <a:lnTo>
                    <a:pt x="464" y="364"/>
                  </a:lnTo>
                  <a:lnTo>
                    <a:pt x="464" y="396"/>
                  </a:lnTo>
                  <a:lnTo>
                    <a:pt x="468" y="432"/>
                  </a:lnTo>
                  <a:lnTo>
                    <a:pt x="468" y="444"/>
                  </a:lnTo>
                  <a:lnTo>
                    <a:pt x="464" y="444"/>
                  </a:lnTo>
                  <a:lnTo>
                    <a:pt x="460" y="448"/>
                  </a:lnTo>
                  <a:lnTo>
                    <a:pt x="460" y="452"/>
                  </a:lnTo>
                  <a:lnTo>
                    <a:pt x="452" y="448"/>
                  </a:lnTo>
                  <a:lnTo>
                    <a:pt x="452" y="456"/>
                  </a:lnTo>
                  <a:lnTo>
                    <a:pt x="444" y="456"/>
                  </a:lnTo>
                  <a:lnTo>
                    <a:pt x="440" y="460"/>
                  </a:lnTo>
                  <a:lnTo>
                    <a:pt x="432" y="464"/>
                  </a:lnTo>
                  <a:lnTo>
                    <a:pt x="428" y="468"/>
                  </a:lnTo>
                  <a:lnTo>
                    <a:pt x="424" y="476"/>
                  </a:lnTo>
                  <a:lnTo>
                    <a:pt x="420" y="488"/>
                  </a:lnTo>
                  <a:lnTo>
                    <a:pt x="416" y="492"/>
                  </a:lnTo>
                  <a:lnTo>
                    <a:pt x="412" y="492"/>
                  </a:lnTo>
                  <a:lnTo>
                    <a:pt x="412" y="504"/>
                  </a:lnTo>
                  <a:lnTo>
                    <a:pt x="412" y="512"/>
                  </a:lnTo>
                  <a:lnTo>
                    <a:pt x="416" y="512"/>
                  </a:lnTo>
                  <a:lnTo>
                    <a:pt x="424" y="512"/>
                  </a:lnTo>
                  <a:lnTo>
                    <a:pt x="428" y="516"/>
                  </a:lnTo>
                  <a:lnTo>
                    <a:pt x="432" y="524"/>
                  </a:lnTo>
                  <a:lnTo>
                    <a:pt x="436" y="528"/>
                  </a:lnTo>
                  <a:lnTo>
                    <a:pt x="436" y="536"/>
                  </a:lnTo>
                  <a:lnTo>
                    <a:pt x="432" y="540"/>
                  </a:lnTo>
                  <a:lnTo>
                    <a:pt x="432" y="548"/>
                  </a:lnTo>
                  <a:lnTo>
                    <a:pt x="428" y="548"/>
                  </a:lnTo>
                  <a:lnTo>
                    <a:pt x="428" y="560"/>
                  </a:lnTo>
                  <a:lnTo>
                    <a:pt x="424" y="564"/>
                  </a:lnTo>
                  <a:lnTo>
                    <a:pt x="428" y="568"/>
                  </a:lnTo>
                  <a:lnTo>
                    <a:pt x="428" y="576"/>
                  </a:lnTo>
                  <a:lnTo>
                    <a:pt x="424" y="580"/>
                  </a:lnTo>
                  <a:lnTo>
                    <a:pt x="428" y="588"/>
                  </a:lnTo>
                  <a:lnTo>
                    <a:pt x="424" y="592"/>
                  </a:lnTo>
                  <a:lnTo>
                    <a:pt x="428" y="600"/>
                  </a:lnTo>
                  <a:lnTo>
                    <a:pt x="428" y="604"/>
                  </a:lnTo>
                  <a:lnTo>
                    <a:pt x="424" y="604"/>
                  </a:lnTo>
                  <a:lnTo>
                    <a:pt x="428" y="608"/>
                  </a:lnTo>
                  <a:lnTo>
                    <a:pt x="428" y="612"/>
                  </a:lnTo>
                  <a:lnTo>
                    <a:pt x="424" y="624"/>
                  </a:lnTo>
                  <a:lnTo>
                    <a:pt x="432" y="628"/>
                  </a:lnTo>
                  <a:lnTo>
                    <a:pt x="440" y="640"/>
                  </a:lnTo>
                  <a:lnTo>
                    <a:pt x="444" y="644"/>
                  </a:lnTo>
                  <a:lnTo>
                    <a:pt x="452" y="648"/>
                  </a:lnTo>
                  <a:lnTo>
                    <a:pt x="468" y="652"/>
                  </a:lnTo>
                  <a:lnTo>
                    <a:pt x="472" y="652"/>
                  </a:lnTo>
                  <a:lnTo>
                    <a:pt x="476" y="660"/>
                  </a:lnTo>
                  <a:lnTo>
                    <a:pt x="480" y="664"/>
                  </a:lnTo>
                  <a:lnTo>
                    <a:pt x="484" y="664"/>
                  </a:lnTo>
                  <a:lnTo>
                    <a:pt x="496" y="668"/>
                  </a:lnTo>
                  <a:lnTo>
                    <a:pt x="508" y="676"/>
                  </a:lnTo>
                  <a:lnTo>
                    <a:pt x="512" y="676"/>
                  </a:lnTo>
                  <a:lnTo>
                    <a:pt x="512" y="680"/>
                  </a:lnTo>
                  <a:lnTo>
                    <a:pt x="512" y="684"/>
                  </a:lnTo>
                  <a:lnTo>
                    <a:pt x="516" y="688"/>
                  </a:lnTo>
                  <a:lnTo>
                    <a:pt x="520" y="696"/>
                  </a:lnTo>
                  <a:lnTo>
                    <a:pt x="528" y="704"/>
                  </a:lnTo>
                  <a:lnTo>
                    <a:pt x="540" y="716"/>
                  </a:lnTo>
                  <a:lnTo>
                    <a:pt x="544" y="716"/>
                  </a:lnTo>
                  <a:lnTo>
                    <a:pt x="548" y="720"/>
                  </a:lnTo>
                  <a:lnTo>
                    <a:pt x="552" y="716"/>
                  </a:lnTo>
                  <a:lnTo>
                    <a:pt x="564" y="724"/>
                  </a:lnTo>
                  <a:lnTo>
                    <a:pt x="568" y="728"/>
                  </a:lnTo>
                  <a:lnTo>
                    <a:pt x="576" y="744"/>
                  </a:lnTo>
                  <a:lnTo>
                    <a:pt x="580" y="752"/>
                  </a:lnTo>
                  <a:lnTo>
                    <a:pt x="580" y="760"/>
                  </a:lnTo>
                  <a:lnTo>
                    <a:pt x="580" y="764"/>
                  </a:lnTo>
                  <a:lnTo>
                    <a:pt x="584" y="776"/>
                  </a:lnTo>
                  <a:lnTo>
                    <a:pt x="584" y="784"/>
                  </a:lnTo>
                  <a:lnTo>
                    <a:pt x="584" y="788"/>
                  </a:lnTo>
                  <a:lnTo>
                    <a:pt x="548" y="792"/>
                  </a:lnTo>
                  <a:lnTo>
                    <a:pt x="536" y="79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5011" name="Freeform 16"/>
            <p:cNvSpPr>
              <a:spLocks/>
            </p:cNvSpPr>
            <p:nvPr/>
          </p:nvSpPr>
          <p:spPr bwMode="auto">
            <a:xfrm>
              <a:off x="809210" y="1564198"/>
              <a:ext cx="537057" cy="434204"/>
            </a:xfrm>
            <a:custGeom>
              <a:avLst/>
              <a:gdLst>
                <a:gd name="T0" fmla="*/ 2147483647 w 872"/>
                <a:gd name="T1" fmla="*/ 2147483647 h 736"/>
                <a:gd name="T2" fmla="*/ 2147483647 w 872"/>
                <a:gd name="T3" fmla="*/ 2147483647 h 736"/>
                <a:gd name="T4" fmla="*/ 2147483647 w 872"/>
                <a:gd name="T5" fmla="*/ 2147483647 h 736"/>
                <a:gd name="T6" fmla="*/ 2147483647 w 872"/>
                <a:gd name="T7" fmla="*/ 2147483647 h 736"/>
                <a:gd name="T8" fmla="*/ 2147483647 w 872"/>
                <a:gd name="T9" fmla="*/ 2147483647 h 736"/>
                <a:gd name="T10" fmla="*/ 2147483647 w 872"/>
                <a:gd name="T11" fmla="*/ 2147483647 h 736"/>
                <a:gd name="T12" fmla="*/ 2147483647 w 872"/>
                <a:gd name="T13" fmla="*/ 2147483647 h 736"/>
                <a:gd name="T14" fmla="*/ 2147483647 w 872"/>
                <a:gd name="T15" fmla="*/ 2147483647 h 736"/>
                <a:gd name="T16" fmla="*/ 2147483647 w 872"/>
                <a:gd name="T17" fmla="*/ 2147483647 h 736"/>
                <a:gd name="T18" fmla="*/ 2147483647 w 872"/>
                <a:gd name="T19" fmla="*/ 2147483647 h 736"/>
                <a:gd name="T20" fmla="*/ 2147483647 w 872"/>
                <a:gd name="T21" fmla="*/ 2147483647 h 736"/>
                <a:gd name="T22" fmla="*/ 2147483647 w 872"/>
                <a:gd name="T23" fmla="*/ 2147483647 h 736"/>
                <a:gd name="T24" fmla="*/ 2147483647 w 872"/>
                <a:gd name="T25" fmla="*/ 2147483647 h 736"/>
                <a:gd name="T26" fmla="*/ 2147483647 w 872"/>
                <a:gd name="T27" fmla="*/ 2147483647 h 736"/>
                <a:gd name="T28" fmla="*/ 2147483647 w 872"/>
                <a:gd name="T29" fmla="*/ 2147483647 h 736"/>
                <a:gd name="T30" fmla="*/ 2147483647 w 872"/>
                <a:gd name="T31" fmla="*/ 2147483647 h 736"/>
                <a:gd name="T32" fmla="*/ 2147483647 w 872"/>
                <a:gd name="T33" fmla="*/ 2147483647 h 736"/>
                <a:gd name="T34" fmla="*/ 2147483647 w 872"/>
                <a:gd name="T35" fmla="*/ 2147483647 h 736"/>
                <a:gd name="T36" fmla="*/ 2147483647 w 872"/>
                <a:gd name="T37" fmla="*/ 2147483647 h 736"/>
                <a:gd name="T38" fmla="*/ 2147483647 w 872"/>
                <a:gd name="T39" fmla="*/ 2147483647 h 736"/>
                <a:gd name="T40" fmla="*/ 2147483647 w 872"/>
                <a:gd name="T41" fmla="*/ 2147483647 h 736"/>
                <a:gd name="T42" fmla="*/ 2147483647 w 872"/>
                <a:gd name="T43" fmla="*/ 2147483647 h 736"/>
                <a:gd name="T44" fmla="*/ 2147483647 w 872"/>
                <a:gd name="T45" fmla="*/ 2147483647 h 736"/>
                <a:gd name="T46" fmla="*/ 2147483647 w 872"/>
                <a:gd name="T47" fmla="*/ 2147483647 h 736"/>
                <a:gd name="T48" fmla="*/ 2147483647 w 872"/>
                <a:gd name="T49" fmla="*/ 2147483647 h 736"/>
                <a:gd name="T50" fmla="*/ 2147483647 w 872"/>
                <a:gd name="T51" fmla="*/ 2147483647 h 736"/>
                <a:gd name="T52" fmla="*/ 2147483647 w 872"/>
                <a:gd name="T53" fmla="*/ 2147483647 h 736"/>
                <a:gd name="T54" fmla="*/ 2147483647 w 872"/>
                <a:gd name="T55" fmla="*/ 2147483647 h 736"/>
                <a:gd name="T56" fmla="*/ 2147483647 w 872"/>
                <a:gd name="T57" fmla="*/ 2147483647 h 736"/>
                <a:gd name="T58" fmla="*/ 2147483647 w 872"/>
                <a:gd name="T59" fmla="*/ 2147483647 h 736"/>
                <a:gd name="T60" fmla="*/ 2147483647 w 872"/>
                <a:gd name="T61" fmla="*/ 2147483647 h 736"/>
                <a:gd name="T62" fmla="*/ 2147483647 w 872"/>
                <a:gd name="T63" fmla="*/ 2147483647 h 736"/>
                <a:gd name="T64" fmla="*/ 2147483647 w 872"/>
                <a:gd name="T65" fmla="*/ 2147483647 h 736"/>
                <a:gd name="T66" fmla="*/ 2147483647 w 872"/>
                <a:gd name="T67" fmla="*/ 2147483647 h 736"/>
                <a:gd name="T68" fmla="*/ 2147483647 w 872"/>
                <a:gd name="T69" fmla="*/ 2147483647 h 736"/>
                <a:gd name="T70" fmla="*/ 2147483647 w 872"/>
                <a:gd name="T71" fmla="*/ 2147483647 h 736"/>
                <a:gd name="T72" fmla="*/ 2147483647 w 872"/>
                <a:gd name="T73" fmla="*/ 2147483647 h 736"/>
                <a:gd name="T74" fmla="*/ 2147483647 w 872"/>
                <a:gd name="T75" fmla="*/ 2147483647 h 736"/>
                <a:gd name="T76" fmla="*/ 2147483647 w 872"/>
                <a:gd name="T77" fmla="*/ 2147483647 h 736"/>
                <a:gd name="T78" fmla="*/ 2147483647 w 872"/>
                <a:gd name="T79" fmla="*/ 2147483647 h 736"/>
                <a:gd name="T80" fmla="*/ 2147483647 w 872"/>
                <a:gd name="T81" fmla="*/ 2147483647 h 736"/>
                <a:gd name="T82" fmla="*/ 2147483647 w 872"/>
                <a:gd name="T83" fmla="*/ 2147483647 h 736"/>
                <a:gd name="T84" fmla="*/ 2147483647 w 872"/>
                <a:gd name="T85" fmla="*/ 2147483647 h 736"/>
                <a:gd name="T86" fmla="*/ 2147483647 w 872"/>
                <a:gd name="T87" fmla="*/ 2147483647 h 736"/>
                <a:gd name="T88" fmla="*/ 2147483647 w 872"/>
                <a:gd name="T89" fmla="*/ 2147483647 h 736"/>
                <a:gd name="T90" fmla="*/ 2147483647 w 872"/>
                <a:gd name="T91" fmla="*/ 2147483647 h 736"/>
                <a:gd name="T92" fmla="*/ 2147483647 w 872"/>
                <a:gd name="T93" fmla="*/ 2147483647 h 736"/>
                <a:gd name="T94" fmla="*/ 2147483647 w 872"/>
                <a:gd name="T95" fmla="*/ 2147483647 h 736"/>
                <a:gd name="T96" fmla="*/ 2147483647 w 872"/>
                <a:gd name="T97" fmla="*/ 2147483647 h 736"/>
                <a:gd name="T98" fmla="*/ 2147483647 w 872"/>
                <a:gd name="T99" fmla="*/ 2147483647 h 736"/>
                <a:gd name="T100" fmla="*/ 2147483647 w 872"/>
                <a:gd name="T101" fmla="*/ 2147483647 h 736"/>
                <a:gd name="T102" fmla="*/ 2147483647 w 872"/>
                <a:gd name="T103" fmla="*/ 2147483647 h 736"/>
                <a:gd name="T104" fmla="*/ 2147483647 w 872"/>
                <a:gd name="T105" fmla="*/ 2147483647 h 736"/>
                <a:gd name="T106" fmla="*/ 2147483647 w 872"/>
                <a:gd name="T107" fmla="*/ 2147483647 h 736"/>
                <a:gd name="T108" fmla="*/ 2147483647 w 872"/>
                <a:gd name="T109" fmla="*/ 2147483647 h 736"/>
                <a:gd name="T110" fmla="*/ 2147483647 w 872"/>
                <a:gd name="T111" fmla="*/ 2147483647 h 736"/>
                <a:gd name="T112" fmla="*/ 2147483647 w 872"/>
                <a:gd name="T113" fmla="*/ 2147483647 h 736"/>
                <a:gd name="T114" fmla="*/ 2147483647 w 872"/>
                <a:gd name="T115" fmla="*/ 2147483647 h 736"/>
                <a:gd name="T116" fmla="*/ 2147483647 w 872"/>
                <a:gd name="T117" fmla="*/ 2147483647 h 736"/>
                <a:gd name="T118" fmla="*/ 2147483647 w 872"/>
                <a:gd name="T119" fmla="*/ 2147483647 h 736"/>
                <a:gd name="T120" fmla="*/ 2147483647 w 872"/>
                <a:gd name="T121" fmla="*/ 2147483647 h 736"/>
                <a:gd name="T122" fmla="*/ 2147483647 w 872"/>
                <a:gd name="T123" fmla="*/ 2147483647 h 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2"/>
                <a:gd name="T187" fmla="*/ 0 h 736"/>
                <a:gd name="T188" fmla="*/ 872 w 872"/>
                <a:gd name="T189" fmla="*/ 736 h 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2" h="736">
                  <a:moveTo>
                    <a:pt x="276" y="624"/>
                  </a:moveTo>
                  <a:lnTo>
                    <a:pt x="196" y="604"/>
                  </a:lnTo>
                  <a:lnTo>
                    <a:pt x="104" y="576"/>
                  </a:lnTo>
                  <a:lnTo>
                    <a:pt x="76" y="568"/>
                  </a:lnTo>
                  <a:lnTo>
                    <a:pt x="48" y="560"/>
                  </a:lnTo>
                  <a:lnTo>
                    <a:pt x="8" y="548"/>
                  </a:lnTo>
                  <a:lnTo>
                    <a:pt x="0" y="528"/>
                  </a:lnTo>
                  <a:lnTo>
                    <a:pt x="0" y="508"/>
                  </a:lnTo>
                  <a:lnTo>
                    <a:pt x="4" y="484"/>
                  </a:lnTo>
                  <a:lnTo>
                    <a:pt x="12" y="468"/>
                  </a:lnTo>
                  <a:lnTo>
                    <a:pt x="16" y="460"/>
                  </a:lnTo>
                  <a:lnTo>
                    <a:pt x="8" y="428"/>
                  </a:lnTo>
                  <a:lnTo>
                    <a:pt x="20" y="412"/>
                  </a:lnTo>
                  <a:lnTo>
                    <a:pt x="44" y="376"/>
                  </a:lnTo>
                  <a:lnTo>
                    <a:pt x="44" y="372"/>
                  </a:lnTo>
                  <a:lnTo>
                    <a:pt x="60" y="352"/>
                  </a:lnTo>
                  <a:lnTo>
                    <a:pt x="72" y="336"/>
                  </a:lnTo>
                  <a:lnTo>
                    <a:pt x="88" y="304"/>
                  </a:lnTo>
                  <a:lnTo>
                    <a:pt x="108" y="252"/>
                  </a:lnTo>
                  <a:lnTo>
                    <a:pt x="128" y="200"/>
                  </a:lnTo>
                  <a:lnTo>
                    <a:pt x="136" y="180"/>
                  </a:lnTo>
                  <a:lnTo>
                    <a:pt x="148" y="152"/>
                  </a:lnTo>
                  <a:lnTo>
                    <a:pt x="164" y="120"/>
                  </a:lnTo>
                  <a:lnTo>
                    <a:pt x="168" y="96"/>
                  </a:lnTo>
                  <a:lnTo>
                    <a:pt x="176" y="92"/>
                  </a:lnTo>
                  <a:lnTo>
                    <a:pt x="176" y="100"/>
                  </a:lnTo>
                  <a:lnTo>
                    <a:pt x="180" y="96"/>
                  </a:lnTo>
                  <a:lnTo>
                    <a:pt x="176" y="84"/>
                  </a:lnTo>
                  <a:lnTo>
                    <a:pt x="184" y="68"/>
                  </a:lnTo>
                  <a:lnTo>
                    <a:pt x="180" y="56"/>
                  </a:lnTo>
                  <a:lnTo>
                    <a:pt x="188" y="44"/>
                  </a:lnTo>
                  <a:lnTo>
                    <a:pt x="188" y="36"/>
                  </a:lnTo>
                  <a:lnTo>
                    <a:pt x="196" y="28"/>
                  </a:lnTo>
                  <a:lnTo>
                    <a:pt x="200" y="0"/>
                  </a:lnTo>
                  <a:lnTo>
                    <a:pt x="212" y="20"/>
                  </a:lnTo>
                  <a:lnTo>
                    <a:pt x="216" y="16"/>
                  </a:lnTo>
                  <a:lnTo>
                    <a:pt x="212" y="8"/>
                  </a:lnTo>
                  <a:lnTo>
                    <a:pt x="220" y="8"/>
                  </a:lnTo>
                  <a:lnTo>
                    <a:pt x="220" y="12"/>
                  </a:lnTo>
                  <a:lnTo>
                    <a:pt x="224" y="16"/>
                  </a:lnTo>
                  <a:lnTo>
                    <a:pt x="240" y="12"/>
                  </a:lnTo>
                  <a:lnTo>
                    <a:pt x="252" y="28"/>
                  </a:lnTo>
                  <a:lnTo>
                    <a:pt x="256" y="28"/>
                  </a:lnTo>
                  <a:lnTo>
                    <a:pt x="264" y="28"/>
                  </a:lnTo>
                  <a:lnTo>
                    <a:pt x="268" y="28"/>
                  </a:lnTo>
                  <a:lnTo>
                    <a:pt x="272" y="28"/>
                  </a:lnTo>
                  <a:lnTo>
                    <a:pt x="276" y="28"/>
                  </a:lnTo>
                  <a:lnTo>
                    <a:pt x="280" y="32"/>
                  </a:lnTo>
                  <a:lnTo>
                    <a:pt x="288" y="40"/>
                  </a:lnTo>
                  <a:lnTo>
                    <a:pt x="292" y="48"/>
                  </a:lnTo>
                  <a:lnTo>
                    <a:pt x="292" y="56"/>
                  </a:lnTo>
                  <a:lnTo>
                    <a:pt x="296" y="68"/>
                  </a:lnTo>
                  <a:lnTo>
                    <a:pt x="292" y="72"/>
                  </a:lnTo>
                  <a:lnTo>
                    <a:pt x="296" y="80"/>
                  </a:lnTo>
                  <a:lnTo>
                    <a:pt x="292" y="80"/>
                  </a:lnTo>
                  <a:lnTo>
                    <a:pt x="292" y="88"/>
                  </a:lnTo>
                  <a:lnTo>
                    <a:pt x="292" y="92"/>
                  </a:lnTo>
                  <a:lnTo>
                    <a:pt x="292" y="96"/>
                  </a:lnTo>
                  <a:lnTo>
                    <a:pt x="288" y="108"/>
                  </a:lnTo>
                  <a:lnTo>
                    <a:pt x="292" y="112"/>
                  </a:lnTo>
                  <a:lnTo>
                    <a:pt x="296" y="116"/>
                  </a:lnTo>
                  <a:lnTo>
                    <a:pt x="304" y="120"/>
                  </a:lnTo>
                  <a:lnTo>
                    <a:pt x="316" y="128"/>
                  </a:lnTo>
                  <a:lnTo>
                    <a:pt x="324" y="128"/>
                  </a:lnTo>
                  <a:lnTo>
                    <a:pt x="328" y="132"/>
                  </a:lnTo>
                  <a:lnTo>
                    <a:pt x="332" y="136"/>
                  </a:lnTo>
                  <a:lnTo>
                    <a:pt x="348" y="132"/>
                  </a:lnTo>
                  <a:lnTo>
                    <a:pt x="356" y="132"/>
                  </a:lnTo>
                  <a:lnTo>
                    <a:pt x="360" y="132"/>
                  </a:lnTo>
                  <a:lnTo>
                    <a:pt x="364" y="132"/>
                  </a:lnTo>
                  <a:lnTo>
                    <a:pt x="372" y="128"/>
                  </a:lnTo>
                  <a:lnTo>
                    <a:pt x="380" y="124"/>
                  </a:lnTo>
                  <a:lnTo>
                    <a:pt x="384" y="128"/>
                  </a:lnTo>
                  <a:lnTo>
                    <a:pt x="388" y="128"/>
                  </a:lnTo>
                  <a:lnTo>
                    <a:pt x="404" y="132"/>
                  </a:lnTo>
                  <a:lnTo>
                    <a:pt x="412" y="136"/>
                  </a:lnTo>
                  <a:lnTo>
                    <a:pt x="420" y="136"/>
                  </a:lnTo>
                  <a:lnTo>
                    <a:pt x="424" y="140"/>
                  </a:lnTo>
                  <a:lnTo>
                    <a:pt x="428" y="144"/>
                  </a:lnTo>
                  <a:lnTo>
                    <a:pt x="432" y="144"/>
                  </a:lnTo>
                  <a:lnTo>
                    <a:pt x="432" y="148"/>
                  </a:lnTo>
                  <a:lnTo>
                    <a:pt x="432" y="152"/>
                  </a:lnTo>
                  <a:lnTo>
                    <a:pt x="432" y="156"/>
                  </a:lnTo>
                  <a:lnTo>
                    <a:pt x="440" y="156"/>
                  </a:lnTo>
                  <a:lnTo>
                    <a:pt x="444" y="152"/>
                  </a:lnTo>
                  <a:lnTo>
                    <a:pt x="448" y="152"/>
                  </a:lnTo>
                  <a:lnTo>
                    <a:pt x="456" y="156"/>
                  </a:lnTo>
                  <a:lnTo>
                    <a:pt x="460" y="156"/>
                  </a:lnTo>
                  <a:lnTo>
                    <a:pt x="464" y="156"/>
                  </a:lnTo>
                  <a:lnTo>
                    <a:pt x="480" y="152"/>
                  </a:lnTo>
                  <a:lnTo>
                    <a:pt x="484" y="152"/>
                  </a:lnTo>
                  <a:lnTo>
                    <a:pt x="488" y="148"/>
                  </a:lnTo>
                  <a:lnTo>
                    <a:pt x="496" y="152"/>
                  </a:lnTo>
                  <a:lnTo>
                    <a:pt x="500" y="160"/>
                  </a:lnTo>
                  <a:lnTo>
                    <a:pt x="504" y="160"/>
                  </a:lnTo>
                  <a:lnTo>
                    <a:pt x="520" y="160"/>
                  </a:lnTo>
                  <a:lnTo>
                    <a:pt x="528" y="164"/>
                  </a:lnTo>
                  <a:lnTo>
                    <a:pt x="532" y="160"/>
                  </a:lnTo>
                  <a:lnTo>
                    <a:pt x="544" y="160"/>
                  </a:lnTo>
                  <a:lnTo>
                    <a:pt x="552" y="156"/>
                  </a:lnTo>
                  <a:lnTo>
                    <a:pt x="564" y="156"/>
                  </a:lnTo>
                  <a:lnTo>
                    <a:pt x="568" y="156"/>
                  </a:lnTo>
                  <a:lnTo>
                    <a:pt x="580" y="160"/>
                  </a:lnTo>
                  <a:lnTo>
                    <a:pt x="588" y="152"/>
                  </a:lnTo>
                  <a:lnTo>
                    <a:pt x="592" y="152"/>
                  </a:lnTo>
                  <a:lnTo>
                    <a:pt x="596" y="156"/>
                  </a:lnTo>
                  <a:lnTo>
                    <a:pt x="604" y="156"/>
                  </a:lnTo>
                  <a:lnTo>
                    <a:pt x="612" y="156"/>
                  </a:lnTo>
                  <a:lnTo>
                    <a:pt x="620" y="156"/>
                  </a:lnTo>
                  <a:lnTo>
                    <a:pt x="628" y="160"/>
                  </a:lnTo>
                  <a:lnTo>
                    <a:pt x="632" y="160"/>
                  </a:lnTo>
                  <a:lnTo>
                    <a:pt x="644" y="160"/>
                  </a:lnTo>
                  <a:lnTo>
                    <a:pt x="652" y="156"/>
                  </a:lnTo>
                  <a:lnTo>
                    <a:pt x="744" y="176"/>
                  </a:lnTo>
                  <a:lnTo>
                    <a:pt x="780" y="184"/>
                  </a:lnTo>
                  <a:lnTo>
                    <a:pt x="788" y="188"/>
                  </a:lnTo>
                  <a:lnTo>
                    <a:pt x="844" y="200"/>
                  </a:lnTo>
                  <a:lnTo>
                    <a:pt x="844" y="204"/>
                  </a:lnTo>
                  <a:lnTo>
                    <a:pt x="844" y="216"/>
                  </a:lnTo>
                  <a:lnTo>
                    <a:pt x="848" y="224"/>
                  </a:lnTo>
                  <a:lnTo>
                    <a:pt x="852" y="228"/>
                  </a:lnTo>
                  <a:lnTo>
                    <a:pt x="856" y="228"/>
                  </a:lnTo>
                  <a:lnTo>
                    <a:pt x="860" y="236"/>
                  </a:lnTo>
                  <a:lnTo>
                    <a:pt x="868" y="240"/>
                  </a:lnTo>
                  <a:lnTo>
                    <a:pt x="872" y="248"/>
                  </a:lnTo>
                  <a:lnTo>
                    <a:pt x="872" y="252"/>
                  </a:lnTo>
                  <a:lnTo>
                    <a:pt x="872" y="260"/>
                  </a:lnTo>
                  <a:lnTo>
                    <a:pt x="872" y="268"/>
                  </a:lnTo>
                  <a:lnTo>
                    <a:pt x="860" y="276"/>
                  </a:lnTo>
                  <a:lnTo>
                    <a:pt x="860" y="280"/>
                  </a:lnTo>
                  <a:lnTo>
                    <a:pt x="844" y="292"/>
                  </a:lnTo>
                  <a:lnTo>
                    <a:pt x="840" y="304"/>
                  </a:lnTo>
                  <a:lnTo>
                    <a:pt x="832" y="320"/>
                  </a:lnTo>
                  <a:lnTo>
                    <a:pt x="832" y="324"/>
                  </a:lnTo>
                  <a:lnTo>
                    <a:pt x="828" y="324"/>
                  </a:lnTo>
                  <a:lnTo>
                    <a:pt x="828" y="328"/>
                  </a:lnTo>
                  <a:lnTo>
                    <a:pt x="824" y="328"/>
                  </a:lnTo>
                  <a:lnTo>
                    <a:pt x="820" y="332"/>
                  </a:lnTo>
                  <a:lnTo>
                    <a:pt x="820" y="336"/>
                  </a:lnTo>
                  <a:lnTo>
                    <a:pt x="816" y="336"/>
                  </a:lnTo>
                  <a:lnTo>
                    <a:pt x="820" y="340"/>
                  </a:lnTo>
                  <a:lnTo>
                    <a:pt x="816" y="340"/>
                  </a:lnTo>
                  <a:lnTo>
                    <a:pt x="816" y="344"/>
                  </a:lnTo>
                  <a:lnTo>
                    <a:pt x="812" y="352"/>
                  </a:lnTo>
                  <a:lnTo>
                    <a:pt x="808" y="356"/>
                  </a:lnTo>
                  <a:lnTo>
                    <a:pt x="804" y="364"/>
                  </a:lnTo>
                  <a:lnTo>
                    <a:pt x="792" y="364"/>
                  </a:lnTo>
                  <a:lnTo>
                    <a:pt x="788" y="372"/>
                  </a:lnTo>
                  <a:lnTo>
                    <a:pt x="780" y="388"/>
                  </a:lnTo>
                  <a:lnTo>
                    <a:pt x="776" y="388"/>
                  </a:lnTo>
                  <a:lnTo>
                    <a:pt x="776" y="392"/>
                  </a:lnTo>
                  <a:lnTo>
                    <a:pt x="772" y="392"/>
                  </a:lnTo>
                  <a:lnTo>
                    <a:pt x="768" y="396"/>
                  </a:lnTo>
                  <a:lnTo>
                    <a:pt x="768" y="404"/>
                  </a:lnTo>
                  <a:lnTo>
                    <a:pt x="764" y="408"/>
                  </a:lnTo>
                  <a:lnTo>
                    <a:pt x="764" y="416"/>
                  </a:lnTo>
                  <a:lnTo>
                    <a:pt x="764" y="420"/>
                  </a:lnTo>
                  <a:lnTo>
                    <a:pt x="764" y="424"/>
                  </a:lnTo>
                  <a:lnTo>
                    <a:pt x="764" y="428"/>
                  </a:lnTo>
                  <a:lnTo>
                    <a:pt x="768" y="428"/>
                  </a:lnTo>
                  <a:lnTo>
                    <a:pt x="772" y="428"/>
                  </a:lnTo>
                  <a:lnTo>
                    <a:pt x="776" y="432"/>
                  </a:lnTo>
                  <a:lnTo>
                    <a:pt x="780" y="432"/>
                  </a:lnTo>
                  <a:lnTo>
                    <a:pt x="784" y="432"/>
                  </a:lnTo>
                  <a:lnTo>
                    <a:pt x="784" y="436"/>
                  </a:lnTo>
                  <a:lnTo>
                    <a:pt x="784" y="440"/>
                  </a:lnTo>
                  <a:lnTo>
                    <a:pt x="788" y="444"/>
                  </a:lnTo>
                  <a:lnTo>
                    <a:pt x="788" y="448"/>
                  </a:lnTo>
                  <a:lnTo>
                    <a:pt x="784" y="456"/>
                  </a:lnTo>
                  <a:lnTo>
                    <a:pt x="780" y="456"/>
                  </a:lnTo>
                  <a:lnTo>
                    <a:pt x="780" y="464"/>
                  </a:lnTo>
                  <a:lnTo>
                    <a:pt x="776" y="472"/>
                  </a:lnTo>
                  <a:lnTo>
                    <a:pt x="776" y="476"/>
                  </a:lnTo>
                  <a:lnTo>
                    <a:pt x="772" y="480"/>
                  </a:lnTo>
                  <a:lnTo>
                    <a:pt x="772" y="484"/>
                  </a:lnTo>
                  <a:lnTo>
                    <a:pt x="768" y="484"/>
                  </a:lnTo>
                  <a:lnTo>
                    <a:pt x="768" y="488"/>
                  </a:lnTo>
                  <a:lnTo>
                    <a:pt x="764" y="492"/>
                  </a:lnTo>
                  <a:lnTo>
                    <a:pt x="764" y="500"/>
                  </a:lnTo>
                  <a:lnTo>
                    <a:pt x="764" y="508"/>
                  </a:lnTo>
                  <a:lnTo>
                    <a:pt x="712" y="736"/>
                  </a:lnTo>
                  <a:lnTo>
                    <a:pt x="596" y="708"/>
                  </a:lnTo>
                  <a:lnTo>
                    <a:pt x="488" y="680"/>
                  </a:lnTo>
                  <a:lnTo>
                    <a:pt x="484" y="680"/>
                  </a:lnTo>
                  <a:lnTo>
                    <a:pt x="420" y="664"/>
                  </a:lnTo>
                  <a:lnTo>
                    <a:pt x="332" y="640"/>
                  </a:lnTo>
                  <a:lnTo>
                    <a:pt x="276" y="6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2" name="Freeform 17"/>
            <p:cNvSpPr>
              <a:spLocks/>
            </p:cNvSpPr>
            <p:nvPr/>
          </p:nvSpPr>
          <p:spPr bwMode="auto">
            <a:xfrm>
              <a:off x="3977122" y="1684810"/>
              <a:ext cx="108863" cy="220548"/>
            </a:xfrm>
            <a:custGeom>
              <a:avLst/>
              <a:gdLst>
                <a:gd name="T0" fmla="*/ 2147483647 w 176"/>
                <a:gd name="T1" fmla="*/ 2147483647 h 376"/>
                <a:gd name="T2" fmla="*/ 2147483647 w 176"/>
                <a:gd name="T3" fmla="*/ 2147483647 h 376"/>
                <a:gd name="T4" fmla="*/ 2147483647 w 176"/>
                <a:gd name="T5" fmla="*/ 2147483647 h 376"/>
                <a:gd name="T6" fmla="*/ 2147483647 w 176"/>
                <a:gd name="T7" fmla="*/ 2147483647 h 376"/>
                <a:gd name="T8" fmla="*/ 2147483647 w 176"/>
                <a:gd name="T9" fmla="*/ 2147483647 h 376"/>
                <a:gd name="T10" fmla="*/ 2147483647 w 176"/>
                <a:gd name="T11" fmla="*/ 2147483647 h 376"/>
                <a:gd name="T12" fmla="*/ 2147483647 w 176"/>
                <a:gd name="T13" fmla="*/ 2147483647 h 376"/>
                <a:gd name="T14" fmla="*/ 2147483647 w 176"/>
                <a:gd name="T15" fmla="*/ 2147483647 h 376"/>
                <a:gd name="T16" fmla="*/ 2147483647 w 176"/>
                <a:gd name="T17" fmla="*/ 2147483647 h 376"/>
                <a:gd name="T18" fmla="*/ 2147483647 w 176"/>
                <a:gd name="T19" fmla="*/ 2147483647 h 376"/>
                <a:gd name="T20" fmla="*/ 0 w 176"/>
                <a:gd name="T21" fmla="*/ 2147483647 h 376"/>
                <a:gd name="T22" fmla="*/ 2147483647 w 176"/>
                <a:gd name="T23" fmla="*/ 2147483647 h 376"/>
                <a:gd name="T24" fmla="*/ 2147483647 w 176"/>
                <a:gd name="T25" fmla="*/ 2147483647 h 376"/>
                <a:gd name="T26" fmla="*/ 2147483647 w 176"/>
                <a:gd name="T27" fmla="*/ 2147483647 h 376"/>
                <a:gd name="T28" fmla="*/ 2147483647 w 176"/>
                <a:gd name="T29" fmla="*/ 2147483647 h 376"/>
                <a:gd name="T30" fmla="*/ 2147483647 w 176"/>
                <a:gd name="T31" fmla="*/ 2147483647 h 376"/>
                <a:gd name="T32" fmla="*/ 2147483647 w 176"/>
                <a:gd name="T33" fmla="*/ 2147483647 h 376"/>
                <a:gd name="T34" fmla="*/ 2147483647 w 176"/>
                <a:gd name="T35" fmla="*/ 2147483647 h 376"/>
                <a:gd name="T36" fmla="*/ 2147483647 w 176"/>
                <a:gd name="T37" fmla="*/ 2147483647 h 376"/>
                <a:gd name="T38" fmla="*/ 2147483647 w 176"/>
                <a:gd name="T39" fmla="*/ 2147483647 h 376"/>
                <a:gd name="T40" fmla="*/ 2147483647 w 176"/>
                <a:gd name="T41" fmla="*/ 2147483647 h 376"/>
                <a:gd name="T42" fmla="*/ 2147483647 w 176"/>
                <a:gd name="T43" fmla="*/ 2147483647 h 376"/>
                <a:gd name="T44" fmla="*/ 2147483647 w 176"/>
                <a:gd name="T45" fmla="*/ 2147483647 h 376"/>
                <a:gd name="T46" fmla="*/ 2147483647 w 176"/>
                <a:gd name="T47" fmla="*/ 2147483647 h 376"/>
                <a:gd name="T48" fmla="*/ 2147483647 w 176"/>
                <a:gd name="T49" fmla="*/ 2147483647 h 376"/>
                <a:gd name="T50" fmla="*/ 2147483647 w 176"/>
                <a:gd name="T51" fmla="*/ 2147483647 h 376"/>
                <a:gd name="T52" fmla="*/ 2147483647 w 176"/>
                <a:gd name="T53" fmla="*/ 2147483647 h 376"/>
                <a:gd name="T54" fmla="*/ 2147483647 w 176"/>
                <a:gd name="T55" fmla="*/ 2147483647 h 376"/>
                <a:gd name="T56" fmla="*/ 2147483647 w 176"/>
                <a:gd name="T57" fmla="*/ 2147483647 h 376"/>
                <a:gd name="T58" fmla="*/ 2147483647 w 176"/>
                <a:gd name="T59" fmla="*/ 2147483647 h 376"/>
                <a:gd name="T60" fmla="*/ 2147483647 w 176"/>
                <a:gd name="T61" fmla="*/ 2147483647 h 376"/>
                <a:gd name="T62" fmla="*/ 2147483647 w 176"/>
                <a:gd name="T63" fmla="*/ 2147483647 h 376"/>
                <a:gd name="T64" fmla="*/ 2147483647 w 176"/>
                <a:gd name="T65" fmla="*/ 2147483647 h 376"/>
                <a:gd name="T66" fmla="*/ 2147483647 w 176"/>
                <a:gd name="T67" fmla="*/ 2147483647 h 376"/>
                <a:gd name="T68" fmla="*/ 2147483647 w 176"/>
                <a:gd name="T69" fmla="*/ 2147483647 h 376"/>
                <a:gd name="T70" fmla="*/ 2147483647 w 176"/>
                <a:gd name="T71" fmla="*/ 2147483647 h 376"/>
                <a:gd name="T72" fmla="*/ 2147483647 w 176"/>
                <a:gd name="T73" fmla="*/ 2147483647 h 376"/>
                <a:gd name="T74" fmla="*/ 2147483647 w 176"/>
                <a:gd name="T75" fmla="*/ 2147483647 h 376"/>
                <a:gd name="T76" fmla="*/ 2147483647 w 176"/>
                <a:gd name="T77" fmla="*/ 2147483647 h 376"/>
                <a:gd name="T78" fmla="*/ 2147483647 w 176"/>
                <a:gd name="T79" fmla="*/ 2147483647 h 376"/>
                <a:gd name="T80" fmla="*/ 2147483647 w 176"/>
                <a:gd name="T81" fmla="*/ 2147483647 h 376"/>
                <a:gd name="T82" fmla="*/ 2147483647 w 176"/>
                <a:gd name="T83" fmla="*/ 2147483647 h 376"/>
                <a:gd name="T84" fmla="*/ 2147483647 w 176"/>
                <a:gd name="T85" fmla="*/ 2147483647 h 376"/>
                <a:gd name="T86" fmla="*/ 2147483647 w 176"/>
                <a:gd name="T87" fmla="*/ 2147483647 h 376"/>
                <a:gd name="T88" fmla="*/ 2147483647 w 176"/>
                <a:gd name="T89" fmla="*/ 2147483647 h 376"/>
                <a:gd name="T90" fmla="*/ 2147483647 w 176"/>
                <a:gd name="T91" fmla="*/ 2147483647 h 376"/>
                <a:gd name="T92" fmla="*/ 2147483647 w 176"/>
                <a:gd name="T93" fmla="*/ 2147483647 h 376"/>
                <a:gd name="T94" fmla="*/ 2147483647 w 176"/>
                <a:gd name="T95" fmla="*/ 2147483647 h 376"/>
                <a:gd name="T96" fmla="*/ 2147483647 w 176"/>
                <a:gd name="T97" fmla="*/ 2147483647 h 376"/>
                <a:gd name="T98" fmla="*/ 2147483647 w 176"/>
                <a:gd name="T99" fmla="*/ 2147483647 h 376"/>
                <a:gd name="T100" fmla="*/ 2147483647 w 176"/>
                <a:gd name="T101" fmla="*/ 2147483647 h 376"/>
                <a:gd name="T102" fmla="*/ 2147483647 w 176"/>
                <a:gd name="T103" fmla="*/ 2147483647 h 376"/>
                <a:gd name="T104" fmla="*/ 2147483647 w 176"/>
                <a:gd name="T105" fmla="*/ 2147483647 h 376"/>
                <a:gd name="T106" fmla="*/ 2147483647 w 176"/>
                <a:gd name="T107" fmla="*/ 2147483647 h 376"/>
                <a:gd name="T108" fmla="*/ 2147483647 w 176"/>
                <a:gd name="T109" fmla="*/ 2147483647 h 376"/>
                <a:gd name="T110" fmla="*/ 2147483647 w 176"/>
                <a:gd name="T111" fmla="*/ 2147483647 h 376"/>
                <a:gd name="T112" fmla="*/ 2147483647 w 1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
                <a:gd name="T172" fmla="*/ 0 h 376"/>
                <a:gd name="T173" fmla="*/ 176 w 1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 h="376">
                  <a:moveTo>
                    <a:pt x="40" y="372"/>
                  </a:moveTo>
                  <a:lnTo>
                    <a:pt x="20" y="376"/>
                  </a:lnTo>
                  <a:lnTo>
                    <a:pt x="16" y="372"/>
                  </a:lnTo>
                  <a:lnTo>
                    <a:pt x="12" y="372"/>
                  </a:lnTo>
                  <a:lnTo>
                    <a:pt x="8" y="368"/>
                  </a:lnTo>
                  <a:lnTo>
                    <a:pt x="8" y="360"/>
                  </a:lnTo>
                  <a:lnTo>
                    <a:pt x="8" y="356"/>
                  </a:lnTo>
                  <a:lnTo>
                    <a:pt x="8" y="348"/>
                  </a:lnTo>
                  <a:lnTo>
                    <a:pt x="12" y="344"/>
                  </a:lnTo>
                  <a:lnTo>
                    <a:pt x="12" y="340"/>
                  </a:lnTo>
                  <a:lnTo>
                    <a:pt x="8" y="336"/>
                  </a:lnTo>
                  <a:lnTo>
                    <a:pt x="12" y="328"/>
                  </a:lnTo>
                  <a:lnTo>
                    <a:pt x="8" y="324"/>
                  </a:lnTo>
                  <a:lnTo>
                    <a:pt x="8" y="320"/>
                  </a:lnTo>
                  <a:lnTo>
                    <a:pt x="4" y="308"/>
                  </a:lnTo>
                  <a:lnTo>
                    <a:pt x="8" y="300"/>
                  </a:lnTo>
                  <a:lnTo>
                    <a:pt x="4" y="296"/>
                  </a:lnTo>
                  <a:lnTo>
                    <a:pt x="4" y="292"/>
                  </a:lnTo>
                  <a:lnTo>
                    <a:pt x="4" y="288"/>
                  </a:lnTo>
                  <a:lnTo>
                    <a:pt x="4" y="284"/>
                  </a:lnTo>
                  <a:lnTo>
                    <a:pt x="4" y="276"/>
                  </a:lnTo>
                  <a:lnTo>
                    <a:pt x="0" y="272"/>
                  </a:lnTo>
                  <a:lnTo>
                    <a:pt x="0" y="264"/>
                  </a:lnTo>
                  <a:lnTo>
                    <a:pt x="4" y="260"/>
                  </a:lnTo>
                  <a:lnTo>
                    <a:pt x="4" y="244"/>
                  </a:lnTo>
                  <a:lnTo>
                    <a:pt x="4" y="236"/>
                  </a:lnTo>
                  <a:lnTo>
                    <a:pt x="8" y="236"/>
                  </a:lnTo>
                  <a:lnTo>
                    <a:pt x="8" y="232"/>
                  </a:lnTo>
                  <a:lnTo>
                    <a:pt x="12" y="228"/>
                  </a:lnTo>
                  <a:lnTo>
                    <a:pt x="8" y="216"/>
                  </a:lnTo>
                  <a:lnTo>
                    <a:pt x="12" y="212"/>
                  </a:lnTo>
                  <a:lnTo>
                    <a:pt x="12" y="208"/>
                  </a:lnTo>
                  <a:lnTo>
                    <a:pt x="16" y="204"/>
                  </a:lnTo>
                  <a:lnTo>
                    <a:pt x="12" y="204"/>
                  </a:lnTo>
                  <a:lnTo>
                    <a:pt x="12" y="200"/>
                  </a:lnTo>
                  <a:lnTo>
                    <a:pt x="12" y="196"/>
                  </a:lnTo>
                  <a:lnTo>
                    <a:pt x="12" y="192"/>
                  </a:lnTo>
                  <a:lnTo>
                    <a:pt x="16" y="188"/>
                  </a:lnTo>
                  <a:lnTo>
                    <a:pt x="16" y="184"/>
                  </a:lnTo>
                  <a:lnTo>
                    <a:pt x="12" y="184"/>
                  </a:lnTo>
                  <a:lnTo>
                    <a:pt x="12" y="180"/>
                  </a:lnTo>
                  <a:lnTo>
                    <a:pt x="12" y="176"/>
                  </a:lnTo>
                  <a:lnTo>
                    <a:pt x="8" y="172"/>
                  </a:lnTo>
                  <a:lnTo>
                    <a:pt x="8" y="168"/>
                  </a:lnTo>
                  <a:lnTo>
                    <a:pt x="8" y="164"/>
                  </a:lnTo>
                  <a:lnTo>
                    <a:pt x="8" y="156"/>
                  </a:lnTo>
                  <a:lnTo>
                    <a:pt x="12" y="152"/>
                  </a:lnTo>
                  <a:lnTo>
                    <a:pt x="16" y="152"/>
                  </a:lnTo>
                  <a:lnTo>
                    <a:pt x="16" y="148"/>
                  </a:lnTo>
                  <a:lnTo>
                    <a:pt x="24" y="148"/>
                  </a:lnTo>
                  <a:lnTo>
                    <a:pt x="28" y="144"/>
                  </a:lnTo>
                  <a:lnTo>
                    <a:pt x="28" y="140"/>
                  </a:lnTo>
                  <a:lnTo>
                    <a:pt x="28" y="136"/>
                  </a:lnTo>
                  <a:lnTo>
                    <a:pt x="36" y="132"/>
                  </a:lnTo>
                  <a:lnTo>
                    <a:pt x="40" y="128"/>
                  </a:lnTo>
                  <a:lnTo>
                    <a:pt x="40" y="124"/>
                  </a:lnTo>
                  <a:lnTo>
                    <a:pt x="44" y="120"/>
                  </a:lnTo>
                  <a:lnTo>
                    <a:pt x="44" y="116"/>
                  </a:lnTo>
                  <a:lnTo>
                    <a:pt x="40" y="116"/>
                  </a:lnTo>
                  <a:lnTo>
                    <a:pt x="40" y="112"/>
                  </a:lnTo>
                  <a:lnTo>
                    <a:pt x="44" y="108"/>
                  </a:lnTo>
                  <a:lnTo>
                    <a:pt x="40" y="100"/>
                  </a:lnTo>
                  <a:lnTo>
                    <a:pt x="36" y="100"/>
                  </a:lnTo>
                  <a:lnTo>
                    <a:pt x="36" y="96"/>
                  </a:lnTo>
                  <a:lnTo>
                    <a:pt x="32" y="88"/>
                  </a:lnTo>
                  <a:lnTo>
                    <a:pt x="32" y="84"/>
                  </a:lnTo>
                  <a:lnTo>
                    <a:pt x="32" y="76"/>
                  </a:lnTo>
                  <a:lnTo>
                    <a:pt x="36" y="64"/>
                  </a:lnTo>
                  <a:lnTo>
                    <a:pt x="36" y="60"/>
                  </a:lnTo>
                  <a:lnTo>
                    <a:pt x="32" y="56"/>
                  </a:lnTo>
                  <a:lnTo>
                    <a:pt x="32" y="48"/>
                  </a:lnTo>
                  <a:lnTo>
                    <a:pt x="32" y="44"/>
                  </a:lnTo>
                  <a:lnTo>
                    <a:pt x="36" y="36"/>
                  </a:lnTo>
                  <a:lnTo>
                    <a:pt x="36" y="24"/>
                  </a:lnTo>
                  <a:lnTo>
                    <a:pt x="32" y="20"/>
                  </a:lnTo>
                  <a:lnTo>
                    <a:pt x="36" y="16"/>
                  </a:lnTo>
                  <a:lnTo>
                    <a:pt x="44" y="8"/>
                  </a:lnTo>
                  <a:lnTo>
                    <a:pt x="60" y="12"/>
                  </a:lnTo>
                  <a:lnTo>
                    <a:pt x="60" y="0"/>
                  </a:lnTo>
                  <a:lnTo>
                    <a:pt x="88" y="84"/>
                  </a:lnTo>
                  <a:lnTo>
                    <a:pt x="104" y="136"/>
                  </a:lnTo>
                  <a:lnTo>
                    <a:pt x="124" y="200"/>
                  </a:lnTo>
                  <a:lnTo>
                    <a:pt x="136" y="228"/>
                  </a:lnTo>
                  <a:lnTo>
                    <a:pt x="136" y="232"/>
                  </a:lnTo>
                  <a:lnTo>
                    <a:pt x="136" y="236"/>
                  </a:lnTo>
                  <a:lnTo>
                    <a:pt x="140" y="240"/>
                  </a:lnTo>
                  <a:lnTo>
                    <a:pt x="140" y="244"/>
                  </a:lnTo>
                  <a:lnTo>
                    <a:pt x="140" y="252"/>
                  </a:lnTo>
                  <a:lnTo>
                    <a:pt x="144" y="256"/>
                  </a:lnTo>
                  <a:lnTo>
                    <a:pt x="152" y="260"/>
                  </a:lnTo>
                  <a:lnTo>
                    <a:pt x="152" y="264"/>
                  </a:lnTo>
                  <a:lnTo>
                    <a:pt x="160" y="268"/>
                  </a:lnTo>
                  <a:lnTo>
                    <a:pt x="164" y="280"/>
                  </a:lnTo>
                  <a:lnTo>
                    <a:pt x="164" y="284"/>
                  </a:lnTo>
                  <a:lnTo>
                    <a:pt x="160" y="284"/>
                  </a:lnTo>
                  <a:lnTo>
                    <a:pt x="160" y="288"/>
                  </a:lnTo>
                  <a:lnTo>
                    <a:pt x="160" y="292"/>
                  </a:lnTo>
                  <a:lnTo>
                    <a:pt x="168" y="288"/>
                  </a:lnTo>
                  <a:lnTo>
                    <a:pt x="176" y="288"/>
                  </a:lnTo>
                  <a:lnTo>
                    <a:pt x="176" y="316"/>
                  </a:lnTo>
                  <a:lnTo>
                    <a:pt x="172" y="320"/>
                  </a:lnTo>
                  <a:lnTo>
                    <a:pt x="168" y="316"/>
                  </a:lnTo>
                  <a:lnTo>
                    <a:pt x="164" y="316"/>
                  </a:lnTo>
                  <a:lnTo>
                    <a:pt x="156" y="324"/>
                  </a:lnTo>
                  <a:lnTo>
                    <a:pt x="152" y="332"/>
                  </a:lnTo>
                  <a:lnTo>
                    <a:pt x="148" y="332"/>
                  </a:lnTo>
                  <a:lnTo>
                    <a:pt x="140" y="336"/>
                  </a:lnTo>
                  <a:lnTo>
                    <a:pt x="144" y="344"/>
                  </a:lnTo>
                  <a:lnTo>
                    <a:pt x="140" y="344"/>
                  </a:lnTo>
                  <a:lnTo>
                    <a:pt x="136" y="348"/>
                  </a:lnTo>
                  <a:lnTo>
                    <a:pt x="136" y="352"/>
                  </a:lnTo>
                  <a:lnTo>
                    <a:pt x="76" y="368"/>
                  </a:lnTo>
                  <a:lnTo>
                    <a:pt x="72" y="368"/>
                  </a:lnTo>
                  <a:lnTo>
                    <a:pt x="40" y="37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3" name="Freeform 18"/>
            <p:cNvSpPr>
              <a:spLocks/>
            </p:cNvSpPr>
            <p:nvPr/>
          </p:nvSpPr>
          <p:spPr bwMode="auto">
            <a:xfrm>
              <a:off x="2511101" y="2005294"/>
              <a:ext cx="404608" cy="251562"/>
            </a:xfrm>
            <a:custGeom>
              <a:avLst/>
              <a:gdLst>
                <a:gd name="T0" fmla="*/ 2147483647 w 656"/>
                <a:gd name="T1" fmla="*/ 2147483647 h 432"/>
                <a:gd name="T2" fmla="*/ 2147483647 w 656"/>
                <a:gd name="T3" fmla="*/ 2147483647 h 432"/>
                <a:gd name="T4" fmla="*/ 2147483647 w 656"/>
                <a:gd name="T5" fmla="*/ 2147483647 h 432"/>
                <a:gd name="T6" fmla="*/ 2147483647 w 656"/>
                <a:gd name="T7" fmla="*/ 2147483647 h 432"/>
                <a:gd name="T8" fmla="*/ 2147483647 w 656"/>
                <a:gd name="T9" fmla="*/ 2147483647 h 432"/>
                <a:gd name="T10" fmla="*/ 2147483647 w 656"/>
                <a:gd name="T11" fmla="*/ 2147483647 h 432"/>
                <a:gd name="T12" fmla="*/ 2147483647 w 656"/>
                <a:gd name="T13" fmla="*/ 2147483647 h 432"/>
                <a:gd name="T14" fmla="*/ 2147483647 w 656"/>
                <a:gd name="T15" fmla="*/ 2147483647 h 432"/>
                <a:gd name="T16" fmla="*/ 2147483647 w 656"/>
                <a:gd name="T17" fmla="*/ 2147483647 h 432"/>
                <a:gd name="T18" fmla="*/ 2147483647 w 656"/>
                <a:gd name="T19" fmla="*/ 2147483647 h 432"/>
                <a:gd name="T20" fmla="*/ 2147483647 w 656"/>
                <a:gd name="T21" fmla="*/ 2147483647 h 432"/>
                <a:gd name="T22" fmla="*/ 2147483647 w 656"/>
                <a:gd name="T23" fmla="*/ 2147483647 h 432"/>
                <a:gd name="T24" fmla="*/ 2147483647 w 656"/>
                <a:gd name="T25" fmla="*/ 2147483647 h 432"/>
                <a:gd name="T26" fmla="*/ 2147483647 w 656"/>
                <a:gd name="T27" fmla="*/ 2147483647 h 432"/>
                <a:gd name="T28" fmla="*/ 2147483647 w 656"/>
                <a:gd name="T29" fmla="*/ 2147483647 h 432"/>
                <a:gd name="T30" fmla="*/ 2147483647 w 656"/>
                <a:gd name="T31" fmla="*/ 2147483647 h 432"/>
                <a:gd name="T32" fmla="*/ 2147483647 w 656"/>
                <a:gd name="T33" fmla="*/ 2147483647 h 432"/>
                <a:gd name="T34" fmla="*/ 2147483647 w 656"/>
                <a:gd name="T35" fmla="*/ 2147483647 h 432"/>
                <a:gd name="T36" fmla="*/ 2147483647 w 656"/>
                <a:gd name="T37" fmla="*/ 2147483647 h 432"/>
                <a:gd name="T38" fmla="*/ 2147483647 w 656"/>
                <a:gd name="T39" fmla="*/ 2147483647 h 432"/>
                <a:gd name="T40" fmla="*/ 2147483647 w 656"/>
                <a:gd name="T41" fmla="*/ 2147483647 h 432"/>
                <a:gd name="T42" fmla="*/ 2147483647 w 656"/>
                <a:gd name="T43" fmla="*/ 2147483647 h 432"/>
                <a:gd name="T44" fmla="*/ 2147483647 w 656"/>
                <a:gd name="T45" fmla="*/ 2147483647 h 432"/>
                <a:gd name="T46" fmla="*/ 2147483647 w 656"/>
                <a:gd name="T47" fmla="*/ 2147483647 h 432"/>
                <a:gd name="T48" fmla="*/ 2147483647 w 656"/>
                <a:gd name="T49" fmla="*/ 2147483647 h 432"/>
                <a:gd name="T50" fmla="*/ 2147483647 w 656"/>
                <a:gd name="T51" fmla="*/ 2147483647 h 432"/>
                <a:gd name="T52" fmla="*/ 0 w 656"/>
                <a:gd name="T53" fmla="*/ 2147483647 h 432"/>
                <a:gd name="T54" fmla="*/ 2147483647 w 656"/>
                <a:gd name="T55" fmla="*/ 2147483647 h 432"/>
                <a:gd name="T56" fmla="*/ 2147483647 w 656"/>
                <a:gd name="T57" fmla="*/ 2147483647 h 432"/>
                <a:gd name="T58" fmla="*/ 2147483647 w 656"/>
                <a:gd name="T59" fmla="*/ 2147483647 h 432"/>
                <a:gd name="T60" fmla="*/ 2147483647 w 656"/>
                <a:gd name="T61" fmla="*/ 2147483647 h 432"/>
                <a:gd name="T62" fmla="*/ 2147483647 w 656"/>
                <a:gd name="T63" fmla="*/ 2147483647 h 432"/>
                <a:gd name="T64" fmla="*/ 2147483647 w 656"/>
                <a:gd name="T65" fmla="*/ 2147483647 h 432"/>
                <a:gd name="T66" fmla="*/ 2147483647 w 656"/>
                <a:gd name="T67" fmla="*/ 2147483647 h 432"/>
                <a:gd name="T68" fmla="*/ 2147483647 w 656"/>
                <a:gd name="T69" fmla="*/ 2147483647 h 432"/>
                <a:gd name="T70" fmla="*/ 2147483647 w 656"/>
                <a:gd name="T71" fmla="*/ 2147483647 h 432"/>
                <a:gd name="T72" fmla="*/ 2147483647 w 656"/>
                <a:gd name="T73" fmla="*/ 2147483647 h 432"/>
                <a:gd name="T74" fmla="*/ 2147483647 w 656"/>
                <a:gd name="T75" fmla="*/ 2147483647 h 432"/>
                <a:gd name="T76" fmla="*/ 2147483647 w 656"/>
                <a:gd name="T77" fmla="*/ 2147483647 h 432"/>
                <a:gd name="T78" fmla="*/ 2147483647 w 656"/>
                <a:gd name="T79" fmla="*/ 2147483647 h 432"/>
                <a:gd name="T80" fmla="*/ 2147483647 w 656"/>
                <a:gd name="T81" fmla="*/ 2147483647 h 432"/>
                <a:gd name="T82" fmla="*/ 2147483647 w 656"/>
                <a:gd name="T83" fmla="*/ 2147483647 h 432"/>
                <a:gd name="T84" fmla="*/ 2147483647 w 656"/>
                <a:gd name="T85" fmla="*/ 2147483647 h 432"/>
                <a:gd name="T86" fmla="*/ 2147483647 w 656"/>
                <a:gd name="T87" fmla="*/ 2147483647 h 432"/>
                <a:gd name="T88" fmla="*/ 2147483647 w 656"/>
                <a:gd name="T89" fmla="*/ 2147483647 h 432"/>
                <a:gd name="T90" fmla="*/ 2147483647 w 656"/>
                <a:gd name="T91" fmla="*/ 2147483647 h 432"/>
                <a:gd name="T92" fmla="*/ 2147483647 w 656"/>
                <a:gd name="T93" fmla="*/ 2147483647 h 432"/>
                <a:gd name="T94" fmla="*/ 2147483647 w 656"/>
                <a:gd name="T95" fmla="*/ 2147483647 h 432"/>
                <a:gd name="T96" fmla="*/ 2147483647 w 656"/>
                <a:gd name="T97" fmla="*/ 2147483647 h 432"/>
                <a:gd name="T98" fmla="*/ 2147483647 w 656"/>
                <a:gd name="T99" fmla="*/ 2147483647 h 432"/>
                <a:gd name="T100" fmla="*/ 2147483647 w 656"/>
                <a:gd name="T101" fmla="*/ 2147483647 h 432"/>
                <a:gd name="T102" fmla="*/ 2147483647 w 656"/>
                <a:gd name="T103" fmla="*/ 2147483647 h 432"/>
                <a:gd name="T104" fmla="*/ 2147483647 w 656"/>
                <a:gd name="T105" fmla="*/ 2147483647 h 432"/>
                <a:gd name="T106" fmla="*/ 2147483647 w 656"/>
                <a:gd name="T107" fmla="*/ 2147483647 h 432"/>
                <a:gd name="T108" fmla="*/ 2147483647 w 656"/>
                <a:gd name="T109" fmla="*/ 2147483647 h 432"/>
                <a:gd name="T110" fmla="*/ 2147483647 w 656"/>
                <a:gd name="T111" fmla="*/ 2147483647 h 4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6"/>
                <a:gd name="T169" fmla="*/ 0 h 432"/>
                <a:gd name="T170" fmla="*/ 656 w 656"/>
                <a:gd name="T171" fmla="*/ 432 h 4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6" h="432">
                  <a:moveTo>
                    <a:pt x="568" y="384"/>
                  </a:moveTo>
                  <a:lnTo>
                    <a:pt x="568" y="388"/>
                  </a:lnTo>
                  <a:lnTo>
                    <a:pt x="564" y="392"/>
                  </a:lnTo>
                  <a:lnTo>
                    <a:pt x="560" y="396"/>
                  </a:lnTo>
                  <a:lnTo>
                    <a:pt x="552" y="396"/>
                  </a:lnTo>
                  <a:lnTo>
                    <a:pt x="544" y="400"/>
                  </a:lnTo>
                  <a:lnTo>
                    <a:pt x="540" y="404"/>
                  </a:lnTo>
                  <a:lnTo>
                    <a:pt x="540" y="408"/>
                  </a:lnTo>
                  <a:lnTo>
                    <a:pt x="540" y="412"/>
                  </a:lnTo>
                  <a:lnTo>
                    <a:pt x="544" y="416"/>
                  </a:lnTo>
                  <a:lnTo>
                    <a:pt x="544" y="424"/>
                  </a:lnTo>
                  <a:lnTo>
                    <a:pt x="544" y="428"/>
                  </a:lnTo>
                  <a:lnTo>
                    <a:pt x="544" y="432"/>
                  </a:lnTo>
                  <a:lnTo>
                    <a:pt x="540" y="432"/>
                  </a:lnTo>
                  <a:lnTo>
                    <a:pt x="536" y="432"/>
                  </a:lnTo>
                  <a:lnTo>
                    <a:pt x="532" y="432"/>
                  </a:lnTo>
                  <a:lnTo>
                    <a:pt x="532" y="428"/>
                  </a:lnTo>
                  <a:lnTo>
                    <a:pt x="528" y="428"/>
                  </a:lnTo>
                  <a:lnTo>
                    <a:pt x="528" y="424"/>
                  </a:lnTo>
                  <a:lnTo>
                    <a:pt x="524" y="420"/>
                  </a:lnTo>
                  <a:lnTo>
                    <a:pt x="520" y="420"/>
                  </a:lnTo>
                  <a:lnTo>
                    <a:pt x="516" y="416"/>
                  </a:lnTo>
                  <a:lnTo>
                    <a:pt x="516" y="412"/>
                  </a:lnTo>
                  <a:lnTo>
                    <a:pt x="508" y="408"/>
                  </a:lnTo>
                  <a:lnTo>
                    <a:pt x="508" y="404"/>
                  </a:lnTo>
                  <a:lnTo>
                    <a:pt x="504" y="400"/>
                  </a:lnTo>
                  <a:lnTo>
                    <a:pt x="484" y="404"/>
                  </a:lnTo>
                  <a:lnTo>
                    <a:pt x="456" y="404"/>
                  </a:lnTo>
                  <a:lnTo>
                    <a:pt x="440" y="404"/>
                  </a:lnTo>
                  <a:lnTo>
                    <a:pt x="412" y="408"/>
                  </a:lnTo>
                  <a:lnTo>
                    <a:pt x="404" y="408"/>
                  </a:lnTo>
                  <a:lnTo>
                    <a:pt x="364" y="412"/>
                  </a:lnTo>
                  <a:lnTo>
                    <a:pt x="336" y="412"/>
                  </a:lnTo>
                  <a:lnTo>
                    <a:pt x="316" y="412"/>
                  </a:lnTo>
                  <a:lnTo>
                    <a:pt x="292" y="412"/>
                  </a:lnTo>
                  <a:lnTo>
                    <a:pt x="268" y="416"/>
                  </a:lnTo>
                  <a:lnTo>
                    <a:pt x="248" y="416"/>
                  </a:lnTo>
                  <a:lnTo>
                    <a:pt x="220" y="416"/>
                  </a:lnTo>
                  <a:lnTo>
                    <a:pt x="204" y="416"/>
                  </a:lnTo>
                  <a:lnTo>
                    <a:pt x="176" y="416"/>
                  </a:lnTo>
                  <a:lnTo>
                    <a:pt x="144" y="416"/>
                  </a:lnTo>
                  <a:lnTo>
                    <a:pt x="128" y="416"/>
                  </a:lnTo>
                  <a:lnTo>
                    <a:pt x="88" y="416"/>
                  </a:lnTo>
                  <a:lnTo>
                    <a:pt x="88" y="412"/>
                  </a:lnTo>
                  <a:lnTo>
                    <a:pt x="88" y="408"/>
                  </a:lnTo>
                  <a:lnTo>
                    <a:pt x="76" y="396"/>
                  </a:lnTo>
                  <a:lnTo>
                    <a:pt x="80" y="388"/>
                  </a:lnTo>
                  <a:lnTo>
                    <a:pt x="80" y="380"/>
                  </a:lnTo>
                  <a:lnTo>
                    <a:pt x="80" y="376"/>
                  </a:lnTo>
                  <a:lnTo>
                    <a:pt x="80" y="372"/>
                  </a:lnTo>
                  <a:lnTo>
                    <a:pt x="80" y="360"/>
                  </a:lnTo>
                  <a:lnTo>
                    <a:pt x="80" y="356"/>
                  </a:lnTo>
                  <a:lnTo>
                    <a:pt x="80" y="352"/>
                  </a:lnTo>
                  <a:lnTo>
                    <a:pt x="76" y="348"/>
                  </a:lnTo>
                  <a:lnTo>
                    <a:pt x="80" y="344"/>
                  </a:lnTo>
                  <a:lnTo>
                    <a:pt x="76" y="336"/>
                  </a:lnTo>
                  <a:lnTo>
                    <a:pt x="80" y="336"/>
                  </a:lnTo>
                  <a:lnTo>
                    <a:pt x="80" y="332"/>
                  </a:lnTo>
                  <a:lnTo>
                    <a:pt x="72" y="332"/>
                  </a:lnTo>
                  <a:lnTo>
                    <a:pt x="72" y="328"/>
                  </a:lnTo>
                  <a:lnTo>
                    <a:pt x="72" y="316"/>
                  </a:lnTo>
                  <a:lnTo>
                    <a:pt x="76" y="320"/>
                  </a:lnTo>
                  <a:lnTo>
                    <a:pt x="76" y="316"/>
                  </a:lnTo>
                  <a:lnTo>
                    <a:pt x="72" y="312"/>
                  </a:lnTo>
                  <a:lnTo>
                    <a:pt x="72" y="304"/>
                  </a:lnTo>
                  <a:lnTo>
                    <a:pt x="72" y="296"/>
                  </a:lnTo>
                  <a:lnTo>
                    <a:pt x="68" y="292"/>
                  </a:lnTo>
                  <a:lnTo>
                    <a:pt x="64" y="292"/>
                  </a:lnTo>
                  <a:lnTo>
                    <a:pt x="64" y="288"/>
                  </a:lnTo>
                  <a:lnTo>
                    <a:pt x="64" y="284"/>
                  </a:lnTo>
                  <a:lnTo>
                    <a:pt x="60" y="284"/>
                  </a:lnTo>
                  <a:lnTo>
                    <a:pt x="56" y="284"/>
                  </a:lnTo>
                  <a:lnTo>
                    <a:pt x="56" y="280"/>
                  </a:lnTo>
                  <a:lnTo>
                    <a:pt x="52" y="276"/>
                  </a:lnTo>
                  <a:lnTo>
                    <a:pt x="56" y="268"/>
                  </a:lnTo>
                  <a:lnTo>
                    <a:pt x="52" y="264"/>
                  </a:lnTo>
                  <a:lnTo>
                    <a:pt x="56" y="260"/>
                  </a:lnTo>
                  <a:lnTo>
                    <a:pt x="56" y="256"/>
                  </a:lnTo>
                  <a:lnTo>
                    <a:pt x="56" y="248"/>
                  </a:lnTo>
                  <a:lnTo>
                    <a:pt x="52" y="240"/>
                  </a:lnTo>
                  <a:lnTo>
                    <a:pt x="48" y="232"/>
                  </a:lnTo>
                  <a:lnTo>
                    <a:pt x="48" y="224"/>
                  </a:lnTo>
                  <a:lnTo>
                    <a:pt x="44" y="224"/>
                  </a:lnTo>
                  <a:lnTo>
                    <a:pt x="44" y="220"/>
                  </a:lnTo>
                  <a:lnTo>
                    <a:pt x="40" y="220"/>
                  </a:lnTo>
                  <a:lnTo>
                    <a:pt x="40" y="216"/>
                  </a:lnTo>
                  <a:lnTo>
                    <a:pt x="36" y="212"/>
                  </a:lnTo>
                  <a:lnTo>
                    <a:pt x="36" y="204"/>
                  </a:lnTo>
                  <a:lnTo>
                    <a:pt x="28" y="196"/>
                  </a:lnTo>
                  <a:lnTo>
                    <a:pt x="28" y="192"/>
                  </a:lnTo>
                  <a:lnTo>
                    <a:pt x="32" y="188"/>
                  </a:lnTo>
                  <a:lnTo>
                    <a:pt x="32" y="184"/>
                  </a:lnTo>
                  <a:lnTo>
                    <a:pt x="28" y="180"/>
                  </a:lnTo>
                  <a:lnTo>
                    <a:pt x="24" y="176"/>
                  </a:lnTo>
                  <a:lnTo>
                    <a:pt x="20" y="172"/>
                  </a:lnTo>
                  <a:lnTo>
                    <a:pt x="24" y="168"/>
                  </a:lnTo>
                  <a:lnTo>
                    <a:pt x="24" y="164"/>
                  </a:lnTo>
                  <a:lnTo>
                    <a:pt x="24" y="160"/>
                  </a:lnTo>
                  <a:lnTo>
                    <a:pt x="24" y="156"/>
                  </a:lnTo>
                  <a:lnTo>
                    <a:pt x="20" y="152"/>
                  </a:lnTo>
                  <a:lnTo>
                    <a:pt x="16" y="148"/>
                  </a:lnTo>
                  <a:lnTo>
                    <a:pt x="16" y="144"/>
                  </a:lnTo>
                  <a:lnTo>
                    <a:pt x="16" y="140"/>
                  </a:lnTo>
                  <a:lnTo>
                    <a:pt x="12" y="132"/>
                  </a:lnTo>
                  <a:lnTo>
                    <a:pt x="12" y="128"/>
                  </a:lnTo>
                  <a:lnTo>
                    <a:pt x="8" y="128"/>
                  </a:lnTo>
                  <a:lnTo>
                    <a:pt x="0" y="124"/>
                  </a:lnTo>
                  <a:lnTo>
                    <a:pt x="0" y="116"/>
                  </a:lnTo>
                  <a:lnTo>
                    <a:pt x="0" y="112"/>
                  </a:lnTo>
                  <a:lnTo>
                    <a:pt x="4" y="108"/>
                  </a:lnTo>
                  <a:lnTo>
                    <a:pt x="4" y="104"/>
                  </a:lnTo>
                  <a:lnTo>
                    <a:pt x="8" y="104"/>
                  </a:lnTo>
                  <a:lnTo>
                    <a:pt x="12" y="96"/>
                  </a:lnTo>
                  <a:lnTo>
                    <a:pt x="12" y="88"/>
                  </a:lnTo>
                  <a:lnTo>
                    <a:pt x="12" y="84"/>
                  </a:lnTo>
                  <a:lnTo>
                    <a:pt x="16" y="80"/>
                  </a:lnTo>
                  <a:lnTo>
                    <a:pt x="12" y="76"/>
                  </a:lnTo>
                  <a:lnTo>
                    <a:pt x="16" y="72"/>
                  </a:lnTo>
                  <a:lnTo>
                    <a:pt x="20" y="72"/>
                  </a:lnTo>
                  <a:lnTo>
                    <a:pt x="20" y="64"/>
                  </a:lnTo>
                  <a:lnTo>
                    <a:pt x="16" y="52"/>
                  </a:lnTo>
                  <a:lnTo>
                    <a:pt x="8" y="52"/>
                  </a:lnTo>
                  <a:lnTo>
                    <a:pt x="8" y="48"/>
                  </a:lnTo>
                  <a:lnTo>
                    <a:pt x="8" y="44"/>
                  </a:lnTo>
                  <a:lnTo>
                    <a:pt x="12" y="40"/>
                  </a:lnTo>
                  <a:lnTo>
                    <a:pt x="12" y="32"/>
                  </a:lnTo>
                  <a:lnTo>
                    <a:pt x="12" y="28"/>
                  </a:lnTo>
                  <a:lnTo>
                    <a:pt x="8" y="28"/>
                  </a:lnTo>
                  <a:lnTo>
                    <a:pt x="8" y="24"/>
                  </a:lnTo>
                  <a:lnTo>
                    <a:pt x="8" y="16"/>
                  </a:lnTo>
                  <a:lnTo>
                    <a:pt x="4" y="12"/>
                  </a:lnTo>
                  <a:lnTo>
                    <a:pt x="20" y="12"/>
                  </a:lnTo>
                  <a:lnTo>
                    <a:pt x="60" y="12"/>
                  </a:lnTo>
                  <a:lnTo>
                    <a:pt x="76" y="12"/>
                  </a:lnTo>
                  <a:lnTo>
                    <a:pt x="116" y="12"/>
                  </a:lnTo>
                  <a:lnTo>
                    <a:pt x="124" y="12"/>
                  </a:lnTo>
                  <a:lnTo>
                    <a:pt x="172" y="12"/>
                  </a:lnTo>
                  <a:lnTo>
                    <a:pt x="176" y="12"/>
                  </a:lnTo>
                  <a:lnTo>
                    <a:pt x="216" y="12"/>
                  </a:lnTo>
                  <a:lnTo>
                    <a:pt x="240" y="12"/>
                  </a:lnTo>
                  <a:lnTo>
                    <a:pt x="264" y="12"/>
                  </a:lnTo>
                  <a:lnTo>
                    <a:pt x="296" y="12"/>
                  </a:lnTo>
                  <a:lnTo>
                    <a:pt x="312" y="12"/>
                  </a:lnTo>
                  <a:lnTo>
                    <a:pt x="356" y="8"/>
                  </a:lnTo>
                  <a:lnTo>
                    <a:pt x="360" y="8"/>
                  </a:lnTo>
                  <a:lnTo>
                    <a:pt x="404" y="8"/>
                  </a:lnTo>
                  <a:lnTo>
                    <a:pt x="416" y="8"/>
                  </a:lnTo>
                  <a:lnTo>
                    <a:pt x="452" y="4"/>
                  </a:lnTo>
                  <a:lnTo>
                    <a:pt x="488" y="4"/>
                  </a:lnTo>
                  <a:lnTo>
                    <a:pt x="500" y="4"/>
                  </a:lnTo>
                  <a:lnTo>
                    <a:pt x="536" y="0"/>
                  </a:lnTo>
                  <a:lnTo>
                    <a:pt x="536" y="8"/>
                  </a:lnTo>
                  <a:lnTo>
                    <a:pt x="540" y="12"/>
                  </a:lnTo>
                  <a:lnTo>
                    <a:pt x="540" y="20"/>
                  </a:lnTo>
                  <a:lnTo>
                    <a:pt x="544" y="20"/>
                  </a:lnTo>
                  <a:lnTo>
                    <a:pt x="552" y="28"/>
                  </a:lnTo>
                  <a:lnTo>
                    <a:pt x="556" y="32"/>
                  </a:lnTo>
                  <a:lnTo>
                    <a:pt x="556" y="36"/>
                  </a:lnTo>
                  <a:lnTo>
                    <a:pt x="548" y="48"/>
                  </a:lnTo>
                  <a:lnTo>
                    <a:pt x="548" y="60"/>
                  </a:lnTo>
                  <a:lnTo>
                    <a:pt x="548" y="68"/>
                  </a:lnTo>
                  <a:lnTo>
                    <a:pt x="552" y="80"/>
                  </a:lnTo>
                  <a:lnTo>
                    <a:pt x="556" y="88"/>
                  </a:lnTo>
                  <a:lnTo>
                    <a:pt x="556" y="100"/>
                  </a:lnTo>
                  <a:lnTo>
                    <a:pt x="560" y="104"/>
                  </a:lnTo>
                  <a:lnTo>
                    <a:pt x="564" y="108"/>
                  </a:lnTo>
                  <a:lnTo>
                    <a:pt x="572" y="112"/>
                  </a:lnTo>
                  <a:lnTo>
                    <a:pt x="576" y="112"/>
                  </a:lnTo>
                  <a:lnTo>
                    <a:pt x="592" y="116"/>
                  </a:lnTo>
                  <a:lnTo>
                    <a:pt x="596" y="116"/>
                  </a:lnTo>
                  <a:lnTo>
                    <a:pt x="600" y="128"/>
                  </a:lnTo>
                  <a:lnTo>
                    <a:pt x="604" y="128"/>
                  </a:lnTo>
                  <a:lnTo>
                    <a:pt x="604" y="132"/>
                  </a:lnTo>
                  <a:lnTo>
                    <a:pt x="604" y="136"/>
                  </a:lnTo>
                  <a:lnTo>
                    <a:pt x="604" y="140"/>
                  </a:lnTo>
                  <a:lnTo>
                    <a:pt x="608" y="140"/>
                  </a:lnTo>
                  <a:lnTo>
                    <a:pt x="612" y="148"/>
                  </a:lnTo>
                  <a:lnTo>
                    <a:pt x="620" y="152"/>
                  </a:lnTo>
                  <a:lnTo>
                    <a:pt x="624" y="156"/>
                  </a:lnTo>
                  <a:lnTo>
                    <a:pt x="628" y="168"/>
                  </a:lnTo>
                  <a:lnTo>
                    <a:pt x="628" y="172"/>
                  </a:lnTo>
                  <a:lnTo>
                    <a:pt x="632" y="176"/>
                  </a:lnTo>
                  <a:lnTo>
                    <a:pt x="636" y="176"/>
                  </a:lnTo>
                  <a:lnTo>
                    <a:pt x="648" y="180"/>
                  </a:lnTo>
                  <a:lnTo>
                    <a:pt x="652" y="184"/>
                  </a:lnTo>
                  <a:lnTo>
                    <a:pt x="656" y="188"/>
                  </a:lnTo>
                  <a:lnTo>
                    <a:pt x="656" y="192"/>
                  </a:lnTo>
                  <a:lnTo>
                    <a:pt x="656" y="196"/>
                  </a:lnTo>
                  <a:lnTo>
                    <a:pt x="656" y="204"/>
                  </a:lnTo>
                  <a:lnTo>
                    <a:pt x="656" y="212"/>
                  </a:lnTo>
                  <a:lnTo>
                    <a:pt x="652" y="228"/>
                  </a:lnTo>
                  <a:lnTo>
                    <a:pt x="648" y="232"/>
                  </a:lnTo>
                  <a:lnTo>
                    <a:pt x="644" y="236"/>
                  </a:lnTo>
                  <a:lnTo>
                    <a:pt x="640" y="240"/>
                  </a:lnTo>
                  <a:lnTo>
                    <a:pt x="640" y="252"/>
                  </a:lnTo>
                  <a:lnTo>
                    <a:pt x="640" y="256"/>
                  </a:lnTo>
                  <a:lnTo>
                    <a:pt x="640" y="260"/>
                  </a:lnTo>
                  <a:lnTo>
                    <a:pt x="632" y="264"/>
                  </a:lnTo>
                  <a:lnTo>
                    <a:pt x="632" y="268"/>
                  </a:lnTo>
                  <a:lnTo>
                    <a:pt x="628" y="268"/>
                  </a:lnTo>
                  <a:lnTo>
                    <a:pt x="620" y="268"/>
                  </a:lnTo>
                  <a:lnTo>
                    <a:pt x="616" y="272"/>
                  </a:lnTo>
                  <a:lnTo>
                    <a:pt x="608" y="280"/>
                  </a:lnTo>
                  <a:lnTo>
                    <a:pt x="604" y="280"/>
                  </a:lnTo>
                  <a:lnTo>
                    <a:pt x="596" y="280"/>
                  </a:lnTo>
                  <a:lnTo>
                    <a:pt x="592" y="284"/>
                  </a:lnTo>
                  <a:lnTo>
                    <a:pt x="580" y="288"/>
                  </a:lnTo>
                  <a:lnTo>
                    <a:pt x="576" y="284"/>
                  </a:lnTo>
                  <a:lnTo>
                    <a:pt x="572" y="288"/>
                  </a:lnTo>
                  <a:lnTo>
                    <a:pt x="568" y="288"/>
                  </a:lnTo>
                  <a:lnTo>
                    <a:pt x="568" y="300"/>
                  </a:lnTo>
                  <a:lnTo>
                    <a:pt x="564" y="308"/>
                  </a:lnTo>
                  <a:lnTo>
                    <a:pt x="564" y="312"/>
                  </a:lnTo>
                  <a:lnTo>
                    <a:pt x="572" y="320"/>
                  </a:lnTo>
                  <a:lnTo>
                    <a:pt x="576" y="320"/>
                  </a:lnTo>
                  <a:lnTo>
                    <a:pt x="576" y="324"/>
                  </a:lnTo>
                  <a:lnTo>
                    <a:pt x="580" y="328"/>
                  </a:lnTo>
                  <a:lnTo>
                    <a:pt x="584" y="336"/>
                  </a:lnTo>
                  <a:lnTo>
                    <a:pt x="584" y="352"/>
                  </a:lnTo>
                  <a:lnTo>
                    <a:pt x="580" y="356"/>
                  </a:lnTo>
                  <a:lnTo>
                    <a:pt x="572" y="360"/>
                  </a:lnTo>
                  <a:lnTo>
                    <a:pt x="572" y="368"/>
                  </a:lnTo>
                  <a:lnTo>
                    <a:pt x="572" y="376"/>
                  </a:lnTo>
                  <a:lnTo>
                    <a:pt x="568" y="38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4" name="Freeform 19"/>
            <p:cNvSpPr>
              <a:spLocks noEditPoints="1"/>
            </p:cNvSpPr>
            <p:nvPr/>
          </p:nvSpPr>
          <p:spPr bwMode="auto">
            <a:xfrm>
              <a:off x="3940834" y="1869174"/>
              <a:ext cx="232241" cy="122336"/>
            </a:xfrm>
            <a:custGeom>
              <a:avLst/>
              <a:gdLst>
                <a:gd name="T0" fmla="*/ 2147483647 w 376"/>
                <a:gd name="T1" fmla="*/ 2147483647 h 208"/>
                <a:gd name="T2" fmla="*/ 2147483647 w 376"/>
                <a:gd name="T3" fmla="*/ 2147483647 h 208"/>
                <a:gd name="T4" fmla="*/ 2147483647 w 376"/>
                <a:gd name="T5" fmla="*/ 2147483647 h 208"/>
                <a:gd name="T6" fmla="*/ 2147483647 w 376"/>
                <a:gd name="T7" fmla="*/ 2147483647 h 208"/>
                <a:gd name="T8" fmla="*/ 2147483647 w 376"/>
                <a:gd name="T9" fmla="*/ 2147483647 h 208"/>
                <a:gd name="T10" fmla="*/ 2147483647 w 376"/>
                <a:gd name="T11" fmla="*/ 2147483647 h 208"/>
                <a:gd name="T12" fmla="*/ 2147483647 w 376"/>
                <a:gd name="T13" fmla="*/ 2147483647 h 208"/>
                <a:gd name="T14" fmla="*/ 2147483647 w 376"/>
                <a:gd name="T15" fmla="*/ 2147483647 h 208"/>
                <a:gd name="T16" fmla="*/ 2147483647 w 376"/>
                <a:gd name="T17" fmla="*/ 2147483647 h 208"/>
                <a:gd name="T18" fmla="*/ 2147483647 w 376"/>
                <a:gd name="T19" fmla="*/ 2147483647 h 208"/>
                <a:gd name="T20" fmla="*/ 2147483647 w 376"/>
                <a:gd name="T21" fmla="*/ 2147483647 h 208"/>
                <a:gd name="T22" fmla="*/ 0 w 376"/>
                <a:gd name="T23" fmla="*/ 2147483647 h 208"/>
                <a:gd name="T24" fmla="*/ 2147483647 w 376"/>
                <a:gd name="T25" fmla="*/ 2147483647 h 208"/>
                <a:gd name="T26" fmla="*/ 2147483647 w 376"/>
                <a:gd name="T27" fmla="*/ 2147483647 h 208"/>
                <a:gd name="T28" fmla="*/ 2147483647 w 376"/>
                <a:gd name="T29" fmla="*/ 2147483647 h 208"/>
                <a:gd name="T30" fmla="*/ 2147483647 w 376"/>
                <a:gd name="T31" fmla="*/ 2147483647 h 208"/>
                <a:gd name="T32" fmla="*/ 2147483647 w 376"/>
                <a:gd name="T33" fmla="*/ 2147483647 h 208"/>
                <a:gd name="T34" fmla="*/ 2147483647 w 376"/>
                <a:gd name="T35" fmla="*/ 2147483647 h 208"/>
                <a:gd name="T36" fmla="*/ 2147483647 w 376"/>
                <a:gd name="T37" fmla="*/ 2147483647 h 208"/>
                <a:gd name="T38" fmla="*/ 2147483647 w 376"/>
                <a:gd name="T39" fmla="*/ 2147483647 h 208"/>
                <a:gd name="T40" fmla="*/ 2147483647 w 376"/>
                <a:gd name="T41" fmla="*/ 0 h 208"/>
                <a:gd name="T42" fmla="*/ 2147483647 w 376"/>
                <a:gd name="T43" fmla="*/ 0 h 208"/>
                <a:gd name="T44" fmla="*/ 2147483647 w 376"/>
                <a:gd name="T45" fmla="*/ 2147483647 h 208"/>
                <a:gd name="T46" fmla="*/ 2147483647 w 376"/>
                <a:gd name="T47" fmla="*/ 2147483647 h 208"/>
                <a:gd name="T48" fmla="*/ 2147483647 w 376"/>
                <a:gd name="T49" fmla="*/ 2147483647 h 208"/>
                <a:gd name="T50" fmla="*/ 2147483647 w 376"/>
                <a:gd name="T51" fmla="*/ 2147483647 h 208"/>
                <a:gd name="T52" fmla="*/ 2147483647 w 376"/>
                <a:gd name="T53" fmla="*/ 2147483647 h 208"/>
                <a:gd name="T54" fmla="*/ 2147483647 w 376"/>
                <a:gd name="T55" fmla="*/ 2147483647 h 208"/>
                <a:gd name="T56" fmla="*/ 2147483647 w 376"/>
                <a:gd name="T57" fmla="*/ 2147483647 h 208"/>
                <a:gd name="T58" fmla="*/ 2147483647 w 376"/>
                <a:gd name="T59" fmla="*/ 2147483647 h 208"/>
                <a:gd name="T60" fmla="*/ 2147483647 w 376"/>
                <a:gd name="T61" fmla="*/ 2147483647 h 208"/>
                <a:gd name="T62" fmla="*/ 2147483647 w 376"/>
                <a:gd name="T63" fmla="*/ 2147483647 h 208"/>
                <a:gd name="T64" fmla="*/ 2147483647 w 376"/>
                <a:gd name="T65" fmla="*/ 2147483647 h 208"/>
                <a:gd name="T66" fmla="*/ 2147483647 w 376"/>
                <a:gd name="T67" fmla="*/ 2147483647 h 208"/>
                <a:gd name="T68" fmla="*/ 2147483647 w 376"/>
                <a:gd name="T69" fmla="*/ 2147483647 h 208"/>
                <a:gd name="T70" fmla="*/ 2147483647 w 376"/>
                <a:gd name="T71" fmla="*/ 2147483647 h 208"/>
                <a:gd name="T72" fmla="*/ 2147483647 w 376"/>
                <a:gd name="T73" fmla="*/ 2147483647 h 208"/>
                <a:gd name="T74" fmla="*/ 2147483647 w 376"/>
                <a:gd name="T75" fmla="*/ 2147483647 h 208"/>
                <a:gd name="T76" fmla="*/ 2147483647 w 376"/>
                <a:gd name="T77" fmla="*/ 2147483647 h 208"/>
                <a:gd name="T78" fmla="*/ 2147483647 w 376"/>
                <a:gd name="T79" fmla="*/ 2147483647 h 208"/>
                <a:gd name="T80" fmla="*/ 2147483647 w 376"/>
                <a:gd name="T81" fmla="*/ 2147483647 h 208"/>
                <a:gd name="T82" fmla="*/ 2147483647 w 376"/>
                <a:gd name="T83" fmla="*/ 2147483647 h 208"/>
                <a:gd name="T84" fmla="*/ 2147483647 w 376"/>
                <a:gd name="T85" fmla="*/ 2147483647 h 208"/>
                <a:gd name="T86" fmla="*/ 2147483647 w 376"/>
                <a:gd name="T87" fmla="*/ 2147483647 h 208"/>
                <a:gd name="T88" fmla="*/ 2147483647 w 376"/>
                <a:gd name="T89" fmla="*/ 2147483647 h 208"/>
                <a:gd name="T90" fmla="*/ 2147483647 w 376"/>
                <a:gd name="T91" fmla="*/ 2147483647 h 208"/>
                <a:gd name="T92" fmla="*/ 2147483647 w 376"/>
                <a:gd name="T93" fmla="*/ 2147483647 h 208"/>
                <a:gd name="T94" fmla="*/ 2147483647 w 376"/>
                <a:gd name="T95" fmla="*/ 2147483647 h 208"/>
                <a:gd name="T96" fmla="*/ 2147483647 w 376"/>
                <a:gd name="T97" fmla="*/ 2147483647 h 208"/>
                <a:gd name="T98" fmla="*/ 2147483647 w 376"/>
                <a:gd name="T99" fmla="*/ 2147483647 h 208"/>
                <a:gd name="T100" fmla="*/ 2147483647 w 376"/>
                <a:gd name="T101" fmla="*/ 2147483647 h 208"/>
                <a:gd name="T102" fmla="*/ 2147483647 w 376"/>
                <a:gd name="T103" fmla="*/ 2147483647 h 208"/>
                <a:gd name="T104" fmla="*/ 2147483647 w 376"/>
                <a:gd name="T105" fmla="*/ 2147483647 h 208"/>
                <a:gd name="T106" fmla="*/ 2147483647 w 376"/>
                <a:gd name="T107" fmla="*/ 2147483647 h 208"/>
                <a:gd name="T108" fmla="*/ 2147483647 w 376"/>
                <a:gd name="T109" fmla="*/ 2147483647 h 208"/>
                <a:gd name="T110" fmla="*/ 2147483647 w 37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208"/>
                <a:gd name="T170" fmla="*/ 376 w 37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208">
                  <a:moveTo>
                    <a:pt x="224" y="160"/>
                  </a:moveTo>
                  <a:lnTo>
                    <a:pt x="220" y="156"/>
                  </a:lnTo>
                  <a:lnTo>
                    <a:pt x="220" y="148"/>
                  </a:lnTo>
                  <a:lnTo>
                    <a:pt x="220" y="144"/>
                  </a:lnTo>
                  <a:lnTo>
                    <a:pt x="216" y="144"/>
                  </a:lnTo>
                  <a:lnTo>
                    <a:pt x="212" y="132"/>
                  </a:lnTo>
                  <a:lnTo>
                    <a:pt x="212" y="128"/>
                  </a:lnTo>
                  <a:lnTo>
                    <a:pt x="200" y="132"/>
                  </a:lnTo>
                  <a:lnTo>
                    <a:pt x="168" y="140"/>
                  </a:lnTo>
                  <a:lnTo>
                    <a:pt x="140" y="144"/>
                  </a:lnTo>
                  <a:lnTo>
                    <a:pt x="136" y="148"/>
                  </a:lnTo>
                  <a:lnTo>
                    <a:pt x="100" y="156"/>
                  </a:lnTo>
                  <a:lnTo>
                    <a:pt x="92" y="156"/>
                  </a:lnTo>
                  <a:lnTo>
                    <a:pt x="92" y="160"/>
                  </a:lnTo>
                  <a:lnTo>
                    <a:pt x="88" y="160"/>
                  </a:lnTo>
                  <a:lnTo>
                    <a:pt x="88" y="156"/>
                  </a:lnTo>
                  <a:lnTo>
                    <a:pt x="76" y="160"/>
                  </a:lnTo>
                  <a:lnTo>
                    <a:pt x="76" y="164"/>
                  </a:lnTo>
                  <a:lnTo>
                    <a:pt x="68" y="168"/>
                  </a:lnTo>
                  <a:lnTo>
                    <a:pt x="68" y="164"/>
                  </a:lnTo>
                  <a:lnTo>
                    <a:pt x="52" y="168"/>
                  </a:lnTo>
                  <a:lnTo>
                    <a:pt x="48" y="168"/>
                  </a:lnTo>
                  <a:lnTo>
                    <a:pt x="4" y="176"/>
                  </a:lnTo>
                  <a:lnTo>
                    <a:pt x="0" y="172"/>
                  </a:lnTo>
                  <a:lnTo>
                    <a:pt x="0" y="112"/>
                  </a:lnTo>
                  <a:lnTo>
                    <a:pt x="4" y="76"/>
                  </a:lnTo>
                  <a:lnTo>
                    <a:pt x="24" y="72"/>
                  </a:lnTo>
                  <a:lnTo>
                    <a:pt x="36" y="72"/>
                  </a:lnTo>
                  <a:lnTo>
                    <a:pt x="80" y="60"/>
                  </a:lnTo>
                  <a:lnTo>
                    <a:pt x="100" y="56"/>
                  </a:lnTo>
                  <a:lnTo>
                    <a:pt x="132" y="52"/>
                  </a:lnTo>
                  <a:lnTo>
                    <a:pt x="136" y="52"/>
                  </a:lnTo>
                  <a:lnTo>
                    <a:pt x="196" y="36"/>
                  </a:lnTo>
                  <a:lnTo>
                    <a:pt x="196" y="32"/>
                  </a:lnTo>
                  <a:lnTo>
                    <a:pt x="200" y="28"/>
                  </a:lnTo>
                  <a:lnTo>
                    <a:pt x="204" y="28"/>
                  </a:lnTo>
                  <a:lnTo>
                    <a:pt x="200" y="20"/>
                  </a:lnTo>
                  <a:lnTo>
                    <a:pt x="208" y="16"/>
                  </a:lnTo>
                  <a:lnTo>
                    <a:pt x="212" y="16"/>
                  </a:lnTo>
                  <a:lnTo>
                    <a:pt x="216" y="8"/>
                  </a:lnTo>
                  <a:lnTo>
                    <a:pt x="224" y="0"/>
                  </a:lnTo>
                  <a:lnTo>
                    <a:pt x="228" y="0"/>
                  </a:lnTo>
                  <a:lnTo>
                    <a:pt x="232" y="4"/>
                  </a:lnTo>
                  <a:lnTo>
                    <a:pt x="236" y="0"/>
                  </a:lnTo>
                  <a:lnTo>
                    <a:pt x="248" y="24"/>
                  </a:lnTo>
                  <a:lnTo>
                    <a:pt x="264" y="24"/>
                  </a:lnTo>
                  <a:lnTo>
                    <a:pt x="264" y="32"/>
                  </a:lnTo>
                  <a:lnTo>
                    <a:pt x="248" y="44"/>
                  </a:lnTo>
                  <a:lnTo>
                    <a:pt x="244" y="60"/>
                  </a:lnTo>
                  <a:lnTo>
                    <a:pt x="236" y="64"/>
                  </a:lnTo>
                  <a:lnTo>
                    <a:pt x="236" y="84"/>
                  </a:lnTo>
                  <a:lnTo>
                    <a:pt x="248" y="88"/>
                  </a:lnTo>
                  <a:lnTo>
                    <a:pt x="248" y="84"/>
                  </a:lnTo>
                  <a:lnTo>
                    <a:pt x="256" y="80"/>
                  </a:lnTo>
                  <a:lnTo>
                    <a:pt x="260" y="80"/>
                  </a:lnTo>
                  <a:lnTo>
                    <a:pt x="272" y="92"/>
                  </a:lnTo>
                  <a:lnTo>
                    <a:pt x="288" y="116"/>
                  </a:lnTo>
                  <a:lnTo>
                    <a:pt x="296" y="116"/>
                  </a:lnTo>
                  <a:lnTo>
                    <a:pt x="300" y="136"/>
                  </a:lnTo>
                  <a:lnTo>
                    <a:pt x="312" y="140"/>
                  </a:lnTo>
                  <a:lnTo>
                    <a:pt x="328" y="140"/>
                  </a:lnTo>
                  <a:lnTo>
                    <a:pt x="324" y="140"/>
                  </a:lnTo>
                  <a:lnTo>
                    <a:pt x="336" y="136"/>
                  </a:lnTo>
                  <a:lnTo>
                    <a:pt x="352" y="124"/>
                  </a:lnTo>
                  <a:lnTo>
                    <a:pt x="352" y="112"/>
                  </a:lnTo>
                  <a:lnTo>
                    <a:pt x="336" y="96"/>
                  </a:lnTo>
                  <a:lnTo>
                    <a:pt x="320" y="92"/>
                  </a:lnTo>
                  <a:lnTo>
                    <a:pt x="328" y="88"/>
                  </a:lnTo>
                  <a:lnTo>
                    <a:pt x="340" y="92"/>
                  </a:lnTo>
                  <a:lnTo>
                    <a:pt x="352" y="104"/>
                  </a:lnTo>
                  <a:lnTo>
                    <a:pt x="364" y="124"/>
                  </a:lnTo>
                  <a:lnTo>
                    <a:pt x="364" y="136"/>
                  </a:lnTo>
                  <a:lnTo>
                    <a:pt x="320" y="156"/>
                  </a:lnTo>
                  <a:lnTo>
                    <a:pt x="320" y="164"/>
                  </a:lnTo>
                  <a:lnTo>
                    <a:pt x="300" y="172"/>
                  </a:lnTo>
                  <a:lnTo>
                    <a:pt x="296" y="172"/>
                  </a:lnTo>
                  <a:lnTo>
                    <a:pt x="296" y="144"/>
                  </a:lnTo>
                  <a:lnTo>
                    <a:pt x="276" y="168"/>
                  </a:lnTo>
                  <a:lnTo>
                    <a:pt x="272" y="168"/>
                  </a:lnTo>
                  <a:lnTo>
                    <a:pt x="264" y="184"/>
                  </a:lnTo>
                  <a:lnTo>
                    <a:pt x="256" y="192"/>
                  </a:lnTo>
                  <a:lnTo>
                    <a:pt x="248" y="172"/>
                  </a:lnTo>
                  <a:lnTo>
                    <a:pt x="240" y="168"/>
                  </a:lnTo>
                  <a:lnTo>
                    <a:pt x="236" y="164"/>
                  </a:lnTo>
                  <a:lnTo>
                    <a:pt x="232" y="160"/>
                  </a:lnTo>
                  <a:lnTo>
                    <a:pt x="224" y="160"/>
                  </a:lnTo>
                  <a:close/>
                  <a:moveTo>
                    <a:pt x="308" y="188"/>
                  </a:moveTo>
                  <a:lnTo>
                    <a:pt x="308" y="180"/>
                  </a:lnTo>
                  <a:lnTo>
                    <a:pt x="312" y="188"/>
                  </a:lnTo>
                  <a:lnTo>
                    <a:pt x="316" y="188"/>
                  </a:lnTo>
                  <a:lnTo>
                    <a:pt x="324" y="196"/>
                  </a:lnTo>
                  <a:lnTo>
                    <a:pt x="296" y="204"/>
                  </a:lnTo>
                  <a:lnTo>
                    <a:pt x="296" y="208"/>
                  </a:lnTo>
                  <a:lnTo>
                    <a:pt x="288" y="204"/>
                  </a:lnTo>
                  <a:lnTo>
                    <a:pt x="292" y="200"/>
                  </a:lnTo>
                  <a:lnTo>
                    <a:pt x="296" y="204"/>
                  </a:lnTo>
                  <a:lnTo>
                    <a:pt x="296" y="196"/>
                  </a:lnTo>
                  <a:lnTo>
                    <a:pt x="300" y="184"/>
                  </a:lnTo>
                  <a:lnTo>
                    <a:pt x="304" y="180"/>
                  </a:lnTo>
                  <a:lnTo>
                    <a:pt x="308" y="188"/>
                  </a:lnTo>
                  <a:close/>
                  <a:moveTo>
                    <a:pt x="368" y="188"/>
                  </a:moveTo>
                  <a:lnTo>
                    <a:pt x="372" y="184"/>
                  </a:lnTo>
                  <a:lnTo>
                    <a:pt x="368" y="184"/>
                  </a:lnTo>
                  <a:lnTo>
                    <a:pt x="364" y="188"/>
                  </a:lnTo>
                  <a:lnTo>
                    <a:pt x="368" y="180"/>
                  </a:lnTo>
                  <a:lnTo>
                    <a:pt x="364" y="176"/>
                  </a:lnTo>
                  <a:lnTo>
                    <a:pt x="376" y="188"/>
                  </a:lnTo>
                  <a:lnTo>
                    <a:pt x="376" y="192"/>
                  </a:lnTo>
                  <a:lnTo>
                    <a:pt x="364" y="196"/>
                  </a:lnTo>
                  <a:lnTo>
                    <a:pt x="352" y="196"/>
                  </a:lnTo>
                  <a:lnTo>
                    <a:pt x="352" y="192"/>
                  </a:lnTo>
                  <a:lnTo>
                    <a:pt x="364" y="192"/>
                  </a:lnTo>
                  <a:lnTo>
                    <a:pt x="368" y="1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5" name="Freeform 20"/>
            <p:cNvSpPr>
              <a:spLocks/>
            </p:cNvSpPr>
            <p:nvPr/>
          </p:nvSpPr>
          <p:spPr bwMode="auto">
            <a:xfrm>
              <a:off x="2042990" y="2032863"/>
              <a:ext cx="551572" cy="261901"/>
            </a:xfrm>
            <a:custGeom>
              <a:avLst/>
              <a:gdLst>
                <a:gd name="T0" fmla="*/ 2147483647 w 896"/>
                <a:gd name="T1" fmla="*/ 2147483647 h 448"/>
                <a:gd name="T2" fmla="*/ 2147483647 w 896"/>
                <a:gd name="T3" fmla="*/ 2147483647 h 448"/>
                <a:gd name="T4" fmla="*/ 2147483647 w 896"/>
                <a:gd name="T5" fmla="*/ 2147483647 h 448"/>
                <a:gd name="T6" fmla="*/ 0 w 896"/>
                <a:gd name="T7" fmla="*/ 2147483647 h 448"/>
                <a:gd name="T8" fmla="*/ 2147483647 w 896"/>
                <a:gd name="T9" fmla="*/ 2147483647 h 448"/>
                <a:gd name="T10" fmla="*/ 2147483647 w 896"/>
                <a:gd name="T11" fmla="*/ 0 h 448"/>
                <a:gd name="T12" fmla="*/ 2147483647 w 896"/>
                <a:gd name="T13" fmla="*/ 2147483647 h 448"/>
                <a:gd name="T14" fmla="*/ 2147483647 w 896"/>
                <a:gd name="T15" fmla="*/ 2147483647 h 448"/>
                <a:gd name="T16" fmla="*/ 2147483647 w 896"/>
                <a:gd name="T17" fmla="*/ 2147483647 h 448"/>
                <a:gd name="T18" fmla="*/ 2147483647 w 896"/>
                <a:gd name="T19" fmla="*/ 2147483647 h 448"/>
                <a:gd name="T20" fmla="*/ 2147483647 w 896"/>
                <a:gd name="T21" fmla="*/ 2147483647 h 448"/>
                <a:gd name="T22" fmla="*/ 2147483647 w 896"/>
                <a:gd name="T23" fmla="*/ 2147483647 h 448"/>
                <a:gd name="T24" fmla="*/ 2147483647 w 896"/>
                <a:gd name="T25" fmla="*/ 2147483647 h 448"/>
                <a:gd name="T26" fmla="*/ 2147483647 w 896"/>
                <a:gd name="T27" fmla="*/ 2147483647 h 448"/>
                <a:gd name="T28" fmla="*/ 2147483647 w 896"/>
                <a:gd name="T29" fmla="*/ 2147483647 h 448"/>
                <a:gd name="T30" fmla="*/ 2147483647 w 896"/>
                <a:gd name="T31" fmla="*/ 2147483647 h 448"/>
                <a:gd name="T32" fmla="*/ 2147483647 w 896"/>
                <a:gd name="T33" fmla="*/ 2147483647 h 448"/>
                <a:gd name="T34" fmla="*/ 2147483647 w 896"/>
                <a:gd name="T35" fmla="*/ 2147483647 h 448"/>
                <a:gd name="T36" fmla="*/ 2147483647 w 896"/>
                <a:gd name="T37" fmla="*/ 2147483647 h 448"/>
                <a:gd name="T38" fmla="*/ 2147483647 w 896"/>
                <a:gd name="T39" fmla="*/ 2147483647 h 448"/>
                <a:gd name="T40" fmla="*/ 2147483647 w 896"/>
                <a:gd name="T41" fmla="*/ 2147483647 h 448"/>
                <a:gd name="T42" fmla="*/ 2147483647 w 896"/>
                <a:gd name="T43" fmla="*/ 2147483647 h 448"/>
                <a:gd name="T44" fmla="*/ 2147483647 w 896"/>
                <a:gd name="T45" fmla="*/ 2147483647 h 448"/>
                <a:gd name="T46" fmla="*/ 2147483647 w 896"/>
                <a:gd name="T47" fmla="*/ 2147483647 h 448"/>
                <a:gd name="T48" fmla="*/ 2147483647 w 896"/>
                <a:gd name="T49" fmla="*/ 2147483647 h 448"/>
                <a:gd name="T50" fmla="*/ 2147483647 w 896"/>
                <a:gd name="T51" fmla="*/ 2147483647 h 448"/>
                <a:gd name="T52" fmla="*/ 2147483647 w 896"/>
                <a:gd name="T53" fmla="*/ 2147483647 h 448"/>
                <a:gd name="T54" fmla="*/ 2147483647 w 896"/>
                <a:gd name="T55" fmla="*/ 2147483647 h 448"/>
                <a:gd name="T56" fmla="*/ 2147483647 w 896"/>
                <a:gd name="T57" fmla="*/ 2147483647 h 448"/>
                <a:gd name="T58" fmla="*/ 2147483647 w 896"/>
                <a:gd name="T59" fmla="*/ 2147483647 h 448"/>
                <a:gd name="T60" fmla="*/ 2147483647 w 896"/>
                <a:gd name="T61" fmla="*/ 2147483647 h 448"/>
                <a:gd name="T62" fmla="*/ 2147483647 w 896"/>
                <a:gd name="T63" fmla="*/ 2147483647 h 448"/>
                <a:gd name="T64" fmla="*/ 2147483647 w 896"/>
                <a:gd name="T65" fmla="*/ 2147483647 h 448"/>
                <a:gd name="T66" fmla="*/ 2147483647 w 896"/>
                <a:gd name="T67" fmla="*/ 2147483647 h 448"/>
                <a:gd name="T68" fmla="*/ 2147483647 w 896"/>
                <a:gd name="T69" fmla="*/ 2147483647 h 448"/>
                <a:gd name="T70" fmla="*/ 2147483647 w 896"/>
                <a:gd name="T71" fmla="*/ 2147483647 h 448"/>
                <a:gd name="T72" fmla="*/ 2147483647 w 896"/>
                <a:gd name="T73" fmla="*/ 2147483647 h 448"/>
                <a:gd name="T74" fmla="*/ 2147483647 w 896"/>
                <a:gd name="T75" fmla="*/ 2147483647 h 448"/>
                <a:gd name="T76" fmla="*/ 2147483647 w 896"/>
                <a:gd name="T77" fmla="*/ 2147483647 h 448"/>
                <a:gd name="T78" fmla="*/ 2147483647 w 896"/>
                <a:gd name="T79" fmla="*/ 2147483647 h 448"/>
                <a:gd name="T80" fmla="*/ 2147483647 w 896"/>
                <a:gd name="T81" fmla="*/ 2147483647 h 448"/>
                <a:gd name="T82" fmla="*/ 2147483647 w 896"/>
                <a:gd name="T83" fmla="*/ 2147483647 h 448"/>
                <a:gd name="T84" fmla="*/ 2147483647 w 896"/>
                <a:gd name="T85" fmla="*/ 2147483647 h 448"/>
                <a:gd name="T86" fmla="*/ 2147483647 w 896"/>
                <a:gd name="T87" fmla="*/ 2147483647 h 448"/>
                <a:gd name="T88" fmla="*/ 2147483647 w 896"/>
                <a:gd name="T89" fmla="*/ 2147483647 h 448"/>
                <a:gd name="T90" fmla="*/ 2147483647 w 896"/>
                <a:gd name="T91" fmla="*/ 2147483647 h 448"/>
                <a:gd name="T92" fmla="*/ 2147483647 w 896"/>
                <a:gd name="T93" fmla="*/ 2147483647 h 448"/>
                <a:gd name="T94" fmla="*/ 2147483647 w 896"/>
                <a:gd name="T95" fmla="*/ 2147483647 h 448"/>
                <a:gd name="T96" fmla="*/ 2147483647 w 896"/>
                <a:gd name="T97" fmla="*/ 2147483647 h 448"/>
                <a:gd name="T98" fmla="*/ 2147483647 w 896"/>
                <a:gd name="T99" fmla="*/ 2147483647 h 448"/>
                <a:gd name="T100" fmla="*/ 2147483647 w 896"/>
                <a:gd name="T101" fmla="*/ 2147483647 h 448"/>
                <a:gd name="T102" fmla="*/ 2147483647 w 896"/>
                <a:gd name="T103" fmla="*/ 2147483647 h 448"/>
                <a:gd name="T104" fmla="*/ 2147483647 w 896"/>
                <a:gd name="T105" fmla="*/ 2147483647 h 448"/>
                <a:gd name="T106" fmla="*/ 2147483647 w 896"/>
                <a:gd name="T107" fmla="*/ 2147483647 h 448"/>
                <a:gd name="T108" fmla="*/ 2147483647 w 896"/>
                <a:gd name="T109" fmla="*/ 2147483647 h 448"/>
                <a:gd name="T110" fmla="*/ 2147483647 w 896"/>
                <a:gd name="T111" fmla="*/ 2147483647 h 448"/>
                <a:gd name="T112" fmla="*/ 2147483647 w 896"/>
                <a:gd name="T113" fmla="*/ 2147483647 h 448"/>
                <a:gd name="T114" fmla="*/ 2147483647 w 896"/>
                <a:gd name="T115" fmla="*/ 2147483647 h 4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6"/>
                <a:gd name="T175" fmla="*/ 0 h 448"/>
                <a:gd name="T176" fmla="*/ 896 w 896"/>
                <a:gd name="T177" fmla="*/ 448 h 4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6" h="448">
                  <a:moveTo>
                    <a:pt x="260" y="432"/>
                  </a:moveTo>
                  <a:lnTo>
                    <a:pt x="196" y="428"/>
                  </a:lnTo>
                  <a:lnTo>
                    <a:pt x="196" y="380"/>
                  </a:lnTo>
                  <a:lnTo>
                    <a:pt x="200" y="368"/>
                  </a:lnTo>
                  <a:lnTo>
                    <a:pt x="200" y="332"/>
                  </a:lnTo>
                  <a:lnTo>
                    <a:pt x="200" y="324"/>
                  </a:lnTo>
                  <a:lnTo>
                    <a:pt x="204" y="292"/>
                  </a:lnTo>
                  <a:lnTo>
                    <a:pt x="144" y="288"/>
                  </a:lnTo>
                  <a:lnTo>
                    <a:pt x="140" y="288"/>
                  </a:lnTo>
                  <a:lnTo>
                    <a:pt x="68" y="280"/>
                  </a:lnTo>
                  <a:lnTo>
                    <a:pt x="48" y="280"/>
                  </a:lnTo>
                  <a:lnTo>
                    <a:pt x="0" y="276"/>
                  </a:lnTo>
                  <a:lnTo>
                    <a:pt x="4" y="220"/>
                  </a:lnTo>
                  <a:lnTo>
                    <a:pt x="4" y="196"/>
                  </a:lnTo>
                  <a:lnTo>
                    <a:pt x="8" y="180"/>
                  </a:lnTo>
                  <a:lnTo>
                    <a:pt x="8" y="136"/>
                  </a:lnTo>
                  <a:lnTo>
                    <a:pt x="16" y="52"/>
                  </a:lnTo>
                  <a:lnTo>
                    <a:pt x="20" y="0"/>
                  </a:lnTo>
                  <a:lnTo>
                    <a:pt x="76" y="4"/>
                  </a:lnTo>
                  <a:lnTo>
                    <a:pt x="124" y="8"/>
                  </a:lnTo>
                  <a:lnTo>
                    <a:pt x="148" y="12"/>
                  </a:lnTo>
                  <a:lnTo>
                    <a:pt x="216" y="16"/>
                  </a:lnTo>
                  <a:lnTo>
                    <a:pt x="304" y="20"/>
                  </a:lnTo>
                  <a:lnTo>
                    <a:pt x="404" y="28"/>
                  </a:lnTo>
                  <a:lnTo>
                    <a:pt x="472" y="28"/>
                  </a:lnTo>
                  <a:lnTo>
                    <a:pt x="500" y="28"/>
                  </a:lnTo>
                  <a:lnTo>
                    <a:pt x="576" y="32"/>
                  </a:lnTo>
                  <a:lnTo>
                    <a:pt x="580" y="40"/>
                  </a:lnTo>
                  <a:lnTo>
                    <a:pt x="584" y="44"/>
                  </a:lnTo>
                  <a:lnTo>
                    <a:pt x="592" y="48"/>
                  </a:lnTo>
                  <a:lnTo>
                    <a:pt x="608" y="56"/>
                  </a:lnTo>
                  <a:lnTo>
                    <a:pt x="612" y="56"/>
                  </a:lnTo>
                  <a:lnTo>
                    <a:pt x="612" y="60"/>
                  </a:lnTo>
                  <a:lnTo>
                    <a:pt x="620" y="64"/>
                  </a:lnTo>
                  <a:lnTo>
                    <a:pt x="624" y="64"/>
                  </a:lnTo>
                  <a:lnTo>
                    <a:pt x="628" y="64"/>
                  </a:lnTo>
                  <a:lnTo>
                    <a:pt x="632" y="60"/>
                  </a:lnTo>
                  <a:lnTo>
                    <a:pt x="636" y="56"/>
                  </a:lnTo>
                  <a:lnTo>
                    <a:pt x="636" y="52"/>
                  </a:lnTo>
                  <a:lnTo>
                    <a:pt x="644" y="52"/>
                  </a:lnTo>
                  <a:lnTo>
                    <a:pt x="648" y="52"/>
                  </a:lnTo>
                  <a:lnTo>
                    <a:pt x="652" y="52"/>
                  </a:lnTo>
                  <a:lnTo>
                    <a:pt x="656" y="56"/>
                  </a:lnTo>
                  <a:lnTo>
                    <a:pt x="660" y="52"/>
                  </a:lnTo>
                  <a:lnTo>
                    <a:pt x="668" y="56"/>
                  </a:lnTo>
                  <a:lnTo>
                    <a:pt x="672" y="52"/>
                  </a:lnTo>
                  <a:lnTo>
                    <a:pt x="676" y="52"/>
                  </a:lnTo>
                  <a:lnTo>
                    <a:pt x="680" y="52"/>
                  </a:lnTo>
                  <a:lnTo>
                    <a:pt x="684" y="52"/>
                  </a:lnTo>
                  <a:lnTo>
                    <a:pt x="692" y="52"/>
                  </a:lnTo>
                  <a:lnTo>
                    <a:pt x="696" y="56"/>
                  </a:lnTo>
                  <a:lnTo>
                    <a:pt x="700" y="56"/>
                  </a:lnTo>
                  <a:lnTo>
                    <a:pt x="704" y="60"/>
                  </a:lnTo>
                  <a:lnTo>
                    <a:pt x="708" y="60"/>
                  </a:lnTo>
                  <a:lnTo>
                    <a:pt x="712" y="64"/>
                  </a:lnTo>
                  <a:lnTo>
                    <a:pt x="724" y="68"/>
                  </a:lnTo>
                  <a:lnTo>
                    <a:pt x="728" y="68"/>
                  </a:lnTo>
                  <a:lnTo>
                    <a:pt x="728" y="72"/>
                  </a:lnTo>
                  <a:lnTo>
                    <a:pt x="732" y="72"/>
                  </a:lnTo>
                  <a:lnTo>
                    <a:pt x="744" y="76"/>
                  </a:lnTo>
                  <a:lnTo>
                    <a:pt x="744" y="80"/>
                  </a:lnTo>
                  <a:lnTo>
                    <a:pt x="752" y="80"/>
                  </a:lnTo>
                  <a:lnTo>
                    <a:pt x="756" y="80"/>
                  </a:lnTo>
                  <a:lnTo>
                    <a:pt x="756" y="84"/>
                  </a:lnTo>
                  <a:lnTo>
                    <a:pt x="752" y="88"/>
                  </a:lnTo>
                  <a:lnTo>
                    <a:pt x="760" y="96"/>
                  </a:lnTo>
                  <a:lnTo>
                    <a:pt x="760" y="100"/>
                  </a:lnTo>
                  <a:lnTo>
                    <a:pt x="764" y="104"/>
                  </a:lnTo>
                  <a:lnTo>
                    <a:pt x="764" y="100"/>
                  </a:lnTo>
                  <a:lnTo>
                    <a:pt x="768" y="100"/>
                  </a:lnTo>
                  <a:lnTo>
                    <a:pt x="776" y="104"/>
                  </a:lnTo>
                  <a:lnTo>
                    <a:pt x="780" y="104"/>
                  </a:lnTo>
                  <a:lnTo>
                    <a:pt x="784" y="108"/>
                  </a:lnTo>
                  <a:lnTo>
                    <a:pt x="784" y="112"/>
                  </a:lnTo>
                  <a:lnTo>
                    <a:pt x="784" y="116"/>
                  </a:lnTo>
                  <a:lnTo>
                    <a:pt x="784" y="120"/>
                  </a:lnTo>
                  <a:lnTo>
                    <a:pt x="780" y="124"/>
                  </a:lnTo>
                  <a:lnTo>
                    <a:pt x="784" y="128"/>
                  </a:lnTo>
                  <a:lnTo>
                    <a:pt x="788" y="132"/>
                  </a:lnTo>
                  <a:lnTo>
                    <a:pt x="792" y="136"/>
                  </a:lnTo>
                  <a:lnTo>
                    <a:pt x="792" y="140"/>
                  </a:lnTo>
                  <a:lnTo>
                    <a:pt x="788" y="144"/>
                  </a:lnTo>
                  <a:lnTo>
                    <a:pt x="788" y="148"/>
                  </a:lnTo>
                  <a:lnTo>
                    <a:pt x="796" y="156"/>
                  </a:lnTo>
                  <a:lnTo>
                    <a:pt x="796" y="164"/>
                  </a:lnTo>
                  <a:lnTo>
                    <a:pt x="800" y="168"/>
                  </a:lnTo>
                  <a:lnTo>
                    <a:pt x="800" y="172"/>
                  </a:lnTo>
                  <a:lnTo>
                    <a:pt x="804" y="172"/>
                  </a:lnTo>
                  <a:lnTo>
                    <a:pt x="804" y="176"/>
                  </a:lnTo>
                  <a:lnTo>
                    <a:pt x="808" y="176"/>
                  </a:lnTo>
                  <a:lnTo>
                    <a:pt x="808" y="184"/>
                  </a:lnTo>
                  <a:lnTo>
                    <a:pt x="812" y="192"/>
                  </a:lnTo>
                  <a:lnTo>
                    <a:pt x="816" y="200"/>
                  </a:lnTo>
                  <a:lnTo>
                    <a:pt x="816" y="208"/>
                  </a:lnTo>
                  <a:lnTo>
                    <a:pt x="816" y="212"/>
                  </a:lnTo>
                  <a:lnTo>
                    <a:pt x="812" y="216"/>
                  </a:lnTo>
                  <a:lnTo>
                    <a:pt x="816" y="220"/>
                  </a:lnTo>
                  <a:lnTo>
                    <a:pt x="812" y="228"/>
                  </a:lnTo>
                  <a:lnTo>
                    <a:pt x="816" y="232"/>
                  </a:lnTo>
                  <a:lnTo>
                    <a:pt x="816" y="236"/>
                  </a:lnTo>
                  <a:lnTo>
                    <a:pt x="820" y="236"/>
                  </a:lnTo>
                  <a:lnTo>
                    <a:pt x="824" y="236"/>
                  </a:lnTo>
                  <a:lnTo>
                    <a:pt x="824" y="240"/>
                  </a:lnTo>
                  <a:lnTo>
                    <a:pt x="824" y="244"/>
                  </a:lnTo>
                  <a:lnTo>
                    <a:pt x="828" y="244"/>
                  </a:lnTo>
                  <a:lnTo>
                    <a:pt x="832" y="248"/>
                  </a:lnTo>
                  <a:lnTo>
                    <a:pt x="832" y="256"/>
                  </a:lnTo>
                  <a:lnTo>
                    <a:pt x="832" y="264"/>
                  </a:lnTo>
                  <a:lnTo>
                    <a:pt x="836" y="268"/>
                  </a:lnTo>
                  <a:lnTo>
                    <a:pt x="836" y="272"/>
                  </a:lnTo>
                  <a:lnTo>
                    <a:pt x="832" y="268"/>
                  </a:lnTo>
                  <a:lnTo>
                    <a:pt x="832" y="280"/>
                  </a:lnTo>
                  <a:lnTo>
                    <a:pt x="832" y="284"/>
                  </a:lnTo>
                  <a:lnTo>
                    <a:pt x="840" y="284"/>
                  </a:lnTo>
                  <a:lnTo>
                    <a:pt x="840" y="288"/>
                  </a:lnTo>
                  <a:lnTo>
                    <a:pt x="836" y="288"/>
                  </a:lnTo>
                  <a:lnTo>
                    <a:pt x="840" y="296"/>
                  </a:lnTo>
                  <a:lnTo>
                    <a:pt x="836" y="300"/>
                  </a:lnTo>
                  <a:lnTo>
                    <a:pt x="840" y="304"/>
                  </a:lnTo>
                  <a:lnTo>
                    <a:pt x="840" y="308"/>
                  </a:lnTo>
                  <a:lnTo>
                    <a:pt x="840" y="312"/>
                  </a:lnTo>
                  <a:lnTo>
                    <a:pt x="840" y="324"/>
                  </a:lnTo>
                  <a:lnTo>
                    <a:pt x="840" y="328"/>
                  </a:lnTo>
                  <a:lnTo>
                    <a:pt x="840" y="332"/>
                  </a:lnTo>
                  <a:lnTo>
                    <a:pt x="840" y="340"/>
                  </a:lnTo>
                  <a:lnTo>
                    <a:pt x="836" y="348"/>
                  </a:lnTo>
                  <a:lnTo>
                    <a:pt x="848" y="360"/>
                  </a:lnTo>
                  <a:lnTo>
                    <a:pt x="848" y="364"/>
                  </a:lnTo>
                  <a:lnTo>
                    <a:pt x="848" y="368"/>
                  </a:lnTo>
                  <a:lnTo>
                    <a:pt x="848" y="372"/>
                  </a:lnTo>
                  <a:lnTo>
                    <a:pt x="852" y="376"/>
                  </a:lnTo>
                  <a:lnTo>
                    <a:pt x="856" y="376"/>
                  </a:lnTo>
                  <a:lnTo>
                    <a:pt x="856" y="372"/>
                  </a:lnTo>
                  <a:lnTo>
                    <a:pt x="860" y="368"/>
                  </a:lnTo>
                  <a:lnTo>
                    <a:pt x="860" y="372"/>
                  </a:lnTo>
                  <a:lnTo>
                    <a:pt x="860" y="376"/>
                  </a:lnTo>
                  <a:lnTo>
                    <a:pt x="856" y="376"/>
                  </a:lnTo>
                  <a:lnTo>
                    <a:pt x="856" y="380"/>
                  </a:lnTo>
                  <a:lnTo>
                    <a:pt x="864" y="392"/>
                  </a:lnTo>
                  <a:lnTo>
                    <a:pt x="864" y="400"/>
                  </a:lnTo>
                  <a:lnTo>
                    <a:pt x="864" y="404"/>
                  </a:lnTo>
                  <a:lnTo>
                    <a:pt x="860" y="404"/>
                  </a:lnTo>
                  <a:lnTo>
                    <a:pt x="868" y="404"/>
                  </a:lnTo>
                  <a:lnTo>
                    <a:pt x="872" y="412"/>
                  </a:lnTo>
                  <a:lnTo>
                    <a:pt x="880" y="416"/>
                  </a:lnTo>
                  <a:lnTo>
                    <a:pt x="880" y="420"/>
                  </a:lnTo>
                  <a:lnTo>
                    <a:pt x="880" y="424"/>
                  </a:lnTo>
                  <a:lnTo>
                    <a:pt x="884" y="428"/>
                  </a:lnTo>
                  <a:lnTo>
                    <a:pt x="888" y="432"/>
                  </a:lnTo>
                  <a:lnTo>
                    <a:pt x="888" y="436"/>
                  </a:lnTo>
                  <a:lnTo>
                    <a:pt x="884" y="440"/>
                  </a:lnTo>
                  <a:lnTo>
                    <a:pt x="888" y="440"/>
                  </a:lnTo>
                  <a:lnTo>
                    <a:pt x="888" y="444"/>
                  </a:lnTo>
                  <a:lnTo>
                    <a:pt x="892" y="444"/>
                  </a:lnTo>
                  <a:lnTo>
                    <a:pt x="896" y="448"/>
                  </a:lnTo>
                  <a:lnTo>
                    <a:pt x="848" y="448"/>
                  </a:lnTo>
                  <a:lnTo>
                    <a:pt x="824" y="448"/>
                  </a:lnTo>
                  <a:lnTo>
                    <a:pt x="800" y="448"/>
                  </a:lnTo>
                  <a:lnTo>
                    <a:pt x="776" y="448"/>
                  </a:lnTo>
                  <a:lnTo>
                    <a:pt x="740" y="448"/>
                  </a:lnTo>
                  <a:lnTo>
                    <a:pt x="728" y="448"/>
                  </a:lnTo>
                  <a:lnTo>
                    <a:pt x="684" y="448"/>
                  </a:lnTo>
                  <a:lnTo>
                    <a:pt x="636" y="448"/>
                  </a:lnTo>
                  <a:lnTo>
                    <a:pt x="624" y="448"/>
                  </a:lnTo>
                  <a:lnTo>
                    <a:pt x="588" y="444"/>
                  </a:lnTo>
                  <a:lnTo>
                    <a:pt x="564" y="444"/>
                  </a:lnTo>
                  <a:lnTo>
                    <a:pt x="540" y="444"/>
                  </a:lnTo>
                  <a:lnTo>
                    <a:pt x="504" y="444"/>
                  </a:lnTo>
                  <a:lnTo>
                    <a:pt x="492" y="444"/>
                  </a:lnTo>
                  <a:lnTo>
                    <a:pt x="448" y="440"/>
                  </a:lnTo>
                  <a:lnTo>
                    <a:pt x="388" y="440"/>
                  </a:lnTo>
                  <a:lnTo>
                    <a:pt x="332" y="436"/>
                  </a:lnTo>
                  <a:lnTo>
                    <a:pt x="328" y="436"/>
                  </a:lnTo>
                  <a:lnTo>
                    <a:pt x="272" y="432"/>
                  </a:lnTo>
                  <a:lnTo>
                    <a:pt x="260" y="4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6" name="Freeform 21"/>
            <p:cNvSpPr>
              <a:spLocks noEditPoints="1"/>
            </p:cNvSpPr>
            <p:nvPr/>
          </p:nvSpPr>
          <p:spPr bwMode="auto">
            <a:xfrm>
              <a:off x="3556185" y="1739947"/>
              <a:ext cx="504398" cy="365282"/>
            </a:xfrm>
            <a:custGeom>
              <a:avLst/>
              <a:gdLst>
                <a:gd name="T0" fmla="*/ 2147483647 w 820"/>
                <a:gd name="T1" fmla="*/ 2147483647 h 620"/>
                <a:gd name="T2" fmla="*/ 2147483647 w 820"/>
                <a:gd name="T3" fmla="*/ 2147483647 h 620"/>
                <a:gd name="T4" fmla="*/ 2147483647 w 820"/>
                <a:gd name="T5" fmla="*/ 2147483647 h 620"/>
                <a:gd name="T6" fmla="*/ 2147483647 w 820"/>
                <a:gd name="T7" fmla="*/ 2147483647 h 620"/>
                <a:gd name="T8" fmla="*/ 2147483647 w 820"/>
                <a:gd name="T9" fmla="*/ 2147483647 h 620"/>
                <a:gd name="T10" fmla="*/ 2147483647 w 820"/>
                <a:gd name="T11" fmla="*/ 2147483647 h 620"/>
                <a:gd name="T12" fmla="*/ 2147483647 w 820"/>
                <a:gd name="T13" fmla="*/ 2147483647 h 620"/>
                <a:gd name="T14" fmla="*/ 2147483647 w 820"/>
                <a:gd name="T15" fmla="*/ 2147483647 h 620"/>
                <a:gd name="T16" fmla="*/ 2147483647 w 820"/>
                <a:gd name="T17" fmla="*/ 2147483647 h 620"/>
                <a:gd name="T18" fmla="*/ 2147483647 w 820"/>
                <a:gd name="T19" fmla="*/ 2147483647 h 620"/>
                <a:gd name="T20" fmla="*/ 2147483647 w 820"/>
                <a:gd name="T21" fmla="*/ 2147483647 h 620"/>
                <a:gd name="T22" fmla="*/ 2147483647 w 820"/>
                <a:gd name="T23" fmla="*/ 2147483647 h 620"/>
                <a:gd name="T24" fmla="*/ 2147483647 w 820"/>
                <a:gd name="T25" fmla="*/ 2147483647 h 620"/>
                <a:gd name="T26" fmla="*/ 2147483647 w 820"/>
                <a:gd name="T27" fmla="*/ 2147483647 h 620"/>
                <a:gd name="T28" fmla="*/ 2147483647 w 820"/>
                <a:gd name="T29" fmla="*/ 2147483647 h 620"/>
                <a:gd name="T30" fmla="*/ 2147483647 w 820"/>
                <a:gd name="T31" fmla="*/ 2147483647 h 620"/>
                <a:gd name="T32" fmla="*/ 2147483647 w 820"/>
                <a:gd name="T33" fmla="*/ 2147483647 h 620"/>
                <a:gd name="T34" fmla="*/ 2147483647 w 820"/>
                <a:gd name="T35" fmla="*/ 2147483647 h 620"/>
                <a:gd name="T36" fmla="*/ 2147483647 w 820"/>
                <a:gd name="T37" fmla="*/ 2147483647 h 620"/>
                <a:gd name="T38" fmla="*/ 2147483647 w 820"/>
                <a:gd name="T39" fmla="*/ 2147483647 h 620"/>
                <a:gd name="T40" fmla="*/ 2147483647 w 820"/>
                <a:gd name="T41" fmla="*/ 2147483647 h 620"/>
                <a:gd name="T42" fmla="*/ 2147483647 w 820"/>
                <a:gd name="T43" fmla="*/ 2147483647 h 620"/>
                <a:gd name="T44" fmla="*/ 2147483647 w 820"/>
                <a:gd name="T45" fmla="*/ 2147483647 h 620"/>
                <a:gd name="T46" fmla="*/ 2147483647 w 820"/>
                <a:gd name="T47" fmla="*/ 2147483647 h 620"/>
                <a:gd name="T48" fmla="*/ 2147483647 w 820"/>
                <a:gd name="T49" fmla="*/ 2147483647 h 620"/>
                <a:gd name="T50" fmla="*/ 2147483647 w 820"/>
                <a:gd name="T51" fmla="*/ 2147483647 h 620"/>
                <a:gd name="T52" fmla="*/ 2147483647 w 820"/>
                <a:gd name="T53" fmla="*/ 2147483647 h 620"/>
                <a:gd name="T54" fmla="*/ 2147483647 w 820"/>
                <a:gd name="T55" fmla="*/ 2147483647 h 620"/>
                <a:gd name="T56" fmla="*/ 2147483647 w 820"/>
                <a:gd name="T57" fmla="*/ 2147483647 h 620"/>
                <a:gd name="T58" fmla="*/ 2147483647 w 820"/>
                <a:gd name="T59" fmla="*/ 2147483647 h 620"/>
                <a:gd name="T60" fmla="*/ 2147483647 w 820"/>
                <a:gd name="T61" fmla="*/ 2147483647 h 620"/>
                <a:gd name="T62" fmla="*/ 2147483647 w 820"/>
                <a:gd name="T63" fmla="*/ 2147483647 h 620"/>
                <a:gd name="T64" fmla="*/ 2147483647 w 820"/>
                <a:gd name="T65" fmla="*/ 2147483647 h 620"/>
                <a:gd name="T66" fmla="*/ 2147483647 w 820"/>
                <a:gd name="T67" fmla="*/ 2147483647 h 620"/>
                <a:gd name="T68" fmla="*/ 2147483647 w 820"/>
                <a:gd name="T69" fmla="*/ 2147483647 h 620"/>
                <a:gd name="T70" fmla="*/ 2147483647 w 820"/>
                <a:gd name="T71" fmla="*/ 2147483647 h 620"/>
                <a:gd name="T72" fmla="*/ 2147483647 w 820"/>
                <a:gd name="T73" fmla="*/ 2147483647 h 620"/>
                <a:gd name="T74" fmla="*/ 2147483647 w 820"/>
                <a:gd name="T75" fmla="*/ 2147483647 h 620"/>
                <a:gd name="T76" fmla="*/ 2147483647 w 820"/>
                <a:gd name="T77" fmla="*/ 2147483647 h 620"/>
                <a:gd name="T78" fmla="*/ 2147483647 w 820"/>
                <a:gd name="T79" fmla="*/ 2147483647 h 620"/>
                <a:gd name="T80" fmla="*/ 2147483647 w 820"/>
                <a:gd name="T81" fmla="*/ 2147483647 h 620"/>
                <a:gd name="T82" fmla="*/ 2147483647 w 820"/>
                <a:gd name="T83" fmla="*/ 2147483647 h 620"/>
                <a:gd name="T84" fmla="*/ 2147483647 w 820"/>
                <a:gd name="T85" fmla="*/ 2147483647 h 620"/>
                <a:gd name="T86" fmla="*/ 2147483647 w 820"/>
                <a:gd name="T87" fmla="*/ 2147483647 h 620"/>
                <a:gd name="T88" fmla="*/ 2147483647 w 820"/>
                <a:gd name="T89" fmla="*/ 2147483647 h 620"/>
                <a:gd name="T90" fmla="*/ 2147483647 w 820"/>
                <a:gd name="T91" fmla="*/ 2147483647 h 620"/>
                <a:gd name="T92" fmla="*/ 2147483647 w 820"/>
                <a:gd name="T93" fmla="*/ 2147483647 h 620"/>
                <a:gd name="T94" fmla="*/ 2147483647 w 820"/>
                <a:gd name="T95" fmla="*/ 2147483647 h 620"/>
                <a:gd name="T96" fmla="*/ 2147483647 w 820"/>
                <a:gd name="T97" fmla="*/ 2147483647 h 6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0"/>
                <a:gd name="T148" fmla="*/ 0 h 620"/>
                <a:gd name="T149" fmla="*/ 820 w 820"/>
                <a:gd name="T150" fmla="*/ 620 h 6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0" h="620">
                  <a:moveTo>
                    <a:pt x="0" y="496"/>
                  </a:moveTo>
                  <a:lnTo>
                    <a:pt x="28" y="468"/>
                  </a:lnTo>
                  <a:lnTo>
                    <a:pt x="36" y="456"/>
                  </a:lnTo>
                  <a:lnTo>
                    <a:pt x="52" y="444"/>
                  </a:lnTo>
                  <a:lnTo>
                    <a:pt x="60" y="424"/>
                  </a:lnTo>
                  <a:lnTo>
                    <a:pt x="76" y="408"/>
                  </a:lnTo>
                  <a:lnTo>
                    <a:pt x="64" y="384"/>
                  </a:lnTo>
                  <a:lnTo>
                    <a:pt x="68" y="376"/>
                  </a:lnTo>
                  <a:lnTo>
                    <a:pt x="64" y="372"/>
                  </a:lnTo>
                  <a:lnTo>
                    <a:pt x="48" y="372"/>
                  </a:lnTo>
                  <a:lnTo>
                    <a:pt x="48" y="364"/>
                  </a:lnTo>
                  <a:lnTo>
                    <a:pt x="44" y="348"/>
                  </a:lnTo>
                  <a:lnTo>
                    <a:pt x="100" y="324"/>
                  </a:lnTo>
                  <a:lnTo>
                    <a:pt x="148" y="316"/>
                  </a:lnTo>
                  <a:lnTo>
                    <a:pt x="172" y="316"/>
                  </a:lnTo>
                  <a:lnTo>
                    <a:pt x="192" y="324"/>
                  </a:lnTo>
                  <a:lnTo>
                    <a:pt x="208" y="316"/>
                  </a:lnTo>
                  <a:lnTo>
                    <a:pt x="252" y="308"/>
                  </a:lnTo>
                  <a:lnTo>
                    <a:pt x="268" y="296"/>
                  </a:lnTo>
                  <a:lnTo>
                    <a:pt x="272" y="296"/>
                  </a:lnTo>
                  <a:lnTo>
                    <a:pt x="280" y="284"/>
                  </a:lnTo>
                  <a:lnTo>
                    <a:pt x="292" y="268"/>
                  </a:lnTo>
                  <a:lnTo>
                    <a:pt x="312" y="256"/>
                  </a:lnTo>
                  <a:lnTo>
                    <a:pt x="316" y="244"/>
                  </a:lnTo>
                  <a:lnTo>
                    <a:pt x="312" y="236"/>
                  </a:lnTo>
                  <a:lnTo>
                    <a:pt x="304" y="216"/>
                  </a:lnTo>
                  <a:lnTo>
                    <a:pt x="308" y="208"/>
                  </a:lnTo>
                  <a:lnTo>
                    <a:pt x="312" y="204"/>
                  </a:lnTo>
                  <a:lnTo>
                    <a:pt x="308" y="192"/>
                  </a:lnTo>
                  <a:lnTo>
                    <a:pt x="300" y="184"/>
                  </a:lnTo>
                  <a:lnTo>
                    <a:pt x="292" y="192"/>
                  </a:lnTo>
                  <a:lnTo>
                    <a:pt x="284" y="184"/>
                  </a:lnTo>
                  <a:lnTo>
                    <a:pt x="324" y="136"/>
                  </a:lnTo>
                  <a:lnTo>
                    <a:pt x="332" y="116"/>
                  </a:lnTo>
                  <a:lnTo>
                    <a:pt x="364" y="68"/>
                  </a:lnTo>
                  <a:lnTo>
                    <a:pt x="392" y="40"/>
                  </a:lnTo>
                  <a:lnTo>
                    <a:pt x="412" y="32"/>
                  </a:lnTo>
                  <a:lnTo>
                    <a:pt x="480" y="16"/>
                  </a:lnTo>
                  <a:lnTo>
                    <a:pt x="544" y="0"/>
                  </a:lnTo>
                  <a:lnTo>
                    <a:pt x="548" y="8"/>
                  </a:lnTo>
                  <a:lnTo>
                    <a:pt x="544" y="20"/>
                  </a:lnTo>
                  <a:lnTo>
                    <a:pt x="548" y="24"/>
                  </a:lnTo>
                  <a:lnTo>
                    <a:pt x="552" y="24"/>
                  </a:lnTo>
                  <a:lnTo>
                    <a:pt x="552" y="36"/>
                  </a:lnTo>
                  <a:lnTo>
                    <a:pt x="552" y="44"/>
                  </a:lnTo>
                  <a:lnTo>
                    <a:pt x="552" y="48"/>
                  </a:lnTo>
                  <a:lnTo>
                    <a:pt x="552" y="52"/>
                  </a:lnTo>
                  <a:lnTo>
                    <a:pt x="556" y="56"/>
                  </a:lnTo>
                  <a:lnTo>
                    <a:pt x="560" y="60"/>
                  </a:lnTo>
                  <a:lnTo>
                    <a:pt x="568" y="72"/>
                  </a:lnTo>
                  <a:lnTo>
                    <a:pt x="568" y="76"/>
                  </a:lnTo>
                  <a:lnTo>
                    <a:pt x="568" y="84"/>
                  </a:lnTo>
                  <a:lnTo>
                    <a:pt x="572" y="96"/>
                  </a:lnTo>
                  <a:lnTo>
                    <a:pt x="568" y="108"/>
                  </a:lnTo>
                  <a:lnTo>
                    <a:pt x="568" y="112"/>
                  </a:lnTo>
                  <a:lnTo>
                    <a:pt x="568" y="116"/>
                  </a:lnTo>
                  <a:lnTo>
                    <a:pt x="568" y="120"/>
                  </a:lnTo>
                  <a:lnTo>
                    <a:pt x="568" y="128"/>
                  </a:lnTo>
                  <a:lnTo>
                    <a:pt x="572" y="132"/>
                  </a:lnTo>
                  <a:lnTo>
                    <a:pt x="572" y="136"/>
                  </a:lnTo>
                  <a:lnTo>
                    <a:pt x="572" y="144"/>
                  </a:lnTo>
                  <a:lnTo>
                    <a:pt x="576" y="148"/>
                  </a:lnTo>
                  <a:lnTo>
                    <a:pt x="580" y="160"/>
                  </a:lnTo>
                  <a:lnTo>
                    <a:pt x="584" y="164"/>
                  </a:lnTo>
                  <a:lnTo>
                    <a:pt x="584" y="172"/>
                  </a:lnTo>
                  <a:lnTo>
                    <a:pt x="580" y="184"/>
                  </a:lnTo>
                  <a:lnTo>
                    <a:pt x="584" y="188"/>
                  </a:lnTo>
                  <a:lnTo>
                    <a:pt x="588" y="192"/>
                  </a:lnTo>
                  <a:lnTo>
                    <a:pt x="588" y="184"/>
                  </a:lnTo>
                  <a:lnTo>
                    <a:pt x="592" y="180"/>
                  </a:lnTo>
                  <a:lnTo>
                    <a:pt x="596" y="184"/>
                  </a:lnTo>
                  <a:lnTo>
                    <a:pt x="596" y="188"/>
                  </a:lnTo>
                  <a:lnTo>
                    <a:pt x="600" y="188"/>
                  </a:lnTo>
                  <a:lnTo>
                    <a:pt x="604" y="196"/>
                  </a:lnTo>
                  <a:lnTo>
                    <a:pt x="608" y="224"/>
                  </a:lnTo>
                  <a:lnTo>
                    <a:pt x="620" y="272"/>
                  </a:lnTo>
                  <a:lnTo>
                    <a:pt x="620" y="288"/>
                  </a:lnTo>
                  <a:lnTo>
                    <a:pt x="620" y="292"/>
                  </a:lnTo>
                  <a:lnTo>
                    <a:pt x="624" y="300"/>
                  </a:lnTo>
                  <a:lnTo>
                    <a:pt x="628" y="296"/>
                  </a:lnTo>
                  <a:lnTo>
                    <a:pt x="624" y="332"/>
                  </a:lnTo>
                  <a:lnTo>
                    <a:pt x="624" y="392"/>
                  </a:lnTo>
                  <a:lnTo>
                    <a:pt x="628" y="396"/>
                  </a:lnTo>
                  <a:lnTo>
                    <a:pt x="636" y="448"/>
                  </a:lnTo>
                  <a:lnTo>
                    <a:pt x="640" y="468"/>
                  </a:lnTo>
                  <a:lnTo>
                    <a:pt x="644" y="488"/>
                  </a:lnTo>
                  <a:lnTo>
                    <a:pt x="644" y="500"/>
                  </a:lnTo>
                  <a:lnTo>
                    <a:pt x="656" y="508"/>
                  </a:lnTo>
                  <a:lnTo>
                    <a:pt x="632" y="528"/>
                  </a:lnTo>
                  <a:lnTo>
                    <a:pt x="644" y="540"/>
                  </a:lnTo>
                  <a:lnTo>
                    <a:pt x="636" y="560"/>
                  </a:lnTo>
                  <a:lnTo>
                    <a:pt x="636" y="568"/>
                  </a:lnTo>
                  <a:lnTo>
                    <a:pt x="624" y="576"/>
                  </a:lnTo>
                  <a:lnTo>
                    <a:pt x="616" y="588"/>
                  </a:lnTo>
                  <a:lnTo>
                    <a:pt x="616" y="584"/>
                  </a:lnTo>
                  <a:lnTo>
                    <a:pt x="616" y="576"/>
                  </a:lnTo>
                  <a:lnTo>
                    <a:pt x="620" y="564"/>
                  </a:lnTo>
                  <a:lnTo>
                    <a:pt x="620" y="556"/>
                  </a:lnTo>
                  <a:lnTo>
                    <a:pt x="620" y="552"/>
                  </a:lnTo>
                  <a:lnTo>
                    <a:pt x="620" y="548"/>
                  </a:lnTo>
                  <a:lnTo>
                    <a:pt x="584" y="536"/>
                  </a:lnTo>
                  <a:lnTo>
                    <a:pt x="580" y="536"/>
                  </a:lnTo>
                  <a:lnTo>
                    <a:pt x="564" y="532"/>
                  </a:lnTo>
                  <a:lnTo>
                    <a:pt x="528" y="520"/>
                  </a:lnTo>
                  <a:lnTo>
                    <a:pt x="528" y="516"/>
                  </a:lnTo>
                  <a:lnTo>
                    <a:pt x="524" y="512"/>
                  </a:lnTo>
                  <a:lnTo>
                    <a:pt x="520" y="508"/>
                  </a:lnTo>
                  <a:lnTo>
                    <a:pt x="516" y="508"/>
                  </a:lnTo>
                  <a:lnTo>
                    <a:pt x="508" y="508"/>
                  </a:lnTo>
                  <a:lnTo>
                    <a:pt x="504" y="512"/>
                  </a:lnTo>
                  <a:lnTo>
                    <a:pt x="504" y="508"/>
                  </a:lnTo>
                  <a:lnTo>
                    <a:pt x="500" y="504"/>
                  </a:lnTo>
                  <a:lnTo>
                    <a:pt x="496" y="508"/>
                  </a:lnTo>
                  <a:lnTo>
                    <a:pt x="492" y="500"/>
                  </a:lnTo>
                  <a:lnTo>
                    <a:pt x="488" y="496"/>
                  </a:lnTo>
                  <a:lnTo>
                    <a:pt x="484" y="492"/>
                  </a:lnTo>
                  <a:lnTo>
                    <a:pt x="484" y="488"/>
                  </a:lnTo>
                  <a:lnTo>
                    <a:pt x="480" y="476"/>
                  </a:lnTo>
                  <a:lnTo>
                    <a:pt x="480" y="472"/>
                  </a:lnTo>
                  <a:lnTo>
                    <a:pt x="476" y="468"/>
                  </a:lnTo>
                  <a:lnTo>
                    <a:pt x="476" y="464"/>
                  </a:lnTo>
                  <a:lnTo>
                    <a:pt x="472" y="464"/>
                  </a:lnTo>
                  <a:lnTo>
                    <a:pt x="472" y="460"/>
                  </a:lnTo>
                  <a:lnTo>
                    <a:pt x="468" y="460"/>
                  </a:lnTo>
                  <a:lnTo>
                    <a:pt x="464" y="460"/>
                  </a:lnTo>
                  <a:lnTo>
                    <a:pt x="456" y="460"/>
                  </a:lnTo>
                  <a:lnTo>
                    <a:pt x="452" y="452"/>
                  </a:lnTo>
                  <a:lnTo>
                    <a:pt x="448" y="452"/>
                  </a:lnTo>
                  <a:lnTo>
                    <a:pt x="444" y="448"/>
                  </a:lnTo>
                  <a:lnTo>
                    <a:pt x="440" y="448"/>
                  </a:lnTo>
                  <a:lnTo>
                    <a:pt x="432" y="448"/>
                  </a:lnTo>
                  <a:lnTo>
                    <a:pt x="368" y="460"/>
                  </a:lnTo>
                  <a:lnTo>
                    <a:pt x="364" y="464"/>
                  </a:lnTo>
                  <a:lnTo>
                    <a:pt x="324" y="472"/>
                  </a:lnTo>
                  <a:lnTo>
                    <a:pt x="288" y="480"/>
                  </a:lnTo>
                  <a:lnTo>
                    <a:pt x="284" y="480"/>
                  </a:lnTo>
                  <a:lnTo>
                    <a:pt x="220" y="492"/>
                  </a:lnTo>
                  <a:lnTo>
                    <a:pt x="208" y="496"/>
                  </a:lnTo>
                  <a:lnTo>
                    <a:pt x="160" y="504"/>
                  </a:lnTo>
                  <a:lnTo>
                    <a:pt x="152" y="504"/>
                  </a:lnTo>
                  <a:lnTo>
                    <a:pt x="88" y="516"/>
                  </a:lnTo>
                  <a:lnTo>
                    <a:pt x="76" y="520"/>
                  </a:lnTo>
                  <a:lnTo>
                    <a:pt x="20" y="528"/>
                  </a:lnTo>
                  <a:lnTo>
                    <a:pt x="4" y="532"/>
                  </a:lnTo>
                  <a:lnTo>
                    <a:pt x="0" y="496"/>
                  </a:lnTo>
                  <a:close/>
                  <a:moveTo>
                    <a:pt x="648" y="596"/>
                  </a:moveTo>
                  <a:lnTo>
                    <a:pt x="632" y="608"/>
                  </a:lnTo>
                  <a:lnTo>
                    <a:pt x="644" y="596"/>
                  </a:lnTo>
                  <a:lnTo>
                    <a:pt x="644" y="592"/>
                  </a:lnTo>
                  <a:lnTo>
                    <a:pt x="636" y="592"/>
                  </a:lnTo>
                  <a:lnTo>
                    <a:pt x="628" y="596"/>
                  </a:lnTo>
                  <a:lnTo>
                    <a:pt x="636" y="600"/>
                  </a:lnTo>
                  <a:lnTo>
                    <a:pt x="620" y="604"/>
                  </a:lnTo>
                  <a:lnTo>
                    <a:pt x="616" y="600"/>
                  </a:lnTo>
                  <a:lnTo>
                    <a:pt x="620" y="584"/>
                  </a:lnTo>
                  <a:lnTo>
                    <a:pt x="624" y="576"/>
                  </a:lnTo>
                  <a:lnTo>
                    <a:pt x="640" y="572"/>
                  </a:lnTo>
                  <a:lnTo>
                    <a:pt x="640" y="564"/>
                  </a:lnTo>
                  <a:lnTo>
                    <a:pt x="652" y="552"/>
                  </a:lnTo>
                  <a:lnTo>
                    <a:pt x="664" y="552"/>
                  </a:lnTo>
                  <a:lnTo>
                    <a:pt x="668" y="548"/>
                  </a:lnTo>
                  <a:lnTo>
                    <a:pt x="692" y="544"/>
                  </a:lnTo>
                  <a:lnTo>
                    <a:pt x="696" y="536"/>
                  </a:lnTo>
                  <a:lnTo>
                    <a:pt x="708" y="532"/>
                  </a:lnTo>
                  <a:lnTo>
                    <a:pt x="748" y="520"/>
                  </a:lnTo>
                  <a:lnTo>
                    <a:pt x="772" y="488"/>
                  </a:lnTo>
                  <a:lnTo>
                    <a:pt x="776" y="488"/>
                  </a:lnTo>
                  <a:lnTo>
                    <a:pt x="768" y="496"/>
                  </a:lnTo>
                  <a:lnTo>
                    <a:pt x="768" y="508"/>
                  </a:lnTo>
                  <a:lnTo>
                    <a:pt x="756" y="520"/>
                  </a:lnTo>
                  <a:lnTo>
                    <a:pt x="752" y="528"/>
                  </a:lnTo>
                  <a:lnTo>
                    <a:pt x="764" y="524"/>
                  </a:lnTo>
                  <a:lnTo>
                    <a:pt x="780" y="504"/>
                  </a:lnTo>
                  <a:lnTo>
                    <a:pt x="788" y="500"/>
                  </a:lnTo>
                  <a:lnTo>
                    <a:pt x="800" y="504"/>
                  </a:lnTo>
                  <a:lnTo>
                    <a:pt x="812" y="488"/>
                  </a:lnTo>
                  <a:lnTo>
                    <a:pt x="820" y="488"/>
                  </a:lnTo>
                  <a:lnTo>
                    <a:pt x="816" y="496"/>
                  </a:lnTo>
                  <a:lnTo>
                    <a:pt x="764" y="540"/>
                  </a:lnTo>
                  <a:lnTo>
                    <a:pt x="676" y="580"/>
                  </a:lnTo>
                  <a:lnTo>
                    <a:pt x="648" y="596"/>
                  </a:lnTo>
                  <a:close/>
                  <a:moveTo>
                    <a:pt x="692" y="584"/>
                  </a:moveTo>
                  <a:lnTo>
                    <a:pt x="692" y="580"/>
                  </a:lnTo>
                  <a:lnTo>
                    <a:pt x="696" y="580"/>
                  </a:lnTo>
                  <a:lnTo>
                    <a:pt x="716" y="572"/>
                  </a:lnTo>
                  <a:lnTo>
                    <a:pt x="728" y="556"/>
                  </a:lnTo>
                  <a:lnTo>
                    <a:pt x="740" y="552"/>
                  </a:lnTo>
                  <a:lnTo>
                    <a:pt x="724" y="564"/>
                  </a:lnTo>
                  <a:lnTo>
                    <a:pt x="716" y="572"/>
                  </a:lnTo>
                  <a:lnTo>
                    <a:pt x="696" y="580"/>
                  </a:lnTo>
                  <a:lnTo>
                    <a:pt x="692" y="584"/>
                  </a:lnTo>
                  <a:close/>
                  <a:moveTo>
                    <a:pt x="600" y="620"/>
                  </a:moveTo>
                  <a:lnTo>
                    <a:pt x="600" y="616"/>
                  </a:lnTo>
                  <a:lnTo>
                    <a:pt x="604" y="604"/>
                  </a:lnTo>
                  <a:lnTo>
                    <a:pt x="612" y="600"/>
                  </a:lnTo>
                  <a:lnTo>
                    <a:pt x="616" y="604"/>
                  </a:lnTo>
                  <a:lnTo>
                    <a:pt x="612" y="612"/>
                  </a:lnTo>
                  <a:lnTo>
                    <a:pt x="604" y="620"/>
                  </a:lnTo>
                  <a:lnTo>
                    <a:pt x="600" y="62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7" name="Freeform 22"/>
            <p:cNvSpPr>
              <a:spLocks/>
            </p:cNvSpPr>
            <p:nvPr/>
          </p:nvSpPr>
          <p:spPr bwMode="auto">
            <a:xfrm>
              <a:off x="3512640" y="2003570"/>
              <a:ext cx="390093" cy="239502"/>
            </a:xfrm>
            <a:custGeom>
              <a:avLst/>
              <a:gdLst>
                <a:gd name="T0" fmla="*/ 2147483647 w 632"/>
                <a:gd name="T1" fmla="*/ 2147483647 h 408"/>
                <a:gd name="T2" fmla="*/ 2147483647 w 632"/>
                <a:gd name="T3" fmla="*/ 2147483647 h 408"/>
                <a:gd name="T4" fmla="*/ 2147483647 w 632"/>
                <a:gd name="T5" fmla="*/ 2147483647 h 408"/>
                <a:gd name="T6" fmla="*/ 2147483647 w 632"/>
                <a:gd name="T7" fmla="*/ 2147483647 h 408"/>
                <a:gd name="T8" fmla="*/ 2147483647 w 632"/>
                <a:gd name="T9" fmla="*/ 2147483647 h 408"/>
                <a:gd name="T10" fmla="*/ 2147483647 w 632"/>
                <a:gd name="T11" fmla="*/ 2147483647 h 408"/>
                <a:gd name="T12" fmla="*/ 2147483647 w 632"/>
                <a:gd name="T13" fmla="*/ 2147483647 h 408"/>
                <a:gd name="T14" fmla="*/ 0 w 632"/>
                <a:gd name="T15" fmla="*/ 2147483647 h 408"/>
                <a:gd name="T16" fmla="*/ 2147483647 w 632"/>
                <a:gd name="T17" fmla="*/ 2147483647 h 408"/>
                <a:gd name="T18" fmla="*/ 2147483647 w 632"/>
                <a:gd name="T19" fmla="*/ 2147483647 h 408"/>
                <a:gd name="T20" fmla="*/ 2147483647 w 632"/>
                <a:gd name="T21" fmla="*/ 2147483647 h 408"/>
                <a:gd name="T22" fmla="*/ 2147483647 w 632"/>
                <a:gd name="T23" fmla="*/ 2147483647 h 408"/>
                <a:gd name="T24" fmla="*/ 2147483647 w 632"/>
                <a:gd name="T25" fmla="*/ 2147483647 h 408"/>
                <a:gd name="T26" fmla="*/ 2147483647 w 632"/>
                <a:gd name="T27" fmla="*/ 0 h 408"/>
                <a:gd name="T28" fmla="*/ 2147483647 w 632"/>
                <a:gd name="T29" fmla="*/ 2147483647 h 408"/>
                <a:gd name="T30" fmla="*/ 2147483647 w 632"/>
                <a:gd name="T31" fmla="*/ 2147483647 h 408"/>
                <a:gd name="T32" fmla="*/ 2147483647 w 632"/>
                <a:gd name="T33" fmla="*/ 2147483647 h 408"/>
                <a:gd name="T34" fmla="*/ 2147483647 w 632"/>
                <a:gd name="T35" fmla="*/ 2147483647 h 408"/>
                <a:gd name="T36" fmla="*/ 2147483647 w 632"/>
                <a:gd name="T37" fmla="*/ 2147483647 h 408"/>
                <a:gd name="T38" fmla="*/ 2147483647 w 632"/>
                <a:gd name="T39" fmla="*/ 2147483647 h 408"/>
                <a:gd name="T40" fmla="*/ 2147483647 w 632"/>
                <a:gd name="T41" fmla="*/ 2147483647 h 408"/>
                <a:gd name="T42" fmla="*/ 2147483647 w 632"/>
                <a:gd name="T43" fmla="*/ 2147483647 h 408"/>
                <a:gd name="T44" fmla="*/ 2147483647 w 632"/>
                <a:gd name="T45" fmla="*/ 2147483647 h 408"/>
                <a:gd name="T46" fmla="*/ 2147483647 w 632"/>
                <a:gd name="T47" fmla="*/ 2147483647 h 408"/>
                <a:gd name="T48" fmla="*/ 2147483647 w 632"/>
                <a:gd name="T49" fmla="*/ 2147483647 h 408"/>
                <a:gd name="T50" fmla="*/ 2147483647 w 632"/>
                <a:gd name="T51" fmla="*/ 2147483647 h 408"/>
                <a:gd name="T52" fmla="*/ 2147483647 w 632"/>
                <a:gd name="T53" fmla="*/ 2147483647 h 408"/>
                <a:gd name="T54" fmla="*/ 2147483647 w 632"/>
                <a:gd name="T55" fmla="*/ 2147483647 h 408"/>
                <a:gd name="T56" fmla="*/ 2147483647 w 632"/>
                <a:gd name="T57" fmla="*/ 2147483647 h 408"/>
                <a:gd name="T58" fmla="*/ 2147483647 w 632"/>
                <a:gd name="T59" fmla="*/ 2147483647 h 408"/>
                <a:gd name="T60" fmla="*/ 2147483647 w 632"/>
                <a:gd name="T61" fmla="*/ 2147483647 h 408"/>
                <a:gd name="T62" fmla="*/ 2147483647 w 632"/>
                <a:gd name="T63" fmla="*/ 2147483647 h 408"/>
                <a:gd name="T64" fmla="*/ 2147483647 w 632"/>
                <a:gd name="T65" fmla="*/ 2147483647 h 408"/>
                <a:gd name="T66" fmla="*/ 2147483647 w 632"/>
                <a:gd name="T67" fmla="*/ 2147483647 h 408"/>
                <a:gd name="T68" fmla="*/ 2147483647 w 632"/>
                <a:gd name="T69" fmla="*/ 2147483647 h 408"/>
                <a:gd name="T70" fmla="*/ 2147483647 w 632"/>
                <a:gd name="T71" fmla="*/ 2147483647 h 408"/>
                <a:gd name="T72" fmla="*/ 2147483647 w 632"/>
                <a:gd name="T73" fmla="*/ 2147483647 h 408"/>
                <a:gd name="T74" fmla="*/ 2147483647 w 632"/>
                <a:gd name="T75" fmla="*/ 2147483647 h 408"/>
                <a:gd name="T76" fmla="*/ 2147483647 w 632"/>
                <a:gd name="T77" fmla="*/ 2147483647 h 408"/>
                <a:gd name="T78" fmla="*/ 2147483647 w 632"/>
                <a:gd name="T79" fmla="*/ 2147483647 h 408"/>
                <a:gd name="T80" fmla="*/ 2147483647 w 632"/>
                <a:gd name="T81" fmla="*/ 2147483647 h 408"/>
                <a:gd name="T82" fmla="*/ 2147483647 w 632"/>
                <a:gd name="T83" fmla="*/ 2147483647 h 408"/>
                <a:gd name="T84" fmla="*/ 2147483647 w 632"/>
                <a:gd name="T85" fmla="*/ 2147483647 h 408"/>
                <a:gd name="T86" fmla="*/ 2147483647 w 632"/>
                <a:gd name="T87" fmla="*/ 2147483647 h 408"/>
                <a:gd name="T88" fmla="*/ 2147483647 w 632"/>
                <a:gd name="T89" fmla="*/ 2147483647 h 408"/>
                <a:gd name="T90" fmla="*/ 2147483647 w 632"/>
                <a:gd name="T91" fmla="*/ 2147483647 h 408"/>
                <a:gd name="T92" fmla="*/ 2147483647 w 632"/>
                <a:gd name="T93" fmla="*/ 2147483647 h 4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408"/>
                <a:gd name="T143" fmla="*/ 632 w 632"/>
                <a:gd name="T144" fmla="*/ 408 h 4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408">
                  <a:moveTo>
                    <a:pt x="364" y="352"/>
                  </a:moveTo>
                  <a:lnTo>
                    <a:pt x="300" y="360"/>
                  </a:lnTo>
                  <a:lnTo>
                    <a:pt x="272" y="368"/>
                  </a:lnTo>
                  <a:lnTo>
                    <a:pt x="268" y="368"/>
                  </a:lnTo>
                  <a:lnTo>
                    <a:pt x="224" y="376"/>
                  </a:lnTo>
                  <a:lnTo>
                    <a:pt x="212" y="380"/>
                  </a:lnTo>
                  <a:lnTo>
                    <a:pt x="164" y="388"/>
                  </a:lnTo>
                  <a:lnTo>
                    <a:pt x="156" y="388"/>
                  </a:lnTo>
                  <a:lnTo>
                    <a:pt x="128" y="392"/>
                  </a:lnTo>
                  <a:lnTo>
                    <a:pt x="112" y="396"/>
                  </a:lnTo>
                  <a:lnTo>
                    <a:pt x="60" y="404"/>
                  </a:lnTo>
                  <a:lnTo>
                    <a:pt x="48" y="408"/>
                  </a:lnTo>
                  <a:lnTo>
                    <a:pt x="44" y="376"/>
                  </a:lnTo>
                  <a:lnTo>
                    <a:pt x="40" y="364"/>
                  </a:lnTo>
                  <a:lnTo>
                    <a:pt x="40" y="348"/>
                  </a:lnTo>
                  <a:lnTo>
                    <a:pt x="32" y="312"/>
                  </a:lnTo>
                  <a:lnTo>
                    <a:pt x="32" y="304"/>
                  </a:lnTo>
                  <a:lnTo>
                    <a:pt x="28" y="284"/>
                  </a:lnTo>
                  <a:lnTo>
                    <a:pt x="24" y="252"/>
                  </a:lnTo>
                  <a:lnTo>
                    <a:pt x="24" y="248"/>
                  </a:lnTo>
                  <a:lnTo>
                    <a:pt x="16" y="216"/>
                  </a:lnTo>
                  <a:lnTo>
                    <a:pt x="8" y="168"/>
                  </a:lnTo>
                  <a:lnTo>
                    <a:pt x="8" y="164"/>
                  </a:lnTo>
                  <a:lnTo>
                    <a:pt x="0" y="116"/>
                  </a:lnTo>
                  <a:lnTo>
                    <a:pt x="0" y="100"/>
                  </a:lnTo>
                  <a:lnTo>
                    <a:pt x="68" y="48"/>
                  </a:lnTo>
                  <a:lnTo>
                    <a:pt x="72" y="84"/>
                  </a:lnTo>
                  <a:lnTo>
                    <a:pt x="88" y="80"/>
                  </a:lnTo>
                  <a:lnTo>
                    <a:pt x="144" y="72"/>
                  </a:lnTo>
                  <a:lnTo>
                    <a:pt x="156" y="68"/>
                  </a:lnTo>
                  <a:lnTo>
                    <a:pt x="220" y="56"/>
                  </a:lnTo>
                  <a:lnTo>
                    <a:pt x="228" y="56"/>
                  </a:lnTo>
                  <a:lnTo>
                    <a:pt x="276" y="48"/>
                  </a:lnTo>
                  <a:lnTo>
                    <a:pt x="288" y="44"/>
                  </a:lnTo>
                  <a:lnTo>
                    <a:pt x="352" y="32"/>
                  </a:lnTo>
                  <a:lnTo>
                    <a:pt x="356" y="32"/>
                  </a:lnTo>
                  <a:lnTo>
                    <a:pt x="392" y="24"/>
                  </a:lnTo>
                  <a:lnTo>
                    <a:pt x="432" y="16"/>
                  </a:lnTo>
                  <a:lnTo>
                    <a:pt x="436" y="12"/>
                  </a:lnTo>
                  <a:lnTo>
                    <a:pt x="500" y="0"/>
                  </a:lnTo>
                  <a:lnTo>
                    <a:pt x="508" y="0"/>
                  </a:lnTo>
                  <a:lnTo>
                    <a:pt x="512" y="0"/>
                  </a:lnTo>
                  <a:lnTo>
                    <a:pt x="516" y="4"/>
                  </a:lnTo>
                  <a:lnTo>
                    <a:pt x="520" y="4"/>
                  </a:lnTo>
                  <a:lnTo>
                    <a:pt x="524" y="12"/>
                  </a:lnTo>
                  <a:lnTo>
                    <a:pt x="532" y="12"/>
                  </a:lnTo>
                  <a:lnTo>
                    <a:pt x="536" y="12"/>
                  </a:lnTo>
                  <a:lnTo>
                    <a:pt x="540" y="12"/>
                  </a:lnTo>
                  <a:lnTo>
                    <a:pt x="540" y="16"/>
                  </a:lnTo>
                  <a:lnTo>
                    <a:pt x="544" y="16"/>
                  </a:lnTo>
                  <a:lnTo>
                    <a:pt x="544" y="20"/>
                  </a:lnTo>
                  <a:lnTo>
                    <a:pt x="548" y="24"/>
                  </a:lnTo>
                  <a:lnTo>
                    <a:pt x="548" y="28"/>
                  </a:lnTo>
                  <a:lnTo>
                    <a:pt x="552" y="40"/>
                  </a:lnTo>
                  <a:lnTo>
                    <a:pt x="552" y="44"/>
                  </a:lnTo>
                  <a:lnTo>
                    <a:pt x="556" y="48"/>
                  </a:lnTo>
                  <a:lnTo>
                    <a:pt x="560" y="52"/>
                  </a:lnTo>
                  <a:lnTo>
                    <a:pt x="564" y="60"/>
                  </a:lnTo>
                  <a:lnTo>
                    <a:pt x="568" y="56"/>
                  </a:lnTo>
                  <a:lnTo>
                    <a:pt x="572" y="60"/>
                  </a:lnTo>
                  <a:lnTo>
                    <a:pt x="572" y="64"/>
                  </a:lnTo>
                  <a:lnTo>
                    <a:pt x="576" y="60"/>
                  </a:lnTo>
                  <a:lnTo>
                    <a:pt x="584" y="60"/>
                  </a:lnTo>
                  <a:lnTo>
                    <a:pt x="588" y="60"/>
                  </a:lnTo>
                  <a:lnTo>
                    <a:pt x="592" y="64"/>
                  </a:lnTo>
                  <a:lnTo>
                    <a:pt x="596" y="68"/>
                  </a:lnTo>
                  <a:lnTo>
                    <a:pt x="596" y="72"/>
                  </a:lnTo>
                  <a:lnTo>
                    <a:pt x="588" y="76"/>
                  </a:lnTo>
                  <a:lnTo>
                    <a:pt x="588" y="80"/>
                  </a:lnTo>
                  <a:lnTo>
                    <a:pt x="584" y="84"/>
                  </a:lnTo>
                  <a:lnTo>
                    <a:pt x="584" y="92"/>
                  </a:lnTo>
                  <a:lnTo>
                    <a:pt x="580" y="104"/>
                  </a:lnTo>
                  <a:lnTo>
                    <a:pt x="580" y="108"/>
                  </a:lnTo>
                  <a:lnTo>
                    <a:pt x="576" y="112"/>
                  </a:lnTo>
                  <a:lnTo>
                    <a:pt x="576" y="116"/>
                  </a:lnTo>
                  <a:lnTo>
                    <a:pt x="572" y="120"/>
                  </a:lnTo>
                  <a:lnTo>
                    <a:pt x="568" y="124"/>
                  </a:lnTo>
                  <a:lnTo>
                    <a:pt x="564" y="128"/>
                  </a:lnTo>
                  <a:lnTo>
                    <a:pt x="564" y="132"/>
                  </a:lnTo>
                  <a:lnTo>
                    <a:pt x="572" y="140"/>
                  </a:lnTo>
                  <a:lnTo>
                    <a:pt x="576" y="144"/>
                  </a:lnTo>
                  <a:lnTo>
                    <a:pt x="572" y="148"/>
                  </a:lnTo>
                  <a:lnTo>
                    <a:pt x="572" y="152"/>
                  </a:lnTo>
                  <a:lnTo>
                    <a:pt x="572" y="156"/>
                  </a:lnTo>
                  <a:lnTo>
                    <a:pt x="572" y="160"/>
                  </a:lnTo>
                  <a:lnTo>
                    <a:pt x="568" y="160"/>
                  </a:lnTo>
                  <a:lnTo>
                    <a:pt x="564" y="164"/>
                  </a:lnTo>
                  <a:lnTo>
                    <a:pt x="568" y="164"/>
                  </a:lnTo>
                  <a:lnTo>
                    <a:pt x="564" y="172"/>
                  </a:lnTo>
                  <a:lnTo>
                    <a:pt x="568" y="172"/>
                  </a:lnTo>
                  <a:lnTo>
                    <a:pt x="568" y="176"/>
                  </a:lnTo>
                  <a:lnTo>
                    <a:pt x="568" y="180"/>
                  </a:lnTo>
                  <a:lnTo>
                    <a:pt x="568" y="184"/>
                  </a:lnTo>
                  <a:lnTo>
                    <a:pt x="568" y="188"/>
                  </a:lnTo>
                  <a:lnTo>
                    <a:pt x="572" y="188"/>
                  </a:lnTo>
                  <a:lnTo>
                    <a:pt x="576" y="184"/>
                  </a:lnTo>
                  <a:lnTo>
                    <a:pt x="584" y="188"/>
                  </a:lnTo>
                  <a:lnTo>
                    <a:pt x="584" y="192"/>
                  </a:lnTo>
                  <a:lnTo>
                    <a:pt x="588" y="200"/>
                  </a:lnTo>
                  <a:lnTo>
                    <a:pt x="588" y="204"/>
                  </a:lnTo>
                  <a:lnTo>
                    <a:pt x="592" y="204"/>
                  </a:lnTo>
                  <a:lnTo>
                    <a:pt x="596" y="204"/>
                  </a:lnTo>
                  <a:lnTo>
                    <a:pt x="600" y="212"/>
                  </a:lnTo>
                  <a:lnTo>
                    <a:pt x="604" y="212"/>
                  </a:lnTo>
                  <a:lnTo>
                    <a:pt x="604" y="216"/>
                  </a:lnTo>
                  <a:lnTo>
                    <a:pt x="612" y="216"/>
                  </a:lnTo>
                  <a:lnTo>
                    <a:pt x="616" y="224"/>
                  </a:lnTo>
                  <a:lnTo>
                    <a:pt x="628" y="228"/>
                  </a:lnTo>
                  <a:lnTo>
                    <a:pt x="632" y="232"/>
                  </a:lnTo>
                  <a:lnTo>
                    <a:pt x="628" y="236"/>
                  </a:lnTo>
                  <a:lnTo>
                    <a:pt x="620" y="240"/>
                  </a:lnTo>
                  <a:lnTo>
                    <a:pt x="616" y="244"/>
                  </a:lnTo>
                  <a:lnTo>
                    <a:pt x="608" y="252"/>
                  </a:lnTo>
                  <a:lnTo>
                    <a:pt x="608" y="256"/>
                  </a:lnTo>
                  <a:lnTo>
                    <a:pt x="604" y="260"/>
                  </a:lnTo>
                  <a:lnTo>
                    <a:pt x="600" y="264"/>
                  </a:lnTo>
                  <a:lnTo>
                    <a:pt x="596" y="264"/>
                  </a:lnTo>
                  <a:lnTo>
                    <a:pt x="596" y="268"/>
                  </a:lnTo>
                  <a:lnTo>
                    <a:pt x="596" y="272"/>
                  </a:lnTo>
                  <a:lnTo>
                    <a:pt x="596" y="276"/>
                  </a:lnTo>
                  <a:lnTo>
                    <a:pt x="596" y="280"/>
                  </a:lnTo>
                  <a:lnTo>
                    <a:pt x="592" y="280"/>
                  </a:lnTo>
                  <a:lnTo>
                    <a:pt x="588" y="284"/>
                  </a:lnTo>
                  <a:lnTo>
                    <a:pt x="584" y="284"/>
                  </a:lnTo>
                  <a:lnTo>
                    <a:pt x="576" y="288"/>
                  </a:lnTo>
                  <a:lnTo>
                    <a:pt x="572" y="296"/>
                  </a:lnTo>
                  <a:lnTo>
                    <a:pt x="564" y="292"/>
                  </a:lnTo>
                  <a:lnTo>
                    <a:pt x="552" y="292"/>
                  </a:lnTo>
                  <a:lnTo>
                    <a:pt x="548" y="296"/>
                  </a:lnTo>
                  <a:lnTo>
                    <a:pt x="540" y="300"/>
                  </a:lnTo>
                  <a:lnTo>
                    <a:pt x="536" y="308"/>
                  </a:lnTo>
                  <a:lnTo>
                    <a:pt x="536" y="312"/>
                  </a:lnTo>
                  <a:lnTo>
                    <a:pt x="536" y="316"/>
                  </a:lnTo>
                  <a:lnTo>
                    <a:pt x="500" y="320"/>
                  </a:lnTo>
                  <a:lnTo>
                    <a:pt x="488" y="324"/>
                  </a:lnTo>
                  <a:lnTo>
                    <a:pt x="456" y="332"/>
                  </a:lnTo>
                  <a:lnTo>
                    <a:pt x="432" y="336"/>
                  </a:lnTo>
                  <a:lnTo>
                    <a:pt x="412" y="340"/>
                  </a:lnTo>
                  <a:lnTo>
                    <a:pt x="388" y="344"/>
                  </a:lnTo>
                  <a:lnTo>
                    <a:pt x="364" y="348"/>
                  </a:lnTo>
                  <a:lnTo>
                    <a:pt x="364" y="35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18" name="Freeform 23"/>
            <p:cNvSpPr>
              <a:spLocks/>
            </p:cNvSpPr>
            <p:nvPr/>
          </p:nvSpPr>
          <p:spPr bwMode="auto">
            <a:xfrm>
              <a:off x="3944463" y="1950157"/>
              <a:ext cx="112492" cy="106828"/>
            </a:xfrm>
            <a:custGeom>
              <a:avLst/>
              <a:gdLst>
                <a:gd name="T0" fmla="*/ 2147483647 w 184"/>
                <a:gd name="T1" fmla="*/ 2147483647 h 180"/>
                <a:gd name="T2" fmla="*/ 2147483647 w 184"/>
                <a:gd name="T3" fmla="*/ 2147483647 h 180"/>
                <a:gd name="T4" fmla="*/ 0 w 184"/>
                <a:gd name="T5" fmla="*/ 2147483647 h 180"/>
                <a:gd name="T6" fmla="*/ 2147483647 w 184"/>
                <a:gd name="T7" fmla="*/ 2147483647 h 180"/>
                <a:gd name="T8" fmla="*/ 2147483647 w 184"/>
                <a:gd name="T9" fmla="*/ 2147483647 h 180"/>
                <a:gd name="T10" fmla="*/ 2147483647 w 184"/>
                <a:gd name="T11" fmla="*/ 2147483647 h 180"/>
                <a:gd name="T12" fmla="*/ 2147483647 w 184"/>
                <a:gd name="T13" fmla="*/ 2147483647 h 180"/>
                <a:gd name="T14" fmla="*/ 2147483647 w 184"/>
                <a:gd name="T15" fmla="*/ 2147483647 h 180"/>
                <a:gd name="T16" fmla="*/ 2147483647 w 184"/>
                <a:gd name="T17" fmla="*/ 2147483647 h 180"/>
                <a:gd name="T18" fmla="*/ 2147483647 w 184"/>
                <a:gd name="T19" fmla="*/ 2147483647 h 180"/>
                <a:gd name="T20" fmla="*/ 2147483647 w 184"/>
                <a:gd name="T21" fmla="*/ 2147483647 h 180"/>
                <a:gd name="T22" fmla="*/ 2147483647 w 184"/>
                <a:gd name="T23" fmla="*/ 2147483647 h 180"/>
                <a:gd name="T24" fmla="*/ 2147483647 w 184"/>
                <a:gd name="T25" fmla="*/ 2147483647 h 180"/>
                <a:gd name="T26" fmla="*/ 2147483647 w 184"/>
                <a:gd name="T27" fmla="*/ 2147483647 h 180"/>
                <a:gd name="T28" fmla="*/ 2147483647 w 184"/>
                <a:gd name="T29" fmla="*/ 2147483647 h 180"/>
                <a:gd name="T30" fmla="*/ 2147483647 w 184"/>
                <a:gd name="T31" fmla="*/ 2147483647 h 180"/>
                <a:gd name="T32" fmla="*/ 2147483647 w 184"/>
                <a:gd name="T33" fmla="*/ 0 h 180"/>
                <a:gd name="T34" fmla="*/ 2147483647 w 184"/>
                <a:gd name="T35" fmla="*/ 2147483647 h 180"/>
                <a:gd name="T36" fmla="*/ 2147483647 w 184"/>
                <a:gd name="T37" fmla="*/ 2147483647 h 180"/>
                <a:gd name="T38" fmla="*/ 2147483647 w 184"/>
                <a:gd name="T39" fmla="*/ 2147483647 h 180"/>
                <a:gd name="T40" fmla="*/ 2147483647 w 184"/>
                <a:gd name="T41" fmla="*/ 2147483647 h 180"/>
                <a:gd name="T42" fmla="*/ 2147483647 w 184"/>
                <a:gd name="T43" fmla="*/ 2147483647 h 180"/>
                <a:gd name="T44" fmla="*/ 2147483647 w 184"/>
                <a:gd name="T45" fmla="*/ 2147483647 h 180"/>
                <a:gd name="T46" fmla="*/ 2147483647 w 184"/>
                <a:gd name="T47" fmla="*/ 2147483647 h 180"/>
                <a:gd name="T48" fmla="*/ 2147483647 w 184"/>
                <a:gd name="T49" fmla="*/ 2147483647 h 180"/>
                <a:gd name="T50" fmla="*/ 2147483647 w 184"/>
                <a:gd name="T51" fmla="*/ 2147483647 h 180"/>
                <a:gd name="T52" fmla="*/ 2147483647 w 184"/>
                <a:gd name="T53" fmla="*/ 2147483647 h 180"/>
                <a:gd name="T54" fmla="*/ 2147483647 w 184"/>
                <a:gd name="T55" fmla="*/ 2147483647 h 180"/>
                <a:gd name="T56" fmla="*/ 2147483647 w 184"/>
                <a:gd name="T57" fmla="*/ 2147483647 h 180"/>
                <a:gd name="T58" fmla="*/ 2147483647 w 184"/>
                <a:gd name="T59" fmla="*/ 2147483647 h 180"/>
                <a:gd name="T60" fmla="*/ 2147483647 w 184"/>
                <a:gd name="T61" fmla="*/ 2147483647 h 180"/>
                <a:gd name="T62" fmla="*/ 2147483647 w 184"/>
                <a:gd name="T63" fmla="*/ 2147483647 h 180"/>
                <a:gd name="T64" fmla="*/ 2147483647 w 184"/>
                <a:gd name="T65" fmla="*/ 2147483647 h 180"/>
                <a:gd name="T66" fmla="*/ 2147483647 w 184"/>
                <a:gd name="T67" fmla="*/ 2147483647 h 180"/>
                <a:gd name="T68" fmla="*/ 2147483647 w 184"/>
                <a:gd name="T69" fmla="*/ 2147483647 h 180"/>
                <a:gd name="T70" fmla="*/ 2147483647 w 184"/>
                <a:gd name="T71" fmla="*/ 214748364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180"/>
                <a:gd name="T110" fmla="*/ 184 w 18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180">
                  <a:moveTo>
                    <a:pt x="12" y="108"/>
                  </a:moveTo>
                  <a:lnTo>
                    <a:pt x="8" y="88"/>
                  </a:lnTo>
                  <a:lnTo>
                    <a:pt x="0" y="36"/>
                  </a:lnTo>
                  <a:lnTo>
                    <a:pt x="44" y="28"/>
                  </a:lnTo>
                  <a:lnTo>
                    <a:pt x="48" y="28"/>
                  </a:lnTo>
                  <a:lnTo>
                    <a:pt x="64" y="24"/>
                  </a:lnTo>
                  <a:lnTo>
                    <a:pt x="64" y="28"/>
                  </a:lnTo>
                  <a:lnTo>
                    <a:pt x="72" y="24"/>
                  </a:lnTo>
                  <a:lnTo>
                    <a:pt x="72" y="20"/>
                  </a:lnTo>
                  <a:lnTo>
                    <a:pt x="84" y="16"/>
                  </a:lnTo>
                  <a:lnTo>
                    <a:pt x="84" y="20"/>
                  </a:lnTo>
                  <a:lnTo>
                    <a:pt x="88" y="20"/>
                  </a:lnTo>
                  <a:lnTo>
                    <a:pt x="88" y="16"/>
                  </a:lnTo>
                  <a:lnTo>
                    <a:pt x="96" y="16"/>
                  </a:lnTo>
                  <a:lnTo>
                    <a:pt x="132" y="8"/>
                  </a:lnTo>
                  <a:lnTo>
                    <a:pt x="136" y="4"/>
                  </a:lnTo>
                  <a:lnTo>
                    <a:pt x="164" y="0"/>
                  </a:lnTo>
                  <a:lnTo>
                    <a:pt x="176" y="40"/>
                  </a:lnTo>
                  <a:lnTo>
                    <a:pt x="180" y="48"/>
                  </a:lnTo>
                  <a:lnTo>
                    <a:pt x="180" y="56"/>
                  </a:lnTo>
                  <a:lnTo>
                    <a:pt x="184" y="80"/>
                  </a:lnTo>
                  <a:lnTo>
                    <a:pt x="180" y="84"/>
                  </a:lnTo>
                  <a:lnTo>
                    <a:pt x="184" y="92"/>
                  </a:lnTo>
                  <a:lnTo>
                    <a:pt x="144" y="108"/>
                  </a:lnTo>
                  <a:lnTo>
                    <a:pt x="140" y="108"/>
                  </a:lnTo>
                  <a:lnTo>
                    <a:pt x="132" y="100"/>
                  </a:lnTo>
                  <a:lnTo>
                    <a:pt x="132" y="112"/>
                  </a:lnTo>
                  <a:lnTo>
                    <a:pt x="120" y="120"/>
                  </a:lnTo>
                  <a:lnTo>
                    <a:pt x="80" y="128"/>
                  </a:lnTo>
                  <a:lnTo>
                    <a:pt x="64" y="148"/>
                  </a:lnTo>
                  <a:lnTo>
                    <a:pt x="16" y="180"/>
                  </a:lnTo>
                  <a:lnTo>
                    <a:pt x="4" y="168"/>
                  </a:lnTo>
                  <a:lnTo>
                    <a:pt x="28" y="148"/>
                  </a:lnTo>
                  <a:lnTo>
                    <a:pt x="16" y="140"/>
                  </a:lnTo>
                  <a:lnTo>
                    <a:pt x="16" y="128"/>
                  </a:lnTo>
                  <a:lnTo>
                    <a:pt x="12" y="10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5019" name="Freeform 24"/>
            <p:cNvSpPr>
              <a:spLocks noEditPoints="1"/>
            </p:cNvSpPr>
            <p:nvPr/>
          </p:nvSpPr>
          <p:spPr bwMode="auto">
            <a:xfrm>
              <a:off x="4044254" y="1943265"/>
              <a:ext cx="54431" cy="62029"/>
            </a:xfrm>
            <a:custGeom>
              <a:avLst/>
              <a:gdLst>
                <a:gd name="T0" fmla="*/ 2147483647 w 88"/>
                <a:gd name="T1" fmla="*/ 2147483647 h 104"/>
                <a:gd name="T2" fmla="*/ 2147483647 w 88"/>
                <a:gd name="T3" fmla="*/ 2147483647 h 104"/>
                <a:gd name="T4" fmla="*/ 2147483647 w 88"/>
                <a:gd name="T5" fmla="*/ 2147483647 h 104"/>
                <a:gd name="T6" fmla="*/ 0 w 88"/>
                <a:gd name="T7" fmla="*/ 2147483647 h 104"/>
                <a:gd name="T8" fmla="*/ 2147483647 w 88"/>
                <a:gd name="T9" fmla="*/ 2147483647 h 104"/>
                <a:gd name="T10" fmla="*/ 2147483647 w 88"/>
                <a:gd name="T11" fmla="*/ 0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2147483647 w 88"/>
                <a:gd name="T45" fmla="*/ 2147483647 h 104"/>
                <a:gd name="T46" fmla="*/ 2147483647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2147483647 w 88"/>
                <a:gd name="T59" fmla="*/ 2147483647 h 104"/>
                <a:gd name="T60" fmla="*/ 2147483647 w 88"/>
                <a:gd name="T61" fmla="*/ 2147483647 h 104"/>
                <a:gd name="T62" fmla="*/ 2147483647 w 88"/>
                <a:gd name="T63" fmla="*/ 2147483647 h 104"/>
                <a:gd name="T64" fmla="*/ 2147483647 w 88"/>
                <a:gd name="T65" fmla="*/ 2147483647 h 104"/>
                <a:gd name="T66" fmla="*/ 2147483647 w 88"/>
                <a:gd name="T67" fmla="*/ 2147483647 h 104"/>
                <a:gd name="T68" fmla="*/ 2147483647 w 88"/>
                <a:gd name="T69" fmla="*/ 2147483647 h 104"/>
                <a:gd name="T70" fmla="*/ 2147483647 w 88"/>
                <a:gd name="T71" fmla="*/ 2147483647 h 104"/>
                <a:gd name="T72" fmla="*/ 2147483647 w 88"/>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04"/>
                <a:gd name="T113" fmla="*/ 88 w 8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04">
                  <a:moveTo>
                    <a:pt x="16" y="68"/>
                  </a:moveTo>
                  <a:lnTo>
                    <a:pt x="16" y="60"/>
                  </a:lnTo>
                  <a:lnTo>
                    <a:pt x="12" y="52"/>
                  </a:lnTo>
                  <a:lnTo>
                    <a:pt x="0" y="12"/>
                  </a:lnTo>
                  <a:lnTo>
                    <a:pt x="32" y="4"/>
                  </a:lnTo>
                  <a:lnTo>
                    <a:pt x="44" y="0"/>
                  </a:lnTo>
                  <a:lnTo>
                    <a:pt x="44" y="4"/>
                  </a:lnTo>
                  <a:lnTo>
                    <a:pt x="48" y="16"/>
                  </a:lnTo>
                  <a:lnTo>
                    <a:pt x="52" y="16"/>
                  </a:lnTo>
                  <a:lnTo>
                    <a:pt x="52" y="20"/>
                  </a:lnTo>
                  <a:lnTo>
                    <a:pt x="52" y="28"/>
                  </a:lnTo>
                  <a:lnTo>
                    <a:pt x="56" y="32"/>
                  </a:lnTo>
                  <a:lnTo>
                    <a:pt x="64" y="32"/>
                  </a:lnTo>
                  <a:lnTo>
                    <a:pt x="68" y="36"/>
                  </a:lnTo>
                  <a:lnTo>
                    <a:pt x="64" y="44"/>
                  </a:lnTo>
                  <a:lnTo>
                    <a:pt x="52" y="36"/>
                  </a:lnTo>
                  <a:lnTo>
                    <a:pt x="48" y="36"/>
                  </a:lnTo>
                  <a:lnTo>
                    <a:pt x="56" y="44"/>
                  </a:lnTo>
                  <a:lnTo>
                    <a:pt x="52" y="52"/>
                  </a:lnTo>
                  <a:lnTo>
                    <a:pt x="56" y="72"/>
                  </a:lnTo>
                  <a:lnTo>
                    <a:pt x="52" y="88"/>
                  </a:lnTo>
                  <a:lnTo>
                    <a:pt x="32" y="100"/>
                  </a:lnTo>
                  <a:lnTo>
                    <a:pt x="20" y="104"/>
                  </a:lnTo>
                  <a:lnTo>
                    <a:pt x="16" y="96"/>
                  </a:lnTo>
                  <a:lnTo>
                    <a:pt x="20" y="92"/>
                  </a:lnTo>
                  <a:lnTo>
                    <a:pt x="16" y="68"/>
                  </a:lnTo>
                  <a:close/>
                  <a:moveTo>
                    <a:pt x="72" y="40"/>
                  </a:moveTo>
                  <a:lnTo>
                    <a:pt x="80" y="44"/>
                  </a:lnTo>
                  <a:lnTo>
                    <a:pt x="88" y="64"/>
                  </a:lnTo>
                  <a:lnTo>
                    <a:pt x="80" y="68"/>
                  </a:lnTo>
                  <a:lnTo>
                    <a:pt x="72" y="40"/>
                  </a:lnTo>
                  <a:close/>
                  <a:moveTo>
                    <a:pt x="68" y="52"/>
                  </a:moveTo>
                  <a:lnTo>
                    <a:pt x="72" y="48"/>
                  </a:lnTo>
                  <a:lnTo>
                    <a:pt x="76" y="68"/>
                  </a:lnTo>
                  <a:lnTo>
                    <a:pt x="72" y="68"/>
                  </a:lnTo>
                  <a:lnTo>
                    <a:pt x="64" y="76"/>
                  </a:lnTo>
                  <a:lnTo>
                    <a:pt x="68" y="5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0" name="Freeform 25"/>
            <p:cNvSpPr>
              <a:spLocks/>
            </p:cNvSpPr>
            <p:nvPr/>
          </p:nvSpPr>
          <p:spPr bwMode="auto">
            <a:xfrm>
              <a:off x="3859187" y="2044923"/>
              <a:ext cx="88904" cy="189533"/>
            </a:xfrm>
            <a:custGeom>
              <a:avLst/>
              <a:gdLst>
                <a:gd name="T0" fmla="*/ 2147483647 w 144"/>
                <a:gd name="T1" fmla="*/ 2147483647 h 324"/>
                <a:gd name="T2" fmla="*/ 2147483647 w 144"/>
                <a:gd name="T3" fmla="*/ 2147483647 h 324"/>
                <a:gd name="T4" fmla="*/ 2147483647 w 144"/>
                <a:gd name="T5" fmla="*/ 2147483647 h 324"/>
                <a:gd name="T6" fmla="*/ 2147483647 w 144"/>
                <a:gd name="T7" fmla="*/ 2147483647 h 324"/>
                <a:gd name="T8" fmla="*/ 2147483647 w 144"/>
                <a:gd name="T9" fmla="*/ 2147483647 h 324"/>
                <a:gd name="T10" fmla="*/ 2147483647 w 144"/>
                <a:gd name="T11" fmla="*/ 2147483647 h 324"/>
                <a:gd name="T12" fmla="*/ 2147483647 w 144"/>
                <a:gd name="T13" fmla="*/ 2147483647 h 324"/>
                <a:gd name="T14" fmla="*/ 2147483647 w 144"/>
                <a:gd name="T15" fmla="*/ 2147483647 h 324"/>
                <a:gd name="T16" fmla="*/ 2147483647 w 144"/>
                <a:gd name="T17" fmla="*/ 2147483647 h 324"/>
                <a:gd name="T18" fmla="*/ 2147483647 w 144"/>
                <a:gd name="T19" fmla="*/ 2147483647 h 324"/>
                <a:gd name="T20" fmla="*/ 2147483647 w 144"/>
                <a:gd name="T21" fmla="*/ 2147483647 h 324"/>
                <a:gd name="T22" fmla="*/ 2147483647 w 144"/>
                <a:gd name="T23" fmla="*/ 2147483647 h 324"/>
                <a:gd name="T24" fmla="*/ 2147483647 w 144"/>
                <a:gd name="T25" fmla="*/ 2147483647 h 324"/>
                <a:gd name="T26" fmla="*/ 2147483647 w 144"/>
                <a:gd name="T27" fmla="*/ 2147483647 h 324"/>
                <a:gd name="T28" fmla="*/ 2147483647 w 144"/>
                <a:gd name="T29" fmla="*/ 2147483647 h 324"/>
                <a:gd name="T30" fmla="*/ 2147483647 w 144"/>
                <a:gd name="T31" fmla="*/ 2147483647 h 324"/>
                <a:gd name="T32" fmla="*/ 2147483647 w 144"/>
                <a:gd name="T33" fmla="*/ 2147483647 h 324"/>
                <a:gd name="T34" fmla="*/ 2147483647 w 144"/>
                <a:gd name="T35" fmla="*/ 2147483647 h 324"/>
                <a:gd name="T36" fmla="*/ 2147483647 w 144"/>
                <a:gd name="T37" fmla="*/ 2147483647 h 324"/>
                <a:gd name="T38" fmla="*/ 2147483647 w 144"/>
                <a:gd name="T39" fmla="*/ 2147483647 h 324"/>
                <a:gd name="T40" fmla="*/ 2147483647 w 144"/>
                <a:gd name="T41" fmla="*/ 2147483647 h 324"/>
                <a:gd name="T42" fmla="*/ 2147483647 w 144"/>
                <a:gd name="T43" fmla="*/ 2147483647 h 324"/>
                <a:gd name="T44" fmla="*/ 2147483647 w 144"/>
                <a:gd name="T45" fmla="*/ 2147483647 h 324"/>
                <a:gd name="T46" fmla="*/ 2147483647 w 144"/>
                <a:gd name="T47" fmla="*/ 2147483647 h 324"/>
                <a:gd name="T48" fmla="*/ 2147483647 w 144"/>
                <a:gd name="T49" fmla="*/ 2147483647 h 324"/>
                <a:gd name="T50" fmla="*/ 2147483647 w 144"/>
                <a:gd name="T51" fmla="*/ 2147483647 h 324"/>
                <a:gd name="T52" fmla="*/ 2147483647 w 144"/>
                <a:gd name="T53" fmla="*/ 2147483647 h 324"/>
                <a:gd name="T54" fmla="*/ 2147483647 w 144"/>
                <a:gd name="T55" fmla="*/ 2147483647 h 324"/>
                <a:gd name="T56" fmla="*/ 2147483647 w 144"/>
                <a:gd name="T57" fmla="*/ 2147483647 h 324"/>
                <a:gd name="T58" fmla="*/ 2147483647 w 144"/>
                <a:gd name="T59" fmla="*/ 2147483647 h 324"/>
                <a:gd name="T60" fmla="*/ 2147483647 w 144"/>
                <a:gd name="T61" fmla="*/ 2147483647 h 324"/>
                <a:gd name="T62" fmla="*/ 2147483647 w 144"/>
                <a:gd name="T63" fmla="*/ 2147483647 h 324"/>
                <a:gd name="T64" fmla="*/ 2147483647 w 144"/>
                <a:gd name="T65" fmla="*/ 2147483647 h 324"/>
                <a:gd name="T66" fmla="*/ 2147483647 w 144"/>
                <a:gd name="T67" fmla="*/ 2147483647 h 324"/>
                <a:gd name="T68" fmla="*/ 2147483647 w 144"/>
                <a:gd name="T69" fmla="*/ 2147483647 h 324"/>
                <a:gd name="T70" fmla="*/ 2147483647 w 144"/>
                <a:gd name="T71" fmla="*/ 2147483647 h 324"/>
                <a:gd name="T72" fmla="*/ 2147483647 w 144"/>
                <a:gd name="T73" fmla="*/ 2147483647 h 324"/>
                <a:gd name="T74" fmla="*/ 2147483647 w 144"/>
                <a:gd name="T75" fmla="*/ 2147483647 h 324"/>
                <a:gd name="T76" fmla="*/ 2147483647 w 144"/>
                <a:gd name="T77" fmla="*/ 2147483647 h 324"/>
                <a:gd name="T78" fmla="*/ 2147483647 w 144"/>
                <a:gd name="T79" fmla="*/ 2147483647 h 324"/>
                <a:gd name="T80" fmla="*/ 2147483647 w 144"/>
                <a:gd name="T81" fmla="*/ 2147483647 h 324"/>
                <a:gd name="T82" fmla="*/ 2147483647 w 144"/>
                <a:gd name="T83" fmla="*/ 2147483647 h 324"/>
                <a:gd name="T84" fmla="*/ 2147483647 w 144"/>
                <a:gd name="T85" fmla="*/ 2147483647 h 324"/>
                <a:gd name="T86" fmla="*/ 2147483647 w 144"/>
                <a:gd name="T87" fmla="*/ 2147483647 h 324"/>
                <a:gd name="T88" fmla="*/ 2147483647 w 144"/>
                <a:gd name="T89" fmla="*/ 2147483647 h 324"/>
                <a:gd name="T90" fmla="*/ 2147483647 w 144"/>
                <a:gd name="T91" fmla="*/ 2147483647 h 324"/>
                <a:gd name="T92" fmla="*/ 2147483647 w 144"/>
                <a:gd name="T93" fmla="*/ 2147483647 h 324"/>
                <a:gd name="T94" fmla="*/ 2147483647 w 144"/>
                <a:gd name="T95" fmla="*/ 2147483647 h 324"/>
                <a:gd name="T96" fmla="*/ 2147483647 w 144"/>
                <a:gd name="T97" fmla="*/ 2147483647 h 324"/>
                <a:gd name="T98" fmla="*/ 2147483647 w 144"/>
                <a:gd name="T99" fmla="*/ 2147483647 h 324"/>
                <a:gd name="T100" fmla="*/ 2147483647 w 144"/>
                <a:gd name="T101" fmla="*/ 2147483647 h 324"/>
                <a:gd name="T102" fmla="*/ 2147483647 w 144"/>
                <a:gd name="T103" fmla="*/ 2147483647 h 324"/>
                <a:gd name="T104" fmla="*/ 2147483647 w 144"/>
                <a:gd name="T105" fmla="*/ 2147483647 h 324"/>
                <a:gd name="T106" fmla="*/ 2147483647 w 144"/>
                <a:gd name="T107" fmla="*/ 2147483647 h 324"/>
                <a:gd name="T108" fmla="*/ 2147483647 w 144"/>
                <a:gd name="T109" fmla="*/ 2147483647 h 324"/>
                <a:gd name="T110" fmla="*/ 2147483647 w 144"/>
                <a:gd name="T111" fmla="*/ 2147483647 h 324"/>
                <a:gd name="T112" fmla="*/ 0 w 144"/>
                <a:gd name="T113" fmla="*/ 2147483647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324"/>
                <a:gd name="T173" fmla="*/ 144 w 144"/>
                <a:gd name="T174" fmla="*/ 324 h 3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324">
                  <a:moveTo>
                    <a:pt x="4" y="236"/>
                  </a:moveTo>
                  <a:lnTo>
                    <a:pt x="8" y="236"/>
                  </a:lnTo>
                  <a:lnTo>
                    <a:pt x="8" y="232"/>
                  </a:lnTo>
                  <a:lnTo>
                    <a:pt x="8" y="228"/>
                  </a:lnTo>
                  <a:lnTo>
                    <a:pt x="12" y="228"/>
                  </a:lnTo>
                  <a:lnTo>
                    <a:pt x="12" y="224"/>
                  </a:lnTo>
                  <a:lnTo>
                    <a:pt x="16" y="216"/>
                  </a:lnTo>
                  <a:lnTo>
                    <a:pt x="24" y="212"/>
                  </a:lnTo>
                  <a:lnTo>
                    <a:pt x="28" y="212"/>
                  </a:lnTo>
                  <a:lnTo>
                    <a:pt x="32" y="208"/>
                  </a:lnTo>
                  <a:lnTo>
                    <a:pt x="36" y="208"/>
                  </a:lnTo>
                  <a:lnTo>
                    <a:pt x="36" y="204"/>
                  </a:lnTo>
                  <a:lnTo>
                    <a:pt x="36" y="200"/>
                  </a:lnTo>
                  <a:lnTo>
                    <a:pt x="36" y="196"/>
                  </a:lnTo>
                  <a:lnTo>
                    <a:pt x="36" y="192"/>
                  </a:lnTo>
                  <a:lnTo>
                    <a:pt x="40" y="192"/>
                  </a:lnTo>
                  <a:lnTo>
                    <a:pt x="44" y="188"/>
                  </a:lnTo>
                  <a:lnTo>
                    <a:pt x="48" y="184"/>
                  </a:lnTo>
                  <a:lnTo>
                    <a:pt x="48" y="180"/>
                  </a:lnTo>
                  <a:lnTo>
                    <a:pt x="56" y="172"/>
                  </a:lnTo>
                  <a:lnTo>
                    <a:pt x="60" y="168"/>
                  </a:lnTo>
                  <a:lnTo>
                    <a:pt x="68" y="164"/>
                  </a:lnTo>
                  <a:lnTo>
                    <a:pt x="72" y="160"/>
                  </a:lnTo>
                  <a:lnTo>
                    <a:pt x="68" y="156"/>
                  </a:lnTo>
                  <a:lnTo>
                    <a:pt x="56" y="152"/>
                  </a:lnTo>
                  <a:lnTo>
                    <a:pt x="52" y="144"/>
                  </a:lnTo>
                  <a:lnTo>
                    <a:pt x="44" y="144"/>
                  </a:lnTo>
                  <a:lnTo>
                    <a:pt x="44" y="140"/>
                  </a:lnTo>
                  <a:lnTo>
                    <a:pt x="40" y="140"/>
                  </a:lnTo>
                  <a:lnTo>
                    <a:pt x="36" y="132"/>
                  </a:lnTo>
                  <a:lnTo>
                    <a:pt x="32" y="132"/>
                  </a:lnTo>
                  <a:lnTo>
                    <a:pt x="28" y="132"/>
                  </a:lnTo>
                  <a:lnTo>
                    <a:pt x="28" y="128"/>
                  </a:lnTo>
                  <a:lnTo>
                    <a:pt x="24" y="120"/>
                  </a:lnTo>
                  <a:lnTo>
                    <a:pt x="24" y="116"/>
                  </a:lnTo>
                  <a:lnTo>
                    <a:pt x="16" y="112"/>
                  </a:lnTo>
                  <a:lnTo>
                    <a:pt x="12" y="116"/>
                  </a:lnTo>
                  <a:lnTo>
                    <a:pt x="8" y="116"/>
                  </a:lnTo>
                  <a:lnTo>
                    <a:pt x="8" y="112"/>
                  </a:lnTo>
                  <a:lnTo>
                    <a:pt x="8" y="108"/>
                  </a:lnTo>
                  <a:lnTo>
                    <a:pt x="8" y="104"/>
                  </a:lnTo>
                  <a:lnTo>
                    <a:pt x="8" y="100"/>
                  </a:lnTo>
                  <a:lnTo>
                    <a:pt x="4" y="100"/>
                  </a:lnTo>
                  <a:lnTo>
                    <a:pt x="8" y="92"/>
                  </a:lnTo>
                  <a:lnTo>
                    <a:pt x="4" y="92"/>
                  </a:lnTo>
                  <a:lnTo>
                    <a:pt x="8" y="88"/>
                  </a:lnTo>
                  <a:lnTo>
                    <a:pt x="12" y="88"/>
                  </a:lnTo>
                  <a:lnTo>
                    <a:pt x="12" y="84"/>
                  </a:lnTo>
                  <a:lnTo>
                    <a:pt x="12" y="80"/>
                  </a:lnTo>
                  <a:lnTo>
                    <a:pt x="12" y="76"/>
                  </a:lnTo>
                  <a:lnTo>
                    <a:pt x="16" y="72"/>
                  </a:lnTo>
                  <a:lnTo>
                    <a:pt x="12" y="68"/>
                  </a:lnTo>
                  <a:lnTo>
                    <a:pt x="4" y="60"/>
                  </a:lnTo>
                  <a:lnTo>
                    <a:pt x="4" y="56"/>
                  </a:lnTo>
                  <a:lnTo>
                    <a:pt x="8" y="52"/>
                  </a:lnTo>
                  <a:lnTo>
                    <a:pt x="12" y="48"/>
                  </a:lnTo>
                  <a:lnTo>
                    <a:pt x="16" y="44"/>
                  </a:lnTo>
                  <a:lnTo>
                    <a:pt x="16" y="40"/>
                  </a:lnTo>
                  <a:lnTo>
                    <a:pt x="20" y="36"/>
                  </a:lnTo>
                  <a:lnTo>
                    <a:pt x="20" y="32"/>
                  </a:lnTo>
                  <a:lnTo>
                    <a:pt x="24" y="20"/>
                  </a:lnTo>
                  <a:lnTo>
                    <a:pt x="24" y="12"/>
                  </a:lnTo>
                  <a:lnTo>
                    <a:pt x="28" y="8"/>
                  </a:lnTo>
                  <a:lnTo>
                    <a:pt x="28" y="4"/>
                  </a:lnTo>
                  <a:lnTo>
                    <a:pt x="36" y="0"/>
                  </a:lnTo>
                  <a:lnTo>
                    <a:pt x="72" y="12"/>
                  </a:lnTo>
                  <a:lnTo>
                    <a:pt x="88" y="16"/>
                  </a:lnTo>
                  <a:lnTo>
                    <a:pt x="92" y="16"/>
                  </a:lnTo>
                  <a:lnTo>
                    <a:pt x="128" y="28"/>
                  </a:lnTo>
                  <a:lnTo>
                    <a:pt x="128" y="32"/>
                  </a:lnTo>
                  <a:lnTo>
                    <a:pt x="128" y="36"/>
                  </a:lnTo>
                  <a:lnTo>
                    <a:pt x="128" y="44"/>
                  </a:lnTo>
                  <a:lnTo>
                    <a:pt x="124" y="56"/>
                  </a:lnTo>
                  <a:lnTo>
                    <a:pt x="124" y="64"/>
                  </a:lnTo>
                  <a:lnTo>
                    <a:pt x="124" y="68"/>
                  </a:lnTo>
                  <a:lnTo>
                    <a:pt x="116" y="80"/>
                  </a:lnTo>
                  <a:lnTo>
                    <a:pt x="116" y="72"/>
                  </a:lnTo>
                  <a:lnTo>
                    <a:pt x="112" y="76"/>
                  </a:lnTo>
                  <a:lnTo>
                    <a:pt x="108" y="88"/>
                  </a:lnTo>
                  <a:lnTo>
                    <a:pt x="104" y="100"/>
                  </a:lnTo>
                  <a:lnTo>
                    <a:pt x="108" y="108"/>
                  </a:lnTo>
                  <a:lnTo>
                    <a:pt x="112" y="108"/>
                  </a:lnTo>
                  <a:lnTo>
                    <a:pt x="124" y="104"/>
                  </a:lnTo>
                  <a:lnTo>
                    <a:pt x="140" y="120"/>
                  </a:lnTo>
                  <a:lnTo>
                    <a:pt x="140" y="152"/>
                  </a:lnTo>
                  <a:lnTo>
                    <a:pt x="136" y="152"/>
                  </a:lnTo>
                  <a:lnTo>
                    <a:pt x="144" y="152"/>
                  </a:lnTo>
                  <a:lnTo>
                    <a:pt x="140" y="156"/>
                  </a:lnTo>
                  <a:lnTo>
                    <a:pt x="136" y="160"/>
                  </a:lnTo>
                  <a:lnTo>
                    <a:pt x="140" y="160"/>
                  </a:lnTo>
                  <a:lnTo>
                    <a:pt x="136" y="184"/>
                  </a:lnTo>
                  <a:lnTo>
                    <a:pt x="140" y="204"/>
                  </a:lnTo>
                  <a:lnTo>
                    <a:pt x="136" y="220"/>
                  </a:lnTo>
                  <a:lnTo>
                    <a:pt x="128" y="228"/>
                  </a:lnTo>
                  <a:lnTo>
                    <a:pt x="132" y="236"/>
                  </a:lnTo>
                  <a:lnTo>
                    <a:pt x="120" y="236"/>
                  </a:lnTo>
                  <a:lnTo>
                    <a:pt x="124" y="240"/>
                  </a:lnTo>
                  <a:lnTo>
                    <a:pt x="120" y="252"/>
                  </a:lnTo>
                  <a:lnTo>
                    <a:pt x="124" y="256"/>
                  </a:lnTo>
                  <a:lnTo>
                    <a:pt x="104" y="276"/>
                  </a:lnTo>
                  <a:lnTo>
                    <a:pt x="108" y="276"/>
                  </a:lnTo>
                  <a:lnTo>
                    <a:pt x="108" y="280"/>
                  </a:lnTo>
                  <a:lnTo>
                    <a:pt x="96" y="312"/>
                  </a:lnTo>
                  <a:lnTo>
                    <a:pt x="92" y="320"/>
                  </a:lnTo>
                  <a:lnTo>
                    <a:pt x="92" y="324"/>
                  </a:lnTo>
                  <a:lnTo>
                    <a:pt x="80" y="324"/>
                  </a:lnTo>
                  <a:lnTo>
                    <a:pt x="84" y="304"/>
                  </a:lnTo>
                  <a:lnTo>
                    <a:pt x="80" y="296"/>
                  </a:lnTo>
                  <a:lnTo>
                    <a:pt x="68" y="296"/>
                  </a:lnTo>
                  <a:lnTo>
                    <a:pt x="60" y="300"/>
                  </a:lnTo>
                  <a:lnTo>
                    <a:pt x="24" y="280"/>
                  </a:lnTo>
                  <a:lnTo>
                    <a:pt x="4" y="268"/>
                  </a:lnTo>
                  <a:lnTo>
                    <a:pt x="8" y="256"/>
                  </a:lnTo>
                  <a:lnTo>
                    <a:pt x="0" y="252"/>
                  </a:lnTo>
                  <a:lnTo>
                    <a:pt x="4" y="2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1" name="Freeform 26"/>
            <p:cNvSpPr>
              <a:spLocks/>
            </p:cNvSpPr>
            <p:nvPr/>
          </p:nvSpPr>
          <p:spPr bwMode="auto">
            <a:xfrm>
              <a:off x="3073559" y="2112122"/>
              <a:ext cx="206840" cy="346328"/>
            </a:xfrm>
            <a:custGeom>
              <a:avLst/>
              <a:gdLst>
                <a:gd name="T0" fmla="*/ 2147483647 w 336"/>
                <a:gd name="T1" fmla="*/ 2147483647 h 584"/>
                <a:gd name="T2" fmla="*/ 2147483647 w 336"/>
                <a:gd name="T3" fmla="*/ 2147483647 h 584"/>
                <a:gd name="T4" fmla="*/ 2147483647 w 336"/>
                <a:gd name="T5" fmla="*/ 2147483647 h 584"/>
                <a:gd name="T6" fmla="*/ 2147483647 w 336"/>
                <a:gd name="T7" fmla="*/ 2147483647 h 584"/>
                <a:gd name="T8" fmla="*/ 2147483647 w 336"/>
                <a:gd name="T9" fmla="*/ 2147483647 h 584"/>
                <a:gd name="T10" fmla="*/ 2147483647 w 336"/>
                <a:gd name="T11" fmla="*/ 2147483647 h 584"/>
                <a:gd name="T12" fmla="*/ 2147483647 w 336"/>
                <a:gd name="T13" fmla="*/ 2147483647 h 584"/>
                <a:gd name="T14" fmla="*/ 2147483647 w 336"/>
                <a:gd name="T15" fmla="*/ 2147483647 h 584"/>
                <a:gd name="T16" fmla="*/ 2147483647 w 336"/>
                <a:gd name="T17" fmla="*/ 2147483647 h 584"/>
                <a:gd name="T18" fmla="*/ 2147483647 w 336"/>
                <a:gd name="T19" fmla="*/ 2147483647 h 584"/>
                <a:gd name="T20" fmla="*/ 2147483647 w 336"/>
                <a:gd name="T21" fmla="*/ 2147483647 h 584"/>
                <a:gd name="T22" fmla="*/ 2147483647 w 336"/>
                <a:gd name="T23" fmla="*/ 2147483647 h 584"/>
                <a:gd name="T24" fmla="*/ 2147483647 w 336"/>
                <a:gd name="T25" fmla="*/ 2147483647 h 584"/>
                <a:gd name="T26" fmla="*/ 2147483647 w 336"/>
                <a:gd name="T27" fmla="*/ 2147483647 h 584"/>
                <a:gd name="T28" fmla="*/ 2147483647 w 336"/>
                <a:gd name="T29" fmla="*/ 2147483647 h 584"/>
                <a:gd name="T30" fmla="*/ 0 w 336"/>
                <a:gd name="T31" fmla="*/ 2147483647 h 584"/>
                <a:gd name="T32" fmla="*/ 2147483647 w 336"/>
                <a:gd name="T33" fmla="*/ 2147483647 h 584"/>
                <a:gd name="T34" fmla="*/ 2147483647 w 336"/>
                <a:gd name="T35" fmla="*/ 2147483647 h 584"/>
                <a:gd name="T36" fmla="*/ 2147483647 w 336"/>
                <a:gd name="T37" fmla="*/ 2147483647 h 584"/>
                <a:gd name="T38" fmla="*/ 2147483647 w 336"/>
                <a:gd name="T39" fmla="*/ 2147483647 h 584"/>
                <a:gd name="T40" fmla="*/ 2147483647 w 336"/>
                <a:gd name="T41" fmla="*/ 2147483647 h 584"/>
                <a:gd name="T42" fmla="*/ 2147483647 w 336"/>
                <a:gd name="T43" fmla="*/ 2147483647 h 584"/>
                <a:gd name="T44" fmla="*/ 2147483647 w 336"/>
                <a:gd name="T45" fmla="*/ 2147483647 h 584"/>
                <a:gd name="T46" fmla="*/ 2147483647 w 336"/>
                <a:gd name="T47" fmla="*/ 2147483647 h 584"/>
                <a:gd name="T48" fmla="*/ 2147483647 w 336"/>
                <a:gd name="T49" fmla="*/ 2147483647 h 584"/>
                <a:gd name="T50" fmla="*/ 2147483647 w 336"/>
                <a:gd name="T51" fmla="*/ 2147483647 h 584"/>
                <a:gd name="T52" fmla="*/ 2147483647 w 336"/>
                <a:gd name="T53" fmla="*/ 2147483647 h 584"/>
                <a:gd name="T54" fmla="*/ 2147483647 w 336"/>
                <a:gd name="T55" fmla="*/ 2147483647 h 584"/>
                <a:gd name="T56" fmla="*/ 2147483647 w 336"/>
                <a:gd name="T57" fmla="*/ 2147483647 h 584"/>
                <a:gd name="T58" fmla="*/ 2147483647 w 336"/>
                <a:gd name="T59" fmla="*/ 2147483647 h 584"/>
                <a:gd name="T60" fmla="*/ 2147483647 w 336"/>
                <a:gd name="T61" fmla="*/ 2147483647 h 584"/>
                <a:gd name="T62" fmla="*/ 2147483647 w 336"/>
                <a:gd name="T63" fmla="*/ 2147483647 h 584"/>
                <a:gd name="T64" fmla="*/ 2147483647 w 336"/>
                <a:gd name="T65" fmla="*/ 2147483647 h 584"/>
                <a:gd name="T66" fmla="*/ 2147483647 w 336"/>
                <a:gd name="T67" fmla="*/ 2147483647 h 584"/>
                <a:gd name="T68" fmla="*/ 2147483647 w 336"/>
                <a:gd name="T69" fmla="*/ 2147483647 h 584"/>
                <a:gd name="T70" fmla="*/ 2147483647 w 336"/>
                <a:gd name="T71" fmla="*/ 2147483647 h 584"/>
                <a:gd name="T72" fmla="*/ 2147483647 w 336"/>
                <a:gd name="T73" fmla="*/ 2147483647 h 584"/>
                <a:gd name="T74" fmla="*/ 2147483647 w 336"/>
                <a:gd name="T75" fmla="*/ 2147483647 h 584"/>
                <a:gd name="T76" fmla="*/ 2147483647 w 336"/>
                <a:gd name="T77" fmla="*/ 2147483647 h 584"/>
                <a:gd name="T78" fmla="*/ 2147483647 w 336"/>
                <a:gd name="T79" fmla="*/ 2147483647 h 584"/>
                <a:gd name="T80" fmla="*/ 2147483647 w 336"/>
                <a:gd name="T81" fmla="*/ 2147483647 h 584"/>
                <a:gd name="T82" fmla="*/ 2147483647 w 336"/>
                <a:gd name="T83" fmla="*/ 2147483647 h 584"/>
                <a:gd name="T84" fmla="*/ 2147483647 w 336"/>
                <a:gd name="T85" fmla="*/ 2147483647 h 584"/>
                <a:gd name="T86" fmla="*/ 2147483647 w 336"/>
                <a:gd name="T87" fmla="*/ 2147483647 h 584"/>
                <a:gd name="T88" fmla="*/ 2147483647 w 336"/>
                <a:gd name="T89" fmla="*/ 2147483647 h 584"/>
                <a:gd name="T90" fmla="*/ 2147483647 w 336"/>
                <a:gd name="T91" fmla="*/ 2147483647 h 584"/>
                <a:gd name="T92" fmla="*/ 2147483647 w 336"/>
                <a:gd name="T93" fmla="*/ 2147483647 h 584"/>
                <a:gd name="T94" fmla="*/ 2147483647 w 336"/>
                <a:gd name="T95" fmla="*/ 2147483647 h 584"/>
                <a:gd name="T96" fmla="*/ 2147483647 w 336"/>
                <a:gd name="T97" fmla="*/ 2147483647 h 584"/>
                <a:gd name="T98" fmla="*/ 2147483647 w 336"/>
                <a:gd name="T99" fmla="*/ 2147483647 h 584"/>
                <a:gd name="T100" fmla="*/ 2147483647 w 336"/>
                <a:gd name="T101" fmla="*/ 2147483647 h 584"/>
                <a:gd name="T102" fmla="*/ 2147483647 w 336"/>
                <a:gd name="T103" fmla="*/ 2147483647 h 584"/>
                <a:gd name="T104" fmla="*/ 2147483647 w 336"/>
                <a:gd name="T105" fmla="*/ 2147483647 h 584"/>
                <a:gd name="T106" fmla="*/ 2147483647 w 336"/>
                <a:gd name="T107" fmla="*/ 2147483647 h 584"/>
                <a:gd name="T108" fmla="*/ 2147483647 w 336"/>
                <a:gd name="T109" fmla="*/ 2147483647 h 584"/>
                <a:gd name="T110" fmla="*/ 2147483647 w 336"/>
                <a:gd name="T111" fmla="*/ 2147483647 h 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584"/>
                <a:gd name="T170" fmla="*/ 336 w 336"/>
                <a:gd name="T171" fmla="*/ 584 h 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584">
                  <a:moveTo>
                    <a:pt x="184" y="512"/>
                  </a:moveTo>
                  <a:lnTo>
                    <a:pt x="180" y="508"/>
                  </a:lnTo>
                  <a:lnTo>
                    <a:pt x="176" y="508"/>
                  </a:lnTo>
                  <a:lnTo>
                    <a:pt x="180" y="512"/>
                  </a:lnTo>
                  <a:lnTo>
                    <a:pt x="184" y="516"/>
                  </a:lnTo>
                  <a:lnTo>
                    <a:pt x="176" y="520"/>
                  </a:lnTo>
                  <a:lnTo>
                    <a:pt x="172" y="520"/>
                  </a:lnTo>
                  <a:lnTo>
                    <a:pt x="168" y="520"/>
                  </a:lnTo>
                  <a:lnTo>
                    <a:pt x="172" y="524"/>
                  </a:lnTo>
                  <a:lnTo>
                    <a:pt x="172" y="528"/>
                  </a:lnTo>
                  <a:lnTo>
                    <a:pt x="168" y="532"/>
                  </a:lnTo>
                  <a:lnTo>
                    <a:pt x="164" y="532"/>
                  </a:lnTo>
                  <a:lnTo>
                    <a:pt x="164" y="536"/>
                  </a:lnTo>
                  <a:lnTo>
                    <a:pt x="164" y="540"/>
                  </a:lnTo>
                  <a:lnTo>
                    <a:pt x="168" y="544"/>
                  </a:lnTo>
                  <a:lnTo>
                    <a:pt x="168" y="548"/>
                  </a:lnTo>
                  <a:lnTo>
                    <a:pt x="164" y="548"/>
                  </a:lnTo>
                  <a:lnTo>
                    <a:pt x="160" y="548"/>
                  </a:lnTo>
                  <a:lnTo>
                    <a:pt x="160" y="556"/>
                  </a:lnTo>
                  <a:lnTo>
                    <a:pt x="156" y="560"/>
                  </a:lnTo>
                  <a:lnTo>
                    <a:pt x="152" y="560"/>
                  </a:lnTo>
                  <a:lnTo>
                    <a:pt x="152" y="552"/>
                  </a:lnTo>
                  <a:lnTo>
                    <a:pt x="148" y="552"/>
                  </a:lnTo>
                  <a:lnTo>
                    <a:pt x="144" y="552"/>
                  </a:lnTo>
                  <a:lnTo>
                    <a:pt x="136" y="544"/>
                  </a:lnTo>
                  <a:lnTo>
                    <a:pt x="132" y="540"/>
                  </a:lnTo>
                  <a:lnTo>
                    <a:pt x="128" y="544"/>
                  </a:lnTo>
                  <a:lnTo>
                    <a:pt x="128" y="548"/>
                  </a:lnTo>
                  <a:lnTo>
                    <a:pt x="124" y="552"/>
                  </a:lnTo>
                  <a:lnTo>
                    <a:pt x="116" y="552"/>
                  </a:lnTo>
                  <a:lnTo>
                    <a:pt x="112" y="556"/>
                  </a:lnTo>
                  <a:lnTo>
                    <a:pt x="108" y="568"/>
                  </a:lnTo>
                  <a:lnTo>
                    <a:pt x="108" y="572"/>
                  </a:lnTo>
                  <a:lnTo>
                    <a:pt x="104" y="572"/>
                  </a:lnTo>
                  <a:lnTo>
                    <a:pt x="100" y="568"/>
                  </a:lnTo>
                  <a:lnTo>
                    <a:pt x="92" y="564"/>
                  </a:lnTo>
                  <a:lnTo>
                    <a:pt x="88" y="564"/>
                  </a:lnTo>
                  <a:lnTo>
                    <a:pt x="84" y="560"/>
                  </a:lnTo>
                  <a:lnTo>
                    <a:pt x="76" y="556"/>
                  </a:lnTo>
                  <a:lnTo>
                    <a:pt x="68" y="556"/>
                  </a:lnTo>
                  <a:lnTo>
                    <a:pt x="64" y="560"/>
                  </a:lnTo>
                  <a:lnTo>
                    <a:pt x="52" y="552"/>
                  </a:lnTo>
                  <a:lnTo>
                    <a:pt x="48" y="560"/>
                  </a:lnTo>
                  <a:lnTo>
                    <a:pt x="52" y="564"/>
                  </a:lnTo>
                  <a:lnTo>
                    <a:pt x="52" y="568"/>
                  </a:lnTo>
                  <a:lnTo>
                    <a:pt x="48" y="572"/>
                  </a:lnTo>
                  <a:lnTo>
                    <a:pt x="44" y="572"/>
                  </a:lnTo>
                  <a:lnTo>
                    <a:pt x="44" y="564"/>
                  </a:lnTo>
                  <a:lnTo>
                    <a:pt x="40" y="564"/>
                  </a:lnTo>
                  <a:lnTo>
                    <a:pt x="36" y="564"/>
                  </a:lnTo>
                  <a:lnTo>
                    <a:pt x="28" y="568"/>
                  </a:lnTo>
                  <a:lnTo>
                    <a:pt x="24" y="564"/>
                  </a:lnTo>
                  <a:lnTo>
                    <a:pt x="20" y="560"/>
                  </a:lnTo>
                  <a:lnTo>
                    <a:pt x="16" y="564"/>
                  </a:lnTo>
                  <a:lnTo>
                    <a:pt x="16" y="568"/>
                  </a:lnTo>
                  <a:lnTo>
                    <a:pt x="20" y="572"/>
                  </a:lnTo>
                  <a:lnTo>
                    <a:pt x="20" y="576"/>
                  </a:lnTo>
                  <a:lnTo>
                    <a:pt x="16" y="580"/>
                  </a:lnTo>
                  <a:lnTo>
                    <a:pt x="16" y="584"/>
                  </a:lnTo>
                  <a:lnTo>
                    <a:pt x="8" y="580"/>
                  </a:lnTo>
                  <a:lnTo>
                    <a:pt x="0" y="576"/>
                  </a:lnTo>
                  <a:lnTo>
                    <a:pt x="4" y="576"/>
                  </a:lnTo>
                  <a:lnTo>
                    <a:pt x="8" y="572"/>
                  </a:lnTo>
                  <a:lnTo>
                    <a:pt x="0" y="572"/>
                  </a:lnTo>
                  <a:lnTo>
                    <a:pt x="0" y="568"/>
                  </a:lnTo>
                  <a:lnTo>
                    <a:pt x="0" y="564"/>
                  </a:lnTo>
                  <a:lnTo>
                    <a:pt x="4" y="568"/>
                  </a:lnTo>
                  <a:lnTo>
                    <a:pt x="8" y="564"/>
                  </a:lnTo>
                  <a:lnTo>
                    <a:pt x="0" y="564"/>
                  </a:lnTo>
                  <a:lnTo>
                    <a:pt x="0" y="560"/>
                  </a:lnTo>
                  <a:lnTo>
                    <a:pt x="4" y="564"/>
                  </a:lnTo>
                  <a:lnTo>
                    <a:pt x="4" y="560"/>
                  </a:lnTo>
                  <a:lnTo>
                    <a:pt x="8" y="556"/>
                  </a:lnTo>
                  <a:lnTo>
                    <a:pt x="4" y="552"/>
                  </a:lnTo>
                  <a:lnTo>
                    <a:pt x="4" y="548"/>
                  </a:lnTo>
                  <a:lnTo>
                    <a:pt x="4" y="544"/>
                  </a:lnTo>
                  <a:lnTo>
                    <a:pt x="12" y="540"/>
                  </a:lnTo>
                  <a:lnTo>
                    <a:pt x="4" y="540"/>
                  </a:lnTo>
                  <a:lnTo>
                    <a:pt x="4" y="536"/>
                  </a:lnTo>
                  <a:lnTo>
                    <a:pt x="8" y="532"/>
                  </a:lnTo>
                  <a:lnTo>
                    <a:pt x="12" y="532"/>
                  </a:lnTo>
                  <a:lnTo>
                    <a:pt x="12" y="528"/>
                  </a:lnTo>
                  <a:lnTo>
                    <a:pt x="8" y="524"/>
                  </a:lnTo>
                  <a:lnTo>
                    <a:pt x="8" y="520"/>
                  </a:lnTo>
                  <a:lnTo>
                    <a:pt x="12" y="508"/>
                  </a:lnTo>
                  <a:lnTo>
                    <a:pt x="16" y="508"/>
                  </a:lnTo>
                  <a:lnTo>
                    <a:pt x="16" y="512"/>
                  </a:lnTo>
                  <a:lnTo>
                    <a:pt x="16" y="508"/>
                  </a:lnTo>
                  <a:lnTo>
                    <a:pt x="20" y="508"/>
                  </a:lnTo>
                  <a:lnTo>
                    <a:pt x="20" y="512"/>
                  </a:lnTo>
                  <a:lnTo>
                    <a:pt x="20" y="500"/>
                  </a:lnTo>
                  <a:lnTo>
                    <a:pt x="28" y="496"/>
                  </a:lnTo>
                  <a:lnTo>
                    <a:pt x="32" y="492"/>
                  </a:lnTo>
                  <a:lnTo>
                    <a:pt x="32" y="488"/>
                  </a:lnTo>
                  <a:lnTo>
                    <a:pt x="28" y="488"/>
                  </a:lnTo>
                  <a:lnTo>
                    <a:pt x="28" y="484"/>
                  </a:lnTo>
                  <a:lnTo>
                    <a:pt x="36" y="484"/>
                  </a:lnTo>
                  <a:lnTo>
                    <a:pt x="36" y="480"/>
                  </a:lnTo>
                  <a:lnTo>
                    <a:pt x="40" y="480"/>
                  </a:lnTo>
                  <a:lnTo>
                    <a:pt x="40" y="476"/>
                  </a:lnTo>
                  <a:lnTo>
                    <a:pt x="36" y="472"/>
                  </a:lnTo>
                  <a:lnTo>
                    <a:pt x="40" y="468"/>
                  </a:lnTo>
                  <a:lnTo>
                    <a:pt x="40" y="464"/>
                  </a:lnTo>
                  <a:lnTo>
                    <a:pt x="40" y="460"/>
                  </a:lnTo>
                  <a:lnTo>
                    <a:pt x="44" y="456"/>
                  </a:lnTo>
                  <a:lnTo>
                    <a:pt x="48" y="452"/>
                  </a:lnTo>
                  <a:lnTo>
                    <a:pt x="52" y="448"/>
                  </a:lnTo>
                  <a:lnTo>
                    <a:pt x="52" y="440"/>
                  </a:lnTo>
                  <a:lnTo>
                    <a:pt x="52" y="436"/>
                  </a:lnTo>
                  <a:lnTo>
                    <a:pt x="44" y="428"/>
                  </a:lnTo>
                  <a:lnTo>
                    <a:pt x="48" y="424"/>
                  </a:lnTo>
                  <a:lnTo>
                    <a:pt x="48" y="420"/>
                  </a:lnTo>
                  <a:lnTo>
                    <a:pt x="48" y="416"/>
                  </a:lnTo>
                  <a:lnTo>
                    <a:pt x="44" y="412"/>
                  </a:lnTo>
                  <a:lnTo>
                    <a:pt x="40" y="412"/>
                  </a:lnTo>
                  <a:lnTo>
                    <a:pt x="40" y="400"/>
                  </a:lnTo>
                  <a:lnTo>
                    <a:pt x="36" y="400"/>
                  </a:lnTo>
                  <a:lnTo>
                    <a:pt x="36" y="396"/>
                  </a:lnTo>
                  <a:lnTo>
                    <a:pt x="32" y="396"/>
                  </a:lnTo>
                  <a:lnTo>
                    <a:pt x="32" y="392"/>
                  </a:lnTo>
                  <a:lnTo>
                    <a:pt x="28" y="392"/>
                  </a:lnTo>
                  <a:lnTo>
                    <a:pt x="32" y="388"/>
                  </a:lnTo>
                  <a:lnTo>
                    <a:pt x="36" y="384"/>
                  </a:lnTo>
                  <a:lnTo>
                    <a:pt x="36" y="380"/>
                  </a:lnTo>
                  <a:lnTo>
                    <a:pt x="36" y="376"/>
                  </a:lnTo>
                  <a:lnTo>
                    <a:pt x="32" y="372"/>
                  </a:lnTo>
                  <a:lnTo>
                    <a:pt x="36" y="368"/>
                  </a:lnTo>
                  <a:lnTo>
                    <a:pt x="32" y="368"/>
                  </a:lnTo>
                  <a:lnTo>
                    <a:pt x="36" y="364"/>
                  </a:lnTo>
                  <a:lnTo>
                    <a:pt x="40" y="360"/>
                  </a:lnTo>
                  <a:lnTo>
                    <a:pt x="40" y="344"/>
                  </a:lnTo>
                  <a:lnTo>
                    <a:pt x="40" y="328"/>
                  </a:lnTo>
                  <a:lnTo>
                    <a:pt x="36" y="288"/>
                  </a:lnTo>
                  <a:lnTo>
                    <a:pt x="32" y="248"/>
                  </a:lnTo>
                  <a:lnTo>
                    <a:pt x="28" y="208"/>
                  </a:lnTo>
                  <a:lnTo>
                    <a:pt x="28" y="204"/>
                  </a:lnTo>
                  <a:lnTo>
                    <a:pt x="24" y="172"/>
                  </a:lnTo>
                  <a:lnTo>
                    <a:pt x="20" y="132"/>
                  </a:lnTo>
                  <a:lnTo>
                    <a:pt x="20" y="112"/>
                  </a:lnTo>
                  <a:lnTo>
                    <a:pt x="16" y="92"/>
                  </a:lnTo>
                  <a:lnTo>
                    <a:pt x="16" y="72"/>
                  </a:lnTo>
                  <a:lnTo>
                    <a:pt x="12" y="36"/>
                  </a:lnTo>
                  <a:lnTo>
                    <a:pt x="20" y="44"/>
                  </a:lnTo>
                  <a:lnTo>
                    <a:pt x="24" y="40"/>
                  </a:lnTo>
                  <a:lnTo>
                    <a:pt x="24" y="44"/>
                  </a:lnTo>
                  <a:lnTo>
                    <a:pt x="28" y="48"/>
                  </a:lnTo>
                  <a:lnTo>
                    <a:pt x="44" y="48"/>
                  </a:lnTo>
                  <a:lnTo>
                    <a:pt x="72" y="32"/>
                  </a:lnTo>
                  <a:lnTo>
                    <a:pt x="84" y="24"/>
                  </a:lnTo>
                  <a:lnTo>
                    <a:pt x="112" y="20"/>
                  </a:lnTo>
                  <a:lnTo>
                    <a:pt x="144" y="16"/>
                  </a:lnTo>
                  <a:lnTo>
                    <a:pt x="160" y="16"/>
                  </a:lnTo>
                  <a:lnTo>
                    <a:pt x="188" y="12"/>
                  </a:lnTo>
                  <a:lnTo>
                    <a:pt x="200" y="12"/>
                  </a:lnTo>
                  <a:lnTo>
                    <a:pt x="240" y="8"/>
                  </a:lnTo>
                  <a:lnTo>
                    <a:pt x="248" y="8"/>
                  </a:lnTo>
                  <a:lnTo>
                    <a:pt x="284" y="4"/>
                  </a:lnTo>
                  <a:lnTo>
                    <a:pt x="288" y="0"/>
                  </a:lnTo>
                  <a:lnTo>
                    <a:pt x="292" y="12"/>
                  </a:lnTo>
                  <a:lnTo>
                    <a:pt x="292" y="32"/>
                  </a:lnTo>
                  <a:lnTo>
                    <a:pt x="296" y="48"/>
                  </a:lnTo>
                  <a:lnTo>
                    <a:pt x="296" y="68"/>
                  </a:lnTo>
                  <a:lnTo>
                    <a:pt x="296" y="72"/>
                  </a:lnTo>
                  <a:lnTo>
                    <a:pt x="300" y="108"/>
                  </a:lnTo>
                  <a:lnTo>
                    <a:pt x="304" y="116"/>
                  </a:lnTo>
                  <a:lnTo>
                    <a:pt x="304" y="144"/>
                  </a:lnTo>
                  <a:lnTo>
                    <a:pt x="308" y="164"/>
                  </a:lnTo>
                  <a:lnTo>
                    <a:pt x="312" y="196"/>
                  </a:lnTo>
                  <a:lnTo>
                    <a:pt x="312" y="200"/>
                  </a:lnTo>
                  <a:lnTo>
                    <a:pt x="316" y="240"/>
                  </a:lnTo>
                  <a:lnTo>
                    <a:pt x="316" y="256"/>
                  </a:lnTo>
                  <a:lnTo>
                    <a:pt x="320" y="280"/>
                  </a:lnTo>
                  <a:lnTo>
                    <a:pt x="324" y="304"/>
                  </a:lnTo>
                  <a:lnTo>
                    <a:pt x="324" y="312"/>
                  </a:lnTo>
                  <a:lnTo>
                    <a:pt x="328" y="336"/>
                  </a:lnTo>
                  <a:lnTo>
                    <a:pt x="328" y="340"/>
                  </a:lnTo>
                  <a:lnTo>
                    <a:pt x="332" y="368"/>
                  </a:lnTo>
                  <a:lnTo>
                    <a:pt x="328" y="368"/>
                  </a:lnTo>
                  <a:lnTo>
                    <a:pt x="324" y="372"/>
                  </a:lnTo>
                  <a:lnTo>
                    <a:pt x="324" y="376"/>
                  </a:lnTo>
                  <a:lnTo>
                    <a:pt x="328" y="380"/>
                  </a:lnTo>
                  <a:lnTo>
                    <a:pt x="328" y="384"/>
                  </a:lnTo>
                  <a:lnTo>
                    <a:pt x="328" y="388"/>
                  </a:lnTo>
                  <a:lnTo>
                    <a:pt x="328" y="392"/>
                  </a:lnTo>
                  <a:lnTo>
                    <a:pt x="328" y="396"/>
                  </a:lnTo>
                  <a:lnTo>
                    <a:pt x="336" y="396"/>
                  </a:lnTo>
                  <a:lnTo>
                    <a:pt x="336" y="400"/>
                  </a:lnTo>
                  <a:lnTo>
                    <a:pt x="332" y="404"/>
                  </a:lnTo>
                  <a:lnTo>
                    <a:pt x="336" y="408"/>
                  </a:lnTo>
                  <a:lnTo>
                    <a:pt x="320" y="412"/>
                  </a:lnTo>
                  <a:lnTo>
                    <a:pt x="312" y="416"/>
                  </a:lnTo>
                  <a:lnTo>
                    <a:pt x="308" y="416"/>
                  </a:lnTo>
                  <a:lnTo>
                    <a:pt x="304" y="424"/>
                  </a:lnTo>
                  <a:lnTo>
                    <a:pt x="300" y="428"/>
                  </a:lnTo>
                  <a:lnTo>
                    <a:pt x="296" y="428"/>
                  </a:lnTo>
                  <a:lnTo>
                    <a:pt x="288" y="420"/>
                  </a:lnTo>
                  <a:lnTo>
                    <a:pt x="280" y="424"/>
                  </a:lnTo>
                  <a:lnTo>
                    <a:pt x="272" y="424"/>
                  </a:lnTo>
                  <a:lnTo>
                    <a:pt x="268" y="424"/>
                  </a:lnTo>
                  <a:lnTo>
                    <a:pt x="268" y="428"/>
                  </a:lnTo>
                  <a:lnTo>
                    <a:pt x="272" y="444"/>
                  </a:lnTo>
                  <a:lnTo>
                    <a:pt x="276" y="448"/>
                  </a:lnTo>
                  <a:lnTo>
                    <a:pt x="272" y="452"/>
                  </a:lnTo>
                  <a:lnTo>
                    <a:pt x="272" y="456"/>
                  </a:lnTo>
                  <a:lnTo>
                    <a:pt x="268" y="460"/>
                  </a:lnTo>
                  <a:lnTo>
                    <a:pt x="256" y="464"/>
                  </a:lnTo>
                  <a:lnTo>
                    <a:pt x="252" y="476"/>
                  </a:lnTo>
                  <a:lnTo>
                    <a:pt x="252" y="480"/>
                  </a:lnTo>
                  <a:lnTo>
                    <a:pt x="252" y="488"/>
                  </a:lnTo>
                  <a:lnTo>
                    <a:pt x="244" y="492"/>
                  </a:lnTo>
                  <a:lnTo>
                    <a:pt x="240" y="492"/>
                  </a:lnTo>
                  <a:lnTo>
                    <a:pt x="236" y="492"/>
                  </a:lnTo>
                  <a:lnTo>
                    <a:pt x="232" y="496"/>
                  </a:lnTo>
                  <a:lnTo>
                    <a:pt x="228" y="504"/>
                  </a:lnTo>
                  <a:lnTo>
                    <a:pt x="228" y="520"/>
                  </a:lnTo>
                  <a:lnTo>
                    <a:pt x="228" y="528"/>
                  </a:lnTo>
                  <a:lnTo>
                    <a:pt x="224" y="528"/>
                  </a:lnTo>
                  <a:lnTo>
                    <a:pt x="220" y="532"/>
                  </a:lnTo>
                  <a:lnTo>
                    <a:pt x="216" y="536"/>
                  </a:lnTo>
                  <a:lnTo>
                    <a:pt x="212" y="532"/>
                  </a:lnTo>
                  <a:lnTo>
                    <a:pt x="200" y="532"/>
                  </a:lnTo>
                  <a:lnTo>
                    <a:pt x="196" y="528"/>
                  </a:lnTo>
                  <a:lnTo>
                    <a:pt x="192" y="528"/>
                  </a:lnTo>
                  <a:lnTo>
                    <a:pt x="188" y="524"/>
                  </a:lnTo>
                  <a:lnTo>
                    <a:pt x="188" y="516"/>
                  </a:lnTo>
                  <a:lnTo>
                    <a:pt x="184" y="5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2" name="Freeform 27"/>
            <p:cNvSpPr>
              <a:spLocks/>
            </p:cNvSpPr>
            <p:nvPr/>
          </p:nvSpPr>
          <p:spPr bwMode="auto">
            <a:xfrm>
              <a:off x="1005163" y="1953603"/>
              <a:ext cx="426380" cy="628905"/>
            </a:xfrm>
            <a:custGeom>
              <a:avLst/>
              <a:gdLst>
                <a:gd name="T0" fmla="*/ 2147483647 w 692"/>
                <a:gd name="T1" fmla="*/ 2147483647 h 1068"/>
                <a:gd name="T2" fmla="*/ 2147483647 w 692"/>
                <a:gd name="T3" fmla="*/ 2147483647 h 1068"/>
                <a:gd name="T4" fmla="*/ 2147483647 w 692"/>
                <a:gd name="T5" fmla="*/ 2147483647 h 1068"/>
                <a:gd name="T6" fmla="*/ 2147483647 w 692"/>
                <a:gd name="T7" fmla="*/ 2147483647 h 1068"/>
                <a:gd name="T8" fmla="*/ 2147483647 w 692"/>
                <a:gd name="T9" fmla="*/ 2147483647 h 1068"/>
                <a:gd name="T10" fmla="*/ 2147483647 w 692"/>
                <a:gd name="T11" fmla="*/ 2147483647 h 1068"/>
                <a:gd name="T12" fmla="*/ 2147483647 w 692"/>
                <a:gd name="T13" fmla="*/ 2147483647 h 1068"/>
                <a:gd name="T14" fmla="*/ 2147483647 w 692"/>
                <a:gd name="T15" fmla="*/ 2147483647 h 1068"/>
                <a:gd name="T16" fmla="*/ 2147483647 w 692"/>
                <a:gd name="T17" fmla="*/ 2147483647 h 1068"/>
                <a:gd name="T18" fmla="*/ 2147483647 w 692"/>
                <a:gd name="T19" fmla="*/ 2147483647 h 1068"/>
                <a:gd name="T20" fmla="*/ 2147483647 w 692"/>
                <a:gd name="T21" fmla="*/ 2147483647 h 1068"/>
                <a:gd name="T22" fmla="*/ 2147483647 w 692"/>
                <a:gd name="T23" fmla="*/ 2147483647 h 1068"/>
                <a:gd name="T24" fmla="*/ 2147483647 w 692"/>
                <a:gd name="T25" fmla="*/ 2147483647 h 1068"/>
                <a:gd name="T26" fmla="*/ 2147483647 w 692"/>
                <a:gd name="T27" fmla="*/ 2147483647 h 1068"/>
                <a:gd name="T28" fmla="*/ 2147483647 w 692"/>
                <a:gd name="T29" fmla="*/ 2147483647 h 1068"/>
                <a:gd name="T30" fmla="*/ 2147483647 w 692"/>
                <a:gd name="T31" fmla="*/ 2147483647 h 1068"/>
                <a:gd name="T32" fmla="*/ 2147483647 w 692"/>
                <a:gd name="T33" fmla="*/ 2147483647 h 1068"/>
                <a:gd name="T34" fmla="*/ 2147483647 w 692"/>
                <a:gd name="T35" fmla="*/ 2147483647 h 1068"/>
                <a:gd name="T36" fmla="*/ 2147483647 w 692"/>
                <a:gd name="T37" fmla="*/ 2147483647 h 1068"/>
                <a:gd name="T38" fmla="*/ 2147483647 w 692"/>
                <a:gd name="T39" fmla="*/ 2147483647 h 1068"/>
                <a:gd name="T40" fmla="*/ 2147483647 w 692"/>
                <a:gd name="T41" fmla="*/ 2147483647 h 1068"/>
                <a:gd name="T42" fmla="*/ 2147483647 w 692"/>
                <a:gd name="T43" fmla="*/ 2147483647 h 1068"/>
                <a:gd name="T44" fmla="*/ 2147483647 w 692"/>
                <a:gd name="T45" fmla="*/ 2147483647 h 1068"/>
                <a:gd name="T46" fmla="*/ 2147483647 w 692"/>
                <a:gd name="T47" fmla="*/ 2147483647 h 1068"/>
                <a:gd name="T48" fmla="*/ 2147483647 w 692"/>
                <a:gd name="T49" fmla="*/ 2147483647 h 1068"/>
                <a:gd name="T50" fmla="*/ 2147483647 w 692"/>
                <a:gd name="T51" fmla="*/ 2147483647 h 1068"/>
                <a:gd name="T52" fmla="*/ 2147483647 w 692"/>
                <a:gd name="T53" fmla="*/ 2147483647 h 1068"/>
                <a:gd name="T54" fmla="*/ 2147483647 w 692"/>
                <a:gd name="T55" fmla="*/ 2147483647 h 1068"/>
                <a:gd name="T56" fmla="*/ 2147483647 w 692"/>
                <a:gd name="T57" fmla="*/ 2147483647 h 1068"/>
                <a:gd name="T58" fmla="*/ 2147483647 w 692"/>
                <a:gd name="T59" fmla="*/ 2147483647 h 1068"/>
                <a:gd name="T60" fmla="*/ 2147483647 w 692"/>
                <a:gd name="T61" fmla="*/ 2147483647 h 1068"/>
                <a:gd name="T62" fmla="*/ 2147483647 w 692"/>
                <a:gd name="T63" fmla="*/ 2147483647 h 1068"/>
                <a:gd name="T64" fmla="*/ 2147483647 w 692"/>
                <a:gd name="T65" fmla="*/ 2147483647 h 1068"/>
                <a:gd name="T66" fmla="*/ 2147483647 w 692"/>
                <a:gd name="T67" fmla="*/ 2147483647 h 1068"/>
                <a:gd name="T68" fmla="*/ 2147483647 w 692"/>
                <a:gd name="T69" fmla="*/ 2147483647 h 1068"/>
                <a:gd name="T70" fmla="*/ 2147483647 w 692"/>
                <a:gd name="T71" fmla="*/ 2147483647 h 1068"/>
                <a:gd name="T72" fmla="*/ 2147483647 w 692"/>
                <a:gd name="T73" fmla="*/ 2147483647 h 1068"/>
                <a:gd name="T74" fmla="*/ 2147483647 w 692"/>
                <a:gd name="T75" fmla="*/ 2147483647 h 1068"/>
                <a:gd name="T76" fmla="*/ 2147483647 w 692"/>
                <a:gd name="T77" fmla="*/ 2147483647 h 1068"/>
                <a:gd name="T78" fmla="*/ 2147483647 w 692"/>
                <a:gd name="T79" fmla="*/ 2147483647 h 10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2"/>
                <a:gd name="T121" fmla="*/ 0 h 1068"/>
                <a:gd name="T122" fmla="*/ 692 w 692"/>
                <a:gd name="T123" fmla="*/ 1068 h 10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2" h="1068">
                  <a:moveTo>
                    <a:pt x="68" y="500"/>
                  </a:moveTo>
                  <a:lnTo>
                    <a:pt x="52" y="480"/>
                  </a:lnTo>
                  <a:lnTo>
                    <a:pt x="32" y="452"/>
                  </a:lnTo>
                  <a:lnTo>
                    <a:pt x="8" y="412"/>
                  </a:lnTo>
                  <a:lnTo>
                    <a:pt x="0" y="400"/>
                  </a:lnTo>
                  <a:lnTo>
                    <a:pt x="4" y="392"/>
                  </a:lnTo>
                  <a:lnTo>
                    <a:pt x="4" y="384"/>
                  </a:lnTo>
                  <a:lnTo>
                    <a:pt x="4" y="380"/>
                  </a:lnTo>
                  <a:lnTo>
                    <a:pt x="12" y="356"/>
                  </a:lnTo>
                  <a:lnTo>
                    <a:pt x="16" y="340"/>
                  </a:lnTo>
                  <a:lnTo>
                    <a:pt x="24" y="304"/>
                  </a:lnTo>
                  <a:lnTo>
                    <a:pt x="76" y="108"/>
                  </a:lnTo>
                  <a:lnTo>
                    <a:pt x="104" y="0"/>
                  </a:lnTo>
                  <a:lnTo>
                    <a:pt x="168" y="16"/>
                  </a:lnTo>
                  <a:lnTo>
                    <a:pt x="172" y="16"/>
                  </a:lnTo>
                  <a:lnTo>
                    <a:pt x="280" y="44"/>
                  </a:lnTo>
                  <a:lnTo>
                    <a:pt x="396" y="72"/>
                  </a:lnTo>
                  <a:lnTo>
                    <a:pt x="400" y="72"/>
                  </a:lnTo>
                  <a:lnTo>
                    <a:pt x="504" y="92"/>
                  </a:lnTo>
                  <a:lnTo>
                    <a:pt x="592" y="112"/>
                  </a:lnTo>
                  <a:lnTo>
                    <a:pt x="668" y="128"/>
                  </a:lnTo>
                  <a:lnTo>
                    <a:pt x="692" y="132"/>
                  </a:lnTo>
                  <a:lnTo>
                    <a:pt x="668" y="268"/>
                  </a:lnTo>
                  <a:lnTo>
                    <a:pt x="644" y="388"/>
                  </a:lnTo>
                  <a:lnTo>
                    <a:pt x="636" y="416"/>
                  </a:lnTo>
                  <a:lnTo>
                    <a:pt x="628" y="464"/>
                  </a:lnTo>
                  <a:lnTo>
                    <a:pt x="604" y="580"/>
                  </a:lnTo>
                  <a:lnTo>
                    <a:pt x="604" y="596"/>
                  </a:lnTo>
                  <a:lnTo>
                    <a:pt x="592" y="656"/>
                  </a:lnTo>
                  <a:lnTo>
                    <a:pt x="576" y="728"/>
                  </a:lnTo>
                  <a:lnTo>
                    <a:pt x="560" y="808"/>
                  </a:lnTo>
                  <a:lnTo>
                    <a:pt x="556" y="828"/>
                  </a:lnTo>
                  <a:lnTo>
                    <a:pt x="540" y="916"/>
                  </a:lnTo>
                  <a:lnTo>
                    <a:pt x="532" y="928"/>
                  </a:lnTo>
                  <a:lnTo>
                    <a:pt x="528" y="936"/>
                  </a:lnTo>
                  <a:lnTo>
                    <a:pt x="520" y="940"/>
                  </a:lnTo>
                  <a:lnTo>
                    <a:pt x="516" y="936"/>
                  </a:lnTo>
                  <a:lnTo>
                    <a:pt x="508" y="928"/>
                  </a:lnTo>
                  <a:lnTo>
                    <a:pt x="508" y="924"/>
                  </a:lnTo>
                  <a:lnTo>
                    <a:pt x="508" y="920"/>
                  </a:lnTo>
                  <a:lnTo>
                    <a:pt x="504" y="916"/>
                  </a:lnTo>
                  <a:lnTo>
                    <a:pt x="496" y="920"/>
                  </a:lnTo>
                  <a:lnTo>
                    <a:pt x="492" y="920"/>
                  </a:lnTo>
                  <a:lnTo>
                    <a:pt x="488" y="912"/>
                  </a:lnTo>
                  <a:lnTo>
                    <a:pt x="480" y="912"/>
                  </a:lnTo>
                  <a:lnTo>
                    <a:pt x="476" y="912"/>
                  </a:lnTo>
                  <a:lnTo>
                    <a:pt x="464" y="916"/>
                  </a:lnTo>
                  <a:lnTo>
                    <a:pt x="464" y="920"/>
                  </a:lnTo>
                  <a:lnTo>
                    <a:pt x="464" y="924"/>
                  </a:lnTo>
                  <a:lnTo>
                    <a:pt x="460" y="932"/>
                  </a:lnTo>
                  <a:lnTo>
                    <a:pt x="464" y="944"/>
                  </a:lnTo>
                  <a:lnTo>
                    <a:pt x="464" y="948"/>
                  </a:lnTo>
                  <a:lnTo>
                    <a:pt x="460" y="952"/>
                  </a:lnTo>
                  <a:lnTo>
                    <a:pt x="460" y="964"/>
                  </a:lnTo>
                  <a:lnTo>
                    <a:pt x="460" y="968"/>
                  </a:lnTo>
                  <a:lnTo>
                    <a:pt x="460" y="972"/>
                  </a:lnTo>
                  <a:lnTo>
                    <a:pt x="460" y="976"/>
                  </a:lnTo>
                  <a:lnTo>
                    <a:pt x="460" y="980"/>
                  </a:lnTo>
                  <a:lnTo>
                    <a:pt x="460" y="984"/>
                  </a:lnTo>
                  <a:lnTo>
                    <a:pt x="460" y="988"/>
                  </a:lnTo>
                  <a:lnTo>
                    <a:pt x="456" y="992"/>
                  </a:lnTo>
                  <a:lnTo>
                    <a:pt x="456" y="996"/>
                  </a:lnTo>
                  <a:lnTo>
                    <a:pt x="456" y="1004"/>
                  </a:lnTo>
                  <a:lnTo>
                    <a:pt x="460" y="1020"/>
                  </a:lnTo>
                  <a:lnTo>
                    <a:pt x="456" y="1028"/>
                  </a:lnTo>
                  <a:lnTo>
                    <a:pt x="460" y="1040"/>
                  </a:lnTo>
                  <a:lnTo>
                    <a:pt x="456" y="1044"/>
                  </a:lnTo>
                  <a:lnTo>
                    <a:pt x="456" y="1048"/>
                  </a:lnTo>
                  <a:lnTo>
                    <a:pt x="452" y="1048"/>
                  </a:lnTo>
                  <a:lnTo>
                    <a:pt x="448" y="1048"/>
                  </a:lnTo>
                  <a:lnTo>
                    <a:pt x="448" y="1052"/>
                  </a:lnTo>
                  <a:lnTo>
                    <a:pt x="452" y="1056"/>
                  </a:lnTo>
                  <a:lnTo>
                    <a:pt x="444" y="1060"/>
                  </a:lnTo>
                  <a:lnTo>
                    <a:pt x="448" y="1068"/>
                  </a:lnTo>
                  <a:lnTo>
                    <a:pt x="360" y="936"/>
                  </a:lnTo>
                  <a:lnTo>
                    <a:pt x="336" y="904"/>
                  </a:lnTo>
                  <a:lnTo>
                    <a:pt x="228" y="744"/>
                  </a:lnTo>
                  <a:lnTo>
                    <a:pt x="172" y="660"/>
                  </a:lnTo>
                  <a:lnTo>
                    <a:pt x="124" y="588"/>
                  </a:lnTo>
                  <a:lnTo>
                    <a:pt x="68" y="5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3" name="Freeform 28"/>
            <p:cNvSpPr>
              <a:spLocks/>
            </p:cNvSpPr>
            <p:nvPr/>
          </p:nvSpPr>
          <p:spPr bwMode="auto">
            <a:xfrm>
              <a:off x="1351711" y="2032863"/>
              <a:ext cx="373763" cy="449710"/>
            </a:xfrm>
            <a:custGeom>
              <a:avLst/>
              <a:gdLst>
                <a:gd name="T0" fmla="*/ 2147483647 w 612"/>
                <a:gd name="T1" fmla="*/ 2147483647 h 764"/>
                <a:gd name="T2" fmla="*/ 2147483647 w 612"/>
                <a:gd name="T3" fmla="*/ 2147483647 h 764"/>
                <a:gd name="T4" fmla="*/ 2147483647 w 612"/>
                <a:gd name="T5" fmla="*/ 2147483647 h 764"/>
                <a:gd name="T6" fmla="*/ 2147483647 w 612"/>
                <a:gd name="T7" fmla="*/ 2147483647 h 764"/>
                <a:gd name="T8" fmla="*/ 2147483647 w 612"/>
                <a:gd name="T9" fmla="*/ 2147483647 h 764"/>
                <a:gd name="T10" fmla="*/ 2147483647 w 612"/>
                <a:gd name="T11" fmla="*/ 2147483647 h 764"/>
                <a:gd name="T12" fmla="*/ 2147483647 w 612"/>
                <a:gd name="T13" fmla="*/ 2147483647 h 764"/>
                <a:gd name="T14" fmla="*/ 2147483647 w 612"/>
                <a:gd name="T15" fmla="*/ 0 h 764"/>
                <a:gd name="T16" fmla="*/ 2147483647 w 612"/>
                <a:gd name="T17" fmla="*/ 2147483647 h 764"/>
                <a:gd name="T18" fmla="*/ 2147483647 w 612"/>
                <a:gd name="T19" fmla="*/ 2147483647 h 764"/>
                <a:gd name="T20" fmla="*/ 2147483647 w 612"/>
                <a:gd name="T21" fmla="*/ 2147483647 h 764"/>
                <a:gd name="T22" fmla="*/ 2147483647 w 612"/>
                <a:gd name="T23" fmla="*/ 2147483647 h 764"/>
                <a:gd name="T24" fmla="*/ 2147483647 w 612"/>
                <a:gd name="T25" fmla="*/ 2147483647 h 764"/>
                <a:gd name="T26" fmla="*/ 2147483647 w 612"/>
                <a:gd name="T27" fmla="*/ 2147483647 h 764"/>
                <a:gd name="T28" fmla="*/ 2147483647 w 612"/>
                <a:gd name="T29" fmla="*/ 2147483647 h 764"/>
                <a:gd name="T30" fmla="*/ 2147483647 w 612"/>
                <a:gd name="T31" fmla="*/ 2147483647 h 764"/>
                <a:gd name="T32" fmla="*/ 2147483647 w 612"/>
                <a:gd name="T33" fmla="*/ 2147483647 h 764"/>
                <a:gd name="T34" fmla="*/ 2147483647 w 612"/>
                <a:gd name="T35" fmla="*/ 2147483647 h 764"/>
                <a:gd name="T36" fmla="*/ 2147483647 w 612"/>
                <a:gd name="T37" fmla="*/ 2147483647 h 764"/>
                <a:gd name="T38" fmla="*/ 2147483647 w 612"/>
                <a:gd name="T39" fmla="*/ 2147483647 h 764"/>
                <a:gd name="T40" fmla="*/ 2147483647 w 612"/>
                <a:gd name="T41" fmla="*/ 2147483647 h 764"/>
                <a:gd name="T42" fmla="*/ 2147483647 w 612"/>
                <a:gd name="T43" fmla="*/ 2147483647 h 764"/>
                <a:gd name="T44" fmla="*/ 2147483647 w 612"/>
                <a:gd name="T45" fmla="*/ 2147483647 h 764"/>
                <a:gd name="T46" fmla="*/ 2147483647 w 612"/>
                <a:gd name="T47" fmla="*/ 2147483647 h 764"/>
                <a:gd name="T48" fmla="*/ 2147483647 w 612"/>
                <a:gd name="T49" fmla="*/ 2147483647 h 764"/>
                <a:gd name="T50" fmla="*/ 2147483647 w 612"/>
                <a:gd name="T51" fmla="*/ 2147483647 h 764"/>
                <a:gd name="T52" fmla="*/ 2147483647 w 612"/>
                <a:gd name="T53" fmla="*/ 2147483647 h 764"/>
                <a:gd name="T54" fmla="*/ 2147483647 w 612"/>
                <a:gd name="T55" fmla="*/ 2147483647 h 764"/>
                <a:gd name="T56" fmla="*/ 2147483647 w 612"/>
                <a:gd name="T57" fmla="*/ 2147483647 h 764"/>
                <a:gd name="T58" fmla="*/ 2147483647 w 612"/>
                <a:gd name="T59" fmla="*/ 2147483647 h 764"/>
                <a:gd name="T60" fmla="*/ 2147483647 w 612"/>
                <a:gd name="T61" fmla="*/ 2147483647 h 764"/>
                <a:gd name="T62" fmla="*/ 2147483647 w 612"/>
                <a:gd name="T63" fmla="*/ 2147483647 h 764"/>
                <a:gd name="T64" fmla="*/ 2147483647 w 612"/>
                <a:gd name="T65" fmla="*/ 2147483647 h 764"/>
                <a:gd name="T66" fmla="*/ 2147483647 w 612"/>
                <a:gd name="T67" fmla="*/ 2147483647 h 764"/>
                <a:gd name="T68" fmla="*/ 2147483647 w 612"/>
                <a:gd name="T69" fmla="*/ 2147483647 h 764"/>
                <a:gd name="T70" fmla="*/ 2147483647 w 612"/>
                <a:gd name="T71" fmla="*/ 2147483647 h 764"/>
                <a:gd name="T72" fmla="*/ 2147483647 w 612"/>
                <a:gd name="T73" fmla="*/ 2147483647 h 764"/>
                <a:gd name="T74" fmla="*/ 2147483647 w 612"/>
                <a:gd name="T75" fmla="*/ 2147483647 h 764"/>
                <a:gd name="T76" fmla="*/ 0 w 612"/>
                <a:gd name="T77" fmla="*/ 2147483647 h 764"/>
                <a:gd name="T78" fmla="*/ 2147483647 w 612"/>
                <a:gd name="T79" fmla="*/ 2147483647 h 764"/>
                <a:gd name="T80" fmla="*/ 2147483647 w 612"/>
                <a:gd name="T81" fmla="*/ 2147483647 h 7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2"/>
                <a:gd name="T124" fmla="*/ 0 h 764"/>
                <a:gd name="T125" fmla="*/ 612 w 612"/>
                <a:gd name="T126" fmla="*/ 764 h 7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2" h="764">
                  <a:moveTo>
                    <a:pt x="32" y="524"/>
                  </a:moveTo>
                  <a:lnTo>
                    <a:pt x="44" y="464"/>
                  </a:lnTo>
                  <a:lnTo>
                    <a:pt x="44" y="448"/>
                  </a:lnTo>
                  <a:lnTo>
                    <a:pt x="68" y="332"/>
                  </a:lnTo>
                  <a:lnTo>
                    <a:pt x="76" y="284"/>
                  </a:lnTo>
                  <a:lnTo>
                    <a:pt x="84" y="256"/>
                  </a:lnTo>
                  <a:lnTo>
                    <a:pt x="108" y="136"/>
                  </a:lnTo>
                  <a:lnTo>
                    <a:pt x="132" y="0"/>
                  </a:lnTo>
                  <a:lnTo>
                    <a:pt x="236" y="20"/>
                  </a:lnTo>
                  <a:lnTo>
                    <a:pt x="320" y="32"/>
                  </a:lnTo>
                  <a:lnTo>
                    <a:pt x="324" y="32"/>
                  </a:lnTo>
                  <a:lnTo>
                    <a:pt x="384" y="44"/>
                  </a:lnTo>
                  <a:lnTo>
                    <a:pt x="432" y="52"/>
                  </a:lnTo>
                  <a:lnTo>
                    <a:pt x="420" y="108"/>
                  </a:lnTo>
                  <a:lnTo>
                    <a:pt x="412" y="152"/>
                  </a:lnTo>
                  <a:lnTo>
                    <a:pt x="408" y="188"/>
                  </a:lnTo>
                  <a:lnTo>
                    <a:pt x="508" y="204"/>
                  </a:lnTo>
                  <a:lnTo>
                    <a:pt x="516" y="204"/>
                  </a:lnTo>
                  <a:lnTo>
                    <a:pt x="612" y="220"/>
                  </a:lnTo>
                  <a:lnTo>
                    <a:pt x="604" y="264"/>
                  </a:lnTo>
                  <a:lnTo>
                    <a:pt x="596" y="324"/>
                  </a:lnTo>
                  <a:lnTo>
                    <a:pt x="588" y="400"/>
                  </a:lnTo>
                  <a:lnTo>
                    <a:pt x="584" y="420"/>
                  </a:lnTo>
                  <a:lnTo>
                    <a:pt x="580" y="440"/>
                  </a:lnTo>
                  <a:lnTo>
                    <a:pt x="564" y="560"/>
                  </a:lnTo>
                  <a:lnTo>
                    <a:pt x="560" y="596"/>
                  </a:lnTo>
                  <a:lnTo>
                    <a:pt x="560" y="608"/>
                  </a:lnTo>
                  <a:lnTo>
                    <a:pt x="552" y="644"/>
                  </a:lnTo>
                  <a:lnTo>
                    <a:pt x="548" y="680"/>
                  </a:lnTo>
                  <a:lnTo>
                    <a:pt x="536" y="764"/>
                  </a:lnTo>
                  <a:lnTo>
                    <a:pt x="436" y="752"/>
                  </a:lnTo>
                  <a:lnTo>
                    <a:pt x="384" y="744"/>
                  </a:lnTo>
                  <a:lnTo>
                    <a:pt x="384" y="740"/>
                  </a:lnTo>
                  <a:lnTo>
                    <a:pt x="356" y="736"/>
                  </a:lnTo>
                  <a:lnTo>
                    <a:pt x="288" y="728"/>
                  </a:lnTo>
                  <a:lnTo>
                    <a:pt x="196" y="712"/>
                  </a:lnTo>
                  <a:lnTo>
                    <a:pt x="160" y="708"/>
                  </a:lnTo>
                  <a:lnTo>
                    <a:pt x="124" y="700"/>
                  </a:lnTo>
                  <a:lnTo>
                    <a:pt x="0" y="676"/>
                  </a:lnTo>
                  <a:lnTo>
                    <a:pt x="16" y="596"/>
                  </a:lnTo>
                  <a:lnTo>
                    <a:pt x="32" y="5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4" name="Freeform 29"/>
            <p:cNvSpPr>
              <a:spLocks/>
            </p:cNvSpPr>
            <p:nvPr/>
          </p:nvSpPr>
          <p:spPr bwMode="auto">
            <a:xfrm>
              <a:off x="3254998" y="2062153"/>
              <a:ext cx="275786" cy="303253"/>
            </a:xfrm>
            <a:custGeom>
              <a:avLst/>
              <a:gdLst>
                <a:gd name="T0" fmla="*/ 2147483647 w 452"/>
                <a:gd name="T1" fmla="*/ 2147483647 h 520"/>
                <a:gd name="T2" fmla="*/ 2147483647 w 452"/>
                <a:gd name="T3" fmla="*/ 2147483647 h 520"/>
                <a:gd name="T4" fmla="*/ 2147483647 w 452"/>
                <a:gd name="T5" fmla="*/ 2147483647 h 520"/>
                <a:gd name="T6" fmla="*/ 2147483647 w 452"/>
                <a:gd name="T7" fmla="*/ 2147483647 h 520"/>
                <a:gd name="T8" fmla="*/ 2147483647 w 452"/>
                <a:gd name="T9" fmla="*/ 2147483647 h 520"/>
                <a:gd name="T10" fmla="*/ 2147483647 w 452"/>
                <a:gd name="T11" fmla="*/ 2147483647 h 520"/>
                <a:gd name="T12" fmla="*/ 2147483647 w 452"/>
                <a:gd name="T13" fmla="*/ 2147483647 h 520"/>
                <a:gd name="T14" fmla="*/ 2147483647 w 452"/>
                <a:gd name="T15" fmla="*/ 2147483647 h 520"/>
                <a:gd name="T16" fmla="*/ 2147483647 w 452"/>
                <a:gd name="T17" fmla="*/ 2147483647 h 520"/>
                <a:gd name="T18" fmla="*/ 2147483647 w 452"/>
                <a:gd name="T19" fmla="*/ 2147483647 h 520"/>
                <a:gd name="T20" fmla="*/ 2147483647 w 452"/>
                <a:gd name="T21" fmla="*/ 2147483647 h 520"/>
                <a:gd name="T22" fmla="*/ 2147483647 w 452"/>
                <a:gd name="T23" fmla="*/ 2147483647 h 520"/>
                <a:gd name="T24" fmla="*/ 2147483647 w 452"/>
                <a:gd name="T25" fmla="*/ 2147483647 h 520"/>
                <a:gd name="T26" fmla="*/ 0 w 452"/>
                <a:gd name="T27" fmla="*/ 2147483647 h 520"/>
                <a:gd name="T28" fmla="*/ 2147483647 w 452"/>
                <a:gd name="T29" fmla="*/ 2147483647 h 520"/>
                <a:gd name="T30" fmla="*/ 2147483647 w 452"/>
                <a:gd name="T31" fmla="*/ 2147483647 h 520"/>
                <a:gd name="T32" fmla="*/ 2147483647 w 452"/>
                <a:gd name="T33" fmla="*/ 2147483647 h 520"/>
                <a:gd name="T34" fmla="*/ 2147483647 w 452"/>
                <a:gd name="T35" fmla="*/ 2147483647 h 520"/>
                <a:gd name="T36" fmla="*/ 2147483647 w 452"/>
                <a:gd name="T37" fmla="*/ 2147483647 h 520"/>
                <a:gd name="T38" fmla="*/ 2147483647 w 452"/>
                <a:gd name="T39" fmla="*/ 2147483647 h 520"/>
                <a:gd name="T40" fmla="*/ 2147483647 w 452"/>
                <a:gd name="T41" fmla="*/ 2147483647 h 520"/>
                <a:gd name="T42" fmla="*/ 2147483647 w 452"/>
                <a:gd name="T43" fmla="*/ 2147483647 h 520"/>
                <a:gd name="T44" fmla="*/ 2147483647 w 452"/>
                <a:gd name="T45" fmla="*/ 2147483647 h 520"/>
                <a:gd name="T46" fmla="*/ 2147483647 w 452"/>
                <a:gd name="T47" fmla="*/ 2147483647 h 520"/>
                <a:gd name="T48" fmla="*/ 2147483647 w 452"/>
                <a:gd name="T49" fmla="*/ 2147483647 h 520"/>
                <a:gd name="T50" fmla="*/ 2147483647 w 452"/>
                <a:gd name="T51" fmla="*/ 2147483647 h 520"/>
                <a:gd name="T52" fmla="*/ 2147483647 w 452"/>
                <a:gd name="T53" fmla="*/ 2147483647 h 520"/>
                <a:gd name="T54" fmla="*/ 2147483647 w 452"/>
                <a:gd name="T55" fmla="*/ 2147483647 h 520"/>
                <a:gd name="T56" fmla="*/ 2147483647 w 452"/>
                <a:gd name="T57" fmla="*/ 2147483647 h 520"/>
                <a:gd name="T58" fmla="*/ 2147483647 w 452"/>
                <a:gd name="T59" fmla="*/ 2147483647 h 520"/>
                <a:gd name="T60" fmla="*/ 2147483647 w 452"/>
                <a:gd name="T61" fmla="*/ 2147483647 h 520"/>
                <a:gd name="T62" fmla="*/ 2147483647 w 452"/>
                <a:gd name="T63" fmla="*/ 2147483647 h 520"/>
                <a:gd name="T64" fmla="*/ 2147483647 w 452"/>
                <a:gd name="T65" fmla="*/ 2147483647 h 520"/>
                <a:gd name="T66" fmla="*/ 2147483647 w 452"/>
                <a:gd name="T67" fmla="*/ 2147483647 h 520"/>
                <a:gd name="T68" fmla="*/ 2147483647 w 452"/>
                <a:gd name="T69" fmla="*/ 2147483647 h 520"/>
                <a:gd name="T70" fmla="*/ 2147483647 w 452"/>
                <a:gd name="T71" fmla="*/ 2147483647 h 520"/>
                <a:gd name="T72" fmla="*/ 2147483647 w 452"/>
                <a:gd name="T73" fmla="*/ 2147483647 h 520"/>
                <a:gd name="T74" fmla="*/ 2147483647 w 452"/>
                <a:gd name="T75" fmla="*/ 2147483647 h 520"/>
                <a:gd name="T76" fmla="*/ 2147483647 w 452"/>
                <a:gd name="T77" fmla="*/ 2147483647 h 520"/>
                <a:gd name="T78" fmla="*/ 2147483647 w 452"/>
                <a:gd name="T79" fmla="*/ 2147483647 h 520"/>
                <a:gd name="T80" fmla="*/ 2147483647 w 452"/>
                <a:gd name="T81" fmla="*/ 2147483647 h 520"/>
                <a:gd name="T82" fmla="*/ 2147483647 w 452"/>
                <a:gd name="T83" fmla="*/ 2147483647 h 520"/>
                <a:gd name="T84" fmla="*/ 2147483647 w 452"/>
                <a:gd name="T85" fmla="*/ 2147483647 h 520"/>
                <a:gd name="T86" fmla="*/ 2147483647 w 452"/>
                <a:gd name="T87" fmla="*/ 2147483647 h 520"/>
                <a:gd name="T88" fmla="*/ 2147483647 w 452"/>
                <a:gd name="T89" fmla="*/ 2147483647 h 520"/>
                <a:gd name="T90" fmla="*/ 2147483647 w 452"/>
                <a:gd name="T91" fmla="*/ 2147483647 h 520"/>
                <a:gd name="T92" fmla="*/ 2147483647 w 452"/>
                <a:gd name="T93" fmla="*/ 2147483647 h 520"/>
                <a:gd name="T94" fmla="*/ 2147483647 w 452"/>
                <a:gd name="T95" fmla="*/ 2147483647 h 5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520"/>
                <a:gd name="T146" fmla="*/ 452 w 452"/>
                <a:gd name="T147" fmla="*/ 520 h 5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520">
                  <a:moveTo>
                    <a:pt x="208" y="500"/>
                  </a:moveTo>
                  <a:lnTo>
                    <a:pt x="208" y="504"/>
                  </a:lnTo>
                  <a:lnTo>
                    <a:pt x="204" y="504"/>
                  </a:lnTo>
                  <a:lnTo>
                    <a:pt x="200" y="500"/>
                  </a:lnTo>
                  <a:lnTo>
                    <a:pt x="196" y="496"/>
                  </a:lnTo>
                  <a:lnTo>
                    <a:pt x="188" y="496"/>
                  </a:lnTo>
                  <a:lnTo>
                    <a:pt x="184" y="492"/>
                  </a:lnTo>
                  <a:lnTo>
                    <a:pt x="180" y="492"/>
                  </a:lnTo>
                  <a:lnTo>
                    <a:pt x="172" y="496"/>
                  </a:lnTo>
                  <a:lnTo>
                    <a:pt x="168" y="500"/>
                  </a:lnTo>
                  <a:lnTo>
                    <a:pt x="168" y="504"/>
                  </a:lnTo>
                  <a:lnTo>
                    <a:pt x="164" y="504"/>
                  </a:lnTo>
                  <a:lnTo>
                    <a:pt x="160" y="504"/>
                  </a:lnTo>
                  <a:lnTo>
                    <a:pt x="156" y="504"/>
                  </a:lnTo>
                  <a:lnTo>
                    <a:pt x="152" y="496"/>
                  </a:lnTo>
                  <a:lnTo>
                    <a:pt x="148" y="496"/>
                  </a:lnTo>
                  <a:lnTo>
                    <a:pt x="144" y="492"/>
                  </a:lnTo>
                  <a:lnTo>
                    <a:pt x="140" y="488"/>
                  </a:lnTo>
                  <a:lnTo>
                    <a:pt x="132" y="488"/>
                  </a:lnTo>
                  <a:lnTo>
                    <a:pt x="124" y="492"/>
                  </a:lnTo>
                  <a:lnTo>
                    <a:pt x="120" y="492"/>
                  </a:lnTo>
                  <a:lnTo>
                    <a:pt x="112" y="488"/>
                  </a:lnTo>
                  <a:lnTo>
                    <a:pt x="104" y="488"/>
                  </a:lnTo>
                  <a:lnTo>
                    <a:pt x="104" y="480"/>
                  </a:lnTo>
                  <a:lnTo>
                    <a:pt x="100" y="472"/>
                  </a:lnTo>
                  <a:lnTo>
                    <a:pt x="96" y="468"/>
                  </a:lnTo>
                  <a:lnTo>
                    <a:pt x="92" y="460"/>
                  </a:lnTo>
                  <a:lnTo>
                    <a:pt x="88" y="456"/>
                  </a:lnTo>
                  <a:lnTo>
                    <a:pt x="84" y="460"/>
                  </a:lnTo>
                  <a:lnTo>
                    <a:pt x="80" y="456"/>
                  </a:lnTo>
                  <a:lnTo>
                    <a:pt x="80" y="452"/>
                  </a:lnTo>
                  <a:lnTo>
                    <a:pt x="76" y="448"/>
                  </a:lnTo>
                  <a:lnTo>
                    <a:pt x="72" y="448"/>
                  </a:lnTo>
                  <a:lnTo>
                    <a:pt x="68" y="452"/>
                  </a:lnTo>
                  <a:lnTo>
                    <a:pt x="60" y="456"/>
                  </a:lnTo>
                  <a:lnTo>
                    <a:pt x="52" y="456"/>
                  </a:lnTo>
                  <a:lnTo>
                    <a:pt x="44" y="448"/>
                  </a:lnTo>
                  <a:lnTo>
                    <a:pt x="40" y="452"/>
                  </a:lnTo>
                  <a:lnTo>
                    <a:pt x="40" y="456"/>
                  </a:lnTo>
                  <a:lnTo>
                    <a:pt x="36" y="428"/>
                  </a:lnTo>
                  <a:lnTo>
                    <a:pt x="36" y="424"/>
                  </a:lnTo>
                  <a:lnTo>
                    <a:pt x="32" y="400"/>
                  </a:lnTo>
                  <a:lnTo>
                    <a:pt x="32" y="392"/>
                  </a:lnTo>
                  <a:lnTo>
                    <a:pt x="28" y="368"/>
                  </a:lnTo>
                  <a:lnTo>
                    <a:pt x="24" y="344"/>
                  </a:lnTo>
                  <a:lnTo>
                    <a:pt x="24" y="328"/>
                  </a:lnTo>
                  <a:lnTo>
                    <a:pt x="20" y="288"/>
                  </a:lnTo>
                  <a:lnTo>
                    <a:pt x="20" y="284"/>
                  </a:lnTo>
                  <a:lnTo>
                    <a:pt x="16" y="252"/>
                  </a:lnTo>
                  <a:lnTo>
                    <a:pt x="12" y="232"/>
                  </a:lnTo>
                  <a:lnTo>
                    <a:pt x="12" y="204"/>
                  </a:lnTo>
                  <a:lnTo>
                    <a:pt x="8" y="196"/>
                  </a:lnTo>
                  <a:lnTo>
                    <a:pt x="4" y="160"/>
                  </a:lnTo>
                  <a:lnTo>
                    <a:pt x="4" y="156"/>
                  </a:lnTo>
                  <a:lnTo>
                    <a:pt x="4" y="136"/>
                  </a:lnTo>
                  <a:lnTo>
                    <a:pt x="0" y="120"/>
                  </a:lnTo>
                  <a:lnTo>
                    <a:pt x="0" y="100"/>
                  </a:lnTo>
                  <a:lnTo>
                    <a:pt x="40" y="92"/>
                  </a:lnTo>
                  <a:lnTo>
                    <a:pt x="92" y="84"/>
                  </a:lnTo>
                  <a:lnTo>
                    <a:pt x="100" y="84"/>
                  </a:lnTo>
                  <a:lnTo>
                    <a:pt x="128" y="80"/>
                  </a:lnTo>
                  <a:lnTo>
                    <a:pt x="164" y="88"/>
                  </a:lnTo>
                  <a:lnTo>
                    <a:pt x="180" y="96"/>
                  </a:lnTo>
                  <a:lnTo>
                    <a:pt x="204" y="96"/>
                  </a:lnTo>
                  <a:lnTo>
                    <a:pt x="204" y="100"/>
                  </a:lnTo>
                  <a:lnTo>
                    <a:pt x="176" y="108"/>
                  </a:lnTo>
                  <a:lnTo>
                    <a:pt x="192" y="112"/>
                  </a:lnTo>
                  <a:lnTo>
                    <a:pt x="212" y="104"/>
                  </a:lnTo>
                  <a:lnTo>
                    <a:pt x="232" y="112"/>
                  </a:lnTo>
                  <a:lnTo>
                    <a:pt x="252" y="104"/>
                  </a:lnTo>
                  <a:lnTo>
                    <a:pt x="280" y="88"/>
                  </a:lnTo>
                  <a:lnTo>
                    <a:pt x="288" y="88"/>
                  </a:lnTo>
                  <a:lnTo>
                    <a:pt x="312" y="84"/>
                  </a:lnTo>
                  <a:lnTo>
                    <a:pt x="332" y="64"/>
                  </a:lnTo>
                  <a:lnTo>
                    <a:pt x="344" y="48"/>
                  </a:lnTo>
                  <a:lnTo>
                    <a:pt x="376" y="24"/>
                  </a:lnTo>
                  <a:lnTo>
                    <a:pt x="424" y="0"/>
                  </a:lnTo>
                  <a:lnTo>
                    <a:pt x="424" y="16"/>
                  </a:lnTo>
                  <a:lnTo>
                    <a:pt x="432" y="64"/>
                  </a:lnTo>
                  <a:lnTo>
                    <a:pt x="432" y="68"/>
                  </a:lnTo>
                  <a:lnTo>
                    <a:pt x="440" y="116"/>
                  </a:lnTo>
                  <a:lnTo>
                    <a:pt x="448" y="148"/>
                  </a:lnTo>
                  <a:lnTo>
                    <a:pt x="448" y="152"/>
                  </a:lnTo>
                  <a:lnTo>
                    <a:pt x="452" y="184"/>
                  </a:lnTo>
                  <a:lnTo>
                    <a:pt x="448" y="184"/>
                  </a:lnTo>
                  <a:lnTo>
                    <a:pt x="444" y="184"/>
                  </a:lnTo>
                  <a:lnTo>
                    <a:pt x="440" y="188"/>
                  </a:lnTo>
                  <a:lnTo>
                    <a:pt x="440" y="192"/>
                  </a:lnTo>
                  <a:lnTo>
                    <a:pt x="444" y="196"/>
                  </a:lnTo>
                  <a:lnTo>
                    <a:pt x="444" y="200"/>
                  </a:lnTo>
                  <a:lnTo>
                    <a:pt x="448" y="204"/>
                  </a:lnTo>
                  <a:lnTo>
                    <a:pt x="448" y="216"/>
                  </a:lnTo>
                  <a:lnTo>
                    <a:pt x="448" y="220"/>
                  </a:lnTo>
                  <a:lnTo>
                    <a:pt x="452" y="228"/>
                  </a:lnTo>
                  <a:lnTo>
                    <a:pt x="452" y="232"/>
                  </a:lnTo>
                  <a:lnTo>
                    <a:pt x="448" y="236"/>
                  </a:lnTo>
                  <a:lnTo>
                    <a:pt x="444" y="244"/>
                  </a:lnTo>
                  <a:lnTo>
                    <a:pt x="444" y="248"/>
                  </a:lnTo>
                  <a:lnTo>
                    <a:pt x="444" y="252"/>
                  </a:lnTo>
                  <a:lnTo>
                    <a:pt x="444" y="268"/>
                  </a:lnTo>
                  <a:lnTo>
                    <a:pt x="444" y="276"/>
                  </a:lnTo>
                  <a:lnTo>
                    <a:pt x="444" y="280"/>
                  </a:lnTo>
                  <a:lnTo>
                    <a:pt x="444" y="284"/>
                  </a:lnTo>
                  <a:lnTo>
                    <a:pt x="440" y="284"/>
                  </a:lnTo>
                  <a:lnTo>
                    <a:pt x="440" y="288"/>
                  </a:lnTo>
                  <a:lnTo>
                    <a:pt x="440" y="292"/>
                  </a:lnTo>
                  <a:lnTo>
                    <a:pt x="440" y="296"/>
                  </a:lnTo>
                  <a:lnTo>
                    <a:pt x="440" y="300"/>
                  </a:lnTo>
                  <a:lnTo>
                    <a:pt x="436" y="308"/>
                  </a:lnTo>
                  <a:lnTo>
                    <a:pt x="436" y="312"/>
                  </a:lnTo>
                  <a:lnTo>
                    <a:pt x="440" y="312"/>
                  </a:lnTo>
                  <a:lnTo>
                    <a:pt x="440" y="316"/>
                  </a:lnTo>
                  <a:lnTo>
                    <a:pt x="440" y="320"/>
                  </a:lnTo>
                  <a:lnTo>
                    <a:pt x="436" y="320"/>
                  </a:lnTo>
                  <a:lnTo>
                    <a:pt x="436" y="328"/>
                  </a:lnTo>
                  <a:lnTo>
                    <a:pt x="432" y="328"/>
                  </a:lnTo>
                  <a:lnTo>
                    <a:pt x="428" y="332"/>
                  </a:lnTo>
                  <a:lnTo>
                    <a:pt x="424" y="340"/>
                  </a:lnTo>
                  <a:lnTo>
                    <a:pt x="416" y="348"/>
                  </a:lnTo>
                  <a:lnTo>
                    <a:pt x="416" y="352"/>
                  </a:lnTo>
                  <a:lnTo>
                    <a:pt x="412" y="356"/>
                  </a:lnTo>
                  <a:lnTo>
                    <a:pt x="408" y="360"/>
                  </a:lnTo>
                  <a:lnTo>
                    <a:pt x="404" y="364"/>
                  </a:lnTo>
                  <a:lnTo>
                    <a:pt x="400" y="364"/>
                  </a:lnTo>
                  <a:lnTo>
                    <a:pt x="396" y="372"/>
                  </a:lnTo>
                  <a:lnTo>
                    <a:pt x="392" y="372"/>
                  </a:lnTo>
                  <a:lnTo>
                    <a:pt x="384" y="364"/>
                  </a:lnTo>
                  <a:lnTo>
                    <a:pt x="380" y="364"/>
                  </a:lnTo>
                  <a:lnTo>
                    <a:pt x="376" y="372"/>
                  </a:lnTo>
                  <a:lnTo>
                    <a:pt x="372" y="376"/>
                  </a:lnTo>
                  <a:lnTo>
                    <a:pt x="372" y="388"/>
                  </a:lnTo>
                  <a:lnTo>
                    <a:pt x="364" y="388"/>
                  </a:lnTo>
                  <a:lnTo>
                    <a:pt x="360" y="388"/>
                  </a:lnTo>
                  <a:lnTo>
                    <a:pt x="360" y="396"/>
                  </a:lnTo>
                  <a:lnTo>
                    <a:pt x="356" y="400"/>
                  </a:lnTo>
                  <a:lnTo>
                    <a:pt x="360" y="408"/>
                  </a:lnTo>
                  <a:lnTo>
                    <a:pt x="360" y="412"/>
                  </a:lnTo>
                  <a:lnTo>
                    <a:pt x="356" y="416"/>
                  </a:lnTo>
                  <a:lnTo>
                    <a:pt x="352" y="416"/>
                  </a:lnTo>
                  <a:lnTo>
                    <a:pt x="352" y="420"/>
                  </a:lnTo>
                  <a:lnTo>
                    <a:pt x="356" y="424"/>
                  </a:lnTo>
                  <a:lnTo>
                    <a:pt x="356" y="428"/>
                  </a:lnTo>
                  <a:lnTo>
                    <a:pt x="360" y="436"/>
                  </a:lnTo>
                  <a:lnTo>
                    <a:pt x="352" y="432"/>
                  </a:lnTo>
                  <a:lnTo>
                    <a:pt x="352" y="436"/>
                  </a:lnTo>
                  <a:lnTo>
                    <a:pt x="352" y="444"/>
                  </a:lnTo>
                  <a:lnTo>
                    <a:pt x="348" y="444"/>
                  </a:lnTo>
                  <a:lnTo>
                    <a:pt x="344" y="444"/>
                  </a:lnTo>
                  <a:lnTo>
                    <a:pt x="348" y="436"/>
                  </a:lnTo>
                  <a:lnTo>
                    <a:pt x="344" y="432"/>
                  </a:lnTo>
                  <a:lnTo>
                    <a:pt x="340" y="428"/>
                  </a:lnTo>
                  <a:lnTo>
                    <a:pt x="336" y="428"/>
                  </a:lnTo>
                  <a:lnTo>
                    <a:pt x="328" y="428"/>
                  </a:lnTo>
                  <a:lnTo>
                    <a:pt x="328" y="432"/>
                  </a:lnTo>
                  <a:lnTo>
                    <a:pt x="324" y="432"/>
                  </a:lnTo>
                  <a:lnTo>
                    <a:pt x="324" y="436"/>
                  </a:lnTo>
                  <a:lnTo>
                    <a:pt x="320" y="444"/>
                  </a:lnTo>
                  <a:lnTo>
                    <a:pt x="324" y="452"/>
                  </a:lnTo>
                  <a:lnTo>
                    <a:pt x="316" y="460"/>
                  </a:lnTo>
                  <a:lnTo>
                    <a:pt x="316" y="464"/>
                  </a:lnTo>
                  <a:lnTo>
                    <a:pt x="320" y="472"/>
                  </a:lnTo>
                  <a:lnTo>
                    <a:pt x="320" y="476"/>
                  </a:lnTo>
                  <a:lnTo>
                    <a:pt x="324" y="484"/>
                  </a:lnTo>
                  <a:lnTo>
                    <a:pt x="324" y="488"/>
                  </a:lnTo>
                  <a:lnTo>
                    <a:pt x="320" y="488"/>
                  </a:lnTo>
                  <a:lnTo>
                    <a:pt x="316" y="488"/>
                  </a:lnTo>
                  <a:lnTo>
                    <a:pt x="312" y="492"/>
                  </a:lnTo>
                  <a:lnTo>
                    <a:pt x="312" y="508"/>
                  </a:lnTo>
                  <a:lnTo>
                    <a:pt x="312" y="512"/>
                  </a:lnTo>
                  <a:lnTo>
                    <a:pt x="304" y="512"/>
                  </a:lnTo>
                  <a:lnTo>
                    <a:pt x="296" y="516"/>
                  </a:lnTo>
                  <a:lnTo>
                    <a:pt x="288" y="520"/>
                  </a:lnTo>
                  <a:lnTo>
                    <a:pt x="284" y="520"/>
                  </a:lnTo>
                  <a:lnTo>
                    <a:pt x="280" y="512"/>
                  </a:lnTo>
                  <a:lnTo>
                    <a:pt x="272" y="508"/>
                  </a:lnTo>
                  <a:lnTo>
                    <a:pt x="272" y="504"/>
                  </a:lnTo>
                  <a:lnTo>
                    <a:pt x="264" y="500"/>
                  </a:lnTo>
                  <a:lnTo>
                    <a:pt x="260" y="500"/>
                  </a:lnTo>
                  <a:lnTo>
                    <a:pt x="256" y="500"/>
                  </a:lnTo>
                  <a:lnTo>
                    <a:pt x="252" y="496"/>
                  </a:lnTo>
                  <a:lnTo>
                    <a:pt x="252" y="488"/>
                  </a:lnTo>
                  <a:lnTo>
                    <a:pt x="248" y="484"/>
                  </a:lnTo>
                  <a:lnTo>
                    <a:pt x="248" y="480"/>
                  </a:lnTo>
                  <a:lnTo>
                    <a:pt x="248" y="476"/>
                  </a:lnTo>
                  <a:lnTo>
                    <a:pt x="244" y="476"/>
                  </a:lnTo>
                  <a:lnTo>
                    <a:pt x="236" y="480"/>
                  </a:lnTo>
                  <a:lnTo>
                    <a:pt x="232" y="484"/>
                  </a:lnTo>
                  <a:lnTo>
                    <a:pt x="228" y="488"/>
                  </a:lnTo>
                  <a:lnTo>
                    <a:pt x="224" y="492"/>
                  </a:lnTo>
                  <a:lnTo>
                    <a:pt x="220" y="500"/>
                  </a:lnTo>
                  <a:lnTo>
                    <a:pt x="216" y="500"/>
                  </a:lnTo>
                  <a:lnTo>
                    <a:pt x="212" y="500"/>
                  </a:lnTo>
                  <a:lnTo>
                    <a:pt x="208" y="5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5" name="Freeform 30"/>
            <p:cNvSpPr>
              <a:spLocks/>
            </p:cNvSpPr>
            <p:nvPr/>
          </p:nvSpPr>
          <p:spPr bwMode="auto">
            <a:xfrm>
              <a:off x="2837690" y="2072492"/>
              <a:ext cx="266715" cy="451434"/>
            </a:xfrm>
            <a:custGeom>
              <a:avLst/>
              <a:gdLst>
                <a:gd name="T0" fmla="*/ 2147483647 w 432"/>
                <a:gd name="T1" fmla="*/ 2147483647 h 768"/>
                <a:gd name="T2" fmla="*/ 2147483647 w 432"/>
                <a:gd name="T3" fmla="*/ 2147483647 h 768"/>
                <a:gd name="T4" fmla="*/ 2147483647 w 432"/>
                <a:gd name="T5" fmla="*/ 2147483647 h 768"/>
                <a:gd name="T6" fmla="*/ 2147483647 w 432"/>
                <a:gd name="T7" fmla="*/ 2147483647 h 768"/>
                <a:gd name="T8" fmla="*/ 2147483647 w 432"/>
                <a:gd name="T9" fmla="*/ 2147483647 h 768"/>
                <a:gd name="T10" fmla="*/ 2147483647 w 432"/>
                <a:gd name="T11" fmla="*/ 2147483647 h 768"/>
                <a:gd name="T12" fmla="*/ 2147483647 w 432"/>
                <a:gd name="T13" fmla="*/ 2147483647 h 768"/>
                <a:gd name="T14" fmla="*/ 2147483647 w 432"/>
                <a:gd name="T15" fmla="*/ 2147483647 h 768"/>
                <a:gd name="T16" fmla="*/ 2147483647 w 432"/>
                <a:gd name="T17" fmla="*/ 2147483647 h 768"/>
                <a:gd name="T18" fmla="*/ 2147483647 w 432"/>
                <a:gd name="T19" fmla="*/ 2147483647 h 768"/>
                <a:gd name="T20" fmla="*/ 2147483647 w 432"/>
                <a:gd name="T21" fmla="*/ 2147483647 h 768"/>
                <a:gd name="T22" fmla="*/ 2147483647 w 432"/>
                <a:gd name="T23" fmla="*/ 2147483647 h 768"/>
                <a:gd name="T24" fmla="*/ 2147483647 w 432"/>
                <a:gd name="T25" fmla="*/ 2147483647 h 768"/>
                <a:gd name="T26" fmla="*/ 2147483647 w 432"/>
                <a:gd name="T27" fmla="*/ 2147483647 h 768"/>
                <a:gd name="T28" fmla="*/ 2147483647 w 432"/>
                <a:gd name="T29" fmla="*/ 2147483647 h 768"/>
                <a:gd name="T30" fmla="*/ 2147483647 w 432"/>
                <a:gd name="T31" fmla="*/ 2147483647 h 768"/>
                <a:gd name="T32" fmla="*/ 2147483647 w 432"/>
                <a:gd name="T33" fmla="*/ 2147483647 h 768"/>
                <a:gd name="T34" fmla="*/ 2147483647 w 432"/>
                <a:gd name="T35" fmla="*/ 2147483647 h 768"/>
                <a:gd name="T36" fmla="*/ 2147483647 w 432"/>
                <a:gd name="T37" fmla="*/ 2147483647 h 768"/>
                <a:gd name="T38" fmla="*/ 2147483647 w 432"/>
                <a:gd name="T39" fmla="*/ 2147483647 h 768"/>
                <a:gd name="T40" fmla="*/ 2147483647 w 432"/>
                <a:gd name="T41" fmla="*/ 2147483647 h 768"/>
                <a:gd name="T42" fmla="*/ 2147483647 w 432"/>
                <a:gd name="T43" fmla="*/ 2147483647 h 768"/>
                <a:gd name="T44" fmla="*/ 2147483647 w 432"/>
                <a:gd name="T45" fmla="*/ 2147483647 h 768"/>
                <a:gd name="T46" fmla="*/ 2147483647 w 432"/>
                <a:gd name="T47" fmla="*/ 2147483647 h 768"/>
                <a:gd name="T48" fmla="*/ 0 w 432"/>
                <a:gd name="T49" fmla="*/ 2147483647 h 768"/>
                <a:gd name="T50" fmla="*/ 2147483647 w 432"/>
                <a:gd name="T51" fmla="*/ 2147483647 h 768"/>
                <a:gd name="T52" fmla="*/ 2147483647 w 432"/>
                <a:gd name="T53" fmla="*/ 2147483647 h 768"/>
                <a:gd name="T54" fmla="*/ 2147483647 w 432"/>
                <a:gd name="T55" fmla="*/ 2147483647 h 768"/>
                <a:gd name="T56" fmla="*/ 2147483647 w 432"/>
                <a:gd name="T57" fmla="*/ 2147483647 h 768"/>
                <a:gd name="T58" fmla="*/ 2147483647 w 432"/>
                <a:gd name="T59" fmla="*/ 2147483647 h 768"/>
                <a:gd name="T60" fmla="*/ 2147483647 w 432"/>
                <a:gd name="T61" fmla="*/ 2147483647 h 768"/>
                <a:gd name="T62" fmla="*/ 2147483647 w 432"/>
                <a:gd name="T63" fmla="*/ 2147483647 h 768"/>
                <a:gd name="T64" fmla="*/ 2147483647 w 432"/>
                <a:gd name="T65" fmla="*/ 2147483647 h 768"/>
                <a:gd name="T66" fmla="*/ 2147483647 w 432"/>
                <a:gd name="T67" fmla="*/ 2147483647 h 768"/>
                <a:gd name="T68" fmla="*/ 2147483647 w 432"/>
                <a:gd name="T69" fmla="*/ 2147483647 h 768"/>
                <a:gd name="T70" fmla="*/ 2147483647 w 432"/>
                <a:gd name="T71" fmla="*/ 2147483647 h 768"/>
                <a:gd name="T72" fmla="*/ 2147483647 w 432"/>
                <a:gd name="T73" fmla="*/ 2147483647 h 768"/>
                <a:gd name="T74" fmla="*/ 2147483647 w 432"/>
                <a:gd name="T75" fmla="*/ 2147483647 h 768"/>
                <a:gd name="T76" fmla="*/ 2147483647 w 432"/>
                <a:gd name="T77" fmla="*/ 2147483647 h 768"/>
                <a:gd name="T78" fmla="*/ 2147483647 w 432"/>
                <a:gd name="T79" fmla="*/ 2147483647 h 768"/>
                <a:gd name="T80" fmla="*/ 2147483647 w 432"/>
                <a:gd name="T81" fmla="*/ 2147483647 h 768"/>
                <a:gd name="T82" fmla="*/ 2147483647 w 432"/>
                <a:gd name="T83" fmla="*/ 2147483647 h 768"/>
                <a:gd name="T84" fmla="*/ 2147483647 w 432"/>
                <a:gd name="T85" fmla="*/ 2147483647 h 768"/>
                <a:gd name="T86" fmla="*/ 2147483647 w 432"/>
                <a:gd name="T87" fmla="*/ 2147483647 h 768"/>
                <a:gd name="T88" fmla="*/ 2147483647 w 432"/>
                <a:gd name="T89" fmla="*/ 2147483647 h 768"/>
                <a:gd name="T90" fmla="*/ 2147483647 w 432"/>
                <a:gd name="T91" fmla="*/ 2147483647 h 768"/>
                <a:gd name="T92" fmla="*/ 2147483647 w 432"/>
                <a:gd name="T93" fmla="*/ 2147483647 h 768"/>
                <a:gd name="T94" fmla="*/ 2147483647 w 432"/>
                <a:gd name="T95" fmla="*/ 2147483647 h 768"/>
                <a:gd name="T96" fmla="*/ 2147483647 w 432"/>
                <a:gd name="T97" fmla="*/ 2147483647 h 768"/>
                <a:gd name="T98" fmla="*/ 2147483647 w 432"/>
                <a:gd name="T99" fmla="*/ 2147483647 h 768"/>
                <a:gd name="T100" fmla="*/ 2147483647 w 432"/>
                <a:gd name="T101" fmla="*/ 2147483647 h 768"/>
                <a:gd name="T102" fmla="*/ 2147483647 w 432"/>
                <a:gd name="T103" fmla="*/ 2147483647 h 768"/>
                <a:gd name="T104" fmla="*/ 2147483647 w 432"/>
                <a:gd name="T105" fmla="*/ 2147483647 h 768"/>
                <a:gd name="T106" fmla="*/ 2147483647 w 432"/>
                <a:gd name="T107" fmla="*/ 2147483647 h 768"/>
                <a:gd name="T108" fmla="*/ 2147483647 w 432"/>
                <a:gd name="T109" fmla="*/ 2147483647 h 768"/>
                <a:gd name="T110" fmla="*/ 2147483647 w 432"/>
                <a:gd name="T111" fmla="*/ 2147483647 h 768"/>
                <a:gd name="T112" fmla="*/ 2147483647 w 432"/>
                <a:gd name="T113" fmla="*/ 2147483647 h 768"/>
                <a:gd name="T114" fmla="*/ 2147483647 w 432"/>
                <a:gd name="T115" fmla="*/ 2147483647 h 768"/>
                <a:gd name="T116" fmla="*/ 2147483647 w 432"/>
                <a:gd name="T117" fmla="*/ 2147483647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2"/>
                <a:gd name="T178" fmla="*/ 0 h 768"/>
                <a:gd name="T179" fmla="*/ 432 w 432"/>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2" h="768">
                  <a:moveTo>
                    <a:pt x="388" y="688"/>
                  </a:moveTo>
                  <a:lnTo>
                    <a:pt x="384" y="692"/>
                  </a:lnTo>
                  <a:lnTo>
                    <a:pt x="360" y="700"/>
                  </a:lnTo>
                  <a:lnTo>
                    <a:pt x="356" y="704"/>
                  </a:lnTo>
                  <a:lnTo>
                    <a:pt x="348" y="704"/>
                  </a:lnTo>
                  <a:lnTo>
                    <a:pt x="344" y="708"/>
                  </a:lnTo>
                  <a:lnTo>
                    <a:pt x="340" y="720"/>
                  </a:lnTo>
                  <a:lnTo>
                    <a:pt x="344" y="728"/>
                  </a:lnTo>
                  <a:lnTo>
                    <a:pt x="348" y="732"/>
                  </a:lnTo>
                  <a:lnTo>
                    <a:pt x="352" y="740"/>
                  </a:lnTo>
                  <a:lnTo>
                    <a:pt x="352" y="748"/>
                  </a:lnTo>
                  <a:lnTo>
                    <a:pt x="348" y="752"/>
                  </a:lnTo>
                  <a:lnTo>
                    <a:pt x="344" y="752"/>
                  </a:lnTo>
                  <a:lnTo>
                    <a:pt x="340" y="752"/>
                  </a:lnTo>
                  <a:lnTo>
                    <a:pt x="332" y="748"/>
                  </a:lnTo>
                  <a:lnTo>
                    <a:pt x="324" y="744"/>
                  </a:lnTo>
                  <a:lnTo>
                    <a:pt x="320" y="744"/>
                  </a:lnTo>
                  <a:lnTo>
                    <a:pt x="316" y="744"/>
                  </a:lnTo>
                  <a:lnTo>
                    <a:pt x="304" y="736"/>
                  </a:lnTo>
                  <a:lnTo>
                    <a:pt x="296" y="736"/>
                  </a:lnTo>
                  <a:lnTo>
                    <a:pt x="292" y="736"/>
                  </a:lnTo>
                  <a:lnTo>
                    <a:pt x="284" y="740"/>
                  </a:lnTo>
                  <a:lnTo>
                    <a:pt x="276" y="752"/>
                  </a:lnTo>
                  <a:lnTo>
                    <a:pt x="276" y="756"/>
                  </a:lnTo>
                  <a:lnTo>
                    <a:pt x="272" y="760"/>
                  </a:lnTo>
                  <a:lnTo>
                    <a:pt x="272" y="764"/>
                  </a:lnTo>
                  <a:lnTo>
                    <a:pt x="276" y="768"/>
                  </a:lnTo>
                  <a:lnTo>
                    <a:pt x="272" y="768"/>
                  </a:lnTo>
                  <a:lnTo>
                    <a:pt x="268" y="764"/>
                  </a:lnTo>
                  <a:lnTo>
                    <a:pt x="264" y="764"/>
                  </a:lnTo>
                  <a:lnTo>
                    <a:pt x="264" y="756"/>
                  </a:lnTo>
                  <a:lnTo>
                    <a:pt x="260" y="756"/>
                  </a:lnTo>
                  <a:lnTo>
                    <a:pt x="256" y="760"/>
                  </a:lnTo>
                  <a:lnTo>
                    <a:pt x="264" y="764"/>
                  </a:lnTo>
                  <a:lnTo>
                    <a:pt x="264" y="768"/>
                  </a:lnTo>
                  <a:lnTo>
                    <a:pt x="260" y="768"/>
                  </a:lnTo>
                  <a:lnTo>
                    <a:pt x="256" y="768"/>
                  </a:lnTo>
                  <a:lnTo>
                    <a:pt x="248" y="764"/>
                  </a:lnTo>
                  <a:lnTo>
                    <a:pt x="248" y="756"/>
                  </a:lnTo>
                  <a:lnTo>
                    <a:pt x="244" y="752"/>
                  </a:lnTo>
                  <a:lnTo>
                    <a:pt x="244" y="748"/>
                  </a:lnTo>
                  <a:lnTo>
                    <a:pt x="240" y="740"/>
                  </a:lnTo>
                  <a:lnTo>
                    <a:pt x="240" y="736"/>
                  </a:lnTo>
                  <a:lnTo>
                    <a:pt x="236" y="736"/>
                  </a:lnTo>
                  <a:lnTo>
                    <a:pt x="232" y="732"/>
                  </a:lnTo>
                  <a:lnTo>
                    <a:pt x="232" y="728"/>
                  </a:lnTo>
                  <a:lnTo>
                    <a:pt x="236" y="724"/>
                  </a:lnTo>
                  <a:lnTo>
                    <a:pt x="240" y="720"/>
                  </a:lnTo>
                  <a:lnTo>
                    <a:pt x="240" y="712"/>
                  </a:lnTo>
                  <a:lnTo>
                    <a:pt x="240" y="708"/>
                  </a:lnTo>
                  <a:lnTo>
                    <a:pt x="232" y="704"/>
                  </a:lnTo>
                  <a:lnTo>
                    <a:pt x="228" y="692"/>
                  </a:lnTo>
                  <a:lnTo>
                    <a:pt x="232" y="684"/>
                  </a:lnTo>
                  <a:lnTo>
                    <a:pt x="228" y="680"/>
                  </a:lnTo>
                  <a:lnTo>
                    <a:pt x="228" y="676"/>
                  </a:lnTo>
                  <a:lnTo>
                    <a:pt x="224" y="672"/>
                  </a:lnTo>
                  <a:lnTo>
                    <a:pt x="212" y="668"/>
                  </a:lnTo>
                  <a:lnTo>
                    <a:pt x="212" y="664"/>
                  </a:lnTo>
                  <a:lnTo>
                    <a:pt x="208" y="660"/>
                  </a:lnTo>
                  <a:lnTo>
                    <a:pt x="204" y="656"/>
                  </a:lnTo>
                  <a:lnTo>
                    <a:pt x="192" y="648"/>
                  </a:lnTo>
                  <a:lnTo>
                    <a:pt x="188" y="648"/>
                  </a:lnTo>
                  <a:lnTo>
                    <a:pt x="188" y="652"/>
                  </a:lnTo>
                  <a:lnTo>
                    <a:pt x="184" y="652"/>
                  </a:lnTo>
                  <a:lnTo>
                    <a:pt x="176" y="648"/>
                  </a:lnTo>
                  <a:lnTo>
                    <a:pt x="180" y="640"/>
                  </a:lnTo>
                  <a:lnTo>
                    <a:pt x="172" y="640"/>
                  </a:lnTo>
                  <a:lnTo>
                    <a:pt x="172" y="636"/>
                  </a:lnTo>
                  <a:lnTo>
                    <a:pt x="160" y="632"/>
                  </a:lnTo>
                  <a:lnTo>
                    <a:pt x="160" y="628"/>
                  </a:lnTo>
                  <a:lnTo>
                    <a:pt x="152" y="624"/>
                  </a:lnTo>
                  <a:lnTo>
                    <a:pt x="148" y="620"/>
                  </a:lnTo>
                  <a:lnTo>
                    <a:pt x="144" y="616"/>
                  </a:lnTo>
                  <a:lnTo>
                    <a:pt x="136" y="612"/>
                  </a:lnTo>
                  <a:lnTo>
                    <a:pt x="132" y="604"/>
                  </a:lnTo>
                  <a:lnTo>
                    <a:pt x="132" y="592"/>
                  </a:lnTo>
                  <a:lnTo>
                    <a:pt x="132" y="588"/>
                  </a:lnTo>
                  <a:lnTo>
                    <a:pt x="136" y="584"/>
                  </a:lnTo>
                  <a:lnTo>
                    <a:pt x="140" y="580"/>
                  </a:lnTo>
                  <a:lnTo>
                    <a:pt x="140" y="564"/>
                  </a:lnTo>
                  <a:lnTo>
                    <a:pt x="144" y="564"/>
                  </a:lnTo>
                  <a:lnTo>
                    <a:pt x="144" y="560"/>
                  </a:lnTo>
                  <a:lnTo>
                    <a:pt x="148" y="552"/>
                  </a:lnTo>
                  <a:lnTo>
                    <a:pt x="148" y="548"/>
                  </a:lnTo>
                  <a:lnTo>
                    <a:pt x="148" y="540"/>
                  </a:lnTo>
                  <a:lnTo>
                    <a:pt x="148" y="536"/>
                  </a:lnTo>
                  <a:lnTo>
                    <a:pt x="152" y="532"/>
                  </a:lnTo>
                  <a:lnTo>
                    <a:pt x="152" y="528"/>
                  </a:lnTo>
                  <a:lnTo>
                    <a:pt x="156" y="528"/>
                  </a:lnTo>
                  <a:lnTo>
                    <a:pt x="156" y="520"/>
                  </a:lnTo>
                  <a:lnTo>
                    <a:pt x="152" y="520"/>
                  </a:lnTo>
                  <a:lnTo>
                    <a:pt x="140" y="512"/>
                  </a:lnTo>
                  <a:lnTo>
                    <a:pt x="136" y="512"/>
                  </a:lnTo>
                  <a:lnTo>
                    <a:pt x="132" y="512"/>
                  </a:lnTo>
                  <a:lnTo>
                    <a:pt x="124" y="504"/>
                  </a:lnTo>
                  <a:lnTo>
                    <a:pt x="116" y="508"/>
                  </a:lnTo>
                  <a:lnTo>
                    <a:pt x="112" y="516"/>
                  </a:lnTo>
                  <a:lnTo>
                    <a:pt x="108" y="520"/>
                  </a:lnTo>
                  <a:lnTo>
                    <a:pt x="100" y="520"/>
                  </a:lnTo>
                  <a:lnTo>
                    <a:pt x="96" y="512"/>
                  </a:lnTo>
                  <a:lnTo>
                    <a:pt x="92" y="496"/>
                  </a:lnTo>
                  <a:lnTo>
                    <a:pt x="92" y="488"/>
                  </a:lnTo>
                  <a:lnTo>
                    <a:pt x="88" y="484"/>
                  </a:lnTo>
                  <a:lnTo>
                    <a:pt x="88" y="476"/>
                  </a:lnTo>
                  <a:lnTo>
                    <a:pt x="88" y="472"/>
                  </a:lnTo>
                  <a:lnTo>
                    <a:pt x="88" y="468"/>
                  </a:lnTo>
                  <a:lnTo>
                    <a:pt x="80" y="460"/>
                  </a:lnTo>
                  <a:lnTo>
                    <a:pt x="72" y="456"/>
                  </a:lnTo>
                  <a:lnTo>
                    <a:pt x="64" y="448"/>
                  </a:lnTo>
                  <a:lnTo>
                    <a:pt x="52" y="444"/>
                  </a:lnTo>
                  <a:lnTo>
                    <a:pt x="52" y="440"/>
                  </a:lnTo>
                  <a:lnTo>
                    <a:pt x="48" y="432"/>
                  </a:lnTo>
                  <a:lnTo>
                    <a:pt x="40" y="428"/>
                  </a:lnTo>
                  <a:lnTo>
                    <a:pt x="36" y="424"/>
                  </a:lnTo>
                  <a:lnTo>
                    <a:pt x="24" y="412"/>
                  </a:lnTo>
                  <a:lnTo>
                    <a:pt x="16" y="408"/>
                  </a:lnTo>
                  <a:lnTo>
                    <a:pt x="16" y="400"/>
                  </a:lnTo>
                  <a:lnTo>
                    <a:pt x="16" y="396"/>
                  </a:lnTo>
                  <a:lnTo>
                    <a:pt x="8" y="388"/>
                  </a:lnTo>
                  <a:lnTo>
                    <a:pt x="8" y="384"/>
                  </a:lnTo>
                  <a:lnTo>
                    <a:pt x="8" y="380"/>
                  </a:lnTo>
                  <a:lnTo>
                    <a:pt x="8" y="376"/>
                  </a:lnTo>
                  <a:lnTo>
                    <a:pt x="4" y="368"/>
                  </a:lnTo>
                  <a:lnTo>
                    <a:pt x="0" y="360"/>
                  </a:lnTo>
                  <a:lnTo>
                    <a:pt x="0" y="352"/>
                  </a:lnTo>
                  <a:lnTo>
                    <a:pt x="0" y="340"/>
                  </a:lnTo>
                  <a:lnTo>
                    <a:pt x="0" y="336"/>
                  </a:lnTo>
                  <a:lnTo>
                    <a:pt x="0" y="328"/>
                  </a:lnTo>
                  <a:lnTo>
                    <a:pt x="4" y="316"/>
                  </a:lnTo>
                  <a:lnTo>
                    <a:pt x="8" y="316"/>
                  </a:lnTo>
                  <a:lnTo>
                    <a:pt x="12" y="316"/>
                  </a:lnTo>
                  <a:lnTo>
                    <a:pt x="12" y="312"/>
                  </a:lnTo>
                  <a:lnTo>
                    <a:pt x="12" y="308"/>
                  </a:lnTo>
                  <a:lnTo>
                    <a:pt x="12" y="300"/>
                  </a:lnTo>
                  <a:lnTo>
                    <a:pt x="8" y="296"/>
                  </a:lnTo>
                  <a:lnTo>
                    <a:pt x="8" y="292"/>
                  </a:lnTo>
                  <a:lnTo>
                    <a:pt x="8" y="288"/>
                  </a:lnTo>
                  <a:lnTo>
                    <a:pt x="12" y="284"/>
                  </a:lnTo>
                  <a:lnTo>
                    <a:pt x="20" y="280"/>
                  </a:lnTo>
                  <a:lnTo>
                    <a:pt x="28" y="280"/>
                  </a:lnTo>
                  <a:lnTo>
                    <a:pt x="32" y="276"/>
                  </a:lnTo>
                  <a:lnTo>
                    <a:pt x="36" y="272"/>
                  </a:lnTo>
                  <a:lnTo>
                    <a:pt x="36" y="268"/>
                  </a:lnTo>
                  <a:lnTo>
                    <a:pt x="40" y="260"/>
                  </a:lnTo>
                  <a:lnTo>
                    <a:pt x="40" y="252"/>
                  </a:lnTo>
                  <a:lnTo>
                    <a:pt x="40" y="244"/>
                  </a:lnTo>
                  <a:lnTo>
                    <a:pt x="48" y="240"/>
                  </a:lnTo>
                  <a:lnTo>
                    <a:pt x="52" y="236"/>
                  </a:lnTo>
                  <a:lnTo>
                    <a:pt x="52" y="220"/>
                  </a:lnTo>
                  <a:lnTo>
                    <a:pt x="48" y="212"/>
                  </a:lnTo>
                  <a:lnTo>
                    <a:pt x="44" y="208"/>
                  </a:lnTo>
                  <a:lnTo>
                    <a:pt x="44" y="204"/>
                  </a:lnTo>
                  <a:lnTo>
                    <a:pt x="40" y="204"/>
                  </a:lnTo>
                  <a:lnTo>
                    <a:pt x="32" y="196"/>
                  </a:lnTo>
                  <a:lnTo>
                    <a:pt x="32" y="192"/>
                  </a:lnTo>
                  <a:lnTo>
                    <a:pt x="36" y="184"/>
                  </a:lnTo>
                  <a:lnTo>
                    <a:pt x="36" y="172"/>
                  </a:lnTo>
                  <a:lnTo>
                    <a:pt x="40" y="172"/>
                  </a:lnTo>
                  <a:lnTo>
                    <a:pt x="44" y="168"/>
                  </a:lnTo>
                  <a:lnTo>
                    <a:pt x="48" y="172"/>
                  </a:lnTo>
                  <a:lnTo>
                    <a:pt x="60" y="168"/>
                  </a:lnTo>
                  <a:lnTo>
                    <a:pt x="64" y="164"/>
                  </a:lnTo>
                  <a:lnTo>
                    <a:pt x="72" y="164"/>
                  </a:lnTo>
                  <a:lnTo>
                    <a:pt x="76" y="164"/>
                  </a:lnTo>
                  <a:lnTo>
                    <a:pt x="84" y="156"/>
                  </a:lnTo>
                  <a:lnTo>
                    <a:pt x="88" y="152"/>
                  </a:lnTo>
                  <a:lnTo>
                    <a:pt x="96" y="152"/>
                  </a:lnTo>
                  <a:lnTo>
                    <a:pt x="100" y="152"/>
                  </a:lnTo>
                  <a:lnTo>
                    <a:pt x="100" y="148"/>
                  </a:lnTo>
                  <a:lnTo>
                    <a:pt x="108" y="144"/>
                  </a:lnTo>
                  <a:lnTo>
                    <a:pt x="108" y="140"/>
                  </a:lnTo>
                  <a:lnTo>
                    <a:pt x="108" y="136"/>
                  </a:lnTo>
                  <a:lnTo>
                    <a:pt x="108" y="124"/>
                  </a:lnTo>
                  <a:lnTo>
                    <a:pt x="112" y="120"/>
                  </a:lnTo>
                  <a:lnTo>
                    <a:pt x="116" y="116"/>
                  </a:lnTo>
                  <a:lnTo>
                    <a:pt x="120" y="112"/>
                  </a:lnTo>
                  <a:lnTo>
                    <a:pt x="124" y="96"/>
                  </a:lnTo>
                  <a:lnTo>
                    <a:pt x="124" y="88"/>
                  </a:lnTo>
                  <a:lnTo>
                    <a:pt x="124" y="80"/>
                  </a:lnTo>
                  <a:lnTo>
                    <a:pt x="124" y="76"/>
                  </a:lnTo>
                  <a:lnTo>
                    <a:pt x="124" y="72"/>
                  </a:lnTo>
                  <a:lnTo>
                    <a:pt x="120" y="68"/>
                  </a:lnTo>
                  <a:lnTo>
                    <a:pt x="116" y="64"/>
                  </a:lnTo>
                  <a:lnTo>
                    <a:pt x="104" y="60"/>
                  </a:lnTo>
                  <a:lnTo>
                    <a:pt x="100" y="60"/>
                  </a:lnTo>
                  <a:lnTo>
                    <a:pt x="96" y="56"/>
                  </a:lnTo>
                  <a:lnTo>
                    <a:pt x="96" y="52"/>
                  </a:lnTo>
                  <a:lnTo>
                    <a:pt x="92" y="40"/>
                  </a:lnTo>
                  <a:lnTo>
                    <a:pt x="88" y="36"/>
                  </a:lnTo>
                  <a:lnTo>
                    <a:pt x="80" y="32"/>
                  </a:lnTo>
                  <a:lnTo>
                    <a:pt x="76" y="24"/>
                  </a:lnTo>
                  <a:lnTo>
                    <a:pt x="72" y="24"/>
                  </a:lnTo>
                  <a:lnTo>
                    <a:pt x="72" y="20"/>
                  </a:lnTo>
                  <a:lnTo>
                    <a:pt x="92" y="16"/>
                  </a:lnTo>
                  <a:lnTo>
                    <a:pt x="144" y="16"/>
                  </a:lnTo>
                  <a:lnTo>
                    <a:pt x="152" y="16"/>
                  </a:lnTo>
                  <a:lnTo>
                    <a:pt x="196" y="12"/>
                  </a:lnTo>
                  <a:lnTo>
                    <a:pt x="200" y="12"/>
                  </a:lnTo>
                  <a:lnTo>
                    <a:pt x="244" y="12"/>
                  </a:lnTo>
                  <a:lnTo>
                    <a:pt x="260" y="8"/>
                  </a:lnTo>
                  <a:lnTo>
                    <a:pt x="264" y="8"/>
                  </a:lnTo>
                  <a:lnTo>
                    <a:pt x="308" y="4"/>
                  </a:lnTo>
                  <a:lnTo>
                    <a:pt x="316" y="4"/>
                  </a:lnTo>
                  <a:lnTo>
                    <a:pt x="356" y="0"/>
                  </a:lnTo>
                  <a:lnTo>
                    <a:pt x="356" y="24"/>
                  </a:lnTo>
                  <a:lnTo>
                    <a:pt x="364" y="48"/>
                  </a:lnTo>
                  <a:lnTo>
                    <a:pt x="376" y="60"/>
                  </a:lnTo>
                  <a:lnTo>
                    <a:pt x="384" y="88"/>
                  </a:lnTo>
                  <a:lnTo>
                    <a:pt x="392" y="104"/>
                  </a:lnTo>
                  <a:lnTo>
                    <a:pt x="396" y="140"/>
                  </a:lnTo>
                  <a:lnTo>
                    <a:pt x="396" y="160"/>
                  </a:lnTo>
                  <a:lnTo>
                    <a:pt x="400" y="180"/>
                  </a:lnTo>
                  <a:lnTo>
                    <a:pt x="400" y="200"/>
                  </a:lnTo>
                  <a:lnTo>
                    <a:pt x="404" y="240"/>
                  </a:lnTo>
                  <a:lnTo>
                    <a:pt x="408" y="272"/>
                  </a:lnTo>
                  <a:lnTo>
                    <a:pt x="408" y="276"/>
                  </a:lnTo>
                  <a:lnTo>
                    <a:pt x="412" y="316"/>
                  </a:lnTo>
                  <a:lnTo>
                    <a:pt x="416" y="356"/>
                  </a:lnTo>
                  <a:lnTo>
                    <a:pt x="420" y="396"/>
                  </a:lnTo>
                  <a:lnTo>
                    <a:pt x="420" y="412"/>
                  </a:lnTo>
                  <a:lnTo>
                    <a:pt x="420" y="428"/>
                  </a:lnTo>
                  <a:lnTo>
                    <a:pt x="416" y="432"/>
                  </a:lnTo>
                  <a:lnTo>
                    <a:pt x="412" y="436"/>
                  </a:lnTo>
                  <a:lnTo>
                    <a:pt x="416" y="436"/>
                  </a:lnTo>
                  <a:lnTo>
                    <a:pt x="412" y="440"/>
                  </a:lnTo>
                  <a:lnTo>
                    <a:pt x="416" y="444"/>
                  </a:lnTo>
                  <a:lnTo>
                    <a:pt x="416" y="448"/>
                  </a:lnTo>
                  <a:lnTo>
                    <a:pt x="416" y="452"/>
                  </a:lnTo>
                  <a:lnTo>
                    <a:pt x="412" y="456"/>
                  </a:lnTo>
                  <a:lnTo>
                    <a:pt x="408" y="460"/>
                  </a:lnTo>
                  <a:lnTo>
                    <a:pt x="412" y="460"/>
                  </a:lnTo>
                  <a:lnTo>
                    <a:pt x="412" y="464"/>
                  </a:lnTo>
                  <a:lnTo>
                    <a:pt x="416" y="464"/>
                  </a:lnTo>
                  <a:lnTo>
                    <a:pt x="416" y="468"/>
                  </a:lnTo>
                  <a:lnTo>
                    <a:pt x="420" y="468"/>
                  </a:lnTo>
                  <a:lnTo>
                    <a:pt x="420" y="480"/>
                  </a:lnTo>
                  <a:lnTo>
                    <a:pt x="424" y="480"/>
                  </a:lnTo>
                  <a:lnTo>
                    <a:pt x="428" y="484"/>
                  </a:lnTo>
                  <a:lnTo>
                    <a:pt x="428" y="488"/>
                  </a:lnTo>
                  <a:lnTo>
                    <a:pt x="428" y="492"/>
                  </a:lnTo>
                  <a:lnTo>
                    <a:pt x="424" y="496"/>
                  </a:lnTo>
                  <a:lnTo>
                    <a:pt x="432" y="504"/>
                  </a:lnTo>
                  <a:lnTo>
                    <a:pt x="432" y="508"/>
                  </a:lnTo>
                  <a:lnTo>
                    <a:pt x="432" y="516"/>
                  </a:lnTo>
                  <a:lnTo>
                    <a:pt x="428" y="520"/>
                  </a:lnTo>
                  <a:lnTo>
                    <a:pt x="424" y="524"/>
                  </a:lnTo>
                  <a:lnTo>
                    <a:pt x="420" y="528"/>
                  </a:lnTo>
                  <a:lnTo>
                    <a:pt x="420" y="532"/>
                  </a:lnTo>
                  <a:lnTo>
                    <a:pt x="420" y="536"/>
                  </a:lnTo>
                  <a:lnTo>
                    <a:pt x="416" y="540"/>
                  </a:lnTo>
                  <a:lnTo>
                    <a:pt x="420" y="544"/>
                  </a:lnTo>
                  <a:lnTo>
                    <a:pt x="420" y="548"/>
                  </a:lnTo>
                  <a:lnTo>
                    <a:pt x="416" y="548"/>
                  </a:lnTo>
                  <a:lnTo>
                    <a:pt x="416" y="552"/>
                  </a:lnTo>
                  <a:lnTo>
                    <a:pt x="408" y="552"/>
                  </a:lnTo>
                  <a:lnTo>
                    <a:pt x="408" y="556"/>
                  </a:lnTo>
                  <a:lnTo>
                    <a:pt x="412" y="556"/>
                  </a:lnTo>
                  <a:lnTo>
                    <a:pt x="412" y="560"/>
                  </a:lnTo>
                  <a:lnTo>
                    <a:pt x="408" y="564"/>
                  </a:lnTo>
                  <a:lnTo>
                    <a:pt x="400" y="568"/>
                  </a:lnTo>
                  <a:lnTo>
                    <a:pt x="400" y="580"/>
                  </a:lnTo>
                  <a:lnTo>
                    <a:pt x="400" y="576"/>
                  </a:lnTo>
                  <a:lnTo>
                    <a:pt x="396" y="576"/>
                  </a:lnTo>
                  <a:lnTo>
                    <a:pt x="396" y="580"/>
                  </a:lnTo>
                  <a:lnTo>
                    <a:pt x="396" y="576"/>
                  </a:lnTo>
                  <a:lnTo>
                    <a:pt x="392" y="576"/>
                  </a:lnTo>
                  <a:lnTo>
                    <a:pt x="388" y="588"/>
                  </a:lnTo>
                  <a:lnTo>
                    <a:pt x="388" y="592"/>
                  </a:lnTo>
                  <a:lnTo>
                    <a:pt x="392" y="596"/>
                  </a:lnTo>
                  <a:lnTo>
                    <a:pt x="392" y="600"/>
                  </a:lnTo>
                  <a:lnTo>
                    <a:pt x="388" y="600"/>
                  </a:lnTo>
                  <a:lnTo>
                    <a:pt x="384" y="604"/>
                  </a:lnTo>
                  <a:lnTo>
                    <a:pt x="384" y="608"/>
                  </a:lnTo>
                  <a:lnTo>
                    <a:pt x="392" y="608"/>
                  </a:lnTo>
                  <a:lnTo>
                    <a:pt x="384" y="612"/>
                  </a:lnTo>
                  <a:lnTo>
                    <a:pt x="384" y="616"/>
                  </a:lnTo>
                  <a:lnTo>
                    <a:pt x="384" y="620"/>
                  </a:lnTo>
                  <a:lnTo>
                    <a:pt x="388" y="624"/>
                  </a:lnTo>
                  <a:lnTo>
                    <a:pt x="384" y="628"/>
                  </a:lnTo>
                  <a:lnTo>
                    <a:pt x="384" y="632"/>
                  </a:lnTo>
                  <a:lnTo>
                    <a:pt x="380" y="628"/>
                  </a:lnTo>
                  <a:lnTo>
                    <a:pt x="380" y="632"/>
                  </a:lnTo>
                  <a:lnTo>
                    <a:pt x="388" y="632"/>
                  </a:lnTo>
                  <a:lnTo>
                    <a:pt x="384" y="636"/>
                  </a:lnTo>
                  <a:lnTo>
                    <a:pt x="380" y="632"/>
                  </a:lnTo>
                  <a:lnTo>
                    <a:pt x="380" y="636"/>
                  </a:lnTo>
                  <a:lnTo>
                    <a:pt x="380" y="640"/>
                  </a:lnTo>
                  <a:lnTo>
                    <a:pt x="388" y="640"/>
                  </a:lnTo>
                  <a:lnTo>
                    <a:pt x="384" y="644"/>
                  </a:lnTo>
                  <a:lnTo>
                    <a:pt x="380" y="644"/>
                  </a:lnTo>
                  <a:lnTo>
                    <a:pt x="388" y="648"/>
                  </a:lnTo>
                  <a:lnTo>
                    <a:pt x="384" y="656"/>
                  </a:lnTo>
                  <a:lnTo>
                    <a:pt x="376" y="664"/>
                  </a:lnTo>
                  <a:lnTo>
                    <a:pt x="376" y="668"/>
                  </a:lnTo>
                  <a:lnTo>
                    <a:pt x="376" y="672"/>
                  </a:lnTo>
                  <a:lnTo>
                    <a:pt x="380" y="680"/>
                  </a:lnTo>
                  <a:lnTo>
                    <a:pt x="388" y="6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1376" name="Freeform 31"/>
            <p:cNvSpPr>
              <a:spLocks/>
            </p:cNvSpPr>
            <p:nvPr/>
          </p:nvSpPr>
          <p:spPr bwMode="auto">
            <a:xfrm>
              <a:off x="3775628" y="2261964"/>
              <a:ext cx="12703" cy="15499"/>
            </a:xfrm>
            <a:custGeom>
              <a:avLst/>
              <a:gdLst/>
              <a:ahLst/>
              <a:cxnLst>
                <a:cxn ang="0">
                  <a:pos x="12" y="4"/>
                </a:cxn>
                <a:cxn ang="0">
                  <a:pos x="24" y="12"/>
                </a:cxn>
                <a:cxn ang="0">
                  <a:pos x="12" y="28"/>
                </a:cxn>
                <a:cxn ang="0">
                  <a:pos x="12" y="24"/>
                </a:cxn>
                <a:cxn ang="0">
                  <a:pos x="12" y="20"/>
                </a:cxn>
                <a:cxn ang="0">
                  <a:pos x="12" y="16"/>
                </a:cxn>
                <a:cxn ang="0">
                  <a:pos x="8" y="16"/>
                </a:cxn>
                <a:cxn ang="0">
                  <a:pos x="4" y="12"/>
                </a:cxn>
                <a:cxn ang="0">
                  <a:pos x="0" y="8"/>
                </a:cxn>
                <a:cxn ang="0">
                  <a:pos x="8" y="0"/>
                </a:cxn>
                <a:cxn ang="0">
                  <a:pos x="12" y="4"/>
                </a:cxn>
              </a:cxnLst>
              <a:rect l="0" t="0" r="r" b="b"/>
              <a:pathLst>
                <a:path w="24" h="28">
                  <a:moveTo>
                    <a:pt x="12" y="4"/>
                  </a:moveTo>
                  <a:lnTo>
                    <a:pt x="24" y="12"/>
                  </a:lnTo>
                  <a:lnTo>
                    <a:pt x="12" y="28"/>
                  </a:lnTo>
                  <a:lnTo>
                    <a:pt x="12" y="24"/>
                  </a:lnTo>
                  <a:lnTo>
                    <a:pt x="12" y="20"/>
                  </a:lnTo>
                  <a:lnTo>
                    <a:pt x="12" y="16"/>
                  </a:lnTo>
                  <a:lnTo>
                    <a:pt x="8" y="16"/>
                  </a:lnTo>
                  <a:lnTo>
                    <a:pt x="4" y="12"/>
                  </a:lnTo>
                  <a:lnTo>
                    <a:pt x="0" y="8"/>
                  </a:lnTo>
                  <a:lnTo>
                    <a:pt x="8" y="0"/>
                  </a:lnTo>
                  <a:lnTo>
                    <a:pt x="12" y="4"/>
                  </a:lnTo>
                  <a:close/>
                </a:path>
              </a:pathLst>
            </a:custGeom>
            <a:solidFill>
              <a:schemeClr val="accent5">
                <a:lumMod val="60000"/>
                <a:lumOff val="40000"/>
              </a:schemeClr>
            </a:solid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027" name="Freeform 32"/>
            <p:cNvSpPr>
              <a:spLocks/>
            </p:cNvSpPr>
            <p:nvPr/>
          </p:nvSpPr>
          <p:spPr bwMode="auto">
            <a:xfrm>
              <a:off x="3844672" y="2174151"/>
              <a:ext cx="68947" cy="115442"/>
            </a:xfrm>
            <a:custGeom>
              <a:avLst/>
              <a:gdLst>
                <a:gd name="T0" fmla="*/ 2147483647 w 112"/>
                <a:gd name="T1" fmla="*/ 2147483647 h 192"/>
                <a:gd name="T2" fmla="*/ 2147483647 w 112"/>
                <a:gd name="T3" fmla="*/ 2147483647 h 192"/>
                <a:gd name="T4" fmla="*/ 2147483647 w 112"/>
                <a:gd name="T5" fmla="*/ 2147483647 h 192"/>
                <a:gd name="T6" fmla="*/ 2147483647 w 112"/>
                <a:gd name="T7" fmla="*/ 2147483647 h 192"/>
                <a:gd name="T8" fmla="*/ 2147483647 w 112"/>
                <a:gd name="T9" fmla="*/ 2147483647 h 192"/>
                <a:gd name="T10" fmla="*/ 2147483647 w 112"/>
                <a:gd name="T11" fmla="*/ 2147483647 h 192"/>
                <a:gd name="T12" fmla="*/ 2147483647 w 112"/>
                <a:gd name="T13" fmla="*/ 2147483647 h 192"/>
                <a:gd name="T14" fmla="*/ 0 w 112"/>
                <a:gd name="T15" fmla="*/ 2147483647 h 192"/>
                <a:gd name="T16" fmla="*/ 0 w 112"/>
                <a:gd name="T17" fmla="*/ 2147483647 h 192"/>
                <a:gd name="T18" fmla="*/ 0 w 112"/>
                <a:gd name="T19" fmla="*/ 2147483647 h 192"/>
                <a:gd name="T20" fmla="*/ 2147483647 w 112"/>
                <a:gd name="T21" fmla="*/ 2147483647 h 192"/>
                <a:gd name="T22" fmla="*/ 2147483647 w 112"/>
                <a:gd name="T23" fmla="*/ 2147483647 h 192"/>
                <a:gd name="T24" fmla="*/ 2147483647 w 112"/>
                <a:gd name="T25" fmla="*/ 0 h 192"/>
                <a:gd name="T26" fmla="*/ 2147483647 w 112"/>
                <a:gd name="T27" fmla="*/ 0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92"/>
                <a:gd name="T107" fmla="*/ 112 w 11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92">
                  <a:moveTo>
                    <a:pt x="40" y="176"/>
                  </a:moveTo>
                  <a:lnTo>
                    <a:pt x="40" y="164"/>
                  </a:lnTo>
                  <a:lnTo>
                    <a:pt x="32" y="140"/>
                  </a:lnTo>
                  <a:lnTo>
                    <a:pt x="20" y="100"/>
                  </a:lnTo>
                  <a:lnTo>
                    <a:pt x="16" y="84"/>
                  </a:lnTo>
                  <a:lnTo>
                    <a:pt x="12" y="80"/>
                  </a:lnTo>
                  <a:lnTo>
                    <a:pt x="12" y="68"/>
                  </a:lnTo>
                  <a:lnTo>
                    <a:pt x="0" y="24"/>
                  </a:lnTo>
                  <a:lnTo>
                    <a:pt x="0" y="20"/>
                  </a:lnTo>
                  <a:lnTo>
                    <a:pt x="0" y="16"/>
                  </a:lnTo>
                  <a:lnTo>
                    <a:pt x="4" y="8"/>
                  </a:lnTo>
                  <a:lnTo>
                    <a:pt x="12" y="4"/>
                  </a:lnTo>
                  <a:lnTo>
                    <a:pt x="16" y="0"/>
                  </a:lnTo>
                  <a:lnTo>
                    <a:pt x="28" y="0"/>
                  </a:lnTo>
                  <a:lnTo>
                    <a:pt x="36" y="4"/>
                  </a:lnTo>
                  <a:lnTo>
                    <a:pt x="36" y="8"/>
                  </a:lnTo>
                  <a:lnTo>
                    <a:pt x="32" y="8"/>
                  </a:lnTo>
                  <a:lnTo>
                    <a:pt x="32" y="12"/>
                  </a:lnTo>
                  <a:lnTo>
                    <a:pt x="32" y="16"/>
                  </a:lnTo>
                  <a:lnTo>
                    <a:pt x="28" y="16"/>
                  </a:lnTo>
                  <a:lnTo>
                    <a:pt x="20" y="32"/>
                  </a:lnTo>
                  <a:lnTo>
                    <a:pt x="28" y="40"/>
                  </a:lnTo>
                  <a:lnTo>
                    <a:pt x="28" y="52"/>
                  </a:lnTo>
                  <a:lnTo>
                    <a:pt x="36" y="64"/>
                  </a:lnTo>
                  <a:lnTo>
                    <a:pt x="52" y="76"/>
                  </a:lnTo>
                  <a:lnTo>
                    <a:pt x="60" y="100"/>
                  </a:lnTo>
                  <a:lnTo>
                    <a:pt x="68" y="108"/>
                  </a:lnTo>
                  <a:lnTo>
                    <a:pt x="72" y="116"/>
                  </a:lnTo>
                  <a:lnTo>
                    <a:pt x="88" y="132"/>
                  </a:lnTo>
                  <a:lnTo>
                    <a:pt x="100" y="132"/>
                  </a:lnTo>
                  <a:lnTo>
                    <a:pt x="112" y="176"/>
                  </a:lnTo>
                  <a:lnTo>
                    <a:pt x="108" y="176"/>
                  </a:lnTo>
                  <a:lnTo>
                    <a:pt x="80" y="184"/>
                  </a:lnTo>
                  <a:lnTo>
                    <a:pt x="44" y="192"/>
                  </a:lnTo>
                  <a:lnTo>
                    <a:pt x="40" y="17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8" name="Freeform 33"/>
            <p:cNvSpPr>
              <a:spLocks/>
            </p:cNvSpPr>
            <p:nvPr/>
          </p:nvSpPr>
          <p:spPr bwMode="auto">
            <a:xfrm>
              <a:off x="3427364" y="2170705"/>
              <a:ext cx="301187" cy="282577"/>
            </a:xfrm>
            <a:custGeom>
              <a:avLst/>
              <a:gdLst>
                <a:gd name="T0" fmla="*/ 2147483647 w 488"/>
                <a:gd name="T1" fmla="*/ 2147483647 h 484"/>
                <a:gd name="T2" fmla="*/ 2147483647 w 488"/>
                <a:gd name="T3" fmla="*/ 2147483647 h 484"/>
                <a:gd name="T4" fmla="*/ 2147483647 w 488"/>
                <a:gd name="T5" fmla="*/ 2147483647 h 484"/>
                <a:gd name="T6" fmla="*/ 2147483647 w 488"/>
                <a:gd name="T7" fmla="*/ 2147483647 h 484"/>
                <a:gd name="T8" fmla="*/ 2147483647 w 488"/>
                <a:gd name="T9" fmla="*/ 2147483647 h 484"/>
                <a:gd name="T10" fmla="*/ 2147483647 w 488"/>
                <a:gd name="T11" fmla="*/ 2147483647 h 484"/>
                <a:gd name="T12" fmla="*/ 2147483647 w 488"/>
                <a:gd name="T13" fmla="*/ 2147483647 h 484"/>
                <a:gd name="T14" fmla="*/ 2147483647 w 488"/>
                <a:gd name="T15" fmla="*/ 2147483647 h 484"/>
                <a:gd name="T16" fmla="*/ 2147483647 w 488"/>
                <a:gd name="T17" fmla="*/ 2147483647 h 484"/>
                <a:gd name="T18" fmla="*/ 2147483647 w 488"/>
                <a:gd name="T19" fmla="*/ 2147483647 h 484"/>
                <a:gd name="T20" fmla="*/ 2147483647 w 488"/>
                <a:gd name="T21" fmla="*/ 2147483647 h 484"/>
                <a:gd name="T22" fmla="*/ 2147483647 w 488"/>
                <a:gd name="T23" fmla="*/ 2147483647 h 484"/>
                <a:gd name="T24" fmla="*/ 2147483647 w 488"/>
                <a:gd name="T25" fmla="*/ 2147483647 h 484"/>
                <a:gd name="T26" fmla="*/ 2147483647 w 488"/>
                <a:gd name="T27" fmla="*/ 2147483647 h 484"/>
                <a:gd name="T28" fmla="*/ 2147483647 w 488"/>
                <a:gd name="T29" fmla="*/ 2147483647 h 484"/>
                <a:gd name="T30" fmla="*/ 2147483647 w 488"/>
                <a:gd name="T31" fmla="*/ 2147483647 h 484"/>
                <a:gd name="T32" fmla="*/ 2147483647 w 488"/>
                <a:gd name="T33" fmla="*/ 2147483647 h 484"/>
                <a:gd name="T34" fmla="*/ 0 w 488"/>
                <a:gd name="T35" fmla="*/ 2147483647 h 484"/>
                <a:gd name="T36" fmla="*/ 2147483647 w 488"/>
                <a:gd name="T37" fmla="*/ 2147483647 h 484"/>
                <a:gd name="T38" fmla="*/ 2147483647 w 488"/>
                <a:gd name="T39" fmla="*/ 2147483647 h 484"/>
                <a:gd name="T40" fmla="*/ 2147483647 w 488"/>
                <a:gd name="T41" fmla="*/ 2147483647 h 484"/>
                <a:gd name="T42" fmla="*/ 2147483647 w 488"/>
                <a:gd name="T43" fmla="*/ 2147483647 h 484"/>
                <a:gd name="T44" fmla="*/ 2147483647 w 488"/>
                <a:gd name="T45" fmla="*/ 2147483647 h 484"/>
                <a:gd name="T46" fmla="*/ 2147483647 w 488"/>
                <a:gd name="T47" fmla="*/ 2147483647 h 484"/>
                <a:gd name="T48" fmla="*/ 2147483647 w 488"/>
                <a:gd name="T49" fmla="*/ 2147483647 h 484"/>
                <a:gd name="T50" fmla="*/ 2147483647 w 488"/>
                <a:gd name="T51" fmla="*/ 2147483647 h 484"/>
                <a:gd name="T52" fmla="*/ 2147483647 w 488"/>
                <a:gd name="T53" fmla="*/ 2147483647 h 484"/>
                <a:gd name="T54" fmla="*/ 2147483647 w 488"/>
                <a:gd name="T55" fmla="*/ 2147483647 h 484"/>
                <a:gd name="T56" fmla="*/ 2147483647 w 488"/>
                <a:gd name="T57" fmla="*/ 2147483647 h 484"/>
                <a:gd name="T58" fmla="*/ 2147483647 w 488"/>
                <a:gd name="T59" fmla="*/ 2147483647 h 484"/>
                <a:gd name="T60" fmla="*/ 2147483647 w 488"/>
                <a:gd name="T61" fmla="*/ 2147483647 h 484"/>
                <a:gd name="T62" fmla="*/ 2147483647 w 488"/>
                <a:gd name="T63" fmla="*/ 2147483647 h 484"/>
                <a:gd name="T64" fmla="*/ 2147483647 w 488"/>
                <a:gd name="T65" fmla="*/ 2147483647 h 484"/>
                <a:gd name="T66" fmla="*/ 2147483647 w 488"/>
                <a:gd name="T67" fmla="*/ 0 h 484"/>
                <a:gd name="T68" fmla="*/ 2147483647 w 488"/>
                <a:gd name="T69" fmla="*/ 2147483647 h 484"/>
                <a:gd name="T70" fmla="*/ 2147483647 w 488"/>
                <a:gd name="T71" fmla="*/ 2147483647 h 484"/>
                <a:gd name="T72" fmla="*/ 2147483647 w 488"/>
                <a:gd name="T73" fmla="*/ 2147483647 h 484"/>
                <a:gd name="T74" fmla="*/ 2147483647 w 488"/>
                <a:gd name="T75" fmla="*/ 2147483647 h 484"/>
                <a:gd name="T76" fmla="*/ 2147483647 w 488"/>
                <a:gd name="T77" fmla="*/ 2147483647 h 484"/>
                <a:gd name="T78" fmla="*/ 2147483647 w 488"/>
                <a:gd name="T79" fmla="*/ 2147483647 h 484"/>
                <a:gd name="T80" fmla="*/ 2147483647 w 488"/>
                <a:gd name="T81" fmla="*/ 2147483647 h 484"/>
                <a:gd name="T82" fmla="*/ 2147483647 w 488"/>
                <a:gd name="T83" fmla="*/ 2147483647 h 484"/>
                <a:gd name="T84" fmla="*/ 2147483647 w 488"/>
                <a:gd name="T85" fmla="*/ 2147483647 h 484"/>
                <a:gd name="T86" fmla="*/ 2147483647 w 488"/>
                <a:gd name="T87" fmla="*/ 2147483647 h 484"/>
                <a:gd name="T88" fmla="*/ 2147483647 w 488"/>
                <a:gd name="T89" fmla="*/ 2147483647 h 484"/>
                <a:gd name="T90" fmla="*/ 2147483647 w 488"/>
                <a:gd name="T91" fmla="*/ 2147483647 h 484"/>
                <a:gd name="T92" fmla="*/ 2147483647 w 488"/>
                <a:gd name="T93" fmla="*/ 2147483647 h 484"/>
                <a:gd name="T94" fmla="*/ 2147483647 w 488"/>
                <a:gd name="T95" fmla="*/ 2147483647 h 484"/>
                <a:gd name="T96" fmla="*/ 2147483647 w 488"/>
                <a:gd name="T97" fmla="*/ 2147483647 h 484"/>
                <a:gd name="T98" fmla="*/ 2147483647 w 488"/>
                <a:gd name="T99" fmla="*/ 2147483647 h 484"/>
                <a:gd name="T100" fmla="*/ 2147483647 w 488"/>
                <a:gd name="T101" fmla="*/ 2147483647 h 484"/>
                <a:gd name="T102" fmla="*/ 2147483647 w 488"/>
                <a:gd name="T103" fmla="*/ 2147483647 h 484"/>
                <a:gd name="T104" fmla="*/ 2147483647 w 488"/>
                <a:gd name="T105" fmla="*/ 2147483647 h 484"/>
                <a:gd name="T106" fmla="*/ 2147483647 w 488"/>
                <a:gd name="T107" fmla="*/ 2147483647 h 484"/>
                <a:gd name="T108" fmla="*/ 2147483647 w 488"/>
                <a:gd name="T109" fmla="*/ 2147483647 h 4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8"/>
                <a:gd name="T166" fmla="*/ 0 h 484"/>
                <a:gd name="T167" fmla="*/ 488 w 488"/>
                <a:gd name="T168" fmla="*/ 484 h 4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8" h="484">
                  <a:moveTo>
                    <a:pt x="352" y="268"/>
                  </a:moveTo>
                  <a:lnTo>
                    <a:pt x="348" y="276"/>
                  </a:lnTo>
                  <a:lnTo>
                    <a:pt x="344" y="280"/>
                  </a:lnTo>
                  <a:lnTo>
                    <a:pt x="324" y="276"/>
                  </a:lnTo>
                  <a:lnTo>
                    <a:pt x="316" y="264"/>
                  </a:lnTo>
                  <a:lnTo>
                    <a:pt x="304" y="260"/>
                  </a:lnTo>
                  <a:lnTo>
                    <a:pt x="304" y="268"/>
                  </a:lnTo>
                  <a:lnTo>
                    <a:pt x="304" y="272"/>
                  </a:lnTo>
                  <a:lnTo>
                    <a:pt x="304" y="276"/>
                  </a:lnTo>
                  <a:lnTo>
                    <a:pt x="304" y="284"/>
                  </a:lnTo>
                  <a:lnTo>
                    <a:pt x="304" y="288"/>
                  </a:lnTo>
                  <a:lnTo>
                    <a:pt x="304" y="296"/>
                  </a:lnTo>
                  <a:lnTo>
                    <a:pt x="300" y="296"/>
                  </a:lnTo>
                  <a:lnTo>
                    <a:pt x="296" y="300"/>
                  </a:lnTo>
                  <a:lnTo>
                    <a:pt x="296" y="304"/>
                  </a:lnTo>
                  <a:lnTo>
                    <a:pt x="300" y="304"/>
                  </a:lnTo>
                  <a:lnTo>
                    <a:pt x="296" y="308"/>
                  </a:lnTo>
                  <a:lnTo>
                    <a:pt x="296" y="312"/>
                  </a:lnTo>
                  <a:lnTo>
                    <a:pt x="288" y="324"/>
                  </a:lnTo>
                  <a:lnTo>
                    <a:pt x="288" y="332"/>
                  </a:lnTo>
                  <a:lnTo>
                    <a:pt x="284" y="340"/>
                  </a:lnTo>
                  <a:lnTo>
                    <a:pt x="284" y="344"/>
                  </a:lnTo>
                  <a:lnTo>
                    <a:pt x="284" y="348"/>
                  </a:lnTo>
                  <a:lnTo>
                    <a:pt x="276" y="356"/>
                  </a:lnTo>
                  <a:lnTo>
                    <a:pt x="272" y="360"/>
                  </a:lnTo>
                  <a:lnTo>
                    <a:pt x="272" y="364"/>
                  </a:lnTo>
                  <a:lnTo>
                    <a:pt x="268" y="368"/>
                  </a:lnTo>
                  <a:lnTo>
                    <a:pt x="268" y="372"/>
                  </a:lnTo>
                  <a:lnTo>
                    <a:pt x="264" y="380"/>
                  </a:lnTo>
                  <a:lnTo>
                    <a:pt x="260" y="384"/>
                  </a:lnTo>
                  <a:lnTo>
                    <a:pt x="264" y="388"/>
                  </a:lnTo>
                  <a:lnTo>
                    <a:pt x="256" y="396"/>
                  </a:lnTo>
                  <a:lnTo>
                    <a:pt x="260" y="396"/>
                  </a:lnTo>
                  <a:lnTo>
                    <a:pt x="256" y="400"/>
                  </a:lnTo>
                  <a:lnTo>
                    <a:pt x="260" y="404"/>
                  </a:lnTo>
                  <a:lnTo>
                    <a:pt x="264" y="400"/>
                  </a:lnTo>
                  <a:lnTo>
                    <a:pt x="268" y="404"/>
                  </a:lnTo>
                  <a:lnTo>
                    <a:pt x="264" y="408"/>
                  </a:lnTo>
                  <a:lnTo>
                    <a:pt x="260" y="412"/>
                  </a:lnTo>
                  <a:lnTo>
                    <a:pt x="260" y="416"/>
                  </a:lnTo>
                  <a:lnTo>
                    <a:pt x="264" y="416"/>
                  </a:lnTo>
                  <a:lnTo>
                    <a:pt x="264" y="420"/>
                  </a:lnTo>
                  <a:lnTo>
                    <a:pt x="256" y="424"/>
                  </a:lnTo>
                  <a:lnTo>
                    <a:pt x="252" y="428"/>
                  </a:lnTo>
                  <a:lnTo>
                    <a:pt x="248" y="432"/>
                  </a:lnTo>
                  <a:lnTo>
                    <a:pt x="244" y="436"/>
                  </a:lnTo>
                  <a:lnTo>
                    <a:pt x="244" y="432"/>
                  </a:lnTo>
                  <a:lnTo>
                    <a:pt x="240" y="428"/>
                  </a:lnTo>
                  <a:lnTo>
                    <a:pt x="236" y="428"/>
                  </a:lnTo>
                  <a:lnTo>
                    <a:pt x="232" y="432"/>
                  </a:lnTo>
                  <a:lnTo>
                    <a:pt x="220" y="444"/>
                  </a:lnTo>
                  <a:lnTo>
                    <a:pt x="216" y="444"/>
                  </a:lnTo>
                  <a:lnTo>
                    <a:pt x="216" y="448"/>
                  </a:lnTo>
                  <a:lnTo>
                    <a:pt x="216" y="444"/>
                  </a:lnTo>
                  <a:lnTo>
                    <a:pt x="212" y="444"/>
                  </a:lnTo>
                  <a:lnTo>
                    <a:pt x="212" y="440"/>
                  </a:lnTo>
                  <a:lnTo>
                    <a:pt x="204" y="440"/>
                  </a:lnTo>
                  <a:lnTo>
                    <a:pt x="204" y="448"/>
                  </a:lnTo>
                  <a:lnTo>
                    <a:pt x="208" y="452"/>
                  </a:lnTo>
                  <a:lnTo>
                    <a:pt x="200" y="460"/>
                  </a:lnTo>
                  <a:lnTo>
                    <a:pt x="196" y="460"/>
                  </a:lnTo>
                  <a:lnTo>
                    <a:pt x="192" y="460"/>
                  </a:lnTo>
                  <a:lnTo>
                    <a:pt x="188" y="464"/>
                  </a:lnTo>
                  <a:lnTo>
                    <a:pt x="176" y="468"/>
                  </a:lnTo>
                  <a:lnTo>
                    <a:pt x="168" y="472"/>
                  </a:lnTo>
                  <a:lnTo>
                    <a:pt x="160" y="468"/>
                  </a:lnTo>
                  <a:lnTo>
                    <a:pt x="152" y="460"/>
                  </a:lnTo>
                  <a:lnTo>
                    <a:pt x="148" y="464"/>
                  </a:lnTo>
                  <a:lnTo>
                    <a:pt x="148" y="468"/>
                  </a:lnTo>
                  <a:lnTo>
                    <a:pt x="140" y="476"/>
                  </a:lnTo>
                  <a:lnTo>
                    <a:pt x="140" y="480"/>
                  </a:lnTo>
                  <a:lnTo>
                    <a:pt x="136" y="484"/>
                  </a:lnTo>
                  <a:lnTo>
                    <a:pt x="124" y="484"/>
                  </a:lnTo>
                  <a:lnTo>
                    <a:pt x="120" y="480"/>
                  </a:lnTo>
                  <a:lnTo>
                    <a:pt x="112" y="480"/>
                  </a:lnTo>
                  <a:lnTo>
                    <a:pt x="112" y="476"/>
                  </a:lnTo>
                  <a:lnTo>
                    <a:pt x="108" y="476"/>
                  </a:lnTo>
                  <a:lnTo>
                    <a:pt x="104" y="476"/>
                  </a:lnTo>
                  <a:lnTo>
                    <a:pt x="100" y="472"/>
                  </a:lnTo>
                  <a:lnTo>
                    <a:pt x="96" y="472"/>
                  </a:lnTo>
                  <a:lnTo>
                    <a:pt x="92" y="468"/>
                  </a:lnTo>
                  <a:lnTo>
                    <a:pt x="92" y="460"/>
                  </a:lnTo>
                  <a:lnTo>
                    <a:pt x="84" y="456"/>
                  </a:lnTo>
                  <a:lnTo>
                    <a:pt x="84" y="452"/>
                  </a:lnTo>
                  <a:lnTo>
                    <a:pt x="88" y="452"/>
                  </a:lnTo>
                  <a:lnTo>
                    <a:pt x="88" y="448"/>
                  </a:lnTo>
                  <a:lnTo>
                    <a:pt x="84" y="444"/>
                  </a:lnTo>
                  <a:lnTo>
                    <a:pt x="76" y="448"/>
                  </a:lnTo>
                  <a:lnTo>
                    <a:pt x="76" y="444"/>
                  </a:lnTo>
                  <a:lnTo>
                    <a:pt x="76" y="448"/>
                  </a:lnTo>
                  <a:lnTo>
                    <a:pt x="72" y="444"/>
                  </a:lnTo>
                  <a:lnTo>
                    <a:pt x="64" y="444"/>
                  </a:lnTo>
                  <a:lnTo>
                    <a:pt x="64" y="440"/>
                  </a:lnTo>
                  <a:lnTo>
                    <a:pt x="60" y="440"/>
                  </a:lnTo>
                  <a:lnTo>
                    <a:pt x="60" y="432"/>
                  </a:lnTo>
                  <a:lnTo>
                    <a:pt x="56" y="436"/>
                  </a:lnTo>
                  <a:lnTo>
                    <a:pt x="52" y="432"/>
                  </a:lnTo>
                  <a:lnTo>
                    <a:pt x="44" y="432"/>
                  </a:lnTo>
                  <a:lnTo>
                    <a:pt x="40" y="420"/>
                  </a:lnTo>
                  <a:lnTo>
                    <a:pt x="40" y="416"/>
                  </a:lnTo>
                  <a:lnTo>
                    <a:pt x="32" y="412"/>
                  </a:lnTo>
                  <a:lnTo>
                    <a:pt x="28" y="404"/>
                  </a:lnTo>
                  <a:lnTo>
                    <a:pt x="20" y="400"/>
                  </a:lnTo>
                  <a:lnTo>
                    <a:pt x="20" y="396"/>
                  </a:lnTo>
                  <a:lnTo>
                    <a:pt x="20" y="392"/>
                  </a:lnTo>
                  <a:lnTo>
                    <a:pt x="16" y="388"/>
                  </a:lnTo>
                  <a:lnTo>
                    <a:pt x="4" y="376"/>
                  </a:lnTo>
                  <a:lnTo>
                    <a:pt x="0" y="372"/>
                  </a:lnTo>
                  <a:lnTo>
                    <a:pt x="0" y="368"/>
                  </a:lnTo>
                  <a:lnTo>
                    <a:pt x="4" y="368"/>
                  </a:lnTo>
                  <a:lnTo>
                    <a:pt x="4" y="364"/>
                  </a:lnTo>
                  <a:lnTo>
                    <a:pt x="0" y="360"/>
                  </a:lnTo>
                  <a:lnTo>
                    <a:pt x="4" y="356"/>
                  </a:lnTo>
                  <a:lnTo>
                    <a:pt x="4" y="352"/>
                  </a:lnTo>
                  <a:lnTo>
                    <a:pt x="4" y="348"/>
                  </a:lnTo>
                  <a:lnTo>
                    <a:pt x="0" y="340"/>
                  </a:lnTo>
                  <a:lnTo>
                    <a:pt x="0" y="336"/>
                  </a:lnTo>
                  <a:lnTo>
                    <a:pt x="4" y="336"/>
                  </a:lnTo>
                  <a:lnTo>
                    <a:pt x="12" y="332"/>
                  </a:lnTo>
                  <a:lnTo>
                    <a:pt x="20" y="328"/>
                  </a:lnTo>
                  <a:lnTo>
                    <a:pt x="28" y="328"/>
                  </a:lnTo>
                  <a:lnTo>
                    <a:pt x="28" y="324"/>
                  </a:lnTo>
                  <a:lnTo>
                    <a:pt x="28" y="308"/>
                  </a:lnTo>
                  <a:lnTo>
                    <a:pt x="32" y="304"/>
                  </a:lnTo>
                  <a:lnTo>
                    <a:pt x="36" y="304"/>
                  </a:lnTo>
                  <a:lnTo>
                    <a:pt x="40" y="304"/>
                  </a:lnTo>
                  <a:lnTo>
                    <a:pt x="40" y="300"/>
                  </a:lnTo>
                  <a:lnTo>
                    <a:pt x="36" y="292"/>
                  </a:lnTo>
                  <a:lnTo>
                    <a:pt x="36" y="288"/>
                  </a:lnTo>
                  <a:lnTo>
                    <a:pt x="32" y="280"/>
                  </a:lnTo>
                  <a:lnTo>
                    <a:pt x="32" y="276"/>
                  </a:lnTo>
                  <a:lnTo>
                    <a:pt x="40" y="268"/>
                  </a:lnTo>
                  <a:lnTo>
                    <a:pt x="36" y="260"/>
                  </a:lnTo>
                  <a:lnTo>
                    <a:pt x="40" y="252"/>
                  </a:lnTo>
                  <a:lnTo>
                    <a:pt x="40" y="248"/>
                  </a:lnTo>
                  <a:lnTo>
                    <a:pt x="44" y="248"/>
                  </a:lnTo>
                  <a:lnTo>
                    <a:pt x="44" y="244"/>
                  </a:lnTo>
                  <a:lnTo>
                    <a:pt x="52" y="244"/>
                  </a:lnTo>
                  <a:lnTo>
                    <a:pt x="56" y="244"/>
                  </a:lnTo>
                  <a:lnTo>
                    <a:pt x="60" y="248"/>
                  </a:lnTo>
                  <a:lnTo>
                    <a:pt x="64" y="252"/>
                  </a:lnTo>
                  <a:lnTo>
                    <a:pt x="60" y="260"/>
                  </a:lnTo>
                  <a:lnTo>
                    <a:pt x="64" y="260"/>
                  </a:lnTo>
                  <a:lnTo>
                    <a:pt x="68" y="260"/>
                  </a:lnTo>
                  <a:lnTo>
                    <a:pt x="68" y="252"/>
                  </a:lnTo>
                  <a:lnTo>
                    <a:pt x="68" y="248"/>
                  </a:lnTo>
                  <a:lnTo>
                    <a:pt x="76" y="252"/>
                  </a:lnTo>
                  <a:lnTo>
                    <a:pt x="72" y="244"/>
                  </a:lnTo>
                  <a:lnTo>
                    <a:pt x="72" y="240"/>
                  </a:lnTo>
                  <a:lnTo>
                    <a:pt x="68" y="236"/>
                  </a:lnTo>
                  <a:lnTo>
                    <a:pt x="68" y="232"/>
                  </a:lnTo>
                  <a:lnTo>
                    <a:pt x="72" y="232"/>
                  </a:lnTo>
                  <a:lnTo>
                    <a:pt x="76" y="228"/>
                  </a:lnTo>
                  <a:lnTo>
                    <a:pt x="76" y="224"/>
                  </a:lnTo>
                  <a:lnTo>
                    <a:pt x="72" y="216"/>
                  </a:lnTo>
                  <a:lnTo>
                    <a:pt x="76" y="212"/>
                  </a:lnTo>
                  <a:lnTo>
                    <a:pt x="76" y="204"/>
                  </a:lnTo>
                  <a:lnTo>
                    <a:pt x="80" y="204"/>
                  </a:lnTo>
                  <a:lnTo>
                    <a:pt x="88" y="204"/>
                  </a:lnTo>
                  <a:lnTo>
                    <a:pt x="88" y="192"/>
                  </a:lnTo>
                  <a:lnTo>
                    <a:pt x="92" y="188"/>
                  </a:lnTo>
                  <a:lnTo>
                    <a:pt x="96" y="180"/>
                  </a:lnTo>
                  <a:lnTo>
                    <a:pt x="100" y="180"/>
                  </a:lnTo>
                  <a:lnTo>
                    <a:pt x="108" y="188"/>
                  </a:lnTo>
                  <a:lnTo>
                    <a:pt x="112" y="188"/>
                  </a:lnTo>
                  <a:lnTo>
                    <a:pt x="116" y="180"/>
                  </a:lnTo>
                  <a:lnTo>
                    <a:pt x="120" y="180"/>
                  </a:lnTo>
                  <a:lnTo>
                    <a:pt x="124" y="176"/>
                  </a:lnTo>
                  <a:lnTo>
                    <a:pt x="128" y="172"/>
                  </a:lnTo>
                  <a:lnTo>
                    <a:pt x="132" y="168"/>
                  </a:lnTo>
                  <a:lnTo>
                    <a:pt x="132" y="164"/>
                  </a:lnTo>
                  <a:lnTo>
                    <a:pt x="140" y="156"/>
                  </a:lnTo>
                  <a:lnTo>
                    <a:pt x="144" y="148"/>
                  </a:lnTo>
                  <a:lnTo>
                    <a:pt x="148" y="144"/>
                  </a:lnTo>
                  <a:lnTo>
                    <a:pt x="152" y="144"/>
                  </a:lnTo>
                  <a:lnTo>
                    <a:pt x="152" y="136"/>
                  </a:lnTo>
                  <a:lnTo>
                    <a:pt x="156" y="136"/>
                  </a:lnTo>
                  <a:lnTo>
                    <a:pt x="156" y="132"/>
                  </a:lnTo>
                  <a:lnTo>
                    <a:pt x="156" y="128"/>
                  </a:lnTo>
                  <a:lnTo>
                    <a:pt x="152" y="128"/>
                  </a:lnTo>
                  <a:lnTo>
                    <a:pt x="152" y="124"/>
                  </a:lnTo>
                  <a:lnTo>
                    <a:pt x="156" y="116"/>
                  </a:lnTo>
                  <a:lnTo>
                    <a:pt x="156" y="112"/>
                  </a:lnTo>
                  <a:lnTo>
                    <a:pt x="156" y="108"/>
                  </a:lnTo>
                  <a:lnTo>
                    <a:pt x="156" y="104"/>
                  </a:lnTo>
                  <a:lnTo>
                    <a:pt x="156" y="100"/>
                  </a:lnTo>
                  <a:lnTo>
                    <a:pt x="160" y="100"/>
                  </a:lnTo>
                  <a:lnTo>
                    <a:pt x="160" y="96"/>
                  </a:lnTo>
                  <a:lnTo>
                    <a:pt x="160" y="92"/>
                  </a:lnTo>
                  <a:lnTo>
                    <a:pt x="160" y="84"/>
                  </a:lnTo>
                  <a:lnTo>
                    <a:pt x="160" y="68"/>
                  </a:lnTo>
                  <a:lnTo>
                    <a:pt x="160" y="64"/>
                  </a:lnTo>
                  <a:lnTo>
                    <a:pt x="160" y="60"/>
                  </a:lnTo>
                  <a:lnTo>
                    <a:pt x="164" y="52"/>
                  </a:lnTo>
                  <a:lnTo>
                    <a:pt x="168" y="48"/>
                  </a:lnTo>
                  <a:lnTo>
                    <a:pt x="168" y="44"/>
                  </a:lnTo>
                  <a:lnTo>
                    <a:pt x="164" y="36"/>
                  </a:lnTo>
                  <a:lnTo>
                    <a:pt x="164" y="32"/>
                  </a:lnTo>
                  <a:lnTo>
                    <a:pt x="164" y="20"/>
                  </a:lnTo>
                  <a:lnTo>
                    <a:pt x="160" y="16"/>
                  </a:lnTo>
                  <a:lnTo>
                    <a:pt x="160" y="12"/>
                  </a:lnTo>
                  <a:lnTo>
                    <a:pt x="156" y="8"/>
                  </a:lnTo>
                  <a:lnTo>
                    <a:pt x="156" y="4"/>
                  </a:lnTo>
                  <a:lnTo>
                    <a:pt x="160" y="0"/>
                  </a:lnTo>
                  <a:lnTo>
                    <a:pt x="164" y="0"/>
                  </a:lnTo>
                  <a:lnTo>
                    <a:pt x="168" y="0"/>
                  </a:lnTo>
                  <a:lnTo>
                    <a:pt x="172" y="20"/>
                  </a:lnTo>
                  <a:lnTo>
                    <a:pt x="172" y="28"/>
                  </a:lnTo>
                  <a:lnTo>
                    <a:pt x="180" y="64"/>
                  </a:lnTo>
                  <a:lnTo>
                    <a:pt x="180" y="80"/>
                  </a:lnTo>
                  <a:lnTo>
                    <a:pt x="184" y="92"/>
                  </a:lnTo>
                  <a:lnTo>
                    <a:pt x="188" y="124"/>
                  </a:lnTo>
                  <a:lnTo>
                    <a:pt x="200" y="120"/>
                  </a:lnTo>
                  <a:lnTo>
                    <a:pt x="252" y="112"/>
                  </a:lnTo>
                  <a:lnTo>
                    <a:pt x="268" y="108"/>
                  </a:lnTo>
                  <a:lnTo>
                    <a:pt x="296" y="104"/>
                  </a:lnTo>
                  <a:lnTo>
                    <a:pt x="308" y="176"/>
                  </a:lnTo>
                  <a:lnTo>
                    <a:pt x="312" y="172"/>
                  </a:lnTo>
                  <a:lnTo>
                    <a:pt x="316" y="164"/>
                  </a:lnTo>
                  <a:lnTo>
                    <a:pt x="320" y="160"/>
                  </a:lnTo>
                  <a:lnTo>
                    <a:pt x="324" y="160"/>
                  </a:lnTo>
                  <a:lnTo>
                    <a:pt x="328" y="156"/>
                  </a:lnTo>
                  <a:lnTo>
                    <a:pt x="328" y="152"/>
                  </a:lnTo>
                  <a:lnTo>
                    <a:pt x="336" y="144"/>
                  </a:lnTo>
                  <a:lnTo>
                    <a:pt x="336" y="140"/>
                  </a:lnTo>
                  <a:lnTo>
                    <a:pt x="340" y="140"/>
                  </a:lnTo>
                  <a:lnTo>
                    <a:pt x="340" y="136"/>
                  </a:lnTo>
                  <a:lnTo>
                    <a:pt x="340" y="132"/>
                  </a:lnTo>
                  <a:lnTo>
                    <a:pt x="344" y="132"/>
                  </a:lnTo>
                  <a:lnTo>
                    <a:pt x="344" y="128"/>
                  </a:lnTo>
                  <a:lnTo>
                    <a:pt x="348" y="128"/>
                  </a:lnTo>
                  <a:lnTo>
                    <a:pt x="356" y="132"/>
                  </a:lnTo>
                  <a:lnTo>
                    <a:pt x="364" y="120"/>
                  </a:lnTo>
                  <a:lnTo>
                    <a:pt x="368" y="116"/>
                  </a:lnTo>
                  <a:lnTo>
                    <a:pt x="368" y="112"/>
                  </a:lnTo>
                  <a:lnTo>
                    <a:pt x="368" y="108"/>
                  </a:lnTo>
                  <a:lnTo>
                    <a:pt x="368" y="104"/>
                  </a:lnTo>
                  <a:lnTo>
                    <a:pt x="372" y="100"/>
                  </a:lnTo>
                  <a:lnTo>
                    <a:pt x="372" y="104"/>
                  </a:lnTo>
                  <a:lnTo>
                    <a:pt x="376" y="104"/>
                  </a:lnTo>
                  <a:lnTo>
                    <a:pt x="376" y="108"/>
                  </a:lnTo>
                  <a:lnTo>
                    <a:pt x="372" y="108"/>
                  </a:lnTo>
                  <a:lnTo>
                    <a:pt x="372" y="112"/>
                  </a:lnTo>
                  <a:lnTo>
                    <a:pt x="376" y="112"/>
                  </a:lnTo>
                  <a:lnTo>
                    <a:pt x="380" y="112"/>
                  </a:lnTo>
                  <a:lnTo>
                    <a:pt x="384" y="116"/>
                  </a:lnTo>
                  <a:lnTo>
                    <a:pt x="388" y="112"/>
                  </a:lnTo>
                  <a:lnTo>
                    <a:pt x="388" y="116"/>
                  </a:lnTo>
                  <a:lnTo>
                    <a:pt x="392" y="112"/>
                  </a:lnTo>
                  <a:lnTo>
                    <a:pt x="396" y="116"/>
                  </a:lnTo>
                  <a:lnTo>
                    <a:pt x="400" y="112"/>
                  </a:lnTo>
                  <a:lnTo>
                    <a:pt x="404" y="112"/>
                  </a:lnTo>
                  <a:lnTo>
                    <a:pt x="408" y="112"/>
                  </a:lnTo>
                  <a:lnTo>
                    <a:pt x="408" y="108"/>
                  </a:lnTo>
                  <a:lnTo>
                    <a:pt x="404" y="104"/>
                  </a:lnTo>
                  <a:lnTo>
                    <a:pt x="412" y="104"/>
                  </a:lnTo>
                  <a:lnTo>
                    <a:pt x="408" y="100"/>
                  </a:lnTo>
                  <a:lnTo>
                    <a:pt x="412" y="100"/>
                  </a:lnTo>
                  <a:lnTo>
                    <a:pt x="412" y="96"/>
                  </a:lnTo>
                  <a:lnTo>
                    <a:pt x="416" y="96"/>
                  </a:lnTo>
                  <a:lnTo>
                    <a:pt x="424" y="96"/>
                  </a:lnTo>
                  <a:lnTo>
                    <a:pt x="424" y="92"/>
                  </a:lnTo>
                  <a:lnTo>
                    <a:pt x="428" y="88"/>
                  </a:lnTo>
                  <a:lnTo>
                    <a:pt x="432" y="84"/>
                  </a:lnTo>
                  <a:lnTo>
                    <a:pt x="440" y="84"/>
                  </a:lnTo>
                  <a:lnTo>
                    <a:pt x="448" y="92"/>
                  </a:lnTo>
                  <a:lnTo>
                    <a:pt x="452" y="92"/>
                  </a:lnTo>
                  <a:lnTo>
                    <a:pt x="456" y="92"/>
                  </a:lnTo>
                  <a:lnTo>
                    <a:pt x="460" y="92"/>
                  </a:lnTo>
                  <a:lnTo>
                    <a:pt x="456" y="88"/>
                  </a:lnTo>
                  <a:lnTo>
                    <a:pt x="460" y="92"/>
                  </a:lnTo>
                  <a:lnTo>
                    <a:pt x="464" y="92"/>
                  </a:lnTo>
                  <a:lnTo>
                    <a:pt x="464" y="88"/>
                  </a:lnTo>
                  <a:lnTo>
                    <a:pt x="468" y="88"/>
                  </a:lnTo>
                  <a:lnTo>
                    <a:pt x="468" y="92"/>
                  </a:lnTo>
                  <a:lnTo>
                    <a:pt x="468" y="96"/>
                  </a:lnTo>
                  <a:lnTo>
                    <a:pt x="464" y="96"/>
                  </a:lnTo>
                  <a:lnTo>
                    <a:pt x="468" y="96"/>
                  </a:lnTo>
                  <a:lnTo>
                    <a:pt x="468" y="100"/>
                  </a:lnTo>
                  <a:lnTo>
                    <a:pt x="472" y="100"/>
                  </a:lnTo>
                  <a:lnTo>
                    <a:pt x="468" y="104"/>
                  </a:lnTo>
                  <a:lnTo>
                    <a:pt x="472" y="104"/>
                  </a:lnTo>
                  <a:lnTo>
                    <a:pt x="476" y="104"/>
                  </a:lnTo>
                  <a:lnTo>
                    <a:pt x="476" y="108"/>
                  </a:lnTo>
                  <a:lnTo>
                    <a:pt x="476" y="112"/>
                  </a:lnTo>
                  <a:lnTo>
                    <a:pt x="480" y="112"/>
                  </a:lnTo>
                  <a:lnTo>
                    <a:pt x="484" y="116"/>
                  </a:lnTo>
                  <a:lnTo>
                    <a:pt x="484" y="120"/>
                  </a:lnTo>
                  <a:lnTo>
                    <a:pt x="484" y="124"/>
                  </a:lnTo>
                  <a:lnTo>
                    <a:pt x="488" y="124"/>
                  </a:lnTo>
                  <a:lnTo>
                    <a:pt x="484" y="132"/>
                  </a:lnTo>
                  <a:lnTo>
                    <a:pt x="484" y="136"/>
                  </a:lnTo>
                  <a:lnTo>
                    <a:pt x="484" y="144"/>
                  </a:lnTo>
                  <a:lnTo>
                    <a:pt x="480" y="152"/>
                  </a:lnTo>
                  <a:lnTo>
                    <a:pt x="456" y="140"/>
                  </a:lnTo>
                  <a:lnTo>
                    <a:pt x="432" y="124"/>
                  </a:lnTo>
                  <a:lnTo>
                    <a:pt x="428" y="124"/>
                  </a:lnTo>
                  <a:lnTo>
                    <a:pt x="420" y="120"/>
                  </a:lnTo>
                  <a:lnTo>
                    <a:pt x="420" y="128"/>
                  </a:lnTo>
                  <a:lnTo>
                    <a:pt x="420" y="132"/>
                  </a:lnTo>
                  <a:lnTo>
                    <a:pt x="424" y="132"/>
                  </a:lnTo>
                  <a:lnTo>
                    <a:pt x="424" y="136"/>
                  </a:lnTo>
                  <a:lnTo>
                    <a:pt x="416" y="148"/>
                  </a:lnTo>
                  <a:lnTo>
                    <a:pt x="420" y="148"/>
                  </a:lnTo>
                  <a:lnTo>
                    <a:pt x="416" y="152"/>
                  </a:lnTo>
                  <a:lnTo>
                    <a:pt x="416" y="156"/>
                  </a:lnTo>
                  <a:lnTo>
                    <a:pt x="420" y="160"/>
                  </a:lnTo>
                  <a:lnTo>
                    <a:pt x="420" y="164"/>
                  </a:lnTo>
                  <a:lnTo>
                    <a:pt x="416" y="168"/>
                  </a:lnTo>
                  <a:lnTo>
                    <a:pt x="412" y="168"/>
                  </a:lnTo>
                  <a:lnTo>
                    <a:pt x="412" y="172"/>
                  </a:lnTo>
                  <a:lnTo>
                    <a:pt x="408" y="176"/>
                  </a:lnTo>
                  <a:lnTo>
                    <a:pt x="408" y="180"/>
                  </a:lnTo>
                  <a:lnTo>
                    <a:pt x="408" y="184"/>
                  </a:lnTo>
                  <a:lnTo>
                    <a:pt x="404" y="192"/>
                  </a:lnTo>
                  <a:lnTo>
                    <a:pt x="404" y="188"/>
                  </a:lnTo>
                  <a:lnTo>
                    <a:pt x="400" y="192"/>
                  </a:lnTo>
                  <a:lnTo>
                    <a:pt x="400" y="200"/>
                  </a:lnTo>
                  <a:lnTo>
                    <a:pt x="396" y="200"/>
                  </a:lnTo>
                  <a:lnTo>
                    <a:pt x="392" y="196"/>
                  </a:lnTo>
                  <a:lnTo>
                    <a:pt x="392" y="200"/>
                  </a:lnTo>
                  <a:lnTo>
                    <a:pt x="388" y="204"/>
                  </a:lnTo>
                  <a:lnTo>
                    <a:pt x="388" y="212"/>
                  </a:lnTo>
                  <a:lnTo>
                    <a:pt x="384" y="224"/>
                  </a:lnTo>
                  <a:lnTo>
                    <a:pt x="368" y="216"/>
                  </a:lnTo>
                  <a:lnTo>
                    <a:pt x="364" y="220"/>
                  </a:lnTo>
                  <a:lnTo>
                    <a:pt x="364" y="224"/>
                  </a:lnTo>
                  <a:lnTo>
                    <a:pt x="364" y="228"/>
                  </a:lnTo>
                  <a:lnTo>
                    <a:pt x="360" y="236"/>
                  </a:lnTo>
                  <a:lnTo>
                    <a:pt x="364" y="240"/>
                  </a:lnTo>
                  <a:lnTo>
                    <a:pt x="360" y="240"/>
                  </a:lnTo>
                  <a:lnTo>
                    <a:pt x="360" y="244"/>
                  </a:lnTo>
                  <a:lnTo>
                    <a:pt x="352" y="26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29" name="Freeform 34"/>
            <p:cNvSpPr>
              <a:spLocks noEditPoints="1"/>
            </p:cNvSpPr>
            <p:nvPr/>
          </p:nvSpPr>
          <p:spPr bwMode="auto">
            <a:xfrm>
              <a:off x="3610616" y="2187935"/>
              <a:ext cx="303002" cy="139565"/>
            </a:xfrm>
            <a:custGeom>
              <a:avLst/>
              <a:gdLst>
                <a:gd name="T0" fmla="*/ 2147483647 w 492"/>
                <a:gd name="T1" fmla="*/ 2147483647 h 236"/>
                <a:gd name="T2" fmla="*/ 2147483647 w 492"/>
                <a:gd name="T3" fmla="*/ 2147483647 h 236"/>
                <a:gd name="T4" fmla="*/ 2147483647 w 492"/>
                <a:gd name="T5" fmla="*/ 2147483647 h 236"/>
                <a:gd name="T6" fmla="*/ 2147483647 w 492"/>
                <a:gd name="T7" fmla="*/ 2147483647 h 236"/>
                <a:gd name="T8" fmla="*/ 2147483647 w 492"/>
                <a:gd name="T9" fmla="*/ 2147483647 h 236"/>
                <a:gd name="T10" fmla="*/ 2147483647 w 492"/>
                <a:gd name="T11" fmla="*/ 2147483647 h 236"/>
                <a:gd name="T12" fmla="*/ 2147483647 w 492"/>
                <a:gd name="T13" fmla="*/ 2147483647 h 236"/>
                <a:gd name="T14" fmla="*/ 2147483647 w 492"/>
                <a:gd name="T15" fmla="*/ 2147483647 h 236"/>
                <a:gd name="T16" fmla="*/ 2147483647 w 492"/>
                <a:gd name="T17" fmla="*/ 2147483647 h 236"/>
                <a:gd name="T18" fmla="*/ 2147483647 w 492"/>
                <a:gd name="T19" fmla="*/ 2147483647 h 236"/>
                <a:gd name="T20" fmla="*/ 2147483647 w 492"/>
                <a:gd name="T21" fmla="*/ 2147483647 h 236"/>
                <a:gd name="T22" fmla="*/ 2147483647 w 492"/>
                <a:gd name="T23" fmla="*/ 2147483647 h 236"/>
                <a:gd name="T24" fmla="*/ 2147483647 w 492"/>
                <a:gd name="T25" fmla="*/ 2147483647 h 236"/>
                <a:gd name="T26" fmla="*/ 2147483647 w 492"/>
                <a:gd name="T27" fmla="*/ 2147483647 h 236"/>
                <a:gd name="T28" fmla="*/ 2147483647 w 492"/>
                <a:gd name="T29" fmla="*/ 2147483647 h 236"/>
                <a:gd name="T30" fmla="*/ 2147483647 w 492"/>
                <a:gd name="T31" fmla="*/ 2147483647 h 236"/>
                <a:gd name="T32" fmla="*/ 2147483647 w 492"/>
                <a:gd name="T33" fmla="*/ 2147483647 h 236"/>
                <a:gd name="T34" fmla="*/ 2147483647 w 492"/>
                <a:gd name="T35" fmla="*/ 2147483647 h 236"/>
                <a:gd name="T36" fmla="*/ 2147483647 w 492"/>
                <a:gd name="T37" fmla="*/ 2147483647 h 236"/>
                <a:gd name="T38" fmla="*/ 2147483647 w 492"/>
                <a:gd name="T39" fmla="*/ 2147483647 h 236"/>
                <a:gd name="T40" fmla="*/ 2147483647 w 492"/>
                <a:gd name="T41" fmla="*/ 2147483647 h 236"/>
                <a:gd name="T42" fmla="*/ 2147483647 w 492"/>
                <a:gd name="T43" fmla="*/ 2147483647 h 236"/>
                <a:gd name="T44" fmla="*/ 2147483647 w 492"/>
                <a:gd name="T45" fmla="*/ 2147483647 h 236"/>
                <a:gd name="T46" fmla="*/ 2147483647 w 492"/>
                <a:gd name="T47" fmla="*/ 2147483647 h 236"/>
                <a:gd name="T48" fmla="*/ 2147483647 w 492"/>
                <a:gd name="T49" fmla="*/ 2147483647 h 236"/>
                <a:gd name="T50" fmla="*/ 2147483647 w 492"/>
                <a:gd name="T51" fmla="*/ 2147483647 h 236"/>
                <a:gd name="T52" fmla="*/ 2147483647 w 492"/>
                <a:gd name="T53" fmla="*/ 2147483647 h 236"/>
                <a:gd name="T54" fmla="*/ 2147483647 w 492"/>
                <a:gd name="T55" fmla="*/ 2147483647 h 236"/>
                <a:gd name="T56" fmla="*/ 2147483647 w 492"/>
                <a:gd name="T57" fmla="*/ 2147483647 h 236"/>
                <a:gd name="T58" fmla="*/ 2147483647 w 492"/>
                <a:gd name="T59" fmla="*/ 2147483647 h 236"/>
                <a:gd name="T60" fmla="*/ 2147483647 w 492"/>
                <a:gd name="T61" fmla="*/ 2147483647 h 236"/>
                <a:gd name="T62" fmla="*/ 2147483647 w 492"/>
                <a:gd name="T63" fmla="*/ 2147483647 h 236"/>
                <a:gd name="T64" fmla="*/ 2147483647 w 492"/>
                <a:gd name="T65" fmla="*/ 2147483647 h 236"/>
                <a:gd name="T66" fmla="*/ 2147483647 w 492"/>
                <a:gd name="T67" fmla="*/ 2147483647 h 236"/>
                <a:gd name="T68" fmla="*/ 2147483647 w 492"/>
                <a:gd name="T69" fmla="*/ 2147483647 h 236"/>
                <a:gd name="T70" fmla="*/ 2147483647 w 492"/>
                <a:gd name="T71" fmla="*/ 2147483647 h 236"/>
                <a:gd name="T72" fmla="*/ 2147483647 w 492"/>
                <a:gd name="T73" fmla="*/ 2147483647 h 236"/>
                <a:gd name="T74" fmla="*/ 2147483647 w 492"/>
                <a:gd name="T75" fmla="*/ 2147483647 h 236"/>
                <a:gd name="T76" fmla="*/ 2147483647 w 492"/>
                <a:gd name="T77" fmla="*/ 2147483647 h 236"/>
                <a:gd name="T78" fmla="*/ 2147483647 w 492"/>
                <a:gd name="T79" fmla="*/ 2147483647 h 236"/>
                <a:gd name="T80" fmla="*/ 2147483647 w 492"/>
                <a:gd name="T81" fmla="*/ 2147483647 h 236"/>
                <a:gd name="T82" fmla="*/ 2147483647 w 492"/>
                <a:gd name="T83" fmla="*/ 2147483647 h 236"/>
                <a:gd name="T84" fmla="*/ 2147483647 w 492"/>
                <a:gd name="T85" fmla="*/ 2147483647 h 236"/>
                <a:gd name="T86" fmla="*/ 2147483647 w 492"/>
                <a:gd name="T87" fmla="*/ 2147483647 h 236"/>
                <a:gd name="T88" fmla="*/ 2147483647 w 492"/>
                <a:gd name="T89" fmla="*/ 2147483647 h 236"/>
                <a:gd name="T90" fmla="*/ 2147483647 w 492"/>
                <a:gd name="T91" fmla="*/ 2147483647 h 236"/>
                <a:gd name="T92" fmla="*/ 2147483647 w 492"/>
                <a:gd name="T93" fmla="*/ 2147483647 h 236"/>
                <a:gd name="T94" fmla="*/ 2147483647 w 492"/>
                <a:gd name="T95" fmla="*/ 2147483647 h 236"/>
                <a:gd name="T96" fmla="*/ 2147483647 w 492"/>
                <a:gd name="T97" fmla="*/ 2147483647 h 236"/>
                <a:gd name="T98" fmla="*/ 2147483647 w 492"/>
                <a:gd name="T99" fmla="*/ 2147483647 h 236"/>
                <a:gd name="T100" fmla="*/ 2147483647 w 492"/>
                <a:gd name="T101" fmla="*/ 2147483647 h 236"/>
                <a:gd name="T102" fmla="*/ 2147483647 w 492"/>
                <a:gd name="T103" fmla="*/ 2147483647 h 236"/>
                <a:gd name="T104" fmla="*/ 2147483647 w 492"/>
                <a:gd name="T105" fmla="*/ 2147483647 h 236"/>
                <a:gd name="T106" fmla="*/ 2147483647 w 492"/>
                <a:gd name="T107" fmla="*/ 2147483647 h 236"/>
                <a:gd name="T108" fmla="*/ 2147483647 w 492"/>
                <a:gd name="T109" fmla="*/ 2147483647 h 236"/>
                <a:gd name="T110" fmla="*/ 2147483647 w 492"/>
                <a:gd name="T111" fmla="*/ 2147483647 h 236"/>
                <a:gd name="T112" fmla="*/ 2147483647 w 492"/>
                <a:gd name="T113" fmla="*/ 2147483647 h 236"/>
                <a:gd name="T114" fmla="*/ 2147483647 w 492"/>
                <a:gd name="T115" fmla="*/ 2147483647 h 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2"/>
                <a:gd name="T175" fmla="*/ 0 h 236"/>
                <a:gd name="T176" fmla="*/ 492 w 492"/>
                <a:gd name="T177" fmla="*/ 236 h 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2" h="236">
                  <a:moveTo>
                    <a:pt x="420" y="140"/>
                  </a:moveTo>
                  <a:lnTo>
                    <a:pt x="420" y="152"/>
                  </a:lnTo>
                  <a:lnTo>
                    <a:pt x="424" y="168"/>
                  </a:lnTo>
                  <a:lnTo>
                    <a:pt x="460" y="160"/>
                  </a:lnTo>
                  <a:lnTo>
                    <a:pt x="488" y="152"/>
                  </a:lnTo>
                  <a:lnTo>
                    <a:pt x="484" y="168"/>
                  </a:lnTo>
                  <a:lnTo>
                    <a:pt x="488" y="180"/>
                  </a:lnTo>
                  <a:lnTo>
                    <a:pt x="480" y="192"/>
                  </a:lnTo>
                  <a:lnTo>
                    <a:pt x="472" y="212"/>
                  </a:lnTo>
                  <a:lnTo>
                    <a:pt x="472" y="220"/>
                  </a:lnTo>
                  <a:lnTo>
                    <a:pt x="448" y="228"/>
                  </a:lnTo>
                  <a:lnTo>
                    <a:pt x="444" y="232"/>
                  </a:lnTo>
                  <a:lnTo>
                    <a:pt x="420" y="236"/>
                  </a:lnTo>
                  <a:lnTo>
                    <a:pt x="428" y="216"/>
                  </a:lnTo>
                  <a:lnTo>
                    <a:pt x="412" y="208"/>
                  </a:lnTo>
                  <a:lnTo>
                    <a:pt x="416" y="200"/>
                  </a:lnTo>
                  <a:lnTo>
                    <a:pt x="420" y="196"/>
                  </a:lnTo>
                  <a:lnTo>
                    <a:pt x="412" y="196"/>
                  </a:lnTo>
                  <a:lnTo>
                    <a:pt x="408" y="184"/>
                  </a:lnTo>
                  <a:lnTo>
                    <a:pt x="404" y="196"/>
                  </a:lnTo>
                  <a:lnTo>
                    <a:pt x="400" y="196"/>
                  </a:lnTo>
                  <a:lnTo>
                    <a:pt x="396" y="192"/>
                  </a:lnTo>
                  <a:lnTo>
                    <a:pt x="392" y="200"/>
                  </a:lnTo>
                  <a:lnTo>
                    <a:pt x="364" y="184"/>
                  </a:lnTo>
                  <a:lnTo>
                    <a:pt x="364" y="176"/>
                  </a:lnTo>
                  <a:lnTo>
                    <a:pt x="372" y="168"/>
                  </a:lnTo>
                  <a:lnTo>
                    <a:pt x="364" y="160"/>
                  </a:lnTo>
                  <a:lnTo>
                    <a:pt x="388" y="160"/>
                  </a:lnTo>
                  <a:lnTo>
                    <a:pt x="388" y="152"/>
                  </a:lnTo>
                  <a:lnTo>
                    <a:pt x="384" y="156"/>
                  </a:lnTo>
                  <a:lnTo>
                    <a:pt x="380" y="156"/>
                  </a:lnTo>
                  <a:lnTo>
                    <a:pt x="372" y="144"/>
                  </a:lnTo>
                  <a:lnTo>
                    <a:pt x="368" y="144"/>
                  </a:lnTo>
                  <a:lnTo>
                    <a:pt x="360" y="136"/>
                  </a:lnTo>
                  <a:lnTo>
                    <a:pt x="356" y="136"/>
                  </a:lnTo>
                  <a:lnTo>
                    <a:pt x="352" y="152"/>
                  </a:lnTo>
                  <a:lnTo>
                    <a:pt x="352" y="148"/>
                  </a:lnTo>
                  <a:lnTo>
                    <a:pt x="356" y="128"/>
                  </a:lnTo>
                  <a:lnTo>
                    <a:pt x="364" y="136"/>
                  </a:lnTo>
                  <a:lnTo>
                    <a:pt x="368" y="132"/>
                  </a:lnTo>
                  <a:lnTo>
                    <a:pt x="368" y="120"/>
                  </a:lnTo>
                  <a:lnTo>
                    <a:pt x="372" y="116"/>
                  </a:lnTo>
                  <a:lnTo>
                    <a:pt x="368" y="108"/>
                  </a:lnTo>
                  <a:lnTo>
                    <a:pt x="368" y="112"/>
                  </a:lnTo>
                  <a:lnTo>
                    <a:pt x="360" y="108"/>
                  </a:lnTo>
                  <a:lnTo>
                    <a:pt x="364" y="88"/>
                  </a:lnTo>
                  <a:lnTo>
                    <a:pt x="352" y="92"/>
                  </a:lnTo>
                  <a:lnTo>
                    <a:pt x="348" y="88"/>
                  </a:lnTo>
                  <a:lnTo>
                    <a:pt x="348" y="76"/>
                  </a:lnTo>
                  <a:lnTo>
                    <a:pt x="356" y="60"/>
                  </a:lnTo>
                  <a:lnTo>
                    <a:pt x="364" y="52"/>
                  </a:lnTo>
                  <a:lnTo>
                    <a:pt x="384" y="44"/>
                  </a:lnTo>
                  <a:lnTo>
                    <a:pt x="368" y="48"/>
                  </a:lnTo>
                  <a:lnTo>
                    <a:pt x="368" y="36"/>
                  </a:lnTo>
                  <a:lnTo>
                    <a:pt x="364" y="28"/>
                  </a:lnTo>
                  <a:lnTo>
                    <a:pt x="360" y="24"/>
                  </a:lnTo>
                  <a:lnTo>
                    <a:pt x="356" y="28"/>
                  </a:lnTo>
                  <a:lnTo>
                    <a:pt x="352" y="48"/>
                  </a:lnTo>
                  <a:lnTo>
                    <a:pt x="344" y="56"/>
                  </a:lnTo>
                  <a:lnTo>
                    <a:pt x="328" y="56"/>
                  </a:lnTo>
                  <a:lnTo>
                    <a:pt x="332" y="76"/>
                  </a:lnTo>
                  <a:lnTo>
                    <a:pt x="316" y="80"/>
                  </a:lnTo>
                  <a:lnTo>
                    <a:pt x="308" y="80"/>
                  </a:lnTo>
                  <a:lnTo>
                    <a:pt x="312" y="80"/>
                  </a:lnTo>
                  <a:lnTo>
                    <a:pt x="312" y="88"/>
                  </a:lnTo>
                  <a:lnTo>
                    <a:pt x="312" y="92"/>
                  </a:lnTo>
                  <a:lnTo>
                    <a:pt x="316" y="88"/>
                  </a:lnTo>
                  <a:lnTo>
                    <a:pt x="332" y="92"/>
                  </a:lnTo>
                  <a:lnTo>
                    <a:pt x="332" y="124"/>
                  </a:lnTo>
                  <a:lnTo>
                    <a:pt x="328" y="144"/>
                  </a:lnTo>
                  <a:lnTo>
                    <a:pt x="332" y="152"/>
                  </a:lnTo>
                  <a:lnTo>
                    <a:pt x="340" y="176"/>
                  </a:lnTo>
                  <a:lnTo>
                    <a:pt x="356" y="192"/>
                  </a:lnTo>
                  <a:lnTo>
                    <a:pt x="356" y="196"/>
                  </a:lnTo>
                  <a:lnTo>
                    <a:pt x="352" y="200"/>
                  </a:lnTo>
                  <a:lnTo>
                    <a:pt x="348" y="200"/>
                  </a:lnTo>
                  <a:lnTo>
                    <a:pt x="340" y="192"/>
                  </a:lnTo>
                  <a:lnTo>
                    <a:pt x="328" y="188"/>
                  </a:lnTo>
                  <a:lnTo>
                    <a:pt x="364" y="216"/>
                  </a:lnTo>
                  <a:lnTo>
                    <a:pt x="372" y="236"/>
                  </a:lnTo>
                  <a:lnTo>
                    <a:pt x="340" y="216"/>
                  </a:lnTo>
                  <a:lnTo>
                    <a:pt x="320" y="220"/>
                  </a:lnTo>
                  <a:lnTo>
                    <a:pt x="304" y="200"/>
                  </a:lnTo>
                  <a:lnTo>
                    <a:pt x="304" y="216"/>
                  </a:lnTo>
                  <a:lnTo>
                    <a:pt x="296" y="212"/>
                  </a:lnTo>
                  <a:lnTo>
                    <a:pt x="292" y="200"/>
                  </a:lnTo>
                  <a:lnTo>
                    <a:pt x="268" y="208"/>
                  </a:lnTo>
                  <a:lnTo>
                    <a:pt x="264" y="208"/>
                  </a:lnTo>
                  <a:lnTo>
                    <a:pt x="260" y="196"/>
                  </a:lnTo>
                  <a:lnTo>
                    <a:pt x="272" y="172"/>
                  </a:lnTo>
                  <a:lnTo>
                    <a:pt x="272" y="168"/>
                  </a:lnTo>
                  <a:lnTo>
                    <a:pt x="272" y="164"/>
                  </a:lnTo>
                  <a:lnTo>
                    <a:pt x="276" y="160"/>
                  </a:lnTo>
                  <a:lnTo>
                    <a:pt x="276" y="152"/>
                  </a:lnTo>
                  <a:lnTo>
                    <a:pt x="288" y="136"/>
                  </a:lnTo>
                  <a:lnTo>
                    <a:pt x="276" y="128"/>
                  </a:lnTo>
                  <a:lnTo>
                    <a:pt x="272" y="124"/>
                  </a:lnTo>
                  <a:lnTo>
                    <a:pt x="264" y="132"/>
                  </a:lnTo>
                  <a:lnTo>
                    <a:pt x="260" y="128"/>
                  </a:lnTo>
                  <a:lnTo>
                    <a:pt x="252" y="132"/>
                  </a:lnTo>
                  <a:lnTo>
                    <a:pt x="248" y="124"/>
                  </a:lnTo>
                  <a:lnTo>
                    <a:pt x="240" y="120"/>
                  </a:lnTo>
                  <a:lnTo>
                    <a:pt x="236" y="120"/>
                  </a:lnTo>
                  <a:lnTo>
                    <a:pt x="228" y="120"/>
                  </a:lnTo>
                  <a:lnTo>
                    <a:pt x="224" y="120"/>
                  </a:lnTo>
                  <a:lnTo>
                    <a:pt x="224" y="116"/>
                  </a:lnTo>
                  <a:lnTo>
                    <a:pt x="220" y="116"/>
                  </a:lnTo>
                  <a:lnTo>
                    <a:pt x="216" y="112"/>
                  </a:lnTo>
                  <a:lnTo>
                    <a:pt x="220" y="108"/>
                  </a:lnTo>
                  <a:lnTo>
                    <a:pt x="220" y="100"/>
                  </a:lnTo>
                  <a:lnTo>
                    <a:pt x="216" y="100"/>
                  </a:lnTo>
                  <a:lnTo>
                    <a:pt x="212" y="96"/>
                  </a:lnTo>
                  <a:lnTo>
                    <a:pt x="208" y="92"/>
                  </a:lnTo>
                  <a:lnTo>
                    <a:pt x="204" y="92"/>
                  </a:lnTo>
                  <a:lnTo>
                    <a:pt x="196" y="92"/>
                  </a:lnTo>
                  <a:lnTo>
                    <a:pt x="192" y="92"/>
                  </a:lnTo>
                  <a:lnTo>
                    <a:pt x="188" y="92"/>
                  </a:lnTo>
                  <a:lnTo>
                    <a:pt x="188" y="88"/>
                  </a:lnTo>
                  <a:lnTo>
                    <a:pt x="188" y="84"/>
                  </a:lnTo>
                  <a:lnTo>
                    <a:pt x="184" y="80"/>
                  </a:lnTo>
                  <a:lnTo>
                    <a:pt x="180" y="80"/>
                  </a:lnTo>
                  <a:lnTo>
                    <a:pt x="180" y="76"/>
                  </a:lnTo>
                  <a:lnTo>
                    <a:pt x="180" y="72"/>
                  </a:lnTo>
                  <a:lnTo>
                    <a:pt x="176" y="72"/>
                  </a:lnTo>
                  <a:lnTo>
                    <a:pt x="172" y="72"/>
                  </a:lnTo>
                  <a:lnTo>
                    <a:pt x="176" y="68"/>
                  </a:lnTo>
                  <a:lnTo>
                    <a:pt x="172" y="68"/>
                  </a:lnTo>
                  <a:lnTo>
                    <a:pt x="172" y="64"/>
                  </a:lnTo>
                  <a:lnTo>
                    <a:pt x="168" y="64"/>
                  </a:lnTo>
                  <a:lnTo>
                    <a:pt x="172" y="64"/>
                  </a:lnTo>
                  <a:lnTo>
                    <a:pt x="172" y="60"/>
                  </a:lnTo>
                  <a:lnTo>
                    <a:pt x="172" y="56"/>
                  </a:lnTo>
                  <a:lnTo>
                    <a:pt x="168" y="56"/>
                  </a:lnTo>
                  <a:lnTo>
                    <a:pt x="168" y="60"/>
                  </a:lnTo>
                  <a:lnTo>
                    <a:pt x="164" y="60"/>
                  </a:lnTo>
                  <a:lnTo>
                    <a:pt x="160" y="56"/>
                  </a:lnTo>
                  <a:lnTo>
                    <a:pt x="164" y="60"/>
                  </a:lnTo>
                  <a:lnTo>
                    <a:pt x="160" y="60"/>
                  </a:lnTo>
                  <a:lnTo>
                    <a:pt x="156" y="60"/>
                  </a:lnTo>
                  <a:lnTo>
                    <a:pt x="152" y="60"/>
                  </a:lnTo>
                  <a:lnTo>
                    <a:pt x="144" y="52"/>
                  </a:lnTo>
                  <a:lnTo>
                    <a:pt x="136" y="52"/>
                  </a:lnTo>
                  <a:lnTo>
                    <a:pt x="132" y="56"/>
                  </a:lnTo>
                  <a:lnTo>
                    <a:pt x="128" y="60"/>
                  </a:lnTo>
                  <a:lnTo>
                    <a:pt x="128" y="64"/>
                  </a:lnTo>
                  <a:lnTo>
                    <a:pt x="120" y="64"/>
                  </a:lnTo>
                  <a:lnTo>
                    <a:pt x="116" y="64"/>
                  </a:lnTo>
                  <a:lnTo>
                    <a:pt x="116" y="68"/>
                  </a:lnTo>
                  <a:lnTo>
                    <a:pt x="112" y="68"/>
                  </a:lnTo>
                  <a:lnTo>
                    <a:pt x="116" y="72"/>
                  </a:lnTo>
                  <a:lnTo>
                    <a:pt x="108" y="72"/>
                  </a:lnTo>
                  <a:lnTo>
                    <a:pt x="112" y="76"/>
                  </a:lnTo>
                  <a:lnTo>
                    <a:pt x="112" y="80"/>
                  </a:lnTo>
                  <a:lnTo>
                    <a:pt x="108" y="80"/>
                  </a:lnTo>
                  <a:lnTo>
                    <a:pt x="104" y="80"/>
                  </a:lnTo>
                  <a:lnTo>
                    <a:pt x="100" y="84"/>
                  </a:lnTo>
                  <a:lnTo>
                    <a:pt x="96" y="80"/>
                  </a:lnTo>
                  <a:lnTo>
                    <a:pt x="92" y="84"/>
                  </a:lnTo>
                  <a:lnTo>
                    <a:pt x="92" y="80"/>
                  </a:lnTo>
                  <a:lnTo>
                    <a:pt x="88" y="84"/>
                  </a:lnTo>
                  <a:lnTo>
                    <a:pt x="84" y="80"/>
                  </a:lnTo>
                  <a:lnTo>
                    <a:pt x="80" y="80"/>
                  </a:lnTo>
                  <a:lnTo>
                    <a:pt x="76" y="80"/>
                  </a:lnTo>
                  <a:lnTo>
                    <a:pt x="76" y="76"/>
                  </a:lnTo>
                  <a:lnTo>
                    <a:pt x="80" y="76"/>
                  </a:lnTo>
                  <a:lnTo>
                    <a:pt x="80" y="72"/>
                  </a:lnTo>
                  <a:lnTo>
                    <a:pt x="76" y="72"/>
                  </a:lnTo>
                  <a:lnTo>
                    <a:pt x="76" y="68"/>
                  </a:lnTo>
                  <a:lnTo>
                    <a:pt x="72" y="72"/>
                  </a:lnTo>
                  <a:lnTo>
                    <a:pt x="72" y="76"/>
                  </a:lnTo>
                  <a:lnTo>
                    <a:pt x="72" y="80"/>
                  </a:lnTo>
                  <a:lnTo>
                    <a:pt x="72" y="84"/>
                  </a:lnTo>
                  <a:lnTo>
                    <a:pt x="68" y="88"/>
                  </a:lnTo>
                  <a:lnTo>
                    <a:pt x="60" y="100"/>
                  </a:lnTo>
                  <a:lnTo>
                    <a:pt x="52" y="96"/>
                  </a:lnTo>
                  <a:lnTo>
                    <a:pt x="48" y="96"/>
                  </a:lnTo>
                  <a:lnTo>
                    <a:pt x="48" y="100"/>
                  </a:lnTo>
                  <a:lnTo>
                    <a:pt x="44" y="100"/>
                  </a:lnTo>
                  <a:lnTo>
                    <a:pt x="44" y="104"/>
                  </a:lnTo>
                  <a:lnTo>
                    <a:pt x="44" y="108"/>
                  </a:lnTo>
                  <a:lnTo>
                    <a:pt x="40" y="108"/>
                  </a:lnTo>
                  <a:lnTo>
                    <a:pt x="40" y="112"/>
                  </a:lnTo>
                  <a:lnTo>
                    <a:pt x="32" y="120"/>
                  </a:lnTo>
                  <a:lnTo>
                    <a:pt x="32" y="124"/>
                  </a:lnTo>
                  <a:lnTo>
                    <a:pt x="28" y="128"/>
                  </a:lnTo>
                  <a:lnTo>
                    <a:pt x="24" y="128"/>
                  </a:lnTo>
                  <a:lnTo>
                    <a:pt x="20" y="132"/>
                  </a:lnTo>
                  <a:lnTo>
                    <a:pt x="16" y="140"/>
                  </a:lnTo>
                  <a:lnTo>
                    <a:pt x="12" y="144"/>
                  </a:lnTo>
                  <a:lnTo>
                    <a:pt x="0" y="72"/>
                  </a:lnTo>
                  <a:lnTo>
                    <a:pt x="8" y="72"/>
                  </a:lnTo>
                  <a:lnTo>
                    <a:pt x="56" y="64"/>
                  </a:lnTo>
                  <a:lnTo>
                    <a:pt x="68" y="60"/>
                  </a:lnTo>
                  <a:lnTo>
                    <a:pt x="112" y="52"/>
                  </a:lnTo>
                  <a:lnTo>
                    <a:pt x="116" y="52"/>
                  </a:lnTo>
                  <a:lnTo>
                    <a:pt x="144" y="44"/>
                  </a:lnTo>
                  <a:lnTo>
                    <a:pt x="208" y="36"/>
                  </a:lnTo>
                  <a:lnTo>
                    <a:pt x="208" y="32"/>
                  </a:lnTo>
                  <a:lnTo>
                    <a:pt x="232" y="28"/>
                  </a:lnTo>
                  <a:lnTo>
                    <a:pt x="256" y="24"/>
                  </a:lnTo>
                  <a:lnTo>
                    <a:pt x="276" y="20"/>
                  </a:lnTo>
                  <a:lnTo>
                    <a:pt x="300" y="16"/>
                  </a:lnTo>
                  <a:lnTo>
                    <a:pt x="332" y="8"/>
                  </a:lnTo>
                  <a:lnTo>
                    <a:pt x="344" y="4"/>
                  </a:lnTo>
                  <a:lnTo>
                    <a:pt x="380" y="0"/>
                  </a:lnTo>
                  <a:lnTo>
                    <a:pt x="392" y="44"/>
                  </a:lnTo>
                  <a:lnTo>
                    <a:pt x="392" y="56"/>
                  </a:lnTo>
                  <a:lnTo>
                    <a:pt x="396" y="60"/>
                  </a:lnTo>
                  <a:lnTo>
                    <a:pt x="400" y="76"/>
                  </a:lnTo>
                  <a:lnTo>
                    <a:pt x="412" y="116"/>
                  </a:lnTo>
                  <a:lnTo>
                    <a:pt x="420" y="140"/>
                  </a:lnTo>
                  <a:close/>
                  <a:moveTo>
                    <a:pt x="352" y="120"/>
                  </a:moveTo>
                  <a:lnTo>
                    <a:pt x="348" y="112"/>
                  </a:lnTo>
                  <a:lnTo>
                    <a:pt x="344" y="112"/>
                  </a:lnTo>
                  <a:lnTo>
                    <a:pt x="348" y="116"/>
                  </a:lnTo>
                  <a:lnTo>
                    <a:pt x="348" y="120"/>
                  </a:lnTo>
                  <a:lnTo>
                    <a:pt x="344" y="120"/>
                  </a:lnTo>
                  <a:lnTo>
                    <a:pt x="348" y="124"/>
                  </a:lnTo>
                  <a:lnTo>
                    <a:pt x="344" y="128"/>
                  </a:lnTo>
                  <a:lnTo>
                    <a:pt x="344" y="112"/>
                  </a:lnTo>
                  <a:lnTo>
                    <a:pt x="348" y="100"/>
                  </a:lnTo>
                  <a:lnTo>
                    <a:pt x="352" y="108"/>
                  </a:lnTo>
                  <a:lnTo>
                    <a:pt x="356" y="116"/>
                  </a:lnTo>
                  <a:lnTo>
                    <a:pt x="352" y="112"/>
                  </a:lnTo>
                  <a:lnTo>
                    <a:pt x="352" y="120"/>
                  </a:lnTo>
                  <a:close/>
                  <a:moveTo>
                    <a:pt x="484" y="216"/>
                  </a:moveTo>
                  <a:lnTo>
                    <a:pt x="484" y="212"/>
                  </a:lnTo>
                  <a:lnTo>
                    <a:pt x="488" y="204"/>
                  </a:lnTo>
                  <a:lnTo>
                    <a:pt x="488" y="188"/>
                  </a:lnTo>
                  <a:lnTo>
                    <a:pt x="492" y="172"/>
                  </a:lnTo>
                  <a:lnTo>
                    <a:pt x="488" y="200"/>
                  </a:lnTo>
                  <a:lnTo>
                    <a:pt x="484" y="21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0" name="Freeform 35"/>
            <p:cNvSpPr>
              <a:spLocks/>
            </p:cNvSpPr>
            <p:nvPr/>
          </p:nvSpPr>
          <p:spPr bwMode="auto">
            <a:xfrm>
              <a:off x="1680114" y="2163813"/>
              <a:ext cx="486254" cy="365282"/>
            </a:xfrm>
            <a:custGeom>
              <a:avLst/>
              <a:gdLst>
                <a:gd name="T0" fmla="*/ 2147483647 w 792"/>
                <a:gd name="T1" fmla="*/ 2147483647 h 624"/>
                <a:gd name="T2" fmla="*/ 2147483647 w 792"/>
                <a:gd name="T3" fmla="*/ 2147483647 h 624"/>
                <a:gd name="T4" fmla="*/ 2147483647 w 792"/>
                <a:gd name="T5" fmla="*/ 2147483647 h 624"/>
                <a:gd name="T6" fmla="*/ 2147483647 w 792"/>
                <a:gd name="T7" fmla="*/ 2147483647 h 624"/>
                <a:gd name="T8" fmla="*/ 2147483647 w 792"/>
                <a:gd name="T9" fmla="*/ 2147483647 h 624"/>
                <a:gd name="T10" fmla="*/ 2147483647 w 792"/>
                <a:gd name="T11" fmla="*/ 2147483647 h 624"/>
                <a:gd name="T12" fmla="*/ 2147483647 w 792"/>
                <a:gd name="T13" fmla="*/ 2147483647 h 624"/>
                <a:gd name="T14" fmla="*/ 2147483647 w 792"/>
                <a:gd name="T15" fmla="*/ 2147483647 h 624"/>
                <a:gd name="T16" fmla="*/ 2147483647 w 792"/>
                <a:gd name="T17" fmla="*/ 2147483647 h 624"/>
                <a:gd name="T18" fmla="*/ 2147483647 w 792"/>
                <a:gd name="T19" fmla="*/ 2147483647 h 624"/>
                <a:gd name="T20" fmla="*/ 2147483647 w 792"/>
                <a:gd name="T21" fmla="*/ 2147483647 h 624"/>
                <a:gd name="T22" fmla="*/ 2147483647 w 792"/>
                <a:gd name="T23" fmla="*/ 2147483647 h 624"/>
                <a:gd name="T24" fmla="*/ 2147483647 w 792"/>
                <a:gd name="T25" fmla="*/ 2147483647 h 624"/>
                <a:gd name="T26" fmla="*/ 2147483647 w 792"/>
                <a:gd name="T27" fmla="*/ 2147483647 h 624"/>
                <a:gd name="T28" fmla="*/ 2147483647 w 792"/>
                <a:gd name="T29" fmla="*/ 2147483647 h 624"/>
                <a:gd name="T30" fmla="*/ 2147483647 w 792"/>
                <a:gd name="T31" fmla="*/ 2147483647 h 624"/>
                <a:gd name="T32" fmla="*/ 0 w 792"/>
                <a:gd name="T33" fmla="*/ 2147483647 h 624"/>
                <a:gd name="T34" fmla="*/ 2147483647 w 792"/>
                <a:gd name="T35" fmla="*/ 2147483647 h 624"/>
                <a:gd name="T36" fmla="*/ 2147483647 w 792"/>
                <a:gd name="T37" fmla="*/ 2147483647 h 624"/>
                <a:gd name="T38" fmla="*/ 2147483647 w 792"/>
                <a:gd name="T39" fmla="*/ 2147483647 h 624"/>
                <a:gd name="T40" fmla="*/ 2147483647 w 792"/>
                <a:gd name="T41" fmla="*/ 2147483647 h 624"/>
                <a:gd name="T42" fmla="*/ 2147483647 w 792"/>
                <a:gd name="T43" fmla="*/ 2147483647 h 624"/>
                <a:gd name="T44" fmla="*/ 2147483647 w 792"/>
                <a:gd name="T45" fmla="*/ 2147483647 h 624"/>
                <a:gd name="T46" fmla="*/ 2147483647 w 792"/>
                <a:gd name="T47" fmla="*/ 2147483647 h 624"/>
                <a:gd name="T48" fmla="*/ 2147483647 w 792"/>
                <a:gd name="T49" fmla="*/ 2147483647 h 624"/>
                <a:gd name="T50" fmla="*/ 2147483647 w 792"/>
                <a:gd name="T51" fmla="*/ 2147483647 h 624"/>
                <a:gd name="T52" fmla="*/ 2147483647 w 792"/>
                <a:gd name="T53" fmla="*/ 2147483647 h 624"/>
                <a:gd name="T54" fmla="*/ 2147483647 w 792"/>
                <a:gd name="T55" fmla="*/ 0 h 624"/>
                <a:gd name="T56" fmla="*/ 2147483647 w 792"/>
                <a:gd name="T57" fmla="*/ 2147483647 h 624"/>
                <a:gd name="T58" fmla="*/ 2147483647 w 792"/>
                <a:gd name="T59" fmla="*/ 2147483647 h 624"/>
                <a:gd name="T60" fmla="*/ 2147483647 w 792"/>
                <a:gd name="T61" fmla="*/ 2147483647 h 624"/>
                <a:gd name="T62" fmla="*/ 2147483647 w 792"/>
                <a:gd name="T63" fmla="*/ 2147483647 h 624"/>
                <a:gd name="T64" fmla="*/ 2147483647 w 792"/>
                <a:gd name="T65" fmla="*/ 2147483647 h 624"/>
                <a:gd name="T66" fmla="*/ 2147483647 w 792"/>
                <a:gd name="T67" fmla="*/ 2147483647 h 624"/>
                <a:gd name="T68" fmla="*/ 2147483647 w 792"/>
                <a:gd name="T69" fmla="*/ 2147483647 h 624"/>
                <a:gd name="T70" fmla="*/ 2147483647 w 792"/>
                <a:gd name="T71" fmla="*/ 2147483647 h 624"/>
                <a:gd name="T72" fmla="*/ 2147483647 w 792"/>
                <a:gd name="T73" fmla="*/ 2147483647 h 624"/>
                <a:gd name="T74" fmla="*/ 2147483647 w 792"/>
                <a:gd name="T75" fmla="*/ 2147483647 h 624"/>
                <a:gd name="T76" fmla="*/ 2147483647 w 792"/>
                <a:gd name="T77" fmla="*/ 2147483647 h 624"/>
                <a:gd name="T78" fmla="*/ 2147483647 w 792"/>
                <a:gd name="T79" fmla="*/ 2147483647 h 624"/>
                <a:gd name="T80" fmla="*/ 2147483647 w 792"/>
                <a:gd name="T81" fmla="*/ 2147483647 h 624"/>
                <a:gd name="T82" fmla="*/ 2147483647 w 792"/>
                <a:gd name="T83" fmla="*/ 2147483647 h 624"/>
                <a:gd name="T84" fmla="*/ 2147483647 w 792"/>
                <a:gd name="T85" fmla="*/ 2147483647 h 624"/>
                <a:gd name="T86" fmla="*/ 2147483647 w 792"/>
                <a:gd name="T87" fmla="*/ 2147483647 h 624"/>
                <a:gd name="T88" fmla="*/ 2147483647 w 792"/>
                <a:gd name="T89" fmla="*/ 2147483647 h 624"/>
                <a:gd name="T90" fmla="*/ 2147483647 w 792"/>
                <a:gd name="T91" fmla="*/ 2147483647 h 624"/>
                <a:gd name="T92" fmla="*/ 2147483647 w 792"/>
                <a:gd name="T93" fmla="*/ 2147483647 h 624"/>
                <a:gd name="T94" fmla="*/ 2147483647 w 792"/>
                <a:gd name="T95" fmla="*/ 2147483647 h 624"/>
                <a:gd name="T96" fmla="*/ 2147483647 w 792"/>
                <a:gd name="T97" fmla="*/ 2147483647 h 624"/>
                <a:gd name="T98" fmla="*/ 2147483647 w 792"/>
                <a:gd name="T99" fmla="*/ 2147483647 h 624"/>
                <a:gd name="T100" fmla="*/ 2147483647 w 792"/>
                <a:gd name="T101" fmla="*/ 2147483647 h 624"/>
                <a:gd name="T102" fmla="*/ 2147483647 w 792"/>
                <a:gd name="T103" fmla="*/ 2147483647 h 624"/>
                <a:gd name="T104" fmla="*/ 2147483647 w 792"/>
                <a:gd name="T105" fmla="*/ 2147483647 h 624"/>
                <a:gd name="T106" fmla="*/ 2147483647 w 792"/>
                <a:gd name="T107" fmla="*/ 2147483647 h 6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2"/>
                <a:gd name="T163" fmla="*/ 0 h 624"/>
                <a:gd name="T164" fmla="*/ 792 w 792"/>
                <a:gd name="T165" fmla="*/ 624 h 6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2" h="624">
                  <a:moveTo>
                    <a:pt x="764" y="532"/>
                  </a:moveTo>
                  <a:lnTo>
                    <a:pt x="760" y="568"/>
                  </a:lnTo>
                  <a:lnTo>
                    <a:pt x="756" y="624"/>
                  </a:lnTo>
                  <a:lnTo>
                    <a:pt x="652" y="616"/>
                  </a:lnTo>
                  <a:lnTo>
                    <a:pt x="644" y="612"/>
                  </a:lnTo>
                  <a:lnTo>
                    <a:pt x="544" y="608"/>
                  </a:lnTo>
                  <a:lnTo>
                    <a:pt x="420" y="596"/>
                  </a:lnTo>
                  <a:lnTo>
                    <a:pt x="412" y="596"/>
                  </a:lnTo>
                  <a:lnTo>
                    <a:pt x="360" y="588"/>
                  </a:lnTo>
                  <a:lnTo>
                    <a:pt x="328" y="584"/>
                  </a:lnTo>
                  <a:lnTo>
                    <a:pt x="276" y="580"/>
                  </a:lnTo>
                  <a:lnTo>
                    <a:pt x="236" y="576"/>
                  </a:lnTo>
                  <a:lnTo>
                    <a:pt x="232" y="576"/>
                  </a:lnTo>
                  <a:lnTo>
                    <a:pt x="176" y="568"/>
                  </a:lnTo>
                  <a:lnTo>
                    <a:pt x="172" y="568"/>
                  </a:lnTo>
                  <a:lnTo>
                    <a:pt x="72" y="556"/>
                  </a:lnTo>
                  <a:lnTo>
                    <a:pt x="0" y="544"/>
                  </a:lnTo>
                  <a:lnTo>
                    <a:pt x="12" y="460"/>
                  </a:lnTo>
                  <a:lnTo>
                    <a:pt x="16" y="424"/>
                  </a:lnTo>
                  <a:lnTo>
                    <a:pt x="24" y="388"/>
                  </a:lnTo>
                  <a:lnTo>
                    <a:pt x="24" y="376"/>
                  </a:lnTo>
                  <a:lnTo>
                    <a:pt x="28" y="340"/>
                  </a:lnTo>
                  <a:lnTo>
                    <a:pt x="44" y="220"/>
                  </a:lnTo>
                  <a:lnTo>
                    <a:pt x="48" y="200"/>
                  </a:lnTo>
                  <a:lnTo>
                    <a:pt x="52" y="180"/>
                  </a:lnTo>
                  <a:lnTo>
                    <a:pt x="60" y="104"/>
                  </a:lnTo>
                  <a:lnTo>
                    <a:pt x="68" y="44"/>
                  </a:lnTo>
                  <a:lnTo>
                    <a:pt x="76" y="0"/>
                  </a:lnTo>
                  <a:lnTo>
                    <a:pt x="192" y="12"/>
                  </a:lnTo>
                  <a:lnTo>
                    <a:pt x="252" y="20"/>
                  </a:lnTo>
                  <a:lnTo>
                    <a:pt x="300" y="28"/>
                  </a:lnTo>
                  <a:lnTo>
                    <a:pt x="352" y="32"/>
                  </a:lnTo>
                  <a:lnTo>
                    <a:pt x="368" y="32"/>
                  </a:lnTo>
                  <a:lnTo>
                    <a:pt x="460" y="44"/>
                  </a:lnTo>
                  <a:lnTo>
                    <a:pt x="496" y="48"/>
                  </a:lnTo>
                  <a:lnTo>
                    <a:pt x="588" y="56"/>
                  </a:lnTo>
                  <a:lnTo>
                    <a:pt x="636" y="60"/>
                  </a:lnTo>
                  <a:lnTo>
                    <a:pt x="656" y="60"/>
                  </a:lnTo>
                  <a:lnTo>
                    <a:pt x="728" y="68"/>
                  </a:lnTo>
                  <a:lnTo>
                    <a:pt x="732" y="68"/>
                  </a:lnTo>
                  <a:lnTo>
                    <a:pt x="792" y="72"/>
                  </a:lnTo>
                  <a:lnTo>
                    <a:pt x="788" y="104"/>
                  </a:lnTo>
                  <a:lnTo>
                    <a:pt x="788" y="112"/>
                  </a:lnTo>
                  <a:lnTo>
                    <a:pt x="788" y="148"/>
                  </a:lnTo>
                  <a:lnTo>
                    <a:pt x="784" y="160"/>
                  </a:lnTo>
                  <a:lnTo>
                    <a:pt x="784" y="208"/>
                  </a:lnTo>
                  <a:lnTo>
                    <a:pt x="780" y="268"/>
                  </a:lnTo>
                  <a:lnTo>
                    <a:pt x="776" y="328"/>
                  </a:lnTo>
                  <a:lnTo>
                    <a:pt x="776" y="340"/>
                  </a:lnTo>
                  <a:lnTo>
                    <a:pt x="772" y="388"/>
                  </a:lnTo>
                  <a:lnTo>
                    <a:pt x="772" y="400"/>
                  </a:lnTo>
                  <a:lnTo>
                    <a:pt x="768" y="448"/>
                  </a:lnTo>
                  <a:lnTo>
                    <a:pt x="764" y="520"/>
                  </a:lnTo>
                  <a:lnTo>
                    <a:pt x="764" y="5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1" name="Freeform 36"/>
            <p:cNvSpPr>
              <a:spLocks noEditPoints="1"/>
            </p:cNvSpPr>
            <p:nvPr/>
          </p:nvSpPr>
          <p:spPr bwMode="auto">
            <a:xfrm>
              <a:off x="2982840" y="2324054"/>
              <a:ext cx="497141" cy="242948"/>
            </a:xfrm>
            <a:custGeom>
              <a:avLst/>
              <a:gdLst>
                <a:gd name="T0" fmla="*/ 2147483647 w 804"/>
                <a:gd name="T1" fmla="*/ 2147483647 h 412"/>
                <a:gd name="T2" fmla="*/ 2147483647 w 804"/>
                <a:gd name="T3" fmla="*/ 2147483647 h 412"/>
                <a:gd name="T4" fmla="*/ 2147483647 w 804"/>
                <a:gd name="T5" fmla="*/ 2147483647 h 412"/>
                <a:gd name="T6" fmla="*/ 2147483647 w 804"/>
                <a:gd name="T7" fmla="*/ 2147483647 h 412"/>
                <a:gd name="T8" fmla="*/ 2147483647 w 804"/>
                <a:gd name="T9" fmla="*/ 2147483647 h 412"/>
                <a:gd name="T10" fmla="*/ 2147483647 w 804"/>
                <a:gd name="T11" fmla="*/ 2147483647 h 412"/>
                <a:gd name="T12" fmla="*/ 2147483647 w 804"/>
                <a:gd name="T13" fmla="*/ 2147483647 h 412"/>
                <a:gd name="T14" fmla="*/ 2147483647 w 804"/>
                <a:gd name="T15" fmla="*/ 2147483647 h 412"/>
                <a:gd name="T16" fmla="*/ 2147483647 w 804"/>
                <a:gd name="T17" fmla="*/ 2147483647 h 412"/>
                <a:gd name="T18" fmla="*/ 2147483647 w 804"/>
                <a:gd name="T19" fmla="*/ 2147483647 h 412"/>
                <a:gd name="T20" fmla="*/ 2147483647 w 804"/>
                <a:gd name="T21" fmla="*/ 2147483647 h 412"/>
                <a:gd name="T22" fmla="*/ 2147483647 w 804"/>
                <a:gd name="T23" fmla="*/ 2147483647 h 412"/>
                <a:gd name="T24" fmla="*/ 2147483647 w 804"/>
                <a:gd name="T25" fmla="*/ 2147483647 h 412"/>
                <a:gd name="T26" fmla="*/ 2147483647 w 804"/>
                <a:gd name="T27" fmla="*/ 2147483647 h 412"/>
                <a:gd name="T28" fmla="*/ 2147483647 w 804"/>
                <a:gd name="T29" fmla="*/ 2147483647 h 412"/>
                <a:gd name="T30" fmla="*/ 2147483647 w 804"/>
                <a:gd name="T31" fmla="*/ 2147483647 h 412"/>
                <a:gd name="T32" fmla="*/ 2147483647 w 804"/>
                <a:gd name="T33" fmla="*/ 2147483647 h 412"/>
                <a:gd name="T34" fmla="*/ 2147483647 w 804"/>
                <a:gd name="T35" fmla="*/ 2147483647 h 412"/>
                <a:gd name="T36" fmla="*/ 2147483647 w 804"/>
                <a:gd name="T37" fmla="*/ 2147483647 h 412"/>
                <a:gd name="T38" fmla="*/ 2147483647 w 804"/>
                <a:gd name="T39" fmla="*/ 2147483647 h 412"/>
                <a:gd name="T40" fmla="*/ 2147483647 w 804"/>
                <a:gd name="T41" fmla="*/ 2147483647 h 412"/>
                <a:gd name="T42" fmla="*/ 2147483647 w 804"/>
                <a:gd name="T43" fmla="*/ 2147483647 h 412"/>
                <a:gd name="T44" fmla="*/ 2147483647 w 804"/>
                <a:gd name="T45" fmla="*/ 2147483647 h 412"/>
                <a:gd name="T46" fmla="*/ 2147483647 w 804"/>
                <a:gd name="T47" fmla="*/ 2147483647 h 412"/>
                <a:gd name="T48" fmla="*/ 2147483647 w 804"/>
                <a:gd name="T49" fmla="*/ 2147483647 h 412"/>
                <a:gd name="T50" fmla="*/ 2147483647 w 804"/>
                <a:gd name="T51" fmla="*/ 2147483647 h 412"/>
                <a:gd name="T52" fmla="*/ 2147483647 w 804"/>
                <a:gd name="T53" fmla="*/ 2147483647 h 412"/>
                <a:gd name="T54" fmla="*/ 2147483647 w 804"/>
                <a:gd name="T55" fmla="*/ 2147483647 h 412"/>
                <a:gd name="T56" fmla="*/ 2147483647 w 804"/>
                <a:gd name="T57" fmla="*/ 2147483647 h 412"/>
                <a:gd name="T58" fmla="*/ 2147483647 w 804"/>
                <a:gd name="T59" fmla="*/ 2147483647 h 412"/>
                <a:gd name="T60" fmla="*/ 2147483647 w 804"/>
                <a:gd name="T61" fmla="*/ 2147483647 h 412"/>
                <a:gd name="T62" fmla="*/ 2147483647 w 804"/>
                <a:gd name="T63" fmla="*/ 2147483647 h 412"/>
                <a:gd name="T64" fmla="*/ 2147483647 w 804"/>
                <a:gd name="T65" fmla="*/ 2147483647 h 412"/>
                <a:gd name="T66" fmla="*/ 2147483647 w 804"/>
                <a:gd name="T67" fmla="*/ 2147483647 h 412"/>
                <a:gd name="T68" fmla="*/ 2147483647 w 804"/>
                <a:gd name="T69" fmla="*/ 2147483647 h 412"/>
                <a:gd name="T70" fmla="*/ 2147483647 w 804"/>
                <a:gd name="T71" fmla="*/ 0 h 412"/>
                <a:gd name="T72" fmla="*/ 2147483647 w 804"/>
                <a:gd name="T73" fmla="*/ 0 h 412"/>
                <a:gd name="T74" fmla="*/ 2147483647 w 804"/>
                <a:gd name="T75" fmla="*/ 2147483647 h 412"/>
                <a:gd name="T76" fmla="*/ 2147483647 w 804"/>
                <a:gd name="T77" fmla="*/ 2147483647 h 412"/>
                <a:gd name="T78" fmla="*/ 2147483647 w 804"/>
                <a:gd name="T79" fmla="*/ 2147483647 h 412"/>
                <a:gd name="T80" fmla="*/ 2147483647 w 804"/>
                <a:gd name="T81" fmla="*/ 2147483647 h 412"/>
                <a:gd name="T82" fmla="*/ 2147483647 w 804"/>
                <a:gd name="T83" fmla="*/ 2147483647 h 412"/>
                <a:gd name="T84" fmla="*/ 2147483647 w 804"/>
                <a:gd name="T85" fmla="*/ 2147483647 h 412"/>
                <a:gd name="T86" fmla="*/ 2147483647 w 804"/>
                <a:gd name="T87" fmla="*/ 2147483647 h 412"/>
                <a:gd name="T88" fmla="*/ 2147483647 w 804"/>
                <a:gd name="T89" fmla="*/ 2147483647 h 412"/>
                <a:gd name="T90" fmla="*/ 2147483647 w 804"/>
                <a:gd name="T91" fmla="*/ 2147483647 h 412"/>
                <a:gd name="T92" fmla="*/ 2147483647 w 804"/>
                <a:gd name="T93" fmla="*/ 2147483647 h 412"/>
                <a:gd name="T94" fmla="*/ 2147483647 w 804"/>
                <a:gd name="T95" fmla="*/ 2147483647 h 412"/>
                <a:gd name="T96" fmla="*/ 2147483647 w 804"/>
                <a:gd name="T97" fmla="*/ 2147483647 h 412"/>
                <a:gd name="T98" fmla="*/ 2147483647 w 804"/>
                <a:gd name="T99" fmla="*/ 2147483647 h 412"/>
                <a:gd name="T100" fmla="*/ 2147483647 w 804"/>
                <a:gd name="T101" fmla="*/ 2147483647 h 412"/>
                <a:gd name="T102" fmla="*/ 2147483647 w 804"/>
                <a:gd name="T103" fmla="*/ 2147483647 h 412"/>
                <a:gd name="T104" fmla="*/ 2147483647 w 804"/>
                <a:gd name="T105" fmla="*/ 2147483647 h 412"/>
                <a:gd name="T106" fmla="*/ 2147483647 w 804"/>
                <a:gd name="T107" fmla="*/ 2147483647 h 412"/>
                <a:gd name="T108" fmla="*/ 2147483647 w 804"/>
                <a:gd name="T109" fmla="*/ 2147483647 h 412"/>
                <a:gd name="T110" fmla="*/ 2147483647 w 804"/>
                <a:gd name="T111" fmla="*/ 2147483647 h 412"/>
                <a:gd name="T112" fmla="*/ 2147483647 w 804"/>
                <a:gd name="T113" fmla="*/ 2147483647 h 412"/>
                <a:gd name="T114" fmla="*/ 2147483647 w 804"/>
                <a:gd name="T115" fmla="*/ 2147483647 h 412"/>
                <a:gd name="T116" fmla="*/ 2147483647 w 804"/>
                <a:gd name="T117" fmla="*/ 2147483647 h 412"/>
                <a:gd name="T118" fmla="*/ 2147483647 w 804"/>
                <a:gd name="T119" fmla="*/ 2147483647 h 412"/>
                <a:gd name="T120" fmla="*/ 2147483647 w 804"/>
                <a:gd name="T121" fmla="*/ 2147483647 h 412"/>
                <a:gd name="T122" fmla="*/ 2147483647 w 804"/>
                <a:gd name="T123" fmla="*/ 2147483647 h 4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4"/>
                <a:gd name="T187" fmla="*/ 0 h 412"/>
                <a:gd name="T188" fmla="*/ 804 w 804"/>
                <a:gd name="T189" fmla="*/ 412 h 4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4" h="412">
                  <a:moveTo>
                    <a:pt x="328" y="360"/>
                  </a:moveTo>
                  <a:lnTo>
                    <a:pt x="300" y="364"/>
                  </a:lnTo>
                  <a:lnTo>
                    <a:pt x="268" y="368"/>
                  </a:lnTo>
                  <a:lnTo>
                    <a:pt x="264" y="368"/>
                  </a:lnTo>
                  <a:lnTo>
                    <a:pt x="240" y="372"/>
                  </a:lnTo>
                  <a:lnTo>
                    <a:pt x="208" y="376"/>
                  </a:lnTo>
                  <a:lnTo>
                    <a:pt x="200" y="376"/>
                  </a:lnTo>
                  <a:lnTo>
                    <a:pt x="184" y="376"/>
                  </a:lnTo>
                  <a:lnTo>
                    <a:pt x="180" y="372"/>
                  </a:lnTo>
                  <a:lnTo>
                    <a:pt x="160" y="376"/>
                  </a:lnTo>
                  <a:lnTo>
                    <a:pt x="164" y="388"/>
                  </a:lnTo>
                  <a:lnTo>
                    <a:pt x="164" y="392"/>
                  </a:lnTo>
                  <a:lnTo>
                    <a:pt x="164" y="400"/>
                  </a:lnTo>
                  <a:lnTo>
                    <a:pt x="116" y="404"/>
                  </a:lnTo>
                  <a:lnTo>
                    <a:pt x="112" y="404"/>
                  </a:lnTo>
                  <a:lnTo>
                    <a:pt x="80" y="404"/>
                  </a:lnTo>
                  <a:lnTo>
                    <a:pt x="24" y="408"/>
                  </a:lnTo>
                  <a:lnTo>
                    <a:pt x="16" y="408"/>
                  </a:lnTo>
                  <a:lnTo>
                    <a:pt x="20" y="392"/>
                  </a:lnTo>
                  <a:lnTo>
                    <a:pt x="24" y="392"/>
                  </a:lnTo>
                  <a:lnTo>
                    <a:pt x="28" y="400"/>
                  </a:lnTo>
                  <a:lnTo>
                    <a:pt x="32" y="400"/>
                  </a:lnTo>
                  <a:lnTo>
                    <a:pt x="36" y="396"/>
                  </a:lnTo>
                  <a:lnTo>
                    <a:pt x="36" y="392"/>
                  </a:lnTo>
                  <a:lnTo>
                    <a:pt x="40" y="388"/>
                  </a:lnTo>
                  <a:lnTo>
                    <a:pt x="40" y="384"/>
                  </a:lnTo>
                  <a:lnTo>
                    <a:pt x="36" y="380"/>
                  </a:lnTo>
                  <a:lnTo>
                    <a:pt x="36" y="376"/>
                  </a:lnTo>
                  <a:lnTo>
                    <a:pt x="40" y="372"/>
                  </a:lnTo>
                  <a:lnTo>
                    <a:pt x="44" y="372"/>
                  </a:lnTo>
                  <a:lnTo>
                    <a:pt x="44" y="368"/>
                  </a:lnTo>
                  <a:lnTo>
                    <a:pt x="40" y="368"/>
                  </a:lnTo>
                  <a:lnTo>
                    <a:pt x="40" y="364"/>
                  </a:lnTo>
                  <a:lnTo>
                    <a:pt x="40" y="360"/>
                  </a:lnTo>
                  <a:lnTo>
                    <a:pt x="44" y="356"/>
                  </a:lnTo>
                  <a:lnTo>
                    <a:pt x="44" y="344"/>
                  </a:lnTo>
                  <a:lnTo>
                    <a:pt x="44" y="340"/>
                  </a:lnTo>
                  <a:lnTo>
                    <a:pt x="40" y="340"/>
                  </a:lnTo>
                  <a:lnTo>
                    <a:pt x="36" y="336"/>
                  </a:lnTo>
                  <a:lnTo>
                    <a:pt x="36" y="332"/>
                  </a:lnTo>
                  <a:lnTo>
                    <a:pt x="40" y="328"/>
                  </a:lnTo>
                  <a:lnTo>
                    <a:pt x="40" y="324"/>
                  </a:lnTo>
                  <a:lnTo>
                    <a:pt x="48" y="312"/>
                  </a:lnTo>
                  <a:lnTo>
                    <a:pt x="56" y="308"/>
                  </a:lnTo>
                  <a:lnTo>
                    <a:pt x="60" y="308"/>
                  </a:lnTo>
                  <a:lnTo>
                    <a:pt x="68" y="308"/>
                  </a:lnTo>
                  <a:lnTo>
                    <a:pt x="80" y="316"/>
                  </a:lnTo>
                  <a:lnTo>
                    <a:pt x="84" y="316"/>
                  </a:lnTo>
                  <a:lnTo>
                    <a:pt x="88" y="316"/>
                  </a:lnTo>
                  <a:lnTo>
                    <a:pt x="96" y="320"/>
                  </a:lnTo>
                  <a:lnTo>
                    <a:pt x="104" y="324"/>
                  </a:lnTo>
                  <a:lnTo>
                    <a:pt x="108" y="324"/>
                  </a:lnTo>
                  <a:lnTo>
                    <a:pt x="112" y="324"/>
                  </a:lnTo>
                  <a:lnTo>
                    <a:pt x="116" y="320"/>
                  </a:lnTo>
                  <a:lnTo>
                    <a:pt x="116" y="312"/>
                  </a:lnTo>
                  <a:lnTo>
                    <a:pt x="112" y="304"/>
                  </a:lnTo>
                  <a:lnTo>
                    <a:pt x="108" y="300"/>
                  </a:lnTo>
                  <a:lnTo>
                    <a:pt x="104" y="292"/>
                  </a:lnTo>
                  <a:lnTo>
                    <a:pt x="108" y="280"/>
                  </a:lnTo>
                  <a:lnTo>
                    <a:pt x="112" y="276"/>
                  </a:lnTo>
                  <a:lnTo>
                    <a:pt x="120" y="276"/>
                  </a:lnTo>
                  <a:lnTo>
                    <a:pt x="124" y="272"/>
                  </a:lnTo>
                  <a:lnTo>
                    <a:pt x="148" y="264"/>
                  </a:lnTo>
                  <a:lnTo>
                    <a:pt x="152" y="260"/>
                  </a:lnTo>
                  <a:lnTo>
                    <a:pt x="144" y="252"/>
                  </a:lnTo>
                  <a:lnTo>
                    <a:pt x="140" y="244"/>
                  </a:lnTo>
                  <a:lnTo>
                    <a:pt x="140" y="240"/>
                  </a:lnTo>
                  <a:lnTo>
                    <a:pt x="140" y="236"/>
                  </a:lnTo>
                  <a:lnTo>
                    <a:pt x="148" y="228"/>
                  </a:lnTo>
                  <a:lnTo>
                    <a:pt x="152" y="220"/>
                  </a:lnTo>
                  <a:lnTo>
                    <a:pt x="160" y="224"/>
                  </a:lnTo>
                  <a:lnTo>
                    <a:pt x="160" y="220"/>
                  </a:lnTo>
                  <a:lnTo>
                    <a:pt x="164" y="216"/>
                  </a:lnTo>
                  <a:lnTo>
                    <a:pt x="164" y="212"/>
                  </a:lnTo>
                  <a:lnTo>
                    <a:pt x="160" y="208"/>
                  </a:lnTo>
                  <a:lnTo>
                    <a:pt x="160" y="204"/>
                  </a:lnTo>
                  <a:lnTo>
                    <a:pt x="164" y="200"/>
                  </a:lnTo>
                  <a:lnTo>
                    <a:pt x="168" y="204"/>
                  </a:lnTo>
                  <a:lnTo>
                    <a:pt x="172" y="208"/>
                  </a:lnTo>
                  <a:lnTo>
                    <a:pt x="180" y="204"/>
                  </a:lnTo>
                  <a:lnTo>
                    <a:pt x="184" y="204"/>
                  </a:lnTo>
                  <a:lnTo>
                    <a:pt x="188" y="204"/>
                  </a:lnTo>
                  <a:lnTo>
                    <a:pt x="188" y="212"/>
                  </a:lnTo>
                  <a:lnTo>
                    <a:pt x="192" y="212"/>
                  </a:lnTo>
                  <a:lnTo>
                    <a:pt x="196" y="208"/>
                  </a:lnTo>
                  <a:lnTo>
                    <a:pt x="196" y="204"/>
                  </a:lnTo>
                  <a:lnTo>
                    <a:pt x="192" y="200"/>
                  </a:lnTo>
                  <a:lnTo>
                    <a:pt x="196" y="192"/>
                  </a:lnTo>
                  <a:lnTo>
                    <a:pt x="208" y="200"/>
                  </a:lnTo>
                  <a:lnTo>
                    <a:pt x="212" y="196"/>
                  </a:lnTo>
                  <a:lnTo>
                    <a:pt x="220" y="196"/>
                  </a:lnTo>
                  <a:lnTo>
                    <a:pt x="228" y="200"/>
                  </a:lnTo>
                  <a:lnTo>
                    <a:pt x="232" y="204"/>
                  </a:lnTo>
                  <a:lnTo>
                    <a:pt x="236" y="204"/>
                  </a:lnTo>
                  <a:lnTo>
                    <a:pt x="244" y="208"/>
                  </a:lnTo>
                  <a:lnTo>
                    <a:pt x="248" y="212"/>
                  </a:lnTo>
                  <a:lnTo>
                    <a:pt x="252" y="212"/>
                  </a:lnTo>
                  <a:lnTo>
                    <a:pt x="252" y="208"/>
                  </a:lnTo>
                  <a:lnTo>
                    <a:pt x="256" y="196"/>
                  </a:lnTo>
                  <a:lnTo>
                    <a:pt x="260" y="192"/>
                  </a:lnTo>
                  <a:lnTo>
                    <a:pt x="268" y="192"/>
                  </a:lnTo>
                  <a:lnTo>
                    <a:pt x="272" y="188"/>
                  </a:lnTo>
                  <a:lnTo>
                    <a:pt x="272" y="184"/>
                  </a:lnTo>
                  <a:lnTo>
                    <a:pt x="276" y="180"/>
                  </a:lnTo>
                  <a:lnTo>
                    <a:pt x="280" y="184"/>
                  </a:lnTo>
                  <a:lnTo>
                    <a:pt x="288" y="192"/>
                  </a:lnTo>
                  <a:lnTo>
                    <a:pt x="292" y="192"/>
                  </a:lnTo>
                  <a:lnTo>
                    <a:pt x="296" y="192"/>
                  </a:lnTo>
                  <a:lnTo>
                    <a:pt x="296" y="200"/>
                  </a:lnTo>
                  <a:lnTo>
                    <a:pt x="300" y="200"/>
                  </a:lnTo>
                  <a:lnTo>
                    <a:pt x="304" y="196"/>
                  </a:lnTo>
                  <a:lnTo>
                    <a:pt x="304" y="188"/>
                  </a:lnTo>
                  <a:lnTo>
                    <a:pt x="308" y="188"/>
                  </a:lnTo>
                  <a:lnTo>
                    <a:pt x="312" y="188"/>
                  </a:lnTo>
                  <a:lnTo>
                    <a:pt x="312" y="184"/>
                  </a:lnTo>
                  <a:lnTo>
                    <a:pt x="308" y="180"/>
                  </a:lnTo>
                  <a:lnTo>
                    <a:pt x="308" y="176"/>
                  </a:lnTo>
                  <a:lnTo>
                    <a:pt x="308" y="172"/>
                  </a:lnTo>
                  <a:lnTo>
                    <a:pt x="312" y="172"/>
                  </a:lnTo>
                  <a:lnTo>
                    <a:pt x="316" y="168"/>
                  </a:lnTo>
                  <a:lnTo>
                    <a:pt x="316" y="164"/>
                  </a:lnTo>
                  <a:lnTo>
                    <a:pt x="312" y="160"/>
                  </a:lnTo>
                  <a:lnTo>
                    <a:pt x="316" y="160"/>
                  </a:lnTo>
                  <a:lnTo>
                    <a:pt x="320" y="160"/>
                  </a:lnTo>
                  <a:lnTo>
                    <a:pt x="328" y="156"/>
                  </a:lnTo>
                  <a:lnTo>
                    <a:pt x="324" y="152"/>
                  </a:lnTo>
                  <a:lnTo>
                    <a:pt x="320" y="148"/>
                  </a:lnTo>
                  <a:lnTo>
                    <a:pt x="324" y="148"/>
                  </a:lnTo>
                  <a:lnTo>
                    <a:pt x="328" y="152"/>
                  </a:lnTo>
                  <a:lnTo>
                    <a:pt x="332" y="156"/>
                  </a:lnTo>
                  <a:lnTo>
                    <a:pt x="332" y="164"/>
                  </a:lnTo>
                  <a:lnTo>
                    <a:pt x="336" y="168"/>
                  </a:lnTo>
                  <a:lnTo>
                    <a:pt x="340" y="168"/>
                  </a:lnTo>
                  <a:lnTo>
                    <a:pt x="344" y="172"/>
                  </a:lnTo>
                  <a:lnTo>
                    <a:pt x="356" y="172"/>
                  </a:lnTo>
                  <a:lnTo>
                    <a:pt x="360" y="176"/>
                  </a:lnTo>
                  <a:lnTo>
                    <a:pt x="364" y="172"/>
                  </a:lnTo>
                  <a:lnTo>
                    <a:pt x="368" y="168"/>
                  </a:lnTo>
                  <a:lnTo>
                    <a:pt x="372" y="168"/>
                  </a:lnTo>
                  <a:lnTo>
                    <a:pt x="372" y="160"/>
                  </a:lnTo>
                  <a:lnTo>
                    <a:pt x="372" y="144"/>
                  </a:lnTo>
                  <a:lnTo>
                    <a:pt x="376" y="136"/>
                  </a:lnTo>
                  <a:lnTo>
                    <a:pt x="380" y="132"/>
                  </a:lnTo>
                  <a:lnTo>
                    <a:pt x="384" y="132"/>
                  </a:lnTo>
                  <a:lnTo>
                    <a:pt x="388" y="132"/>
                  </a:lnTo>
                  <a:lnTo>
                    <a:pt x="396" y="128"/>
                  </a:lnTo>
                  <a:lnTo>
                    <a:pt x="396" y="120"/>
                  </a:lnTo>
                  <a:lnTo>
                    <a:pt x="396" y="116"/>
                  </a:lnTo>
                  <a:lnTo>
                    <a:pt x="400" y="104"/>
                  </a:lnTo>
                  <a:lnTo>
                    <a:pt x="412" y="100"/>
                  </a:lnTo>
                  <a:lnTo>
                    <a:pt x="416" y="96"/>
                  </a:lnTo>
                  <a:lnTo>
                    <a:pt x="416" y="92"/>
                  </a:lnTo>
                  <a:lnTo>
                    <a:pt x="420" y="88"/>
                  </a:lnTo>
                  <a:lnTo>
                    <a:pt x="416" y="84"/>
                  </a:lnTo>
                  <a:lnTo>
                    <a:pt x="412" y="68"/>
                  </a:lnTo>
                  <a:lnTo>
                    <a:pt x="412" y="64"/>
                  </a:lnTo>
                  <a:lnTo>
                    <a:pt x="416" y="64"/>
                  </a:lnTo>
                  <a:lnTo>
                    <a:pt x="424" y="64"/>
                  </a:lnTo>
                  <a:lnTo>
                    <a:pt x="432" y="60"/>
                  </a:lnTo>
                  <a:lnTo>
                    <a:pt x="440" y="68"/>
                  </a:lnTo>
                  <a:lnTo>
                    <a:pt x="444" y="68"/>
                  </a:lnTo>
                  <a:lnTo>
                    <a:pt x="448" y="64"/>
                  </a:lnTo>
                  <a:lnTo>
                    <a:pt x="452" y="56"/>
                  </a:lnTo>
                  <a:lnTo>
                    <a:pt x="456" y="56"/>
                  </a:lnTo>
                  <a:lnTo>
                    <a:pt x="464" y="52"/>
                  </a:lnTo>
                  <a:lnTo>
                    <a:pt x="480" y="48"/>
                  </a:lnTo>
                  <a:lnTo>
                    <a:pt x="476" y="44"/>
                  </a:lnTo>
                  <a:lnTo>
                    <a:pt x="480" y="40"/>
                  </a:lnTo>
                  <a:lnTo>
                    <a:pt x="480" y="36"/>
                  </a:lnTo>
                  <a:lnTo>
                    <a:pt x="472" y="36"/>
                  </a:lnTo>
                  <a:lnTo>
                    <a:pt x="472" y="32"/>
                  </a:lnTo>
                  <a:lnTo>
                    <a:pt x="472" y="28"/>
                  </a:lnTo>
                  <a:lnTo>
                    <a:pt x="472" y="24"/>
                  </a:lnTo>
                  <a:lnTo>
                    <a:pt x="472" y="20"/>
                  </a:lnTo>
                  <a:lnTo>
                    <a:pt x="468" y="16"/>
                  </a:lnTo>
                  <a:lnTo>
                    <a:pt x="468" y="12"/>
                  </a:lnTo>
                  <a:lnTo>
                    <a:pt x="472" y="8"/>
                  </a:lnTo>
                  <a:lnTo>
                    <a:pt x="476" y="8"/>
                  </a:lnTo>
                  <a:lnTo>
                    <a:pt x="476" y="4"/>
                  </a:lnTo>
                  <a:lnTo>
                    <a:pt x="480" y="0"/>
                  </a:lnTo>
                  <a:lnTo>
                    <a:pt x="488" y="8"/>
                  </a:lnTo>
                  <a:lnTo>
                    <a:pt x="496" y="8"/>
                  </a:lnTo>
                  <a:lnTo>
                    <a:pt x="504" y="4"/>
                  </a:lnTo>
                  <a:lnTo>
                    <a:pt x="508" y="0"/>
                  </a:lnTo>
                  <a:lnTo>
                    <a:pt x="512" y="0"/>
                  </a:lnTo>
                  <a:lnTo>
                    <a:pt x="516" y="4"/>
                  </a:lnTo>
                  <a:lnTo>
                    <a:pt x="516" y="8"/>
                  </a:lnTo>
                  <a:lnTo>
                    <a:pt x="520" y="12"/>
                  </a:lnTo>
                  <a:lnTo>
                    <a:pt x="524" y="8"/>
                  </a:lnTo>
                  <a:lnTo>
                    <a:pt x="528" y="12"/>
                  </a:lnTo>
                  <a:lnTo>
                    <a:pt x="532" y="20"/>
                  </a:lnTo>
                  <a:lnTo>
                    <a:pt x="536" y="24"/>
                  </a:lnTo>
                  <a:lnTo>
                    <a:pt x="540" y="32"/>
                  </a:lnTo>
                  <a:lnTo>
                    <a:pt x="540" y="40"/>
                  </a:lnTo>
                  <a:lnTo>
                    <a:pt x="548" y="40"/>
                  </a:lnTo>
                  <a:lnTo>
                    <a:pt x="556" y="44"/>
                  </a:lnTo>
                  <a:lnTo>
                    <a:pt x="560" y="44"/>
                  </a:lnTo>
                  <a:lnTo>
                    <a:pt x="568" y="40"/>
                  </a:lnTo>
                  <a:lnTo>
                    <a:pt x="576" y="40"/>
                  </a:lnTo>
                  <a:lnTo>
                    <a:pt x="580" y="44"/>
                  </a:lnTo>
                  <a:lnTo>
                    <a:pt x="584" y="48"/>
                  </a:lnTo>
                  <a:lnTo>
                    <a:pt x="588" y="48"/>
                  </a:lnTo>
                  <a:lnTo>
                    <a:pt x="592" y="56"/>
                  </a:lnTo>
                  <a:lnTo>
                    <a:pt x="596" y="56"/>
                  </a:lnTo>
                  <a:lnTo>
                    <a:pt x="600" y="56"/>
                  </a:lnTo>
                  <a:lnTo>
                    <a:pt x="604" y="56"/>
                  </a:lnTo>
                  <a:lnTo>
                    <a:pt x="604" y="52"/>
                  </a:lnTo>
                  <a:lnTo>
                    <a:pt x="608" y="48"/>
                  </a:lnTo>
                  <a:lnTo>
                    <a:pt x="616" y="44"/>
                  </a:lnTo>
                  <a:lnTo>
                    <a:pt x="620" y="44"/>
                  </a:lnTo>
                  <a:lnTo>
                    <a:pt x="624" y="48"/>
                  </a:lnTo>
                  <a:lnTo>
                    <a:pt x="632" y="48"/>
                  </a:lnTo>
                  <a:lnTo>
                    <a:pt x="636" y="52"/>
                  </a:lnTo>
                  <a:lnTo>
                    <a:pt x="640" y="56"/>
                  </a:lnTo>
                  <a:lnTo>
                    <a:pt x="644" y="56"/>
                  </a:lnTo>
                  <a:lnTo>
                    <a:pt x="644" y="52"/>
                  </a:lnTo>
                  <a:lnTo>
                    <a:pt x="648" y="52"/>
                  </a:lnTo>
                  <a:lnTo>
                    <a:pt x="652" y="52"/>
                  </a:lnTo>
                  <a:lnTo>
                    <a:pt x="656" y="52"/>
                  </a:lnTo>
                  <a:lnTo>
                    <a:pt x="660" y="44"/>
                  </a:lnTo>
                  <a:lnTo>
                    <a:pt x="664" y="40"/>
                  </a:lnTo>
                  <a:lnTo>
                    <a:pt x="668" y="36"/>
                  </a:lnTo>
                  <a:lnTo>
                    <a:pt x="672" y="32"/>
                  </a:lnTo>
                  <a:lnTo>
                    <a:pt x="680" y="28"/>
                  </a:lnTo>
                  <a:lnTo>
                    <a:pt x="684" y="28"/>
                  </a:lnTo>
                  <a:lnTo>
                    <a:pt x="684" y="32"/>
                  </a:lnTo>
                  <a:lnTo>
                    <a:pt x="684" y="36"/>
                  </a:lnTo>
                  <a:lnTo>
                    <a:pt x="688" y="40"/>
                  </a:lnTo>
                  <a:lnTo>
                    <a:pt x="688" y="48"/>
                  </a:lnTo>
                  <a:lnTo>
                    <a:pt x="692" y="52"/>
                  </a:lnTo>
                  <a:lnTo>
                    <a:pt x="696" y="52"/>
                  </a:lnTo>
                  <a:lnTo>
                    <a:pt x="700" y="52"/>
                  </a:lnTo>
                  <a:lnTo>
                    <a:pt x="708" y="56"/>
                  </a:lnTo>
                  <a:lnTo>
                    <a:pt x="708" y="60"/>
                  </a:lnTo>
                  <a:lnTo>
                    <a:pt x="716" y="64"/>
                  </a:lnTo>
                  <a:lnTo>
                    <a:pt x="720" y="72"/>
                  </a:lnTo>
                  <a:lnTo>
                    <a:pt x="720" y="76"/>
                  </a:lnTo>
                  <a:lnTo>
                    <a:pt x="724" y="84"/>
                  </a:lnTo>
                  <a:lnTo>
                    <a:pt x="724" y="88"/>
                  </a:lnTo>
                  <a:lnTo>
                    <a:pt x="724" y="92"/>
                  </a:lnTo>
                  <a:lnTo>
                    <a:pt x="720" y="96"/>
                  </a:lnTo>
                  <a:lnTo>
                    <a:pt x="724" y="100"/>
                  </a:lnTo>
                  <a:lnTo>
                    <a:pt x="724" y="104"/>
                  </a:lnTo>
                  <a:lnTo>
                    <a:pt x="720" y="104"/>
                  </a:lnTo>
                  <a:lnTo>
                    <a:pt x="720" y="108"/>
                  </a:lnTo>
                  <a:lnTo>
                    <a:pt x="724" y="112"/>
                  </a:lnTo>
                  <a:lnTo>
                    <a:pt x="736" y="124"/>
                  </a:lnTo>
                  <a:lnTo>
                    <a:pt x="740" y="128"/>
                  </a:lnTo>
                  <a:lnTo>
                    <a:pt x="740" y="132"/>
                  </a:lnTo>
                  <a:lnTo>
                    <a:pt x="740" y="136"/>
                  </a:lnTo>
                  <a:lnTo>
                    <a:pt x="748" y="140"/>
                  </a:lnTo>
                  <a:lnTo>
                    <a:pt x="752" y="148"/>
                  </a:lnTo>
                  <a:lnTo>
                    <a:pt x="760" y="152"/>
                  </a:lnTo>
                  <a:lnTo>
                    <a:pt x="760" y="156"/>
                  </a:lnTo>
                  <a:lnTo>
                    <a:pt x="764" y="168"/>
                  </a:lnTo>
                  <a:lnTo>
                    <a:pt x="772" y="168"/>
                  </a:lnTo>
                  <a:lnTo>
                    <a:pt x="776" y="172"/>
                  </a:lnTo>
                  <a:lnTo>
                    <a:pt x="780" y="168"/>
                  </a:lnTo>
                  <a:lnTo>
                    <a:pt x="780" y="176"/>
                  </a:lnTo>
                  <a:lnTo>
                    <a:pt x="784" y="176"/>
                  </a:lnTo>
                  <a:lnTo>
                    <a:pt x="784" y="180"/>
                  </a:lnTo>
                  <a:lnTo>
                    <a:pt x="792" y="180"/>
                  </a:lnTo>
                  <a:lnTo>
                    <a:pt x="796" y="184"/>
                  </a:lnTo>
                  <a:lnTo>
                    <a:pt x="796" y="180"/>
                  </a:lnTo>
                  <a:lnTo>
                    <a:pt x="796" y="184"/>
                  </a:lnTo>
                  <a:lnTo>
                    <a:pt x="804" y="180"/>
                  </a:lnTo>
                  <a:lnTo>
                    <a:pt x="772" y="216"/>
                  </a:lnTo>
                  <a:lnTo>
                    <a:pt x="768" y="224"/>
                  </a:lnTo>
                  <a:lnTo>
                    <a:pt x="764" y="228"/>
                  </a:lnTo>
                  <a:lnTo>
                    <a:pt x="748" y="236"/>
                  </a:lnTo>
                  <a:lnTo>
                    <a:pt x="732" y="252"/>
                  </a:lnTo>
                  <a:lnTo>
                    <a:pt x="732" y="256"/>
                  </a:lnTo>
                  <a:lnTo>
                    <a:pt x="732" y="260"/>
                  </a:lnTo>
                  <a:lnTo>
                    <a:pt x="724" y="264"/>
                  </a:lnTo>
                  <a:lnTo>
                    <a:pt x="720" y="272"/>
                  </a:lnTo>
                  <a:lnTo>
                    <a:pt x="720" y="276"/>
                  </a:lnTo>
                  <a:lnTo>
                    <a:pt x="720" y="284"/>
                  </a:lnTo>
                  <a:lnTo>
                    <a:pt x="712" y="288"/>
                  </a:lnTo>
                  <a:lnTo>
                    <a:pt x="700" y="288"/>
                  </a:lnTo>
                  <a:lnTo>
                    <a:pt x="700" y="292"/>
                  </a:lnTo>
                  <a:lnTo>
                    <a:pt x="692" y="300"/>
                  </a:lnTo>
                  <a:lnTo>
                    <a:pt x="696" y="304"/>
                  </a:lnTo>
                  <a:lnTo>
                    <a:pt x="692" y="308"/>
                  </a:lnTo>
                  <a:lnTo>
                    <a:pt x="688" y="308"/>
                  </a:lnTo>
                  <a:lnTo>
                    <a:pt x="676" y="312"/>
                  </a:lnTo>
                  <a:lnTo>
                    <a:pt x="668" y="316"/>
                  </a:lnTo>
                  <a:lnTo>
                    <a:pt x="664" y="320"/>
                  </a:lnTo>
                  <a:lnTo>
                    <a:pt x="660" y="324"/>
                  </a:lnTo>
                  <a:lnTo>
                    <a:pt x="652" y="324"/>
                  </a:lnTo>
                  <a:lnTo>
                    <a:pt x="640" y="332"/>
                  </a:lnTo>
                  <a:lnTo>
                    <a:pt x="636" y="336"/>
                  </a:lnTo>
                  <a:lnTo>
                    <a:pt x="608" y="340"/>
                  </a:lnTo>
                  <a:lnTo>
                    <a:pt x="604" y="340"/>
                  </a:lnTo>
                  <a:lnTo>
                    <a:pt x="576" y="344"/>
                  </a:lnTo>
                  <a:lnTo>
                    <a:pt x="516" y="348"/>
                  </a:lnTo>
                  <a:lnTo>
                    <a:pt x="496" y="348"/>
                  </a:lnTo>
                  <a:lnTo>
                    <a:pt x="464" y="352"/>
                  </a:lnTo>
                  <a:lnTo>
                    <a:pt x="460" y="352"/>
                  </a:lnTo>
                  <a:lnTo>
                    <a:pt x="448" y="356"/>
                  </a:lnTo>
                  <a:lnTo>
                    <a:pt x="408" y="356"/>
                  </a:lnTo>
                  <a:lnTo>
                    <a:pt x="388" y="360"/>
                  </a:lnTo>
                  <a:lnTo>
                    <a:pt x="364" y="360"/>
                  </a:lnTo>
                  <a:lnTo>
                    <a:pt x="340" y="360"/>
                  </a:lnTo>
                  <a:lnTo>
                    <a:pt x="328" y="360"/>
                  </a:lnTo>
                  <a:close/>
                  <a:moveTo>
                    <a:pt x="4" y="412"/>
                  </a:moveTo>
                  <a:lnTo>
                    <a:pt x="0" y="408"/>
                  </a:lnTo>
                  <a:lnTo>
                    <a:pt x="0" y="404"/>
                  </a:lnTo>
                  <a:lnTo>
                    <a:pt x="4" y="400"/>
                  </a:lnTo>
                  <a:lnTo>
                    <a:pt x="8" y="404"/>
                  </a:lnTo>
                  <a:lnTo>
                    <a:pt x="8" y="408"/>
                  </a:lnTo>
                  <a:lnTo>
                    <a:pt x="8" y="412"/>
                  </a:lnTo>
                  <a:lnTo>
                    <a:pt x="4" y="4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2" name="Freeform 37"/>
            <p:cNvSpPr>
              <a:spLocks/>
            </p:cNvSpPr>
            <p:nvPr/>
          </p:nvSpPr>
          <p:spPr bwMode="auto">
            <a:xfrm>
              <a:off x="2148224" y="2284425"/>
              <a:ext cx="497141" cy="256731"/>
            </a:xfrm>
            <a:custGeom>
              <a:avLst/>
              <a:gdLst>
                <a:gd name="T0" fmla="*/ 2147483647 w 808"/>
                <a:gd name="T1" fmla="*/ 2147483647 h 436"/>
                <a:gd name="T2" fmla="*/ 2147483647 w 808"/>
                <a:gd name="T3" fmla="*/ 2147483647 h 436"/>
                <a:gd name="T4" fmla="*/ 2147483647 w 808"/>
                <a:gd name="T5" fmla="*/ 2147483647 h 436"/>
                <a:gd name="T6" fmla="*/ 2147483647 w 808"/>
                <a:gd name="T7" fmla="*/ 2147483647 h 436"/>
                <a:gd name="T8" fmla="*/ 2147483647 w 808"/>
                <a:gd name="T9" fmla="*/ 2147483647 h 436"/>
                <a:gd name="T10" fmla="*/ 2147483647 w 808"/>
                <a:gd name="T11" fmla="*/ 2147483647 h 436"/>
                <a:gd name="T12" fmla="*/ 2147483647 w 808"/>
                <a:gd name="T13" fmla="*/ 2147483647 h 436"/>
                <a:gd name="T14" fmla="*/ 2147483647 w 808"/>
                <a:gd name="T15" fmla="*/ 2147483647 h 436"/>
                <a:gd name="T16" fmla="*/ 2147483647 w 808"/>
                <a:gd name="T17" fmla="*/ 2147483647 h 436"/>
                <a:gd name="T18" fmla="*/ 2147483647 w 808"/>
                <a:gd name="T19" fmla="*/ 2147483647 h 436"/>
                <a:gd name="T20" fmla="*/ 2147483647 w 808"/>
                <a:gd name="T21" fmla="*/ 2147483647 h 436"/>
                <a:gd name="T22" fmla="*/ 2147483647 w 808"/>
                <a:gd name="T23" fmla="*/ 2147483647 h 436"/>
                <a:gd name="T24" fmla="*/ 2147483647 w 808"/>
                <a:gd name="T25" fmla="*/ 2147483647 h 436"/>
                <a:gd name="T26" fmla="*/ 2147483647 w 808"/>
                <a:gd name="T27" fmla="*/ 2147483647 h 436"/>
                <a:gd name="T28" fmla="*/ 2147483647 w 808"/>
                <a:gd name="T29" fmla="*/ 2147483647 h 436"/>
                <a:gd name="T30" fmla="*/ 2147483647 w 808"/>
                <a:gd name="T31" fmla="*/ 2147483647 h 436"/>
                <a:gd name="T32" fmla="*/ 2147483647 w 808"/>
                <a:gd name="T33" fmla="*/ 2147483647 h 436"/>
                <a:gd name="T34" fmla="*/ 2147483647 w 808"/>
                <a:gd name="T35" fmla="*/ 2147483647 h 436"/>
                <a:gd name="T36" fmla="*/ 2147483647 w 808"/>
                <a:gd name="T37" fmla="*/ 2147483647 h 436"/>
                <a:gd name="T38" fmla="*/ 2147483647 w 808"/>
                <a:gd name="T39" fmla="*/ 2147483647 h 436"/>
                <a:gd name="T40" fmla="*/ 2147483647 w 808"/>
                <a:gd name="T41" fmla="*/ 2147483647 h 436"/>
                <a:gd name="T42" fmla="*/ 2147483647 w 808"/>
                <a:gd name="T43" fmla="*/ 2147483647 h 436"/>
                <a:gd name="T44" fmla="*/ 2147483647 w 808"/>
                <a:gd name="T45" fmla="*/ 2147483647 h 436"/>
                <a:gd name="T46" fmla="*/ 2147483647 w 808"/>
                <a:gd name="T47" fmla="*/ 2147483647 h 436"/>
                <a:gd name="T48" fmla="*/ 2147483647 w 808"/>
                <a:gd name="T49" fmla="*/ 2147483647 h 436"/>
                <a:gd name="T50" fmla="*/ 2147483647 w 808"/>
                <a:gd name="T51" fmla="*/ 2147483647 h 436"/>
                <a:gd name="T52" fmla="*/ 2147483647 w 808"/>
                <a:gd name="T53" fmla="*/ 2147483647 h 436"/>
                <a:gd name="T54" fmla="*/ 2147483647 w 808"/>
                <a:gd name="T55" fmla="*/ 2147483647 h 436"/>
                <a:gd name="T56" fmla="*/ 2147483647 w 808"/>
                <a:gd name="T57" fmla="*/ 2147483647 h 436"/>
                <a:gd name="T58" fmla="*/ 2147483647 w 808"/>
                <a:gd name="T59" fmla="*/ 2147483647 h 436"/>
                <a:gd name="T60" fmla="*/ 2147483647 w 808"/>
                <a:gd name="T61" fmla="*/ 2147483647 h 436"/>
                <a:gd name="T62" fmla="*/ 2147483647 w 808"/>
                <a:gd name="T63" fmla="*/ 2147483647 h 436"/>
                <a:gd name="T64" fmla="*/ 2147483647 w 808"/>
                <a:gd name="T65" fmla="*/ 2147483647 h 436"/>
                <a:gd name="T66" fmla="*/ 2147483647 w 808"/>
                <a:gd name="T67" fmla="*/ 2147483647 h 436"/>
                <a:gd name="T68" fmla="*/ 2147483647 w 808"/>
                <a:gd name="T69" fmla="*/ 2147483647 h 436"/>
                <a:gd name="T70" fmla="*/ 2147483647 w 808"/>
                <a:gd name="T71" fmla="*/ 2147483647 h 436"/>
                <a:gd name="T72" fmla="*/ 2147483647 w 808"/>
                <a:gd name="T73" fmla="*/ 2147483647 h 436"/>
                <a:gd name="T74" fmla="*/ 2147483647 w 808"/>
                <a:gd name="T75" fmla="*/ 2147483647 h 436"/>
                <a:gd name="T76" fmla="*/ 2147483647 w 808"/>
                <a:gd name="T77" fmla="*/ 2147483647 h 436"/>
                <a:gd name="T78" fmla="*/ 2147483647 w 808"/>
                <a:gd name="T79" fmla="*/ 2147483647 h 436"/>
                <a:gd name="T80" fmla="*/ 2147483647 w 808"/>
                <a:gd name="T81" fmla="*/ 2147483647 h 436"/>
                <a:gd name="T82" fmla="*/ 2147483647 w 808"/>
                <a:gd name="T83" fmla="*/ 2147483647 h 436"/>
                <a:gd name="T84" fmla="*/ 2147483647 w 808"/>
                <a:gd name="T85" fmla="*/ 2147483647 h 436"/>
                <a:gd name="T86" fmla="*/ 2147483647 w 808"/>
                <a:gd name="T87" fmla="*/ 2147483647 h 436"/>
                <a:gd name="T88" fmla="*/ 2147483647 w 808"/>
                <a:gd name="T89" fmla="*/ 2147483647 h 436"/>
                <a:gd name="T90" fmla="*/ 2147483647 w 808"/>
                <a:gd name="T91" fmla="*/ 2147483647 h 436"/>
                <a:gd name="T92" fmla="*/ 2147483647 w 808"/>
                <a:gd name="T93" fmla="*/ 2147483647 h 436"/>
                <a:gd name="T94" fmla="*/ 2147483647 w 808"/>
                <a:gd name="T95" fmla="*/ 2147483647 h 436"/>
                <a:gd name="T96" fmla="*/ 2147483647 w 808"/>
                <a:gd name="T97" fmla="*/ 2147483647 h 436"/>
                <a:gd name="T98" fmla="*/ 2147483647 w 808"/>
                <a:gd name="T99" fmla="*/ 2147483647 h 436"/>
                <a:gd name="T100" fmla="*/ 2147483647 w 808"/>
                <a:gd name="T101" fmla="*/ 2147483647 h 436"/>
                <a:gd name="T102" fmla="*/ 2147483647 w 808"/>
                <a:gd name="T103" fmla="*/ 2147483647 h 436"/>
                <a:gd name="T104" fmla="*/ 2147483647 w 808"/>
                <a:gd name="T105" fmla="*/ 2147483647 h 436"/>
                <a:gd name="T106" fmla="*/ 2147483647 w 808"/>
                <a:gd name="T107" fmla="*/ 2147483647 h 436"/>
                <a:gd name="T108" fmla="*/ 2147483647 w 808"/>
                <a:gd name="T109" fmla="*/ 2147483647 h 436"/>
                <a:gd name="T110" fmla="*/ 2147483647 w 808"/>
                <a:gd name="T111" fmla="*/ 2147483647 h 4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436"/>
                <a:gd name="T170" fmla="*/ 808 w 808"/>
                <a:gd name="T171" fmla="*/ 436 h 4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436">
                  <a:moveTo>
                    <a:pt x="756" y="432"/>
                  </a:moveTo>
                  <a:lnTo>
                    <a:pt x="720" y="432"/>
                  </a:lnTo>
                  <a:lnTo>
                    <a:pt x="708" y="432"/>
                  </a:lnTo>
                  <a:lnTo>
                    <a:pt x="680" y="436"/>
                  </a:lnTo>
                  <a:lnTo>
                    <a:pt x="660" y="432"/>
                  </a:lnTo>
                  <a:lnTo>
                    <a:pt x="656" y="436"/>
                  </a:lnTo>
                  <a:lnTo>
                    <a:pt x="600" y="432"/>
                  </a:lnTo>
                  <a:lnTo>
                    <a:pt x="576" y="432"/>
                  </a:lnTo>
                  <a:lnTo>
                    <a:pt x="532" y="432"/>
                  </a:lnTo>
                  <a:lnTo>
                    <a:pt x="496" y="432"/>
                  </a:lnTo>
                  <a:lnTo>
                    <a:pt x="460" y="432"/>
                  </a:lnTo>
                  <a:lnTo>
                    <a:pt x="428" y="432"/>
                  </a:lnTo>
                  <a:lnTo>
                    <a:pt x="400" y="432"/>
                  </a:lnTo>
                  <a:lnTo>
                    <a:pt x="380" y="432"/>
                  </a:lnTo>
                  <a:lnTo>
                    <a:pt x="332" y="428"/>
                  </a:lnTo>
                  <a:lnTo>
                    <a:pt x="284" y="428"/>
                  </a:lnTo>
                  <a:lnTo>
                    <a:pt x="272" y="428"/>
                  </a:lnTo>
                  <a:lnTo>
                    <a:pt x="224" y="424"/>
                  </a:lnTo>
                  <a:lnTo>
                    <a:pt x="212" y="424"/>
                  </a:lnTo>
                  <a:lnTo>
                    <a:pt x="152" y="420"/>
                  </a:lnTo>
                  <a:lnTo>
                    <a:pt x="120" y="420"/>
                  </a:lnTo>
                  <a:lnTo>
                    <a:pt x="108" y="420"/>
                  </a:lnTo>
                  <a:lnTo>
                    <a:pt x="52" y="416"/>
                  </a:lnTo>
                  <a:lnTo>
                    <a:pt x="4" y="416"/>
                  </a:lnTo>
                  <a:lnTo>
                    <a:pt x="0" y="416"/>
                  </a:lnTo>
                  <a:lnTo>
                    <a:pt x="4" y="360"/>
                  </a:lnTo>
                  <a:lnTo>
                    <a:pt x="8" y="324"/>
                  </a:lnTo>
                  <a:lnTo>
                    <a:pt x="8" y="312"/>
                  </a:lnTo>
                  <a:lnTo>
                    <a:pt x="12" y="240"/>
                  </a:lnTo>
                  <a:lnTo>
                    <a:pt x="16" y="192"/>
                  </a:lnTo>
                  <a:lnTo>
                    <a:pt x="16" y="180"/>
                  </a:lnTo>
                  <a:lnTo>
                    <a:pt x="20" y="132"/>
                  </a:lnTo>
                  <a:lnTo>
                    <a:pt x="20" y="120"/>
                  </a:lnTo>
                  <a:lnTo>
                    <a:pt x="24" y="60"/>
                  </a:lnTo>
                  <a:lnTo>
                    <a:pt x="28" y="0"/>
                  </a:lnTo>
                  <a:lnTo>
                    <a:pt x="92" y="4"/>
                  </a:lnTo>
                  <a:lnTo>
                    <a:pt x="104" y="4"/>
                  </a:lnTo>
                  <a:lnTo>
                    <a:pt x="160" y="8"/>
                  </a:lnTo>
                  <a:lnTo>
                    <a:pt x="164" y="8"/>
                  </a:lnTo>
                  <a:lnTo>
                    <a:pt x="220" y="12"/>
                  </a:lnTo>
                  <a:lnTo>
                    <a:pt x="280" y="12"/>
                  </a:lnTo>
                  <a:lnTo>
                    <a:pt x="324" y="16"/>
                  </a:lnTo>
                  <a:lnTo>
                    <a:pt x="336" y="16"/>
                  </a:lnTo>
                  <a:lnTo>
                    <a:pt x="372" y="16"/>
                  </a:lnTo>
                  <a:lnTo>
                    <a:pt x="396" y="16"/>
                  </a:lnTo>
                  <a:lnTo>
                    <a:pt x="420" y="16"/>
                  </a:lnTo>
                  <a:lnTo>
                    <a:pt x="456" y="20"/>
                  </a:lnTo>
                  <a:lnTo>
                    <a:pt x="468" y="20"/>
                  </a:lnTo>
                  <a:lnTo>
                    <a:pt x="516" y="20"/>
                  </a:lnTo>
                  <a:lnTo>
                    <a:pt x="560" y="20"/>
                  </a:lnTo>
                  <a:lnTo>
                    <a:pt x="572" y="20"/>
                  </a:lnTo>
                  <a:lnTo>
                    <a:pt x="608" y="20"/>
                  </a:lnTo>
                  <a:lnTo>
                    <a:pt x="632" y="20"/>
                  </a:lnTo>
                  <a:lnTo>
                    <a:pt x="656" y="20"/>
                  </a:lnTo>
                  <a:lnTo>
                    <a:pt x="680" y="20"/>
                  </a:lnTo>
                  <a:lnTo>
                    <a:pt x="728" y="20"/>
                  </a:lnTo>
                  <a:lnTo>
                    <a:pt x="736" y="28"/>
                  </a:lnTo>
                  <a:lnTo>
                    <a:pt x="740" y="28"/>
                  </a:lnTo>
                  <a:lnTo>
                    <a:pt x="740" y="32"/>
                  </a:lnTo>
                  <a:lnTo>
                    <a:pt x="744" y="32"/>
                  </a:lnTo>
                  <a:lnTo>
                    <a:pt x="752" y="36"/>
                  </a:lnTo>
                  <a:lnTo>
                    <a:pt x="756" y="36"/>
                  </a:lnTo>
                  <a:lnTo>
                    <a:pt x="760" y="32"/>
                  </a:lnTo>
                  <a:lnTo>
                    <a:pt x="764" y="32"/>
                  </a:lnTo>
                  <a:lnTo>
                    <a:pt x="768" y="32"/>
                  </a:lnTo>
                  <a:lnTo>
                    <a:pt x="768" y="40"/>
                  </a:lnTo>
                  <a:lnTo>
                    <a:pt x="768" y="44"/>
                  </a:lnTo>
                  <a:lnTo>
                    <a:pt x="772" y="44"/>
                  </a:lnTo>
                  <a:lnTo>
                    <a:pt x="772" y="48"/>
                  </a:lnTo>
                  <a:lnTo>
                    <a:pt x="768" y="48"/>
                  </a:lnTo>
                  <a:lnTo>
                    <a:pt x="768" y="52"/>
                  </a:lnTo>
                  <a:lnTo>
                    <a:pt x="772" y="52"/>
                  </a:lnTo>
                  <a:lnTo>
                    <a:pt x="776" y="52"/>
                  </a:lnTo>
                  <a:lnTo>
                    <a:pt x="772" y="56"/>
                  </a:lnTo>
                  <a:lnTo>
                    <a:pt x="768" y="56"/>
                  </a:lnTo>
                  <a:lnTo>
                    <a:pt x="764" y="56"/>
                  </a:lnTo>
                  <a:lnTo>
                    <a:pt x="764" y="64"/>
                  </a:lnTo>
                  <a:lnTo>
                    <a:pt x="760" y="64"/>
                  </a:lnTo>
                  <a:lnTo>
                    <a:pt x="756" y="72"/>
                  </a:lnTo>
                  <a:lnTo>
                    <a:pt x="756" y="76"/>
                  </a:lnTo>
                  <a:lnTo>
                    <a:pt x="748" y="80"/>
                  </a:lnTo>
                  <a:lnTo>
                    <a:pt x="752" y="84"/>
                  </a:lnTo>
                  <a:lnTo>
                    <a:pt x="756" y="92"/>
                  </a:lnTo>
                  <a:lnTo>
                    <a:pt x="764" y="96"/>
                  </a:lnTo>
                  <a:lnTo>
                    <a:pt x="764" y="100"/>
                  </a:lnTo>
                  <a:lnTo>
                    <a:pt x="768" y="104"/>
                  </a:lnTo>
                  <a:lnTo>
                    <a:pt x="772" y="104"/>
                  </a:lnTo>
                  <a:lnTo>
                    <a:pt x="772" y="112"/>
                  </a:lnTo>
                  <a:lnTo>
                    <a:pt x="776" y="116"/>
                  </a:lnTo>
                  <a:lnTo>
                    <a:pt x="780" y="120"/>
                  </a:lnTo>
                  <a:lnTo>
                    <a:pt x="780" y="128"/>
                  </a:lnTo>
                  <a:lnTo>
                    <a:pt x="784" y="128"/>
                  </a:lnTo>
                  <a:lnTo>
                    <a:pt x="792" y="132"/>
                  </a:lnTo>
                  <a:lnTo>
                    <a:pt x="796" y="132"/>
                  </a:lnTo>
                  <a:lnTo>
                    <a:pt x="800" y="136"/>
                  </a:lnTo>
                  <a:lnTo>
                    <a:pt x="804" y="136"/>
                  </a:lnTo>
                  <a:lnTo>
                    <a:pt x="804" y="140"/>
                  </a:lnTo>
                  <a:lnTo>
                    <a:pt x="804" y="152"/>
                  </a:lnTo>
                  <a:lnTo>
                    <a:pt x="804" y="180"/>
                  </a:lnTo>
                  <a:lnTo>
                    <a:pt x="804" y="192"/>
                  </a:lnTo>
                  <a:lnTo>
                    <a:pt x="804" y="228"/>
                  </a:lnTo>
                  <a:lnTo>
                    <a:pt x="804" y="240"/>
                  </a:lnTo>
                  <a:lnTo>
                    <a:pt x="804" y="288"/>
                  </a:lnTo>
                  <a:lnTo>
                    <a:pt x="804" y="292"/>
                  </a:lnTo>
                  <a:lnTo>
                    <a:pt x="804" y="340"/>
                  </a:lnTo>
                  <a:lnTo>
                    <a:pt x="804" y="344"/>
                  </a:lnTo>
                  <a:lnTo>
                    <a:pt x="804" y="384"/>
                  </a:lnTo>
                  <a:lnTo>
                    <a:pt x="804" y="388"/>
                  </a:lnTo>
                  <a:lnTo>
                    <a:pt x="808" y="424"/>
                  </a:lnTo>
                  <a:lnTo>
                    <a:pt x="808" y="432"/>
                  </a:lnTo>
                  <a:lnTo>
                    <a:pt x="760" y="432"/>
                  </a:lnTo>
                  <a:lnTo>
                    <a:pt x="756" y="4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3" name="Freeform 38"/>
            <p:cNvSpPr>
              <a:spLocks noEditPoints="1"/>
            </p:cNvSpPr>
            <p:nvPr/>
          </p:nvSpPr>
          <p:spPr bwMode="auto">
            <a:xfrm>
              <a:off x="3378376" y="2237903"/>
              <a:ext cx="529800" cy="284300"/>
            </a:xfrm>
            <a:custGeom>
              <a:avLst/>
              <a:gdLst>
                <a:gd name="T0" fmla="*/ 2147483647 w 864"/>
                <a:gd name="T1" fmla="*/ 2147483647 h 480"/>
                <a:gd name="T2" fmla="*/ 2147483647 w 864"/>
                <a:gd name="T3" fmla="*/ 2147483647 h 480"/>
                <a:gd name="T4" fmla="*/ 2147483647 w 864"/>
                <a:gd name="T5" fmla="*/ 2147483647 h 480"/>
                <a:gd name="T6" fmla="*/ 2147483647 w 864"/>
                <a:gd name="T7" fmla="*/ 2147483647 h 480"/>
                <a:gd name="T8" fmla="*/ 2147483647 w 864"/>
                <a:gd name="T9" fmla="*/ 2147483647 h 480"/>
                <a:gd name="T10" fmla="*/ 2147483647 w 864"/>
                <a:gd name="T11" fmla="*/ 2147483647 h 480"/>
                <a:gd name="T12" fmla="*/ 2147483647 w 864"/>
                <a:gd name="T13" fmla="*/ 2147483647 h 480"/>
                <a:gd name="T14" fmla="*/ 2147483647 w 864"/>
                <a:gd name="T15" fmla="*/ 2147483647 h 480"/>
                <a:gd name="T16" fmla="*/ 2147483647 w 864"/>
                <a:gd name="T17" fmla="*/ 2147483647 h 480"/>
                <a:gd name="T18" fmla="*/ 2147483647 w 864"/>
                <a:gd name="T19" fmla="*/ 2147483647 h 480"/>
                <a:gd name="T20" fmla="*/ 2147483647 w 864"/>
                <a:gd name="T21" fmla="*/ 2147483647 h 480"/>
                <a:gd name="T22" fmla="*/ 2147483647 w 864"/>
                <a:gd name="T23" fmla="*/ 2147483647 h 480"/>
                <a:gd name="T24" fmla="*/ 2147483647 w 864"/>
                <a:gd name="T25" fmla="*/ 2147483647 h 480"/>
                <a:gd name="T26" fmla="*/ 2147483647 w 864"/>
                <a:gd name="T27" fmla="*/ 2147483647 h 480"/>
                <a:gd name="T28" fmla="*/ 2147483647 w 864"/>
                <a:gd name="T29" fmla="*/ 2147483647 h 480"/>
                <a:gd name="T30" fmla="*/ 2147483647 w 864"/>
                <a:gd name="T31" fmla="*/ 2147483647 h 480"/>
                <a:gd name="T32" fmla="*/ 2147483647 w 864"/>
                <a:gd name="T33" fmla="*/ 2147483647 h 480"/>
                <a:gd name="T34" fmla="*/ 2147483647 w 864"/>
                <a:gd name="T35" fmla="*/ 2147483647 h 480"/>
                <a:gd name="T36" fmla="*/ 2147483647 w 864"/>
                <a:gd name="T37" fmla="*/ 2147483647 h 480"/>
                <a:gd name="T38" fmla="*/ 2147483647 w 864"/>
                <a:gd name="T39" fmla="*/ 2147483647 h 480"/>
                <a:gd name="T40" fmla="*/ 2147483647 w 864"/>
                <a:gd name="T41" fmla="*/ 2147483647 h 480"/>
                <a:gd name="T42" fmla="*/ 2147483647 w 864"/>
                <a:gd name="T43" fmla="*/ 2147483647 h 480"/>
                <a:gd name="T44" fmla="*/ 2147483647 w 864"/>
                <a:gd name="T45" fmla="*/ 2147483647 h 480"/>
                <a:gd name="T46" fmla="*/ 2147483647 w 864"/>
                <a:gd name="T47" fmla="*/ 2147483647 h 480"/>
                <a:gd name="T48" fmla="*/ 2147483647 w 864"/>
                <a:gd name="T49" fmla="*/ 2147483647 h 480"/>
                <a:gd name="T50" fmla="*/ 2147483647 w 864"/>
                <a:gd name="T51" fmla="*/ 2147483647 h 480"/>
                <a:gd name="T52" fmla="*/ 2147483647 w 864"/>
                <a:gd name="T53" fmla="*/ 2147483647 h 480"/>
                <a:gd name="T54" fmla="*/ 2147483647 w 864"/>
                <a:gd name="T55" fmla="*/ 2147483647 h 480"/>
                <a:gd name="T56" fmla="*/ 2147483647 w 864"/>
                <a:gd name="T57" fmla="*/ 2147483647 h 480"/>
                <a:gd name="T58" fmla="*/ 2147483647 w 864"/>
                <a:gd name="T59" fmla="*/ 2147483647 h 480"/>
                <a:gd name="T60" fmla="*/ 2147483647 w 864"/>
                <a:gd name="T61" fmla="*/ 2147483647 h 480"/>
                <a:gd name="T62" fmla="*/ 2147483647 w 864"/>
                <a:gd name="T63" fmla="*/ 2147483647 h 480"/>
                <a:gd name="T64" fmla="*/ 2147483647 w 864"/>
                <a:gd name="T65" fmla="*/ 2147483647 h 480"/>
                <a:gd name="T66" fmla="*/ 2147483647 w 864"/>
                <a:gd name="T67" fmla="*/ 2147483647 h 480"/>
                <a:gd name="T68" fmla="*/ 2147483647 w 864"/>
                <a:gd name="T69" fmla="*/ 2147483647 h 480"/>
                <a:gd name="T70" fmla="*/ 2147483647 w 864"/>
                <a:gd name="T71" fmla="*/ 2147483647 h 480"/>
                <a:gd name="T72" fmla="*/ 2147483647 w 864"/>
                <a:gd name="T73" fmla="*/ 2147483647 h 480"/>
                <a:gd name="T74" fmla="*/ 2147483647 w 864"/>
                <a:gd name="T75" fmla="*/ 2147483647 h 480"/>
                <a:gd name="T76" fmla="*/ 2147483647 w 864"/>
                <a:gd name="T77" fmla="*/ 2147483647 h 480"/>
                <a:gd name="T78" fmla="*/ 2147483647 w 864"/>
                <a:gd name="T79" fmla="*/ 2147483647 h 480"/>
                <a:gd name="T80" fmla="*/ 2147483647 w 864"/>
                <a:gd name="T81" fmla="*/ 2147483647 h 480"/>
                <a:gd name="T82" fmla="*/ 2147483647 w 864"/>
                <a:gd name="T83" fmla="*/ 2147483647 h 480"/>
                <a:gd name="T84" fmla="*/ 2147483647 w 864"/>
                <a:gd name="T85" fmla="*/ 2147483647 h 480"/>
                <a:gd name="T86" fmla="*/ 2147483647 w 864"/>
                <a:gd name="T87" fmla="*/ 2147483647 h 480"/>
                <a:gd name="T88" fmla="*/ 2147483647 w 864"/>
                <a:gd name="T89" fmla="*/ 2147483647 h 480"/>
                <a:gd name="T90" fmla="*/ 2147483647 w 864"/>
                <a:gd name="T91" fmla="*/ 2147483647 h 480"/>
                <a:gd name="T92" fmla="*/ 2147483647 w 864"/>
                <a:gd name="T93" fmla="*/ 2147483647 h 480"/>
                <a:gd name="T94" fmla="*/ 2147483647 w 864"/>
                <a:gd name="T95" fmla="*/ 2147483647 h 480"/>
                <a:gd name="T96" fmla="*/ 2147483647 w 864"/>
                <a:gd name="T97" fmla="*/ 2147483647 h 480"/>
                <a:gd name="T98" fmla="*/ 2147483647 w 864"/>
                <a:gd name="T99" fmla="*/ 2147483647 h 480"/>
                <a:gd name="T100" fmla="*/ 2147483647 w 864"/>
                <a:gd name="T101" fmla="*/ 2147483647 h 480"/>
                <a:gd name="T102" fmla="*/ 2147483647 w 864"/>
                <a:gd name="T103" fmla="*/ 2147483647 h 480"/>
                <a:gd name="T104" fmla="*/ 2147483647 w 864"/>
                <a:gd name="T105" fmla="*/ 2147483647 h 480"/>
                <a:gd name="T106" fmla="*/ 2147483647 w 864"/>
                <a:gd name="T107" fmla="*/ 2147483647 h 480"/>
                <a:gd name="T108" fmla="*/ 2147483647 w 864"/>
                <a:gd name="T109" fmla="*/ 2147483647 h 480"/>
                <a:gd name="T110" fmla="*/ 2147483647 w 864"/>
                <a:gd name="T111" fmla="*/ 2147483647 h 480"/>
                <a:gd name="T112" fmla="*/ 2147483647 w 864"/>
                <a:gd name="T113" fmla="*/ 2147483647 h 480"/>
                <a:gd name="T114" fmla="*/ 2147483647 w 864"/>
                <a:gd name="T115" fmla="*/ 2147483647 h 480"/>
                <a:gd name="T116" fmla="*/ 2147483647 w 864"/>
                <a:gd name="T117" fmla="*/ 2147483647 h 480"/>
                <a:gd name="T118" fmla="*/ 2147483647 w 864"/>
                <a:gd name="T119" fmla="*/ 2147483647 h 480"/>
                <a:gd name="T120" fmla="*/ 2147483647 w 864"/>
                <a:gd name="T121" fmla="*/ 2147483647 h 480"/>
                <a:gd name="T122" fmla="*/ 2147483647 w 864"/>
                <a:gd name="T123" fmla="*/ 2147483647 h 4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80"/>
                <a:gd name="T188" fmla="*/ 864 w 864"/>
                <a:gd name="T189" fmla="*/ 480 h 4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80">
                  <a:moveTo>
                    <a:pt x="492" y="408"/>
                  </a:moveTo>
                  <a:lnTo>
                    <a:pt x="484" y="412"/>
                  </a:lnTo>
                  <a:lnTo>
                    <a:pt x="452" y="416"/>
                  </a:lnTo>
                  <a:lnTo>
                    <a:pt x="432" y="420"/>
                  </a:lnTo>
                  <a:lnTo>
                    <a:pt x="396" y="428"/>
                  </a:lnTo>
                  <a:lnTo>
                    <a:pt x="352" y="432"/>
                  </a:lnTo>
                  <a:lnTo>
                    <a:pt x="332" y="436"/>
                  </a:lnTo>
                  <a:lnTo>
                    <a:pt x="308" y="440"/>
                  </a:lnTo>
                  <a:lnTo>
                    <a:pt x="304" y="440"/>
                  </a:lnTo>
                  <a:lnTo>
                    <a:pt x="256" y="444"/>
                  </a:lnTo>
                  <a:lnTo>
                    <a:pt x="220" y="448"/>
                  </a:lnTo>
                  <a:lnTo>
                    <a:pt x="200" y="448"/>
                  </a:lnTo>
                  <a:lnTo>
                    <a:pt x="192" y="448"/>
                  </a:lnTo>
                  <a:lnTo>
                    <a:pt x="192" y="452"/>
                  </a:lnTo>
                  <a:lnTo>
                    <a:pt x="168" y="456"/>
                  </a:lnTo>
                  <a:lnTo>
                    <a:pt x="160" y="456"/>
                  </a:lnTo>
                  <a:lnTo>
                    <a:pt x="152" y="460"/>
                  </a:lnTo>
                  <a:lnTo>
                    <a:pt x="116" y="464"/>
                  </a:lnTo>
                  <a:lnTo>
                    <a:pt x="92" y="468"/>
                  </a:lnTo>
                  <a:lnTo>
                    <a:pt x="76" y="468"/>
                  </a:lnTo>
                  <a:lnTo>
                    <a:pt x="52" y="472"/>
                  </a:lnTo>
                  <a:lnTo>
                    <a:pt x="48" y="472"/>
                  </a:lnTo>
                  <a:lnTo>
                    <a:pt x="44" y="472"/>
                  </a:lnTo>
                  <a:lnTo>
                    <a:pt x="24" y="476"/>
                  </a:lnTo>
                  <a:lnTo>
                    <a:pt x="0" y="480"/>
                  </a:lnTo>
                  <a:lnTo>
                    <a:pt x="4" y="476"/>
                  </a:lnTo>
                  <a:lnTo>
                    <a:pt x="16" y="468"/>
                  </a:lnTo>
                  <a:lnTo>
                    <a:pt x="24" y="468"/>
                  </a:lnTo>
                  <a:lnTo>
                    <a:pt x="28" y="464"/>
                  </a:lnTo>
                  <a:lnTo>
                    <a:pt x="32" y="460"/>
                  </a:lnTo>
                  <a:lnTo>
                    <a:pt x="40" y="456"/>
                  </a:lnTo>
                  <a:lnTo>
                    <a:pt x="52" y="452"/>
                  </a:lnTo>
                  <a:lnTo>
                    <a:pt x="56" y="452"/>
                  </a:lnTo>
                  <a:lnTo>
                    <a:pt x="60" y="448"/>
                  </a:lnTo>
                  <a:lnTo>
                    <a:pt x="56" y="444"/>
                  </a:lnTo>
                  <a:lnTo>
                    <a:pt x="64" y="436"/>
                  </a:lnTo>
                  <a:lnTo>
                    <a:pt x="64" y="432"/>
                  </a:lnTo>
                  <a:lnTo>
                    <a:pt x="76" y="432"/>
                  </a:lnTo>
                  <a:lnTo>
                    <a:pt x="84" y="428"/>
                  </a:lnTo>
                  <a:lnTo>
                    <a:pt x="84" y="420"/>
                  </a:lnTo>
                  <a:lnTo>
                    <a:pt x="84" y="416"/>
                  </a:lnTo>
                  <a:lnTo>
                    <a:pt x="88" y="408"/>
                  </a:lnTo>
                  <a:lnTo>
                    <a:pt x="96" y="404"/>
                  </a:lnTo>
                  <a:lnTo>
                    <a:pt x="96" y="400"/>
                  </a:lnTo>
                  <a:lnTo>
                    <a:pt x="96" y="396"/>
                  </a:lnTo>
                  <a:lnTo>
                    <a:pt x="112" y="380"/>
                  </a:lnTo>
                  <a:lnTo>
                    <a:pt x="128" y="372"/>
                  </a:lnTo>
                  <a:lnTo>
                    <a:pt x="132" y="368"/>
                  </a:lnTo>
                  <a:lnTo>
                    <a:pt x="136" y="360"/>
                  </a:lnTo>
                  <a:lnTo>
                    <a:pt x="168" y="324"/>
                  </a:lnTo>
                  <a:lnTo>
                    <a:pt x="172" y="328"/>
                  </a:lnTo>
                  <a:lnTo>
                    <a:pt x="172" y="332"/>
                  </a:lnTo>
                  <a:lnTo>
                    <a:pt x="168" y="332"/>
                  </a:lnTo>
                  <a:lnTo>
                    <a:pt x="168" y="336"/>
                  </a:lnTo>
                  <a:lnTo>
                    <a:pt x="176" y="340"/>
                  </a:lnTo>
                  <a:lnTo>
                    <a:pt x="176" y="348"/>
                  </a:lnTo>
                  <a:lnTo>
                    <a:pt x="180" y="352"/>
                  </a:lnTo>
                  <a:lnTo>
                    <a:pt x="184" y="352"/>
                  </a:lnTo>
                  <a:lnTo>
                    <a:pt x="188" y="356"/>
                  </a:lnTo>
                  <a:lnTo>
                    <a:pt x="192" y="356"/>
                  </a:lnTo>
                  <a:lnTo>
                    <a:pt x="196" y="356"/>
                  </a:lnTo>
                  <a:lnTo>
                    <a:pt x="196" y="360"/>
                  </a:lnTo>
                  <a:lnTo>
                    <a:pt x="204" y="360"/>
                  </a:lnTo>
                  <a:lnTo>
                    <a:pt x="208" y="364"/>
                  </a:lnTo>
                  <a:lnTo>
                    <a:pt x="220" y="364"/>
                  </a:lnTo>
                  <a:lnTo>
                    <a:pt x="224" y="360"/>
                  </a:lnTo>
                  <a:lnTo>
                    <a:pt x="224" y="356"/>
                  </a:lnTo>
                  <a:lnTo>
                    <a:pt x="232" y="348"/>
                  </a:lnTo>
                  <a:lnTo>
                    <a:pt x="232" y="344"/>
                  </a:lnTo>
                  <a:lnTo>
                    <a:pt x="236" y="340"/>
                  </a:lnTo>
                  <a:lnTo>
                    <a:pt x="244" y="348"/>
                  </a:lnTo>
                  <a:lnTo>
                    <a:pt x="252" y="352"/>
                  </a:lnTo>
                  <a:lnTo>
                    <a:pt x="260" y="348"/>
                  </a:lnTo>
                  <a:lnTo>
                    <a:pt x="272" y="344"/>
                  </a:lnTo>
                  <a:lnTo>
                    <a:pt x="276" y="340"/>
                  </a:lnTo>
                  <a:lnTo>
                    <a:pt x="280" y="340"/>
                  </a:lnTo>
                  <a:lnTo>
                    <a:pt x="284" y="340"/>
                  </a:lnTo>
                  <a:lnTo>
                    <a:pt x="292" y="332"/>
                  </a:lnTo>
                  <a:lnTo>
                    <a:pt x="288" y="328"/>
                  </a:lnTo>
                  <a:lnTo>
                    <a:pt x="288" y="320"/>
                  </a:lnTo>
                  <a:lnTo>
                    <a:pt x="296" y="320"/>
                  </a:lnTo>
                  <a:lnTo>
                    <a:pt x="296" y="324"/>
                  </a:lnTo>
                  <a:lnTo>
                    <a:pt x="300" y="324"/>
                  </a:lnTo>
                  <a:lnTo>
                    <a:pt x="300" y="328"/>
                  </a:lnTo>
                  <a:lnTo>
                    <a:pt x="300" y="324"/>
                  </a:lnTo>
                  <a:lnTo>
                    <a:pt x="304" y="324"/>
                  </a:lnTo>
                  <a:lnTo>
                    <a:pt x="316" y="312"/>
                  </a:lnTo>
                  <a:lnTo>
                    <a:pt x="320" y="308"/>
                  </a:lnTo>
                  <a:lnTo>
                    <a:pt x="324" y="308"/>
                  </a:lnTo>
                  <a:lnTo>
                    <a:pt x="328" y="312"/>
                  </a:lnTo>
                  <a:lnTo>
                    <a:pt x="328" y="316"/>
                  </a:lnTo>
                  <a:lnTo>
                    <a:pt x="332" y="312"/>
                  </a:lnTo>
                  <a:lnTo>
                    <a:pt x="336" y="308"/>
                  </a:lnTo>
                  <a:lnTo>
                    <a:pt x="340" y="304"/>
                  </a:lnTo>
                  <a:lnTo>
                    <a:pt x="348" y="300"/>
                  </a:lnTo>
                  <a:lnTo>
                    <a:pt x="348" y="296"/>
                  </a:lnTo>
                  <a:lnTo>
                    <a:pt x="344" y="296"/>
                  </a:lnTo>
                  <a:lnTo>
                    <a:pt x="344" y="292"/>
                  </a:lnTo>
                  <a:lnTo>
                    <a:pt x="348" y="288"/>
                  </a:lnTo>
                  <a:lnTo>
                    <a:pt x="352" y="284"/>
                  </a:lnTo>
                  <a:lnTo>
                    <a:pt x="348" y="280"/>
                  </a:lnTo>
                  <a:lnTo>
                    <a:pt x="344" y="284"/>
                  </a:lnTo>
                  <a:lnTo>
                    <a:pt x="340" y="280"/>
                  </a:lnTo>
                  <a:lnTo>
                    <a:pt x="344" y="276"/>
                  </a:lnTo>
                  <a:lnTo>
                    <a:pt x="340" y="276"/>
                  </a:lnTo>
                  <a:lnTo>
                    <a:pt x="348" y="268"/>
                  </a:lnTo>
                  <a:lnTo>
                    <a:pt x="344" y="264"/>
                  </a:lnTo>
                  <a:lnTo>
                    <a:pt x="348" y="260"/>
                  </a:lnTo>
                  <a:lnTo>
                    <a:pt x="352" y="252"/>
                  </a:lnTo>
                  <a:lnTo>
                    <a:pt x="352" y="248"/>
                  </a:lnTo>
                  <a:lnTo>
                    <a:pt x="356" y="244"/>
                  </a:lnTo>
                  <a:lnTo>
                    <a:pt x="356" y="240"/>
                  </a:lnTo>
                  <a:lnTo>
                    <a:pt x="360" y="236"/>
                  </a:lnTo>
                  <a:lnTo>
                    <a:pt x="368" y="228"/>
                  </a:lnTo>
                  <a:lnTo>
                    <a:pt x="368" y="224"/>
                  </a:lnTo>
                  <a:lnTo>
                    <a:pt x="368" y="220"/>
                  </a:lnTo>
                  <a:lnTo>
                    <a:pt x="372" y="212"/>
                  </a:lnTo>
                  <a:lnTo>
                    <a:pt x="372" y="204"/>
                  </a:lnTo>
                  <a:lnTo>
                    <a:pt x="380" y="192"/>
                  </a:lnTo>
                  <a:lnTo>
                    <a:pt x="380" y="188"/>
                  </a:lnTo>
                  <a:lnTo>
                    <a:pt x="384" y="184"/>
                  </a:lnTo>
                  <a:lnTo>
                    <a:pt x="380" y="184"/>
                  </a:lnTo>
                  <a:lnTo>
                    <a:pt x="380" y="180"/>
                  </a:lnTo>
                  <a:lnTo>
                    <a:pt x="384" y="176"/>
                  </a:lnTo>
                  <a:lnTo>
                    <a:pt x="388" y="176"/>
                  </a:lnTo>
                  <a:lnTo>
                    <a:pt x="388" y="168"/>
                  </a:lnTo>
                  <a:lnTo>
                    <a:pt x="388" y="164"/>
                  </a:lnTo>
                  <a:lnTo>
                    <a:pt x="388" y="156"/>
                  </a:lnTo>
                  <a:lnTo>
                    <a:pt x="388" y="152"/>
                  </a:lnTo>
                  <a:lnTo>
                    <a:pt x="388" y="148"/>
                  </a:lnTo>
                  <a:lnTo>
                    <a:pt x="388" y="140"/>
                  </a:lnTo>
                  <a:lnTo>
                    <a:pt x="400" y="144"/>
                  </a:lnTo>
                  <a:lnTo>
                    <a:pt x="408" y="156"/>
                  </a:lnTo>
                  <a:lnTo>
                    <a:pt x="428" y="160"/>
                  </a:lnTo>
                  <a:lnTo>
                    <a:pt x="432" y="156"/>
                  </a:lnTo>
                  <a:lnTo>
                    <a:pt x="436" y="148"/>
                  </a:lnTo>
                  <a:lnTo>
                    <a:pt x="444" y="124"/>
                  </a:lnTo>
                  <a:lnTo>
                    <a:pt x="444" y="120"/>
                  </a:lnTo>
                  <a:lnTo>
                    <a:pt x="448" y="120"/>
                  </a:lnTo>
                  <a:lnTo>
                    <a:pt x="444" y="116"/>
                  </a:lnTo>
                  <a:lnTo>
                    <a:pt x="448" y="108"/>
                  </a:lnTo>
                  <a:lnTo>
                    <a:pt x="448" y="104"/>
                  </a:lnTo>
                  <a:lnTo>
                    <a:pt x="448" y="100"/>
                  </a:lnTo>
                  <a:lnTo>
                    <a:pt x="452" y="96"/>
                  </a:lnTo>
                  <a:lnTo>
                    <a:pt x="468" y="104"/>
                  </a:lnTo>
                  <a:lnTo>
                    <a:pt x="472" y="92"/>
                  </a:lnTo>
                  <a:lnTo>
                    <a:pt x="472" y="84"/>
                  </a:lnTo>
                  <a:lnTo>
                    <a:pt x="476" y="80"/>
                  </a:lnTo>
                  <a:lnTo>
                    <a:pt x="476" y="76"/>
                  </a:lnTo>
                  <a:lnTo>
                    <a:pt x="480" y="80"/>
                  </a:lnTo>
                  <a:lnTo>
                    <a:pt x="484" y="80"/>
                  </a:lnTo>
                  <a:lnTo>
                    <a:pt x="484" y="72"/>
                  </a:lnTo>
                  <a:lnTo>
                    <a:pt x="488" y="68"/>
                  </a:lnTo>
                  <a:lnTo>
                    <a:pt x="488" y="72"/>
                  </a:lnTo>
                  <a:lnTo>
                    <a:pt x="492" y="64"/>
                  </a:lnTo>
                  <a:lnTo>
                    <a:pt x="492" y="60"/>
                  </a:lnTo>
                  <a:lnTo>
                    <a:pt x="492" y="56"/>
                  </a:lnTo>
                  <a:lnTo>
                    <a:pt x="496" y="52"/>
                  </a:lnTo>
                  <a:lnTo>
                    <a:pt x="496" y="48"/>
                  </a:lnTo>
                  <a:lnTo>
                    <a:pt x="500" y="48"/>
                  </a:lnTo>
                  <a:lnTo>
                    <a:pt x="504" y="44"/>
                  </a:lnTo>
                  <a:lnTo>
                    <a:pt x="504" y="40"/>
                  </a:lnTo>
                  <a:lnTo>
                    <a:pt x="500" y="36"/>
                  </a:lnTo>
                  <a:lnTo>
                    <a:pt x="500" y="32"/>
                  </a:lnTo>
                  <a:lnTo>
                    <a:pt x="504" y="28"/>
                  </a:lnTo>
                  <a:lnTo>
                    <a:pt x="500" y="28"/>
                  </a:lnTo>
                  <a:lnTo>
                    <a:pt x="508" y="16"/>
                  </a:lnTo>
                  <a:lnTo>
                    <a:pt x="508" y="12"/>
                  </a:lnTo>
                  <a:lnTo>
                    <a:pt x="504" y="12"/>
                  </a:lnTo>
                  <a:lnTo>
                    <a:pt x="504" y="8"/>
                  </a:lnTo>
                  <a:lnTo>
                    <a:pt x="504" y="0"/>
                  </a:lnTo>
                  <a:lnTo>
                    <a:pt x="512" y="4"/>
                  </a:lnTo>
                  <a:lnTo>
                    <a:pt x="516" y="4"/>
                  </a:lnTo>
                  <a:lnTo>
                    <a:pt x="540" y="20"/>
                  </a:lnTo>
                  <a:lnTo>
                    <a:pt x="564" y="32"/>
                  </a:lnTo>
                  <a:lnTo>
                    <a:pt x="568" y="24"/>
                  </a:lnTo>
                  <a:lnTo>
                    <a:pt x="568" y="16"/>
                  </a:lnTo>
                  <a:lnTo>
                    <a:pt x="568" y="12"/>
                  </a:lnTo>
                  <a:lnTo>
                    <a:pt x="572" y="4"/>
                  </a:lnTo>
                  <a:lnTo>
                    <a:pt x="576" y="4"/>
                  </a:lnTo>
                  <a:lnTo>
                    <a:pt x="584" y="4"/>
                  </a:lnTo>
                  <a:lnTo>
                    <a:pt x="588" y="4"/>
                  </a:lnTo>
                  <a:lnTo>
                    <a:pt x="592" y="8"/>
                  </a:lnTo>
                  <a:lnTo>
                    <a:pt x="596" y="12"/>
                  </a:lnTo>
                  <a:lnTo>
                    <a:pt x="600" y="12"/>
                  </a:lnTo>
                  <a:lnTo>
                    <a:pt x="600" y="20"/>
                  </a:lnTo>
                  <a:lnTo>
                    <a:pt x="596" y="24"/>
                  </a:lnTo>
                  <a:lnTo>
                    <a:pt x="600" y="28"/>
                  </a:lnTo>
                  <a:lnTo>
                    <a:pt x="604" y="28"/>
                  </a:lnTo>
                  <a:lnTo>
                    <a:pt x="604" y="32"/>
                  </a:lnTo>
                  <a:lnTo>
                    <a:pt x="608" y="32"/>
                  </a:lnTo>
                  <a:lnTo>
                    <a:pt x="616" y="32"/>
                  </a:lnTo>
                  <a:lnTo>
                    <a:pt x="620" y="32"/>
                  </a:lnTo>
                  <a:lnTo>
                    <a:pt x="628" y="36"/>
                  </a:lnTo>
                  <a:lnTo>
                    <a:pt x="632" y="44"/>
                  </a:lnTo>
                  <a:lnTo>
                    <a:pt x="640" y="40"/>
                  </a:lnTo>
                  <a:lnTo>
                    <a:pt x="644" y="44"/>
                  </a:lnTo>
                  <a:lnTo>
                    <a:pt x="648" y="48"/>
                  </a:lnTo>
                  <a:lnTo>
                    <a:pt x="652" y="52"/>
                  </a:lnTo>
                  <a:lnTo>
                    <a:pt x="656" y="52"/>
                  </a:lnTo>
                  <a:lnTo>
                    <a:pt x="656" y="56"/>
                  </a:lnTo>
                  <a:lnTo>
                    <a:pt x="656" y="60"/>
                  </a:lnTo>
                  <a:lnTo>
                    <a:pt x="656" y="64"/>
                  </a:lnTo>
                  <a:lnTo>
                    <a:pt x="656" y="72"/>
                  </a:lnTo>
                  <a:lnTo>
                    <a:pt x="652" y="76"/>
                  </a:lnTo>
                  <a:lnTo>
                    <a:pt x="652" y="80"/>
                  </a:lnTo>
                  <a:lnTo>
                    <a:pt x="652" y="84"/>
                  </a:lnTo>
                  <a:lnTo>
                    <a:pt x="644" y="88"/>
                  </a:lnTo>
                  <a:lnTo>
                    <a:pt x="644" y="84"/>
                  </a:lnTo>
                  <a:lnTo>
                    <a:pt x="640" y="84"/>
                  </a:lnTo>
                  <a:lnTo>
                    <a:pt x="636" y="108"/>
                  </a:lnTo>
                  <a:lnTo>
                    <a:pt x="636" y="116"/>
                  </a:lnTo>
                  <a:lnTo>
                    <a:pt x="640" y="128"/>
                  </a:lnTo>
                  <a:lnTo>
                    <a:pt x="648" y="128"/>
                  </a:lnTo>
                  <a:lnTo>
                    <a:pt x="668" y="120"/>
                  </a:lnTo>
                  <a:lnTo>
                    <a:pt x="676" y="132"/>
                  </a:lnTo>
                  <a:lnTo>
                    <a:pt x="684" y="140"/>
                  </a:lnTo>
                  <a:lnTo>
                    <a:pt x="720" y="144"/>
                  </a:lnTo>
                  <a:lnTo>
                    <a:pt x="728" y="148"/>
                  </a:lnTo>
                  <a:lnTo>
                    <a:pt x="728" y="156"/>
                  </a:lnTo>
                  <a:lnTo>
                    <a:pt x="728" y="160"/>
                  </a:lnTo>
                  <a:lnTo>
                    <a:pt x="732" y="156"/>
                  </a:lnTo>
                  <a:lnTo>
                    <a:pt x="748" y="160"/>
                  </a:lnTo>
                  <a:lnTo>
                    <a:pt x="764" y="168"/>
                  </a:lnTo>
                  <a:lnTo>
                    <a:pt x="764" y="172"/>
                  </a:lnTo>
                  <a:lnTo>
                    <a:pt x="760" y="180"/>
                  </a:lnTo>
                  <a:lnTo>
                    <a:pt x="764" y="192"/>
                  </a:lnTo>
                  <a:lnTo>
                    <a:pt x="760" y="196"/>
                  </a:lnTo>
                  <a:lnTo>
                    <a:pt x="764" y="196"/>
                  </a:lnTo>
                  <a:lnTo>
                    <a:pt x="760" y="204"/>
                  </a:lnTo>
                  <a:lnTo>
                    <a:pt x="744" y="204"/>
                  </a:lnTo>
                  <a:lnTo>
                    <a:pt x="732" y="192"/>
                  </a:lnTo>
                  <a:lnTo>
                    <a:pt x="728" y="188"/>
                  </a:lnTo>
                  <a:lnTo>
                    <a:pt x="708" y="176"/>
                  </a:lnTo>
                  <a:lnTo>
                    <a:pt x="704" y="176"/>
                  </a:lnTo>
                  <a:lnTo>
                    <a:pt x="716" y="192"/>
                  </a:lnTo>
                  <a:lnTo>
                    <a:pt x="720" y="192"/>
                  </a:lnTo>
                  <a:lnTo>
                    <a:pt x="736" y="208"/>
                  </a:lnTo>
                  <a:lnTo>
                    <a:pt x="768" y="216"/>
                  </a:lnTo>
                  <a:lnTo>
                    <a:pt x="764" y="220"/>
                  </a:lnTo>
                  <a:lnTo>
                    <a:pt x="744" y="220"/>
                  </a:lnTo>
                  <a:lnTo>
                    <a:pt x="756" y="224"/>
                  </a:lnTo>
                  <a:lnTo>
                    <a:pt x="764" y="220"/>
                  </a:lnTo>
                  <a:lnTo>
                    <a:pt x="776" y="236"/>
                  </a:lnTo>
                  <a:lnTo>
                    <a:pt x="776" y="244"/>
                  </a:lnTo>
                  <a:lnTo>
                    <a:pt x="768" y="236"/>
                  </a:lnTo>
                  <a:lnTo>
                    <a:pt x="756" y="232"/>
                  </a:lnTo>
                  <a:lnTo>
                    <a:pt x="756" y="236"/>
                  </a:lnTo>
                  <a:lnTo>
                    <a:pt x="760" y="236"/>
                  </a:lnTo>
                  <a:lnTo>
                    <a:pt x="764" y="240"/>
                  </a:lnTo>
                  <a:lnTo>
                    <a:pt x="756" y="240"/>
                  </a:lnTo>
                  <a:lnTo>
                    <a:pt x="764" y="252"/>
                  </a:lnTo>
                  <a:lnTo>
                    <a:pt x="760" y="260"/>
                  </a:lnTo>
                  <a:lnTo>
                    <a:pt x="736" y="240"/>
                  </a:lnTo>
                  <a:lnTo>
                    <a:pt x="728" y="240"/>
                  </a:lnTo>
                  <a:lnTo>
                    <a:pt x="736" y="248"/>
                  </a:lnTo>
                  <a:lnTo>
                    <a:pt x="744" y="256"/>
                  </a:lnTo>
                  <a:lnTo>
                    <a:pt x="764" y="264"/>
                  </a:lnTo>
                  <a:lnTo>
                    <a:pt x="768" y="272"/>
                  </a:lnTo>
                  <a:lnTo>
                    <a:pt x="768" y="268"/>
                  </a:lnTo>
                  <a:lnTo>
                    <a:pt x="772" y="272"/>
                  </a:lnTo>
                  <a:lnTo>
                    <a:pt x="776" y="264"/>
                  </a:lnTo>
                  <a:lnTo>
                    <a:pt x="784" y="272"/>
                  </a:lnTo>
                  <a:lnTo>
                    <a:pt x="772" y="276"/>
                  </a:lnTo>
                  <a:lnTo>
                    <a:pt x="784" y="280"/>
                  </a:lnTo>
                  <a:lnTo>
                    <a:pt x="784" y="288"/>
                  </a:lnTo>
                  <a:lnTo>
                    <a:pt x="776" y="292"/>
                  </a:lnTo>
                  <a:lnTo>
                    <a:pt x="772" y="296"/>
                  </a:lnTo>
                  <a:lnTo>
                    <a:pt x="756" y="284"/>
                  </a:lnTo>
                  <a:lnTo>
                    <a:pt x="760" y="280"/>
                  </a:lnTo>
                  <a:lnTo>
                    <a:pt x="752" y="280"/>
                  </a:lnTo>
                  <a:lnTo>
                    <a:pt x="752" y="284"/>
                  </a:lnTo>
                  <a:lnTo>
                    <a:pt x="744" y="280"/>
                  </a:lnTo>
                  <a:lnTo>
                    <a:pt x="748" y="272"/>
                  </a:lnTo>
                  <a:lnTo>
                    <a:pt x="740" y="268"/>
                  </a:lnTo>
                  <a:lnTo>
                    <a:pt x="736" y="268"/>
                  </a:lnTo>
                  <a:lnTo>
                    <a:pt x="732" y="272"/>
                  </a:lnTo>
                  <a:lnTo>
                    <a:pt x="724" y="268"/>
                  </a:lnTo>
                  <a:lnTo>
                    <a:pt x="716" y="268"/>
                  </a:lnTo>
                  <a:lnTo>
                    <a:pt x="712" y="256"/>
                  </a:lnTo>
                  <a:lnTo>
                    <a:pt x="716" y="268"/>
                  </a:lnTo>
                  <a:lnTo>
                    <a:pt x="708" y="272"/>
                  </a:lnTo>
                  <a:lnTo>
                    <a:pt x="716" y="276"/>
                  </a:lnTo>
                  <a:lnTo>
                    <a:pt x="724" y="272"/>
                  </a:lnTo>
                  <a:lnTo>
                    <a:pt x="736" y="280"/>
                  </a:lnTo>
                  <a:lnTo>
                    <a:pt x="736" y="272"/>
                  </a:lnTo>
                  <a:lnTo>
                    <a:pt x="740" y="276"/>
                  </a:lnTo>
                  <a:lnTo>
                    <a:pt x="744" y="288"/>
                  </a:lnTo>
                  <a:lnTo>
                    <a:pt x="752" y="292"/>
                  </a:lnTo>
                  <a:lnTo>
                    <a:pt x="752" y="296"/>
                  </a:lnTo>
                  <a:lnTo>
                    <a:pt x="756" y="292"/>
                  </a:lnTo>
                  <a:lnTo>
                    <a:pt x="764" y="300"/>
                  </a:lnTo>
                  <a:lnTo>
                    <a:pt x="764" y="304"/>
                  </a:lnTo>
                  <a:lnTo>
                    <a:pt x="768" y="304"/>
                  </a:lnTo>
                  <a:lnTo>
                    <a:pt x="768" y="308"/>
                  </a:lnTo>
                  <a:lnTo>
                    <a:pt x="760" y="316"/>
                  </a:lnTo>
                  <a:lnTo>
                    <a:pt x="760" y="324"/>
                  </a:lnTo>
                  <a:lnTo>
                    <a:pt x="764" y="312"/>
                  </a:lnTo>
                  <a:lnTo>
                    <a:pt x="776" y="304"/>
                  </a:lnTo>
                  <a:lnTo>
                    <a:pt x="780" y="300"/>
                  </a:lnTo>
                  <a:lnTo>
                    <a:pt x="784" y="308"/>
                  </a:lnTo>
                  <a:lnTo>
                    <a:pt x="780" y="312"/>
                  </a:lnTo>
                  <a:lnTo>
                    <a:pt x="780" y="316"/>
                  </a:lnTo>
                  <a:lnTo>
                    <a:pt x="788" y="312"/>
                  </a:lnTo>
                  <a:lnTo>
                    <a:pt x="784" y="296"/>
                  </a:lnTo>
                  <a:lnTo>
                    <a:pt x="788" y="292"/>
                  </a:lnTo>
                  <a:lnTo>
                    <a:pt x="796" y="296"/>
                  </a:lnTo>
                  <a:lnTo>
                    <a:pt x="800" y="300"/>
                  </a:lnTo>
                  <a:lnTo>
                    <a:pt x="804" y="296"/>
                  </a:lnTo>
                  <a:lnTo>
                    <a:pt x="820" y="292"/>
                  </a:lnTo>
                  <a:lnTo>
                    <a:pt x="840" y="340"/>
                  </a:lnTo>
                  <a:lnTo>
                    <a:pt x="840" y="332"/>
                  </a:lnTo>
                  <a:lnTo>
                    <a:pt x="828" y="320"/>
                  </a:lnTo>
                  <a:lnTo>
                    <a:pt x="828" y="344"/>
                  </a:lnTo>
                  <a:lnTo>
                    <a:pt x="824" y="344"/>
                  </a:lnTo>
                  <a:lnTo>
                    <a:pt x="820" y="336"/>
                  </a:lnTo>
                  <a:lnTo>
                    <a:pt x="824" y="344"/>
                  </a:lnTo>
                  <a:lnTo>
                    <a:pt x="816" y="344"/>
                  </a:lnTo>
                  <a:lnTo>
                    <a:pt x="792" y="348"/>
                  </a:lnTo>
                  <a:lnTo>
                    <a:pt x="776" y="352"/>
                  </a:lnTo>
                  <a:lnTo>
                    <a:pt x="768" y="356"/>
                  </a:lnTo>
                  <a:lnTo>
                    <a:pt x="732" y="364"/>
                  </a:lnTo>
                  <a:lnTo>
                    <a:pt x="728" y="364"/>
                  </a:lnTo>
                  <a:lnTo>
                    <a:pt x="704" y="368"/>
                  </a:lnTo>
                  <a:lnTo>
                    <a:pt x="688" y="372"/>
                  </a:lnTo>
                  <a:lnTo>
                    <a:pt x="640" y="380"/>
                  </a:lnTo>
                  <a:lnTo>
                    <a:pt x="624" y="384"/>
                  </a:lnTo>
                  <a:lnTo>
                    <a:pt x="608" y="388"/>
                  </a:lnTo>
                  <a:lnTo>
                    <a:pt x="580" y="392"/>
                  </a:lnTo>
                  <a:lnTo>
                    <a:pt x="564" y="396"/>
                  </a:lnTo>
                  <a:lnTo>
                    <a:pt x="536" y="400"/>
                  </a:lnTo>
                  <a:lnTo>
                    <a:pt x="528" y="404"/>
                  </a:lnTo>
                  <a:lnTo>
                    <a:pt x="492" y="408"/>
                  </a:lnTo>
                  <a:close/>
                  <a:moveTo>
                    <a:pt x="864" y="128"/>
                  </a:moveTo>
                  <a:lnTo>
                    <a:pt x="860" y="136"/>
                  </a:lnTo>
                  <a:lnTo>
                    <a:pt x="860" y="148"/>
                  </a:lnTo>
                  <a:lnTo>
                    <a:pt x="856" y="152"/>
                  </a:lnTo>
                  <a:lnTo>
                    <a:pt x="860" y="144"/>
                  </a:lnTo>
                  <a:lnTo>
                    <a:pt x="856" y="148"/>
                  </a:lnTo>
                  <a:lnTo>
                    <a:pt x="856" y="144"/>
                  </a:lnTo>
                  <a:lnTo>
                    <a:pt x="864" y="128"/>
                  </a:lnTo>
                  <a:close/>
                  <a:moveTo>
                    <a:pt x="812" y="204"/>
                  </a:moveTo>
                  <a:lnTo>
                    <a:pt x="804" y="204"/>
                  </a:lnTo>
                  <a:lnTo>
                    <a:pt x="808" y="200"/>
                  </a:lnTo>
                  <a:lnTo>
                    <a:pt x="812" y="200"/>
                  </a:lnTo>
                  <a:lnTo>
                    <a:pt x="808" y="200"/>
                  </a:lnTo>
                  <a:lnTo>
                    <a:pt x="816" y="180"/>
                  </a:lnTo>
                  <a:lnTo>
                    <a:pt x="816" y="172"/>
                  </a:lnTo>
                  <a:lnTo>
                    <a:pt x="824" y="164"/>
                  </a:lnTo>
                  <a:lnTo>
                    <a:pt x="824" y="160"/>
                  </a:lnTo>
                  <a:lnTo>
                    <a:pt x="816" y="152"/>
                  </a:lnTo>
                  <a:lnTo>
                    <a:pt x="824" y="148"/>
                  </a:lnTo>
                  <a:lnTo>
                    <a:pt x="824" y="144"/>
                  </a:lnTo>
                  <a:lnTo>
                    <a:pt x="828" y="140"/>
                  </a:lnTo>
                  <a:lnTo>
                    <a:pt x="852" y="132"/>
                  </a:lnTo>
                  <a:lnTo>
                    <a:pt x="836" y="180"/>
                  </a:lnTo>
                  <a:lnTo>
                    <a:pt x="840" y="180"/>
                  </a:lnTo>
                  <a:lnTo>
                    <a:pt x="832" y="196"/>
                  </a:lnTo>
                  <a:lnTo>
                    <a:pt x="836" y="200"/>
                  </a:lnTo>
                  <a:lnTo>
                    <a:pt x="828" y="200"/>
                  </a:lnTo>
                  <a:lnTo>
                    <a:pt x="828" y="208"/>
                  </a:lnTo>
                  <a:lnTo>
                    <a:pt x="832" y="208"/>
                  </a:lnTo>
                  <a:lnTo>
                    <a:pt x="824" y="216"/>
                  </a:lnTo>
                  <a:lnTo>
                    <a:pt x="824" y="220"/>
                  </a:lnTo>
                  <a:lnTo>
                    <a:pt x="828" y="224"/>
                  </a:lnTo>
                  <a:lnTo>
                    <a:pt x="824" y="220"/>
                  </a:lnTo>
                  <a:lnTo>
                    <a:pt x="816" y="232"/>
                  </a:lnTo>
                  <a:lnTo>
                    <a:pt x="820" y="260"/>
                  </a:lnTo>
                  <a:lnTo>
                    <a:pt x="816" y="264"/>
                  </a:lnTo>
                  <a:lnTo>
                    <a:pt x="804" y="240"/>
                  </a:lnTo>
                  <a:lnTo>
                    <a:pt x="808" y="216"/>
                  </a:lnTo>
                  <a:lnTo>
                    <a:pt x="804" y="216"/>
                  </a:lnTo>
                  <a:lnTo>
                    <a:pt x="804" y="212"/>
                  </a:lnTo>
                  <a:lnTo>
                    <a:pt x="808" y="204"/>
                  </a:lnTo>
                  <a:lnTo>
                    <a:pt x="812" y="2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4" name="Freeform 39"/>
            <p:cNvSpPr>
              <a:spLocks/>
            </p:cNvSpPr>
            <p:nvPr/>
          </p:nvSpPr>
          <p:spPr bwMode="auto">
            <a:xfrm>
              <a:off x="2565532" y="2237903"/>
              <a:ext cx="448153" cy="373898"/>
            </a:xfrm>
            <a:custGeom>
              <a:avLst/>
              <a:gdLst>
                <a:gd name="T0" fmla="*/ 2147483647 w 724"/>
                <a:gd name="T1" fmla="*/ 2147483647 h 632"/>
                <a:gd name="T2" fmla="*/ 2147483647 w 724"/>
                <a:gd name="T3" fmla="*/ 2147483647 h 632"/>
                <a:gd name="T4" fmla="*/ 2147483647 w 724"/>
                <a:gd name="T5" fmla="*/ 2147483647 h 632"/>
                <a:gd name="T6" fmla="*/ 2147483647 w 724"/>
                <a:gd name="T7" fmla="*/ 2147483647 h 632"/>
                <a:gd name="T8" fmla="*/ 2147483647 w 724"/>
                <a:gd name="T9" fmla="*/ 2147483647 h 632"/>
                <a:gd name="T10" fmla="*/ 2147483647 w 724"/>
                <a:gd name="T11" fmla="*/ 2147483647 h 632"/>
                <a:gd name="T12" fmla="*/ 2147483647 w 724"/>
                <a:gd name="T13" fmla="*/ 2147483647 h 632"/>
                <a:gd name="T14" fmla="*/ 2147483647 w 724"/>
                <a:gd name="T15" fmla="*/ 2147483647 h 632"/>
                <a:gd name="T16" fmla="*/ 2147483647 w 724"/>
                <a:gd name="T17" fmla="*/ 2147483647 h 632"/>
                <a:gd name="T18" fmla="*/ 2147483647 w 724"/>
                <a:gd name="T19" fmla="*/ 2147483647 h 632"/>
                <a:gd name="T20" fmla="*/ 2147483647 w 724"/>
                <a:gd name="T21" fmla="*/ 2147483647 h 632"/>
                <a:gd name="T22" fmla="*/ 2147483647 w 724"/>
                <a:gd name="T23" fmla="*/ 2147483647 h 632"/>
                <a:gd name="T24" fmla="*/ 2147483647 w 724"/>
                <a:gd name="T25" fmla="*/ 2147483647 h 632"/>
                <a:gd name="T26" fmla="*/ 2147483647 w 724"/>
                <a:gd name="T27" fmla="*/ 2147483647 h 632"/>
                <a:gd name="T28" fmla="*/ 2147483647 w 724"/>
                <a:gd name="T29" fmla="*/ 2147483647 h 632"/>
                <a:gd name="T30" fmla="*/ 2147483647 w 724"/>
                <a:gd name="T31" fmla="*/ 2147483647 h 632"/>
                <a:gd name="T32" fmla="*/ 2147483647 w 724"/>
                <a:gd name="T33" fmla="*/ 2147483647 h 632"/>
                <a:gd name="T34" fmla="*/ 2147483647 w 724"/>
                <a:gd name="T35" fmla="*/ 2147483647 h 632"/>
                <a:gd name="T36" fmla="*/ 2147483647 w 724"/>
                <a:gd name="T37" fmla="*/ 2147483647 h 632"/>
                <a:gd name="T38" fmla="*/ 2147483647 w 724"/>
                <a:gd name="T39" fmla="*/ 2147483647 h 632"/>
                <a:gd name="T40" fmla="*/ 2147483647 w 724"/>
                <a:gd name="T41" fmla="*/ 2147483647 h 632"/>
                <a:gd name="T42" fmla="*/ 2147483647 w 724"/>
                <a:gd name="T43" fmla="*/ 2147483647 h 632"/>
                <a:gd name="T44" fmla="*/ 2147483647 w 724"/>
                <a:gd name="T45" fmla="*/ 2147483647 h 632"/>
                <a:gd name="T46" fmla="*/ 2147483647 w 724"/>
                <a:gd name="T47" fmla="*/ 2147483647 h 632"/>
                <a:gd name="T48" fmla="*/ 2147483647 w 724"/>
                <a:gd name="T49" fmla="*/ 2147483647 h 632"/>
                <a:gd name="T50" fmla="*/ 2147483647 w 724"/>
                <a:gd name="T51" fmla="*/ 2147483647 h 632"/>
                <a:gd name="T52" fmla="*/ 2147483647 w 724"/>
                <a:gd name="T53" fmla="*/ 2147483647 h 632"/>
                <a:gd name="T54" fmla="*/ 2147483647 w 724"/>
                <a:gd name="T55" fmla="*/ 2147483647 h 632"/>
                <a:gd name="T56" fmla="*/ 2147483647 w 724"/>
                <a:gd name="T57" fmla="*/ 2147483647 h 632"/>
                <a:gd name="T58" fmla="*/ 2147483647 w 724"/>
                <a:gd name="T59" fmla="*/ 2147483647 h 632"/>
                <a:gd name="T60" fmla="*/ 2147483647 w 724"/>
                <a:gd name="T61" fmla="*/ 2147483647 h 632"/>
                <a:gd name="T62" fmla="*/ 2147483647 w 724"/>
                <a:gd name="T63" fmla="*/ 2147483647 h 632"/>
                <a:gd name="T64" fmla="*/ 2147483647 w 724"/>
                <a:gd name="T65" fmla="*/ 2147483647 h 632"/>
                <a:gd name="T66" fmla="*/ 2147483647 w 724"/>
                <a:gd name="T67" fmla="*/ 2147483647 h 632"/>
                <a:gd name="T68" fmla="*/ 2147483647 w 724"/>
                <a:gd name="T69" fmla="*/ 2147483647 h 632"/>
                <a:gd name="T70" fmla="*/ 2147483647 w 724"/>
                <a:gd name="T71" fmla="*/ 2147483647 h 632"/>
                <a:gd name="T72" fmla="*/ 2147483647 w 724"/>
                <a:gd name="T73" fmla="*/ 0 h 632"/>
                <a:gd name="T74" fmla="*/ 2147483647 w 724"/>
                <a:gd name="T75" fmla="*/ 2147483647 h 632"/>
                <a:gd name="T76" fmla="*/ 2147483647 w 724"/>
                <a:gd name="T77" fmla="*/ 2147483647 h 632"/>
                <a:gd name="T78" fmla="*/ 2147483647 w 724"/>
                <a:gd name="T79" fmla="*/ 2147483647 h 632"/>
                <a:gd name="T80" fmla="*/ 2147483647 w 724"/>
                <a:gd name="T81" fmla="*/ 2147483647 h 632"/>
                <a:gd name="T82" fmla="*/ 2147483647 w 724"/>
                <a:gd name="T83" fmla="*/ 2147483647 h 632"/>
                <a:gd name="T84" fmla="*/ 2147483647 w 724"/>
                <a:gd name="T85" fmla="*/ 2147483647 h 632"/>
                <a:gd name="T86" fmla="*/ 2147483647 w 724"/>
                <a:gd name="T87" fmla="*/ 2147483647 h 632"/>
                <a:gd name="T88" fmla="*/ 2147483647 w 724"/>
                <a:gd name="T89" fmla="*/ 2147483647 h 632"/>
                <a:gd name="T90" fmla="*/ 2147483647 w 724"/>
                <a:gd name="T91" fmla="*/ 2147483647 h 632"/>
                <a:gd name="T92" fmla="*/ 2147483647 w 724"/>
                <a:gd name="T93" fmla="*/ 2147483647 h 632"/>
                <a:gd name="T94" fmla="*/ 2147483647 w 724"/>
                <a:gd name="T95" fmla="*/ 2147483647 h 632"/>
                <a:gd name="T96" fmla="*/ 2147483647 w 724"/>
                <a:gd name="T97" fmla="*/ 2147483647 h 632"/>
                <a:gd name="T98" fmla="*/ 2147483647 w 724"/>
                <a:gd name="T99" fmla="*/ 2147483647 h 632"/>
                <a:gd name="T100" fmla="*/ 2147483647 w 724"/>
                <a:gd name="T101" fmla="*/ 2147483647 h 632"/>
                <a:gd name="T102" fmla="*/ 2147483647 w 724"/>
                <a:gd name="T103" fmla="*/ 2147483647 h 632"/>
                <a:gd name="T104" fmla="*/ 2147483647 w 724"/>
                <a:gd name="T105" fmla="*/ 2147483647 h 632"/>
                <a:gd name="T106" fmla="*/ 2147483647 w 724"/>
                <a:gd name="T107" fmla="*/ 2147483647 h 632"/>
                <a:gd name="T108" fmla="*/ 2147483647 w 724"/>
                <a:gd name="T109" fmla="*/ 2147483647 h 632"/>
                <a:gd name="T110" fmla="*/ 2147483647 w 724"/>
                <a:gd name="T111" fmla="*/ 2147483647 h 632"/>
                <a:gd name="T112" fmla="*/ 2147483647 w 724"/>
                <a:gd name="T113" fmla="*/ 2147483647 h 632"/>
                <a:gd name="T114" fmla="*/ 2147483647 w 724"/>
                <a:gd name="T115" fmla="*/ 2147483647 h 632"/>
                <a:gd name="T116" fmla="*/ 2147483647 w 724"/>
                <a:gd name="T117" fmla="*/ 2147483647 h 632"/>
                <a:gd name="T118" fmla="*/ 2147483647 w 724"/>
                <a:gd name="T119" fmla="*/ 2147483647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632"/>
                <a:gd name="T182" fmla="*/ 724 w 724"/>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632">
                  <a:moveTo>
                    <a:pt x="724" y="488"/>
                  </a:moveTo>
                  <a:lnTo>
                    <a:pt x="724" y="500"/>
                  </a:lnTo>
                  <a:lnTo>
                    <a:pt x="720" y="504"/>
                  </a:lnTo>
                  <a:lnTo>
                    <a:pt x="720" y="508"/>
                  </a:lnTo>
                  <a:lnTo>
                    <a:pt x="720" y="512"/>
                  </a:lnTo>
                  <a:lnTo>
                    <a:pt x="724" y="512"/>
                  </a:lnTo>
                  <a:lnTo>
                    <a:pt x="724" y="516"/>
                  </a:lnTo>
                  <a:lnTo>
                    <a:pt x="720" y="516"/>
                  </a:lnTo>
                  <a:lnTo>
                    <a:pt x="716" y="520"/>
                  </a:lnTo>
                  <a:lnTo>
                    <a:pt x="716" y="524"/>
                  </a:lnTo>
                  <a:lnTo>
                    <a:pt x="720" y="528"/>
                  </a:lnTo>
                  <a:lnTo>
                    <a:pt x="720" y="532"/>
                  </a:lnTo>
                  <a:lnTo>
                    <a:pt x="716" y="536"/>
                  </a:lnTo>
                  <a:lnTo>
                    <a:pt x="716" y="540"/>
                  </a:lnTo>
                  <a:lnTo>
                    <a:pt x="712" y="544"/>
                  </a:lnTo>
                  <a:lnTo>
                    <a:pt x="708" y="544"/>
                  </a:lnTo>
                  <a:lnTo>
                    <a:pt x="704" y="536"/>
                  </a:lnTo>
                  <a:lnTo>
                    <a:pt x="700" y="536"/>
                  </a:lnTo>
                  <a:lnTo>
                    <a:pt x="696" y="552"/>
                  </a:lnTo>
                  <a:lnTo>
                    <a:pt x="692" y="560"/>
                  </a:lnTo>
                  <a:lnTo>
                    <a:pt x="688" y="560"/>
                  </a:lnTo>
                  <a:lnTo>
                    <a:pt x="688" y="556"/>
                  </a:lnTo>
                  <a:lnTo>
                    <a:pt x="688" y="552"/>
                  </a:lnTo>
                  <a:lnTo>
                    <a:pt x="688" y="548"/>
                  </a:lnTo>
                  <a:lnTo>
                    <a:pt x="684" y="544"/>
                  </a:lnTo>
                  <a:lnTo>
                    <a:pt x="680" y="548"/>
                  </a:lnTo>
                  <a:lnTo>
                    <a:pt x="680" y="552"/>
                  </a:lnTo>
                  <a:lnTo>
                    <a:pt x="684" y="556"/>
                  </a:lnTo>
                  <a:lnTo>
                    <a:pt x="684" y="560"/>
                  </a:lnTo>
                  <a:lnTo>
                    <a:pt x="680" y="564"/>
                  </a:lnTo>
                  <a:lnTo>
                    <a:pt x="684" y="568"/>
                  </a:lnTo>
                  <a:lnTo>
                    <a:pt x="684" y="576"/>
                  </a:lnTo>
                  <a:lnTo>
                    <a:pt x="676" y="576"/>
                  </a:lnTo>
                  <a:lnTo>
                    <a:pt x="676" y="580"/>
                  </a:lnTo>
                  <a:lnTo>
                    <a:pt x="684" y="584"/>
                  </a:lnTo>
                  <a:lnTo>
                    <a:pt x="684" y="588"/>
                  </a:lnTo>
                  <a:lnTo>
                    <a:pt x="676" y="592"/>
                  </a:lnTo>
                  <a:lnTo>
                    <a:pt x="668" y="588"/>
                  </a:lnTo>
                  <a:lnTo>
                    <a:pt x="668" y="592"/>
                  </a:lnTo>
                  <a:lnTo>
                    <a:pt x="668" y="596"/>
                  </a:lnTo>
                  <a:lnTo>
                    <a:pt x="676" y="600"/>
                  </a:lnTo>
                  <a:lnTo>
                    <a:pt x="680" y="604"/>
                  </a:lnTo>
                  <a:lnTo>
                    <a:pt x="680" y="608"/>
                  </a:lnTo>
                  <a:lnTo>
                    <a:pt x="672" y="612"/>
                  </a:lnTo>
                  <a:lnTo>
                    <a:pt x="672" y="620"/>
                  </a:lnTo>
                  <a:lnTo>
                    <a:pt x="668" y="624"/>
                  </a:lnTo>
                  <a:lnTo>
                    <a:pt x="640" y="628"/>
                  </a:lnTo>
                  <a:lnTo>
                    <a:pt x="604" y="632"/>
                  </a:lnTo>
                  <a:lnTo>
                    <a:pt x="596" y="632"/>
                  </a:lnTo>
                  <a:lnTo>
                    <a:pt x="600" y="616"/>
                  </a:lnTo>
                  <a:lnTo>
                    <a:pt x="604" y="612"/>
                  </a:lnTo>
                  <a:lnTo>
                    <a:pt x="608" y="612"/>
                  </a:lnTo>
                  <a:lnTo>
                    <a:pt x="608" y="608"/>
                  </a:lnTo>
                  <a:lnTo>
                    <a:pt x="612" y="604"/>
                  </a:lnTo>
                  <a:lnTo>
                    <a:pt x="616" y="600"/>
                  </a:lnTo>
                  <a:lnTo>
                    <a:pt x="620" y="600"/>
                  </a:lnTo>
                  <a:lnTo>
                    <a:pt x="620" y="592"/>
                  </a:lnTo>
                  <a:lnTo>
                    <a:pt x="628" y="588"/>
                  </a:lnTo>
                  <a:lnTo>
                    <a:pt x="628" y="584"/>
                  </a:lnTo>
                  <a:lnTo>
                    <a:pt x="624" y="584"/>
                  </a:lnTo>
                  <a:lnTo>
                    <a:pt x="628" y="576"/>
                  </a:lnTo>
                  <a:lnTo>
                    <a:pt x="624" y="572"/>
                  </a:lnTo>
                  <a:lnTo>
                    <a:pt x="620" y="572"/>
                  </a:lnTo>
                  <a:lnTo>
                    <a:pt x="620" y="568"/>
                  </a:lnTo>
                  <a:lnTo>
                    <a:pt x="620" y="564"/>
                  </a:lnTo>
                  <a:lnTo>
                    <a:pt x="616" y="564"/>
                  </a:lnTo>
                  <a:lnTo>
                    <a:pt x="616" y="560"/>
                  </a:lnTo>
                  <a:lnTo>
                    <a:pt x="608" y="560"/>
                  </a:lnTo>
                  <a:lnTo>
                    <a:pt x="568" y="564"/>
                  </a:lnTo>
                  <a:lnTo>
                    <a:pt x="544" y="564"/>
                  </a:lnTo>
                  <a:lnTo>
                    <a:pt x="508" y="568"/>
                  </a:lnTo>
                  <a:lnTo>
                    <a:pt x="476" y="568"/>
                  </a:lnTo>
                  <a:lnTo>
                    <a:pt x="472" y="568"/>
                  </a:lnTo>
                  <a:lnTo>
                    <a:pt x="448" y="568"/>
                  </a:lnTo>
                  <a:lnTo>
                    <a:pt x="400" y="572"/>
                  </a:lnTo>
                  <a:lnTo>
                    <a:pt x="396" y="572"/>
                  </a:lnTo>
                  <a:lnTo>
                    <a:pt x="356" y="572"/>
                  </a:lnTo>
                  <a:lnTo>
                    <a:pt x="328" y="576"/>
                  </a:lnTo>
                  <a:lnTo>
                    <a:pt x="320" y="576"/>
                  </a:lnTo>
                  <a:lnTo>
                    <a:pt x="272" y="576"/>
                  </a:lnTo>
                  <a:lnTo>
                    <a:pt x="268" y="576"/>
                  </a:lnTo>
                  <a:lnTo>
                    <a:pt x="240" y="576"/>
                  </a:lnTo>
                  <a:lnTo>
                    <a:pt x="212" y="576"/>
                  </a:lnTo>
                  <a:lnTo>
                    <a:pt x="188" y="576"/>
                  </a:lnTo>
                  <a:lnTo>
                    <a:pt x="128" y="580"/>
                  </a:lnTo>
                  <a:lnTo>
                    <a:pt x="128" y="556"/>
                  </a:lnTo>
                  <a:lnTo>
                    <a:pt x="128" y="540"/>
                  </a:lnTo>
                  <a:lnTo>
                    <a:pt x="128" y="508"/>
                  </a:lnTo>
                  <a:lnTo>
                    <a:pt x="128" y="500"/>
                  </a:lnTo>
                  <a:lnTo>
                    <a:pt x="124" y="464"/>
                  </a:lnTo>
                  <a:lnTo>
                    <a:pt x="124" y="460"/>
                  </a:lnTo>
                  <a:lnTo>
                    <a:pt x="124" y="420"/>
                  </a:lnTo>
                  <a:lnTo>
                    <a:pt x="124" y="416"/>
                  </a:lnTo>
                  <a:lnTo>
                    <a:pt x="124" y="368"/>
                  </a:lnTo>
                  <a:lnTo>
                    <a:pt x="124" y="364"/>
                  </a:lnTo>
                  <a:lnTo>
                    <a:pt x="124" y="316"/>
                  </a:lnTo>
                  <a:lnTo>
                    <a:pt x="124" y="304"/>
                  </a:lnTo>
                  <a:lnTo>
                    <a:pt x="124" y="268"/>
                  </a:lnTo>
                  <a:lnTo>
                    <a:pt x="124" y="256"/>
                  </a:lnTo>
                  <a:lnTo>
                    <a:pt x="124" y="228"/>
                  </a:lnTo>
                  <a:lnTo>
                    <a:pt x="124" y="216"/>
                  </a:lnTo>
                  <a:lnTo>
                    <a:pt x="124" y="212"/>
                  </a:lnTo>
                  <a:lnTo>
                    <a:pt x="120" y="212"/>
                  </a:lnTo>
                  <a:lnTo>
                    <a:pt x="116" y="208"/>
                  </a:lnTo>
                  <a:lnTo>
                    <a:pt x="112" y="208"/>
                  </a:lnTo>
                  <a:lnTo>
                    <a:pt x="104" y="204"/>
                  </a:lnTo>
                  <a:lnTo>
                    <a:pt x="100" y="204"/>
                  </a:lnTo>
                  <a:lnTo>
                    <a:pt x="100" y="196"/>
                  </a:lnTo>
                  <a:lnTo>
                    <a:pt x="96" y="192"/>
                  </a:lnTo>
                  <a:lnTo>
                    <a:pt x="92" y="188"/>
                  </a:lnTo>
                  <a:lnTo>
                    <a:pt x="92" y="180"/>
                  </a:lnTo>
                  <a:lnTo>
                    <a:pt x="88" y="180"/>
                  </a:lnTo>
                  <a:lnTo>
                    <a:pt x="84" y="176"/>
                  </a:lnTo>
                  <a:lnTo>
                    <a:pt x="84" y="172"/>
                  </a:lnTo>
                  <a:lnTo>
                    <a:pt x="76" y="168"/>
                  </a:lnTo>
                  <a:lnTo>
                    <a:pt x="72" y="160"/>
                  </a:lnTo>
                  <a:lnTo>
                    <a:pt x="68" y="156"/>
                  </a:lnTo>
                  <a:lnTo>
                    <a:pt x="76" y="152"/>
                  </a:lnTo>
                  <a:lnTo>
                    <a:pt x="76" y="148"/>
                  </a:lnTo>
                  <a:lnTo>
                    <a:pt x="80" y="140"/>
                  </a:lnTo>
                  <a:lnTo>
                    <a:pt x="84" y="140"/>
                  </a:lnTo>
                  <a:lnTo>
                    <a:pt x="84" y="132"/>
                  </a:lnTo>
                  <a:lnTo>
                    <a:pt x="88" y="132"/>
                  </a:lnTo>
                  <a:lnTo>
                    <a:pt x="92" y="132"/>
                  </a:lnTo>
                  <a:lnTo>
                    <a:pt x="96" y="128"/>
                  </a:lnTo>
                  <a:lnTo>
                    <a:pt x="92" y="128"/>
                  </a:lnTo>
                  <a:lnTo>
                    <a:pt x="88" y="128"/>
                  </a:lnTo>
                  <a:lnTo>
                    <a:pt x="88" y="124"/>
                  </a:lnTo>
                  <a:lnTo>
                    <a:pt x="92" y="124"/>
                  </a:lnTo>
                  <a:lnTo>
                    <a:pt x="92" y="120"/>
                  </a:lnTo>
                  <a:lnTo>
                    <a:pt x="88" y="120"/>
                  </a:lnTo>
                  <a:lnTo>
                    <a:pt x="88" y="116"/>
                  </a:lnTo>
                  <a:lnTo>
                    <a:pt x="88" y="108"/>
                  </a:lnTo>
                  <a:lnTo>
                    <a:pt x="84" y="108"/>
                  </a:lnTo>
                  <a:lnTo>
                    <a:pt x="80" y="108"/>
                  </a:lnTo>
                  <a:lnTo>
                    <a:pt x="76" y="112"/>
                  </a:lnTo>
                  <a:lnTo>
                    <a:pt x="72" y="112"/>
                  </a:lnTo>
                  <a:lnTo>
                    <a:pt x="64" y="108"/>
                  </a:lnTo>
                  <a:lnTo>
                    <a:pt x="60" y="108"/>
                  </a:lnTo>
                  <a:lnTo>
                    <a:pt x="60" y="104"/>
                  </a:lnTo>
                  <a:lnTo>
                    <a:pt x="56" y="104"/>
                  </a:lnTo>
                  <a:lnTo>
                    <a:pt x="48" y="96"/>
                  </a:lnTo>
                  <a:lnTo>
                    <a:pt x="44" y="92"/>
                  </a:lnTo>
                  <a:lnTo>
                    <a:pt x="40" y="92"/>
                  </a:lnTo>
                  <a:lnTo>
                    <a:pt x="40" y="88"/>
                  </a:lnTo>
                  <a:lnTo>
                    <a:pt x="36" y="88"/>
                  </a:lnTo>
                  <a:lnTo>
                    <a:pt x="40" y="84"/>
                  </a:lnTo>
                  <a:lnTo>
                    <a:pt x="40" y="80"/>
                  </a:lnTo>
                  <a:lnTo>
                    <a:pt x="36" y="76"/>
                  </a:lnTo>
                  <a:lnTo>
                    <a:pt x="32" y="72"/>
                  </a:lnTo>
                  <a:lnTo>
                    <a:pt x="32" y="68"/>
                  </a:lnTo>
                  <a:lnTo>
                    <a:pt x="32" y="64"/>
                  </a:lnTo>
                  <a:lnTo>
                    <a:pt x="24" y="60"/>
                  </a:lnTo>
                  <a:lnTo>
                    <a:pt x="20" y="52"/>
                  </a:lnTo>
                  <a:lnTo>
                    <a:pt x="12" y="52"/>
                  </a:lnTo>
                  <a:lnTo>
                    <a:pt x="16" y="52"/>
                  </a:lnTo>
                  <a:lnTo>
                    <a:pt x="16" y="48"/>
                  </a:lnTo>
                  <a:lnTo>
                    <a:pt x="16" y="40"/>
                  </a:lnTo>
                  <a:lnTo>
                    <a:pt x="8" y="28"/>
                  </a:lnTo>
                  <a:lnTo>
                    <a:pt x="8" y="24"/>
                  </a:lnTo>
                  <a:lnTo>
                    <a:pt x="12" y="24"/>
                  </a:lnTo>
                  <a:lnTo>
                    <a:pt x="12" y="20"/>
                  </a:lnTo>
                  <a:lnTo>
                    <a:pt x="12" y="16"/>
                  </a:lnTo>
                  <a:lnTo>
                    <a:pt x="8" y="20"/>
                  </a:lnTo>
                  <a:lnTo>
                    <a:pt x="8" y="24"/>
                  </a:lnTo>
                  <a:lnTo>
                    <a:pt x="4" y="24"/>
                  </a:lnTo>
                  <a:lnTo>
                    <a:pt x="0" y="20"/>
                  </a:lnTo>
                  <a:lnTo>
                    <a:pt x="0" y="16"/>
                  </a:lnTo>
                  <a:lnTo>
                    <a:pt x="40" y="16"/>
                  </a:lnTo>
                  <a:lnTo>
                    <a:pt x="56" y="16"/>
                  </a:lnTo>
                  <a:lnTo>
                    <a:pt x="88" y="16"/>
                  </a:lnTo>
                  <a:lnTo>
                    <a:pt x="116" y="16"/>
                  </a:lnTo>
                  <a:lnTo>
                    <a:pt x="132" y="16"/>
                  </a:lnTo>
                  <a:lnTo>
                    <a:pt x="160" y="16"/>
                  </a:lnTo>
                  <a:lnTo>
                    <a:pt x="180" y="16"/>
                  </a:lnTo>
                  <a:lnTo>
                    <a:pt x="204" y="12"/>
                  </a:lnTo>
                  <a:lnTo>
                    <a:pt x="228" y="12"/>
                  </a:lnTo>
                  <a:lnTo>
                    <a:pt x="248" y="12"/>
                  </a:lnTo>
                  <a:lnTo>
                    <a:pt x="276" y="12"/>
                  </a:lnTo>
                  <a:lnTo>
                    <a:pt x="316" y="8"/>
                  </a:lnTo>
                  <a:lnTo>
                    <a:pt x="324" y="8"/>
                  </a:lnTo>
                  <a:lnTo>
                    <a:pt x="352" y="4"/>
                  </a:lnTo>
                  <a:lnTo>
                    <a:pt x="368" y="4"/>
                  </a:lnTo>
                  <a:lnTo>
                    <a:pt x="396" y="4"/>
                  </a:lnTo>
                  <a:lnTo>
                    <a:pt x="416" y="0"/>
                  </a:lnTo>
                  <a:lnTo>
                    <a:pt x="420" y="4"/>
                  </a:lnTo>
                  <a:lnTo>
                    <a:pt x="420" y="8"/>
                  </a:lnTo>
                  <a:lnTo>
                    <a:pt x="428" y="12"/>
                  </a:lnTo>
                  <a:lnTo>
                    <a:pt x="428" y="16"/>
                  </a:lnTo>
                  <a:lnTo>
                    <a:pt x="432" y="20"/>
                  </a:lnTo>
                  <a:lnTo>
                    <a:pt x="436" y="20"/>
                  </a:lnTo>
                  <a:lnTo>
                    <a:pt x="440" y="24"/>
                  </a:lnTo>
                  <a:lnTo>
                    <a:pt x="440" y="28"/>
                  </a:lnTo>
                  <a:lnTo>
                    <a:pt x="444" y="28"/>
                  </a:lnTo>
                  <a:lnTo>
                    <a:pt x="444" y="32"/>
                  </a:lnTo>
                  <a:lnTo>
                    <a:pt x="448" y="32"/>
                  </a:lnTo>
                  <a:lnTo>
                    <a:pt x="444" y="44"/>
                  </a:lnTo>
                  <a:lnTo>
                    <a:pt x="444" y="52"/>
                  </a:lnTo>
                  <a:lnTo>
                    <a:pt x="444" y="56"/>
                  </a:lnTo>
                  <a:lnTo>
                    <a:pt x="444" y="68"/>
                  </a:lnTo>
                  <a:lnTo>
                    <a:pt x="444" y="76"/>
                  </a:lnTo>
                  <a:lnTo>
                    <a:pt x="448" y="84"/>
                  </a:lnTo>
                  <a:lnTo>
                    <a:pt x="452" y="92"/>
                  </a:lnTo>
                  <a:lnTo>
                    <a:pt x="452" y="96"/>
                  </a:lnTo>
                  <a:lnTo>
                    <a:pt x="452" y="100"/>
                  </a:lnTo>
                  <a:lnTo>
                    <a:pt x="452" y="104"/>
                  </a:lnTo>
                  <a:lnTo>
                    <a:pt x="460" y="112"/>
                  </a:lnTo>
                  <a:lnTo>
                    <a:pt x="460" y="116"/>
                  </a:lnTo>
                  <a:lnTo>
                    <a:pt x="460" y="124"/>
                  </a:lnTo>
                  <a:lnTo>
                    <a:pt x="468" y="128"/>
                  </a:lnTo>
                  <a:lnTo>
                    <a:pt x="480" y="140"/>
                  </a:lnTo>
                  <a:lnTo>
                    <a:pt x="484" y="144"/>
                  </a:lnTo>
                  <a:lnTo>
                    <a:pt x="492" y="148"/>
                  </a:lnTo>
                  <a:lnTo>
                    <a:pt x="496" y="156"/>
                  </a:lnTo>
                  <a:lnTo>
                    <a:pt x="496" y="160"/>
                  </a:lnTo>
                  <a:lnTo>
                    <a:pt x="508" y="164"/>
                  </a:lnTo>
                  <a:lnTo>
                    <a:pt x="516" y="172"/>
                  </a:lnTo>
                  <a:lnTo>
                    <a:pt x="524" y="176"/>
                  </a:lnTo>
                  <a:lnTo>
                    <a:pt x="532" y="184"/>
                  </a:lnTo>
                  <a:lnTo>
                    <a:pt x="532" y="188"/>
                  </a:lnTo>
                  <a:lnTo>
                    <a:pt x="532" y="192"/>
                  </a:lnTo>
                  <a:lnTo>
                    <a:pt x="532" y="200"/>
                  </a:lnTo>
                  <a:lnTo>
                    <a:pt x="536" y="204"/>
                  </a:lnTo>
                  <a:lnTo>
                    <a:pt x="536" y="212"/>
                  </a:lnTo>
                  <a:lnTo>
                    <a:pt x="540" y="228"/>
                  </a:lnTo>
                  <a:lnTo>
                    <a:pt x="544" y="236"/>
                  </a:lnTo>
                  <a:lnTo>
                    <a:pt x="552" y="236"/>
                  </a:lnTo>
                  <a:lnTo>
                    <a:pt x="556" y="232"/>
                  </a:lnTo>
                  <a:lnTo>
                    <a:pt x="560" y="224"/>
                  </a:lnTo>
                  <a:lnTo>
                    <a:pt x="568" y="220"/>
                  </a:lnTo>
                  <a:lnTo>
                    <a:pt x="576" y="228"/>
                  </a:lnTo>
                  <a:lnTo>
                    <a:pt x="580" y="228"/>
                  </a:lnTo>
                  <a:lnTo>
                    <a:pt x="584" y="228"/>
                  </a:lnTo>
                  <a:lnTo>
                    <a:pt x="596" y="236"/>
                  </a:lnTo>
                  <a:lnTo>
                    <a:pt x="600" y="236"/>
                  </a:lnTo>
                  <a:lnTo>
                    <a:pt x="600" y="244"/>
                  </a:lnTo>
                  <a:lnTo>
                    <a:pt x="596" y="244"/>
                  </a:lnTo>
                  <a:lnTo>
                    <a:pt x="596" y="248"/>
                  </a:lnTo>
                  <a:lnTo>
                    <a:pt x="592" y="252"/>
                  </a:lnTo>
                  <a:lnTo>
                    <a:pt x="592" y="256"/>
                  </a:lnTo>
                  <a:lnTo>
                    <a:pt x="592" y="264"/>
                  </a:lnTo>
                  <a:lnTo>
                    <a:pt x="592" y="268"/>
                  </a:lnTo>
                  <a:lnTo>
                    <a:pt x="588" y="276"/>
                  </a:lnTo>
                  <a:lnTo>
                    <a:pt x="588" y="280"/>
                  </a:lnTo>
                  <a:lnTo>
                    <a:pt x="584" y="280"/>
                  </a:lnTo>
                  <a:lnTo>
                    <a:pt x="584" y="296"/>
                  </a:lnTo>
                  <a:lnTo>
                    <a:pt x="580" y="300"/>
                  </a:lnTo>
                  <a:lnTo>
                    <a:pt x="576" y="304"/>
                  </a:lnTo>
                  <a:lnTo>
                    <a:pt x="576" y="308"/>
                  </a:lnTo>
                  <a:lnTo>
                    <a:pt x="576" y="320"/>
                  </a:lnTo>
                  <a:lnTo>
                    <a:pt x="580" y="328"/>
                  </a:lnTo>
                  <a:lnTo>
                    <a:pt x="588" y="332"/>
                  </a:lnTo>
                  <a:lnTo>
                    <a:pt x="592" y="336"/>
                  </a:lnTo>
                  <a:lnTo>
                    <a:pt x="596" y="340"/>
                  </a:lnTo>
                  <a:lnTo>
                    <a:pt x="604" y="344"/>
                  </a:lnTo>
                  <a:lnTo>
                    <a:pt x="604" y="348"/>
                  </a:lnTo>
                  <a:lnTo>
                    <a:pt x="616" y="352"/>
                  </a:lnTo>
                  <a:lnTo>
                    <a:pt x="616" y="356"/>
                  </a:lnTo>
                  <a:lnTo>
                    <a:pt x="624" y="356"/>
                  </a:lnTo>
                  <a:lnTo>
                    <a:pt x="620" y="364"/>
                  </a:lnTo>
                  <a:lnTo>
                    <a:pt x="628" y="368"/>
                  </a:lnTo>
                  <a:lnTo>
                    <a:pt x="632" y="368"/>
                  </a:lnTo>
                  <a:lnTo>
                    <a:pt x="632" y="364"/>
                  </a:lnTo>
                  <a:lnTo>
                    <a:pt x="636" y="364"/>
                  </a:lnTo>
                  <a:lnTo>
                    <a:pt x="648" y="372"/>
                  </a:lnTo>
                  <a:lnTo>
                    <a:pt x="652" y="376"/>
                  </a:lnTo>
                  <a:lnTo>
                    <a:pt x="656" y="380"/>
                  </a:lnTo>
                  <a:lnTo>
                    <a:pt x="656" y="384"/>
                  </a:lnTo>
                  <a:lnTo>
                    <a:pt x="668" y="388"/>
                  </a:lnTo>
                  <a:lnTo>
                    <a:pt x="672" y="392"/>
                  </a:lnTo>
                  <a:lnTo>
                    <a:pt x="672" y="396"/>
                  </a:lnTo>
                  <a:lnTo>
                    <a:pt x="676" y="400"/>
                  </a:lnTo>
                  <a:lnTo>
                    <a:pt x="672" y="408"/>
                  </a:lnTo>
                  <a:lnTo>
                    <a:pt x="676" y="420"/>
                  </a:lnTo>
                  <a:lnTo>
                    <a:pt x="684" y="424"/>
                  </a:lnTo>
                  <a:lnTo>
                    <a:pt x="684" y="428"/>
                  </a:lnTo>
                  <a:lnTo>
                    <a:pt x="684" y="436"/>
                  </a:lnTo>
                  <a:lnTo>
                    <a:pt x="680" y="440"/>
                  </a:lnTo>
                  <a:lnTo>
                    <a:pt x="676" y="444"/>
                  </a:lnTo>
                  <a:lnTo>
                    <a:pt x="676" y="448"/>
                  </a:lnTo>
                  <a:lnTo>
                    <a:pt x="680" y="452"/>
                  </a:lnTo>
                  <a:lnTo>
                    <a:pt x="684" y="452"/>
                  </a:lnTo>
                  <a:lnTo>
                    <a:pt x="684" y="456"/>
                  </a:lnTo>
                  <a:lnTo>
                    <a:pt x="688" y="464"/>
                  </a:lnTo>
                  <a:lnTo>
                    <a:pt x="688" y="468"/>
                  </a:lnTo>
                  <a:lnTo>
                    <a:pt x="692" y="472"/>
                  </a:lnTo>
                  <a:lnTo>
                    <a:pt x="692" y="480"/>
                  </a:lnTo>
                  <a:lnTo>
                    <a:pt x="700" y="484"/>
                  </a:lnTo>
                  <a:lnTo>
                    <a:pt x="704" y="484"/>
                  </a:lnTo>
                  <a:lnTo>
                    <a:pt x="708" y="484"/>
                  </a:lnTo>
                  <a:lnTo>
                    <a:pt x="708" y="480"/>
                  </a:lnTo>
                  <a:lnTo>
                    <a:pt x="700" y="476"/>
                  </a:lnTo>
                  <a:lnTo>
                    <a:pt x="704" y="472"/>
                  </a:lnTo>
                  <a:lnTo>
                    <a:pt x="708" y="472"/>
                  </a:lnTo>
                  <a:lnTo>
                    <a:pt x="708" y="480"/>
                  </a:lnTo>
                  <a:lnTo>
                    <a:pt x="712" y="480"/>
                  </a:lnTo>
                  <a:lnTo>
                    <a:pt x="716" y="484"/>
                  </a:lnTo>
                  <a:lnTo>
                    <a:pt x="720" y="484"/>
                  </a:lnTo>
                  <a:lnTo>
                    <a:pt x="724" y="484"/>
                  </a:lnTo>
                  <a:lnTo>
                    <a:pt x="724" y="4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5" name="Freeform 40"/>
            <p:cNvSpPr>
              <a:spLocks/>
            </p:cNvSpPr>
            <p:nvPr/>
          </p:nvSpPr>
          <p:spPr bwMode="auto">
            <a:xfrm>
              <a:off x="1222889" y="2430882"/>
              <a:ext cx="457224" cy="504848"/>
            </a:xfrm>
            <a:custGeom>
              <a:avLst/>
              <a:gdLst>
                <a:gd name="T0" fmla="*/ 2147483647 w 740"/>
                <a:gd name="T1" fmla="*/ 2147483647 h 860"/>
                <a:gd name="T2" fmla="*/ 2147483647 w 740"/>
                <a:gd name="T3" fmla="*/ 2147483647 h 860"/>
                <a:gd name="T4" fmla="*/ 2147483647 w 740"/>
                <a:gd name="T5" fmla="*/ 2147483647 h 860"/>
                <a:gd name="T6" fmla="*/ 2147483647 w 740"/>
                <a:gd name="T7" fmla="*/ 2147483647 h 860"/>
                <a:gd name="T8" fmla="*/ 2147483647 w 740"/>
                <a:gd name="T9" fmla="*/ 2147483647 h 860"/>
                <a:gd name="T10" fmla="*/ 2147483647 w 740"/>
                <a:gd name="T11" fmla="*/ 2147483647 h 860"/>
                <a:gd name="T12" fmla="*/ 2147483647 w 740"/>
                <a:gd name="T13" fmla="*/ 2147483647 h 860"/>
                <a:gd name="T14" fmla="*/ 2147483647 w 740"/>
                <a:gd name="T15" fmla="*/ 2147483647 h 860"/>
                <a:gd name="T16" fmla="*/ 2147483647 w 740"/>
                <a:gd name="T17" fmla="*/ 2147483647 h 860"/>
                <a:gd name="T18" fmla="*/ 2147483647 w 740"/>
                <a:gd name="T19" fmla="*/ 2147483647 h 860"/>
                <a:gd name="T20" fmla="*/ 2147483647 w 740"/>
                <a:gd name="T21" fmla="*/ 2147483647 h 860"/>
                <a:gd name="T22" fmla="*/ 2147483647 w 740"/>
                <a:gd name="T23" fmla="*/ 2147483647 h 860"/>
                <a:gd name="T24" fmla="*/ 2147483647 w 740"/>
                <a:gd name="T25" fmla="*/ 2147483647 h 860"/>
                <a:gd name="T26" fmla="*/ 2147483647 w 740"/>
                <a:gd name="T27" fmla="*/ 2147483647 h 860"/>
                <a:gd name="T28" fmla="*/ 2147483647 w 740"/>
                <a:gd name="T29" fmla="*/ 2147483647 h 860"/>
                <a:gd name="T30" fmla="*/ 2147483647 w 740"/>
                <a:gd name="T31" fmla="*/ 2147483647 h 860"/>
                <a:gd name="T32" fmla="*/ 2147483647 w 740"/>
                <a:gd name="T33" fmla="*/ 2147483647 h 860"/>
                <a:gd name="T34" fmla="*/ 2147483647 w 740"/>
                <a:gd name="T35" fmla="*/ 2147483647 h 860"/>
                <a:gd name="T36" fmla="*/ 2147483647 w 740"/>
                <a:gd name="T37" fmla="*/ 2147483647 h 860"/>
                <a:gd name="T38" fmla="*/ 2147483647 w 740"/>
                <a:gd name="T39" fmla="*/ 2147483647 h 860"/>
                <a:gd name="T40" fmla="*/ 2147483647 w 740"/>
                <a:gd name="T41" fmla="*/ 2147483647 h 860"/>
                <a:gd name="T42" fmla="*/ 2147483647 w 740"/>
                <a:gd name="T43" fmla="*/ 2147483647 h 860"/>
                <a:gd name="T44" fmla="*/ 2147483647 w 740"/>
                <a:gd name="T45" fmla="*/ 2147483647 h 860"/>
                <a:gd name="T46" fmla="*/ 2147483647 w 740"/>
                <a:gd name="T47" fmla="*/ 2147483647 h 860"/>
                <a:gd name="T48" fmla="*/ 2147483647 w 740"/>
                <a:gd name="T49" fmla="*/ 2147483647 h 860"/>
                <a:gd name="T50" fmla="*/ 2147483647 w 740"/>
                <a:gd name="T51" fmla="*/ 2147483647 h 860"/>
                <a:gd name="T52" fmla="*/ 2147483647 w 740"/>
                <a:gd name="T53" fmla="*/ 2147483647 h 860"/>
                <a:gd name="T54" fmla="*/ 2147483647 w 740"/>
                <a:gd name="T55" fmla="*/ 2147483647 h 860"/>
                <a:gd name="T56" fmla="*/ 2147483647 w 740"/>
                <a:gd name="T57" fmla="*/ 2147483647 h 860"/>
                <a:gd name="T58" fmla="*/ 2147483647 w 740"/>
                <a:gd name="T59" fmla="*/ 2147483647 h 860"/>
                <a:gd name="T60" fmla="*/ 2147483647 w 740"/>
                <a:gd name="T61" fmla="*/ 2147483647 h 860"/>
                <a:gd name="T62" fmla="*/ 2147483647 w 740"/>
                <a:gd name="T63" fmla="*/ 2147483647 h 860"/>
                <a:gd name="T64" fmla="*/ 2147483647 w 740"/>
                <a:gd name="T65" fmla="*/ 0 h 860"/>
                <a:gd name="T66" fmla="*/ 2147483647 w 740"/>
                <a:gd name="T67" fmla="*/ 2147483647 h 860"/>
                <a:gd name="T68" fmla="*/ 2147483647 w 740"/>
                <a:gd name="T69" fmla="*/ 2147483647 h 860"/>
                <a:gd name="T70" fmla="*/ 2147483647 w 740"/>
                <a:gd name="T71" fmla="*/ 2147483647 h 860"/>
                <a:gd name="T72" fmla="*/ 2147483647 w 740"/>
                <a:gd name="T73" fmla="*/ 2147483647 h 860"/>
                <a:gd name="T74" fmla="*/ 2147483647 w 740"/>
                <a:gd name="T75" fmla="*/ 2147483647 h 860"/>
                <a:gd name="T76" fmla="*/ 2147483647 w 740"/>
                <a:gd name="T77" fmla="*/ 2147483647 h 860"/>
                <a:gd name="T78" fmla="*/ 2147483647 w 740"/>
                <a:gd name="T79" fmla="*/ 2147483647 h 860"/>
                <a:gd name="T80" fmla="*/ 2147483647 w 740"/>
                <a:gd name="T81" fmla="*/ 2147483647 h 860"/>
                <a:gd name="T82" fmla="*/ 2147483647 w 740"/>
                <a:gd name="T83" fmla="*/ 2147483647 h 860"/>
                <a:gd name="T84" fmla="*/ 2147483647 w 740"/>
                <a:gd name="T85" fmla="*/ 2147483647 h 860"/>
                <a:gd name="T86" fmla="*/ 2147483647 w 740"/>
                <a:gd name="T87" fmla="*/ 2147483647 h 860"/>
                <a:gd name="T88" fmla="*/ 2147483647 w 740"/>
                <a:gd name="T89" fmla="*/ 2147483647 h 8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0"/>
                <a:gd name="T136" fmla="*/ 0 h 860"/>
                <a:gd name="T137" fmla="*/ 740 w 740"/>
                <a:gd name="T138" fmla="*/ 860 h 8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0" h="860">
                  <a:moveTo>
                    <a:pt x="48" y="528"/>
                  </a:moveTo>
                  <a:lnTo>
                    <a:pt x="44" y="524"/>
                  </a:lnTo>
                  <a:lnTo>
                    <a:pt x="40" y="524"/>
                  </a:lnTo>
                  <a:lnTo>
                    <a:pt x="36" y="524"/>
                  </a:lnTo>
                  <a:lnTo>
                    <a:pt x="32" y="524"/>
                  </a:lnTo>
                  <a:lnTo>
                    <a:pt x="28" y="516"/>
                  </a:lnTo>
                  <a:lnTo>
                    <a:pt x="28" y="512"/>
                  </a:lnTo>
                  <a:lnTo>
                    <a:pt x="36" y="504"/>
                  </a:lnTo>
                  <a:lnTo>
                    <a:pt x="36" y="496"/>
                  </a:lnTo>
                  <a:lnTo>
                    <a:pt x="36" y="492"/>
                  </a:lnTo>
                  <a:lnTo>
                    <a:pt x="32" y="484"/>
                  </a:lnTo>
                  <a:lnTo>
                    <a:pt x="36" y="480"/>
                  </a:lnTo>
                  <a:lnTo>
                    <a:pt x="36" y="472"/>
                  </a:lnTo>
                  <a:lnTo>
                    <a:pt x="44" y="472"/>
                  </a:lnTo>
                  <a:lnTo>
                    <a:pt x="48" y="468"/>
                  </a:lnTo>
                  <a:lnTo>
                    <a:pt x="48" y="464"/>
                  </a:lnTo>
                  <a:lnTo>
                    <a:pt x="52" y="464"/>
                  </a:lnTo>
                  <a:lnTo>
                    <a:pt x="52" y="460"/>
                  </a:lnTo>
                  <a:lnTo>
                    <a:pt x="60" y="456"/>
                  </a:lnTo>
                  <a:lnTo>
                    <a:pt x="60" y="452"/>
                  </a:lnTo>
                  <a:lnTo>
                    <a:pt x="64" y="448"/>
                  </a:lnTo>
                  <a:lnTo>
                    <a:pt x="64" y="440"/>
                  </a:lnTo>
                  <a:lnTo>
                    <a:pt x="68" y="436"/>
                  </a:lnTo>
                  <a:lnTo>
                    <a:pt x="68" y="432"/>
                  </a:lnTo>
                  <a:lnTo>
                    <a:pt x="72" y="428"/>
                  </a:lnTo>
                  <a:lnTo>
                    <a:pt x="68" y="420"/>
                  </a:lnTo>
                  <a:lnTo>
                    <a:pt x="72" y="416"/>
                  </a:lnTo>
                  <a:lnTo>
                    <a:pt x="76" y="408"/>
                  </a:lnTo>
                  <a:lnTo>
                    <a:pt x="72" y="404"/>
                  </a:lnTo>
                  <a:lnTo>
                    <a:pt x="72" y="400"/>
                  </a:lnTo>
                  <a:lnTo>
                    <a:pt x="84" y="396"/>
                  </a:lnTo>
                  <a:lnTo>
                    <a:pt x="88" y="388"/>
                  </a:lnTo>
                  <a:lnTo>
                    <a:pt x="88" y="384"/>
                  </a:lnTo>
                  <a:lnTo>
                    <a:pt x="100" y="380"/>
                  </a:lnTo>
                  <a:lnTo>
                    <a:pt x="104" y="380"/>
                  </a:lnTo>
                  <a:lnTo>
                    <a:pt x="112" y="376"/>
                  </a:lnTo>
                  <a:lnTo>
                    <a:pt x="124" y="368"/>
                  </a:lnTo>
                  <a:lnTo>
                    <a:pt x="124" y="364"/>
                  </a:lnTo>
                  <a:lnTo>
                    <a:pt x="124" y="360"/>
                  </a:lnTo>
                  <a:lnTo>
                    <a:pt x="120" y="356"/>
                  </a:lnTo>
                  <a:lnTo>
                    <a:pt x="116" y="348"/>
                  </a:lnTo>
                  <a:lnTo>
                    <a:pt x="112" y="344"/>
                  </a:lnTo>
                  <a:lnTo>
                    <a:pt x="108" y="340"/>
                  </a:lnTo>
                  <a:lnTo>
                    <a:pt x="104" y="336"/>
                  </a:lnTo>
                  <a:lnTo>
                    <a:pt x="104" y="328"/>
                  </a:lnTo>
                  <a:lnTo>
                    <a:pt x="104" y="320"/>
                  </a:lnTo>
                  <a:lnTo>
                    <a:pt x="100" y="316"/>
                  </a:lnTo>
                  <a:lnTo>
                    <a:pt x="100" y="300"/>
                  </a:lnTo>
                  <a:lnTo>
                    <a:pt x="96" y="296"/>
                  </a:lnTo>
                  <a:lnTo>
                    <a:pt x="92" y="296"/>
                  </a:lnTo>
                  <a:lnTo>
                    <a:pt x="92" y="292"/>
                  </a:lnTo>
                  <a:lnTo>
                    <a:pt x="92" y="284"/>
                  </a:lnTo>
                  <a:lnTo>
                    <a:pt x="88" y="276"/>
                  </a:lnTo>
                  <a:lnTo>
                    <a:pt x="88" y="268"/>
                  </a:lnTo>
                  <a:lnTo>
                    <a:pt x="88" y="260"/>
                  </a:lnTo>
                  <a:lnTo>
                    <a:pt x="92" y="260"/>
                  </a:lnTo>
                  <a:lnTo>
                    <a:pt x="88" y="252"/>
                  </a:lnTo>
                  <a:lnTo>
                    <a:pt x="96" y="248"/>
                  </a:lnTo>
                  <a:lnTo>
                    <a:pt x="92" y="244"/>
                  </a:lnTo>
                  <a:lnTo>
                    <a:pt x="92" y="240"/>
                  </a:lnTo>
                  <a:lnTo>
                    <a:pt x="96" y="240"/>
                  </a:lnTo>
                  <a:lnTo>
                    <a:pt x="100" y="240"/>
                  </a:lnTo>
                  <a:lnTo>
                    <a:pt x="100" y="236"/>
                  </a:lnTo>
                  <a:lnTo>
                    <a:pt x="104" y="232"/>
                  </a:lnTo>
                  <a:lnTo>
                    <a:pt x="100" y="220"/>
                  </a:lnTo>
                  <a:lnTo>
                    <a:pt x="104" y="212"/>
                  </a:lnTo>
                  <a:lnTo>
                    <a:pt x="100" y="196"/>
                  </a:lnTo>
                  <a:lnTo>
                    <a:pt x="100" y="188"/>
                  </a:lnTo>
                  <a:lnTo>
                    <a:pt x="100" y="184"/>
                  </a:lnTo>
                  <a:lnTo>
                    <a:pt x="104" y="180"/>
                  </a:lnTo>
                  <a:lnTo>
                    <a:pt x="104" y="176"/>
                  </a:lnTo>
                  <a:lnTo>
                    <a:pt x="104" y="172"/>
                  </a:lnTo>
                  <a:lnTo>
                    <a:pt x="104" y="168"/>
                  </a:lnTo>
                  <a:lnTo>
                    <a:pt x="104" y="164"/>
                  </a:lnTo>
                  <a:lnTo>
                    <a:pt x="104" y="160"/>
                  </a:lnTo>
                  <a:lnTo>
                    <a:pt x="104" y="156"/>
                  </a:lnTo>
                  <a:lnTo>
                    <a:pt x="104" y="144"/>
                  </a:lnTo>
                  <a:lnTo>
                    <a:pt x="108" y="140"/>
                  </a:lnTo>
                  <a:lnTo>
                    <a:pt x="108" y="136"/>
                  </a:lnTo>
                  <a:lnTo>
                    <a:pt x="104" y="124"/>
                  </a:lnTo>
                  <a:lnTo>
                    <a:pt x="108" y="116"/>
                  </a:lnTo>
                  <a:lnTo>
                    <a:pt x="108" y="112"/>
                  </a:lnTo>
                  <a:lnTo>
                    <a:pt x="108" y="108"/>
                  </a:lnTo>
                  <a:lnTo>
                    <a:pt x="120" y="104"/>
                  </a:lnTo>
                  <a:lnTo>
                    <a:pt x="124" y="104"/>
                  </a:lnTo>
                  <a:lnTo>
                    <a:pt x="132" y="104"/>
                  </a:lnTo>
                  <a:lnTo>
                    <a:pt x="136" y="112"/>
                  </a:lnTo>
                  <a:lnTo>
                    <a:pt x="140" y="112"/>
                  </a:lnTo>
                  <a:lnTo>
                    <a:pt x="148" y="108"/>
                  </a:lnTo>
                  <a:lnTo>
                    <a:pt x="152" y="112"/>
                  </a:lnTo>
                  <a:lnTo>
                    <a:pt x="152" y="116"/>
                  </a:lnTo>
                  <a:lnTo>
                    <a:pt x="152" y="120"/>
                  </a:lnTo>
                  <a:lnTo>
                    <a:pt x="160" y="128"/>
                  </a:lnTo>
                  <a:lnTo>
                    <a:pt x="164" y="132"/>
                  </a:lnTo>
                  <a:lnTo>
                    <a:pt x="172" y="128"/>
                  </a:lnTo>
                  <a:lnTo>
                    <a:pt x="176" y="120"/>
                  </a:lnTo>
                  <a:lnTo>
                    <a:pt x="184" y="108"/>
                  </a:lnTo>
                  <a:lnTo>
                    <a:pt x="200" y="20"/>
                  </a:lnTo>
                  <a:lnTo>
                    <a:pt x="204" y="0"/>
                  </a:lnTo>
                  <a:lnTo>
                    <a:pt x="328" y="24"/>
                  </a:lnTo>
                  <a:lnTo>
                    <a:pt x="364" y="32"/>
                  </a:lnTo>
                  <a:lnTo>
                    <a:pt x="400" y="36"/>
                  </a:lnTo>
                  <a:lnTo>
                    <a:pt x="492" y="52"/>
                  </a:lnTo>
                  <a:lnTo>
                    <a:pt x="560" y="60"/>
                  </a:lnTo>
                  <a:lnTo>
                    <a:pt x="588" y="64"/>
                  </a:lnTo>
                  <a:lnTo>
                    <a:pt x="588" y="68"/>
                  </a:lnTo>
                  <a:lnTo>
                    <a:pt x="640" y="76"/>
                  </a:lnTo>
                  <a:lnTo>
                    <a:pt x="740" y="88"/>
                  </a:lnTo>
                  <a:lnTo>
                    <a:pt x="720" y="224"/>
                  </a:lnTo>
                  <a:lnTo>
                    <a:pt x="700" y="368"/>
                  </a:lnTo>
                  <a:lnTo>
                    <a:pt x="696" y="416"/>
                  </a:lnTo>
                  <a:lnTo>
                    <a:pt x="680" y="528"/>
                  </a:lnTo>
                  <a:lnTo>
                    <a:pt x="668" y="608"/>
                  </a:lnTo>
                  <a:lnTo>
                    <a:pt x="660" y="664"/>
                  </a:lnTo>
                  <a:lnTo>
                    <a:pt x="656" y="712"/>
                  </a:lnTo>
                  <a:lnTo>
                    <a:pt x="636" y="860"/>
                  </a:lnTo>
                  <a:lnTo>
                    <a:pt x="472" y="836"/>
                  </a:lnTo>
                  <a:lnTo>
                    <a:pt x="400" y="828"/>
                  </a:lnTo>
                  <a:lnTo>
                    <a:pt x="368" y="808"/>
                  </a:lnTo>
                  <a:lnTo>
                    <a:pt x="264" y="748"/>
                  </a:lnTo>
                  <a:lnTo>
                    <a:pt x="156" y="684"/>
                  </a:lnTo>
                  <a:lnTo>
                    <a:pt x="0" y="592"/>
                  </a:lnTo>
                  <a:lnTo>
                    <a:pt x="4" y="576"/>
                  </a:lnTo>
                  <a:lnTo>
                    <a:pt x="16" y="564"/>
                  </a:lnTo>
                  <a:lnTo>
                    <a:pt x="20" y="564"/>
                  </a:lnTo>
                  <a:lnTo>
                    <a:pt x="32" y="568"/>
                  </a:lnTo>
                  <a:lnTo>
                    <a:pt x="32" y="564"/>
                  </a:lnTo>
                  <a:lnTo>
                    <a:pt x="36" y="564"/>
                  </a:lnTo>
                  <a:lnTo>
                    <a:pt x="40" y="564"/>
                  </a:lnTo>
                  <a:lnTo>
                    <a:pt x="40" y="560"/>
                  </a:lnTo>
                  <a:lnTo>
                    <a:pt x="44" y="556"/>
                  </a:lnTo>
                  <a:lnTo>
                    <a:pt x="52" y="552"/>
                  </a:lnTo>
                  <a:lnTo>
                    <a:pt x="52" y="540"/>
                  </a:lnTo>
                  <a:lnTo>
                    <a:pt x="52" y="536"/>
                  </a:lnTo>
                  <a:lnTo>
                    <a:pt x="48" y="52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6" name="Freeform 41"/>
            <p:cNvSpPr>
              <a:spLocks/>
            </p:cNvSpPr>
            <p:nvPr/>
          </p:nvSpPr>
          <p:spPr bwMode="auto">
            <a:xfrm>
              <a:off x="2079278" y="2523926"/>
              <a:ext cx="580602" cy="289469"/>
            </a:xfrm>
            <a:custGeom>
              <a:avLst/>
              <a:gdLst>
                <a:gd name="T0" fmla="*/ 2147483647 w 940"/>
                <a:gd name="T1" fmla="*/ 2147483647 h 492"/>
                <a:gd name="T2" fmla="*/ 2147483647 w 940"/>
                <a:gd name="T3" fmla="*/ 2147483647 h 492"/>
                <a:gd name="T4" fmla="*/ 2147483647 w 940"/>
                <a:gd name="T5" fmla="*/ 2147483647 h 492"/>
                <a:gd name="T6" fmla="*/ 2147483647 w 940"/>
                <a:gd name="T7" fmla="*/ 2147483647 h 492"/>
                <a:gd name="T8" fmla="*/ 2147483647 w 940"/>
                <a:gd name="T9" fmla="*/ 2147483647 h 492"/>
                <a:gd name="T10" fmla="*/ 2147483647 w 940"/>
                <a:gd name="T11" fmla="*/ 2147483647 h 492"/>
                <a:gd name="T12" fmla="*/ 2147483647 w 940"/>
                <a:gd name="T13" fmla="*/ 2147483647 h 492"/>
                <a:gd name="T14" fmla="*/ 2147483647 w 940"/>
                <a:gd name="T15" fmla="*/ 2147483647 h 492"/>
                <a:gd name="T16" fmla="*/ 2147483647 w 940"/>
                <a:gd name="T17" fmla="*/ 2147483647 h 492"/>
                <a:gd name="T18" fmla="*/ 2147483647 w 940"/>
                <a:gd name="T19" fmla="*/ 2147483647 h 492"/>
                <a:gd name="T20" fmla="*/ 2147483647 w 940"/>
                <a:gd name="T21" fmla="*/ 2147483647 h 492"/>
                <a:gd name="T22" fmla="*/ 2147483647 w 940"/>
                <a:gd name="T23" fmla="*/ 2147483647 h 492"/>
                <a:gd name="T24" fmla="*/ 2147483647 w 940"/>
                <a:gd name="T25" fmla="*/ 2147483647 h 492"/>
                <a:gd name="T26" fmla="*/ 2147483647 w 940"/>
                <a:gd name="T27" fmla="*/ 2147483647 h 492"/>
                <a:gd name="T28" fmla="*/ 2147483647 w 940"/>
                <a:gd name="T29" fmla="*/ 2147483647 h 492"/>
                <a:gd name="T30" fmla="*/ 2147483647 w 940"/>
                <a:gd name="T31" fmla="*/ 2147483647 h 492"/>
                <a:gd name="T32" fmla="*/ 2147483647 w 940"/>
                <a:gd name="T33" fmla="*/ 2147483647 h 492"/>
                <a:gd name="T34" fmla="*/ 2147483647 w 940"/>
                <a:gd name="T35" fmla="*/ 2147483647 h 492"/>
                <a:gd name="T36" fmla="*/ 2147483647 w 940"/>
                <a:gd name="T37" fmla="*/ 2147483647 h 492"/>
                <a:gd name="T38" fmla="*/ 2147483647 w 940"/>
                <a:gd name="T39" fmla="*/ 2147483647 h 492"/>
                <a:gd name="T40" fmla="*/ 2147483647 w 940"/>
                <a:gd name="T41" fmla="*/ 2147483647 h 492"/>
                <a:gd name="T42" fmla="*/ 2147483647 w 940"/>
                <a:gd name="T43" fmla="*/ 2147483647 h 492"/>
                <a:gd name="T44" fmla="*/ 2147483647 w 940"/>
                <a:gd name="T45" fmla="*/ 2147483647 h 492"/>
                <a:gd name="T46" fmla="*/ 2147483647 w 940"/>
                <a:gd name="T47" fmla="*/ 2147483647 h 492"/>
                <a:gd name="T48" fmla="*/ 2147483647 w 940"/>
                <a:gd name="T49" fmla="*/ 2147483647 h 492"/>
                <a:gd name="T50" fmla="*/ 2147483647 w 940"/>
                <a:gd name="T51" fmla="*/ 2147483647 h 492"/>
                <a:gd name="T52" fmla="*/ 2147483647 w 940"/>
                <a:gd name="T53" fmla="*/ 2147483647 h 492"/>
                <a:gd name="T54" fmla="*/ 2147483647 w 940"/>
                <a:gd name="T55" fmla="*/ 2147483647 h 492"/>
                <a:gd name="T56" fmla="*/ 2147483647 w 940"/>
                <a:gd name="T57" fmla="*/ 2147483647 h 492"/>
                <a:gd name="T58" fmla="*/ 2147483647 w 940"/>
                <a:gd name="T59" fmla="*/ 2147483647 h 492"/>
                <a:gd name="T60" fmla="*/ 2147483647 w 940"/>
                <a:gd name="T61" fmla="*/ 2147483647 h 492"/>
                <a:gd name="T62" fmla="*/ 2147483647 w 940"/>
                <a:gd name="T63" fmla="*/ 2147483647 h 492"/>
                <a:gd name="T64" fmla="*/ 2147483647 w 940"/>
                <a:gd name="T65" fmla="*/ 2147483647 h 492"/>
                <a:gd name="T66" fmla="*/ 2147483647 w 940"/>
                <a:gd name="T67" fmla="*/ 2147483647 h 492"/>
                <a:gd name="T68" fmla="*/ 2147483647 w 940"/>
                <a:gd name="T69" fmla="*/ 2147483647 h 492"/>
                <a:gd name="T70" fmla="*/ 2147483647 w 940"/>
                <a:gd name="T71" fmla="*/ 2147483647 h 492"/>
                <a:gd name="T72" fmla="*/ 2147483647 w 940"/>
                <a:gd name="T73" fmla="*/ 2147483647 h 492"/>
                <a:gd name="T74" fmla="*/ 2147483647 w 940"/>
                <a:gd name="T75" fmla="*/ 2147483647 h 492"/>
                <a:gd name="T76" fmla="*/ 2147483647 w 940"/>
                <a:gd name="T77" fmla="*/ 2147483647 h 492"/>
                <a:gd name="T78" fmla="*/ 2147483647 w 940"/>
                <a:gd name="T79" fmla="*/ 2147483647 h 492"/>
                <a:gd name="T80" fmla="*/ 2147483647 w 940"/>
                <a:gd name="T81" fmla="*/ 2147483647 h 492"/>
                <a:gd name="T82" fmla="*/ 2147483647 w 940"/>
                <a:gd name="T83" fmla="*/ 2147483647 h 492"/>
                <a:gd name="T84" fmla="*/ 2147483647 w 940"/>
                <a:gd name="T85" fmla="*/ 2147483647 h 492"/>
                <a:gd name="T86" fmla="*/ 2147483647 w 940"/>
                <a:gd name="T87" fmla="*/ 2147483647 h 492"/>
                <a:gd name="T88" fmla="*/ 2147483647 w 940"/>
                <a:gd name="T89" fmla="*/ 2147483647 h 492"/>
                <a:gd name="T90" fmla="*/ 2147483647 w 940"/>
                <a:gd name="T91" fmla="*/ 2147483647 h 492"/>
                <a:gd name="T92" fmla="*/ 2147483647 w 940"/>
                <a:gd name="T93" fmla="*/ 2147483647 h 492"/>
                <a:gd name="T94" fmla="*/ 2147483647 w 940"/>
                <a:gd name="T95" fmla="*/ 2147483647 h 492"/>
                <a:gd name="T96" fmla="*/ 2147483647 w 940"/>
                <a:gd name="T97" fmla="*/ 2147483647 h 492"/>
                <a:gd name="T98" fmla="*/ 2147483647 w 940"/>
                <a:gd name="T99" fmla="*/ 2147483647 h 492"/>
                <a:gd name="T100" fmla="*/ 2147483647 w 940"/>
                <a:gd name="T101" fmla="*/ 2147483647 h 492"/>
                <a:gd name="T102" fmla="*/ 2147483647 w 940"/>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0"/>
                <a:gd name="T157" fmla="*/ 0 h 492"/>
                <a:gd name="T158" fmla="*/ 940 w 940"/>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0" h="492">
                  <a:moveTo>
                    <a:pt x="940" y="308"/>
                  </a:moveTo>
                  <a:lnTo>
                    <a:pt x="940" y="336"/>
                  </a:lnTo>
                  <a:lnTo>
                    <a:pt x="940" y="368"/>
                  </a:lnTo>
                  <a:lnTo>
                    <a:pt x="936" y="412"/>
                  </a:lnTo>
                  <a:lnTo>
                    <a:pt x="936" y="448"/>
                  </a:lnTo>
                  <a:lnTo>
                    <a:pt x="936" y="488"/>
                  </a:lnTo>
                  <a:lnTo>
                    <a:pt x="932" y="488"/>
                  </a:lnTo>
                  <a:lnTo>
                    <a:pt x="932" y="492"/>
                  </a:lnTo>
                  <a:lnTo>
                    <a:pt x="932" y="488"/>
                  </a:lnTo>
                  <a:lnTo>
                    <a:pt x="928" y="488"/>
                  </a:lnTo>
                  <a:lnTo>
                    <a:pt x="928" y="484"/>
                  </a:lnTo>
                  <a:lnTo>
                    <a:pt x="924" y="484"/>
                  </a:lnTo>
                  <a:lnTo>
                    <a:pt x="928" y="484"/>
                  </a:lnTo>
                  <a:lnTo>
                    <a:pt x="924" y="484"/>
                  </a:lnTo>
                  <a:lnTo>
                    <a:pt x="920" y="480"/>
                  </a:lnTo>
                  <a:lnTo>
                    <a:pt x="920" y="484"/>
                  </a:lnTo>
                  <a:lnTo>
                    <a:pt x="916" y="484"/>
                  </a:lnTo>
                  <a:lnTo>
                    <a:pt x="920" y="484"/>
                  </a:lnTo>
                  <a:lnTo>
                    <a:pt x="916" y="480"/>
                  </a:lnTo>
                  <a:lnTo>
                    <a:pt x="912" y="480"/>
                  </a:lnTo>
                  <a:lnTo>
                    <a:pt x="908" y="480"/>
                  </a:lnTo>
                  <a:lnTo>
                    <a:pt x="904" y="480"/>
                  </a:lnTo>
                  <a:lnTo>
                    <a:pt x="908" y="476"/>
                  </a:lnTo>
                  <a:lnTo>
                    <a:pt x="904" y="476"/>
                  </a:lnTo>
                  <a:lnTo>
                    <a:pt x="908" y="476"/>
                  </a:lnTo>
                  <a:lnTo>
                    <a:pt x="904" y="476"/>
                  </a:lnTo>
                  <a:lnTo>
                    <a:pt x="904" y="472"/>
                  </a:lnTo>
                  <a:lnTo>
                    <a:pt x="900" y="476"/>
                  </a:lnTo>
                  <a:lnTo>
                    <a:pt x="900" y="472"/>
                  </a:lnTo>
                  <a:lnTo>
                    <a:pt x="892" y="472"/>
                  </a:lnTo>
                  <a:lnTo>
                    <a:pt x="892" y="468"/>
                  </a:lnTo>
                  <a:lnTo>
                    <a:pt x="888" y="468"/>
                  </a:lnTo>
                  <a:lnTo>
                    <a:pt x="888" y="464"/>
                  </a:lnTo>
                  <a:lnTo>
                    <a:pt x="884" y="464"/>
                  </a:lnTo>
                  <a:lnTo>
                    <a:pt x="884" y="460"/>
                  </a:lnTo>
                  <a:lnTo>
                    <a:pt x="880" y="456"/>
                  </a:lnTo>
                  <a:lnTo>
                    <a:pt x="880" y="460"/>
                  </a:lnTo>
                  <a:lnTo>
                    <a:pt x="876" y="456"/>
                  </a:lnTo>
                  <a:lnTo>
                    <a:pt x="872" y="456"/>
                  </a:lnTo>
                  <a:lnTo>
                    <a:pt x="872" y="452"/>
                  </a:lnTo>
                  <a:lnTo>
                    <a:pt x="868" y="456"/>
                  </a:lnTo>
                  <a:lnTo>
                    <a:pt x="868" y="452"/>
                  </a:lnTo>
                  <a:lnTo>
                    <a:pt x="868" y="448"/>
                  </a:lnTo>
                  <a:lnTo>
                    <a:pt x="864" y="452"/>
                  </a:lnTo>
                  <a:lnTo>
                    <a:pt x="864" y="448"/>
                  </a:lnTo>
                  <a:lnTo>
                    <a:pt x="860" y="448"/>
                  </a:lnTo>
                  <a:lnTo>
                    <a:pt x="852" y="444"/>
                  </a:lnTo>
                  <a:lnTo>
                    <a:pt x="848" y="448"/>
                  </a:lnTo>
                  <a:lnTo>
                    <a:pt x="848" y="452"/>
                  </a:lnTo>
                  <a:lnTo>
                    <a:pt x="844" y="456"/>
                  </a:lnTo>
                  <a:lnTo>
                    <a:pt x="840" y="452"/>
                  </a:lnTo>
                  <a:lnTo>
                    <a:pt x="840" y="456"/>
                  </a:lnTo>
                  <a:lnTo>
                    <a:pt x="828" y="456"/>
                  </a:lnTo>
                  <a:lnTo>
                    <a:pt x="824" y="456"/>
                  </a:lnTo>
                  <a:lnTo>
                    <a:pt x="820" y="456"/>
                  </a:lnTo>
                  <a:lnTo>
                    <a:pt x="820" y="452"/>
                  </a:lnTo>
                  <a:lnTo>
                    <a:pt x="816" y="456"/>
                  </a:lnTo>
                  <a:lnTo>
                    <a:pt x="816" y="452"/>
                  </a:lnTo>
                  <a:lnTo>
                    <a:pt x="820" y="452"/>
                  </a:lnTo>
                  <a:lnTo>
                    <a:pt x="816" y="452"/>
                  </a:lnTo>
                  <a:lnTo>
                    <a:pt x="812" y="448"/>
                  </a:lnTo>
                  <a:lnTo>
                    <a:pt x="808" y="448"/>
                  </a:lnTo>
                  <a:lnTo>
                    <a:pt x="808" y="452"/>
                  </a:lnTo>
                  <a:lnTo>
                    <a:pt x="804" y="452"/>
                  </a:lnTo>
                  <a:lnTo>
                    <a:pt x="800" y="452"/>
                  </a:lnTo>
                  <a:lnTo>
                    <a:pt x="792" y="452"/>
                  </a:lnTo>
                  <a:lnTo>
                    <a:pt x="792" y="456"/>
                  </a:lnTo>
                  <a:lnTo>
                    <a:pt x="792" y="460"/>
                  </a:lnTo>
                  <a:lnTo>
                    <a:pt x="788" y="456"/>
                  </a:lnTo>
                  <a:lnTo>
                    <a:pt x="784" y="460"/>
                  </a:lnTo>
                  <a:lnTo>
                    <a:pt x="780" y="460"/>
                  </a:lnTo>
                  <a:lnTo>
                    <a:pt x="772" y="456"/>
                  </a:lnTo>
                  <a:lnTo>
                    <a:pt x="768" y="456"/>
                  </a:lnTo>
                  <a:lnTo>
                    <a:pt x="768" y="460"/>
                  </a:lnTo>
                  <a:lnTo>
                    <a:pt x="764" y="456"/>
                  </a:lnTo>
                  <a:lnTo>
                    <a:pt x="764" y="460"/>
                  </a:lnTo>
                  <a:lnTo>
                    <a:pt x="760" y="460"/>
                  </a:lnTo>
                  <a:lnTo>
                    <a:pt x="756" y="460"/>
                  </a:lnTo>
                  <a:lnTo>
                    <a:pt x="752" y="464"/>
                  </a:lnTo>
                  <a:lnTo>
                    <a:pt x="748" y="460"/>
                  </a:lnTo>
                  <a:lnTo>
                    <a:pt x="744" y="464"/>
                  </a:lnTo>
                  <a:lnTo>
                    <a:pt x="748" y="464"/>
                  </a:lnTo>
                  <a:lnTo>
                    <a:pt x="748" y="468"/>
                  </a:lnTo>
                  <a:lnTo>
                    <a:pt x="744" y="472"/>
                  </a:lnTo>
                  <a:lnTo>
                    <a:pt x="740" y="472"/>
                  </a:lnTo>
                  <a:lnTo>
                    <a:pt x="732" y="472"/>
                  </a:lnTo>
                  <a:lnTo>
                    <a:pt x="732" y="480"/>
                  </a:lnTo>
                  <a:lnTo>
                    <a:pt x="728" y="480"/>
                  </a:lnTo>
                  <a:lnTo>
                    <a:pt x="724" y="480"/>
                  </a:lnTo>
                  <a:lnTo>
                    <a:pt x="724" y="476"/>
                  </a:lnTo>
                  <a:lnTo>
                    <a:pt x="716" y="468"/>
                  </a:lnTo>
                  <a:lnTo>
                    <a:pt x="708" y="468"/>
                  </a:lnTo>
                  <a:lnTo>
                    <a:pt x="708" y="464"/>
                  </a:lnTo>
                  <a:lnTo>
                    <a:pt x="700" y="464"/>
                  </a:lnTo>
                  <a:lnTo>
                    <a:pt x="696" y="460"/>
                  </a:lnTo>
                  <a:lnTo>
                    <a:pt x="696" y="456"/>
                  </a:lnTo>
                  <a:lnTo>
                    <a:pt x="700" y="452"/>
                  </a:lnTo>
                  <a:lnTo>
                    <a:pt x="688" y="452"/>
                  </a:lnTo>
                  <a:lnTo>
                    <a:pt x="688" y="460"/>
                  </a:lnTo>
                  <a:lnTo>
                    <a:pt x="684" y="460"/>
                  </a:lnTo>
                  <a:lnTo>
                    <a:pt x="680" y="464"/>
                  </a:lnTo>
                  <a:lnTo>
                    <a:pt x="676" y="456"/>
                  </a:lnTo>
                  <a:lnTo>
                    <a:pt x="672" y="456"/>
                  </a:lnTo>
                  <a:lnTo>
                    <a:pt x="668" y="460"/>
                  </a:lnTo>
                  <a:lnTo>
                    <a:pt x="668" y="456"/>
                  </a:lnTo>
                  <a:lnTo>
                    <a:pt x="664" y="456"/>
                  </a:lnTo>
                  <a:lnTo>
                    <a:pt x="664" y="448"/>
                  </a:lnTo>
                  <a:lnTo>
                    <a:pt x="664" y="444"/>
                  </a:lnTo>
                  <a:lnTo>
                    <a:pt x="660" y="444"/>
                  </a:lnTo>
                  <a:lnTo>
                    <a:pt x="656" y="448"/>
                  </a:lnTo>
                  <a:lnTo>
                    <a:pt x="652" y="448"/>
                  </a:lnTo>
                  <a:lnTo>
                    <a:pt x="652" y="456"/>
                  </a:lnTo>
                  <a:lnTo>
                    <a:pt x="652" y="460"/>
                  </a:lnTo>
                  <a:lnTo>
                    <a:pt x="648" y="460"/>
                  </a:lnTo>
                  <a:lnTo>
                    <a:pt x="644" y="460"/>
                  </a:lnTo>
                  <a:lnTo>
                    <a:pt x="644" y="464"/>
                  </a:lnTo>
                  <a:lnTo>
                    <a:pt x="640" y="464"/>
                  </a:lnTo>
                  <a:lnTo>
                    <a:pt x="640" y="476"/>
                  </a:lnTo>
                  <a:lnTo>
                    <a:pt x="632" y="476"/>
                  </a:lnTo>
                  <a:lnTo>
                    <a:pt x="628" y="472"/>
                  </a:lnTo>
                  <a:lnTo>
                    <a:pt x="628" y="464"/>
                  </a:lnTo>
                  <a:lnTo>
                    <a:pt x="628" y="460"/>
                  </a:lnTo>
                  <a:lnTo>
                    <a:pt x="632" y="460"/>
                  </a:lnTo>
                  <a:lnTo>
                    <a:pt x="632" y="456"/>
                  </a:lnTo>
                  <a:lnTo>
                    <a:pt x="632" y="452"/>
                  </a:lnTo>
                  <a:lnTo>
                    <a:pt x="628" y="452"/>
                  </a:lnTo>
                  <a:lnTo>
                    <a:pt x="624" y="452"/>
                  </a:lnTo>
                  <a:lnTo>
                    <a:pt x="624" y="456"/>
                  </a:lnTo>
                  <a:lnTo>
                    <a:pt x="620" y="456"/>
                  </a:lnTo>
                  <a:lnTo>
                    <a:pt x="616" y="452"/>
                  </a:lnTo>
                  <a:lnTo>
                    <a:pt x="616" y="456"/>
                  </a:lnTo>
                  <a:lnTo>
                    <a:pt x="612" y="456"/>
                  </a:lnTo>
                  <a:lnTo>
                    <a:pt x="612" y="460"/>
                  </a:lnTo>
                  <a:lnTo>
                    <a:pt x="604" y="464"/>
                  </a:lnTo>
                  <a:lnTo>
                    <a:pt x="600" y="460"/>
                  </a:lnTo>
                  <a:lnTo>
                    <a:pt x="600" y="452"/>
                  </a:lnTo>
                  <a:lnTo>
                    <a:pt x="596" y="452"/>
                  </a:lnTo>
                  <a:lnTo>
                    <a:pt x="592" y="448"/>
                  </a:lnTo>
                  <a:lnTo>
                    <a:pt x="588" y="452"/>
                  </a:lnTo>
                  <a:lnTo>
                    <a:pt x="584" y="448"/>
                  </a:lnTo>
                  <a:lnTo>
                    <a:pt x="584" y="444"/>
                  </a:lnTo>
                  <a:lnTo>
                    <a:pt x="576" y="440"/>
                  </a:lnTo>
                  <a:lnTo>
                    <a:pt x="572" y="440"/>
                  </a:lnTo>
                  <a:lnTo>
                    <a:pt x="568" y="444"/>
                  </a:lnTo>
                  <a:lnTo>
                    <a:pt x="564" y="448"/>
                  </a:lnTo>
                  <a:lnTo>
                    <a:pt x="564" y="452"/>
                  </a:lnTo>
                  <a:lnTo>
                    <a:pt x="556" y="456"/>
                  </a:lnTo>
                  <a:lnTo>
                    <a:pt x="552" y="456"/>
                  </a:lnTo>
                  <a:lnTo>
                    <a:pt x="548" y="456"/>
                  </a:lnTo>
                  <a:lnTo>
                    <a:pt x="544" y="452"/>
                  </a:lnTo>
                  <a:lnTo>
                    <a:pt x="540" y="452"/>
                  </a:lnTo>
                  <a:lnTo>
                    <a:pt x="540" y="448"/>
                  </a:lnTo>
                  <a:lnTo>
                    <a:pt x="544" y="448"/>
                  </a:lnTo>
                  <a:lnTo>
                    <a:pt x="544" y="444"/>
                  </a:lnTo>
                  <a:lnTo>
                    <a:pt x="544" y="440"/>
                  </a:lnTo>
                  <a:lnTo>
                    <a:pt x="540" y="436"/>
                  </a:lnTo>
                  <a:lnTo>
                    <a:pt x="536" y="440"/>
                  </a:lnTo>
                  <a:lnTo>
                    <a:pt x="532" y="440"/>
                  </a:lnTo>
                  <a:lnTo>
                    <a:pt x="528" y="436"/>
                  </a:lnTo>
                  <a:lnTo>
                    <a:pt x="528" y="428"/>
                  </a:lnTo>
                  <a:lnTo>
                    <a:pt x="528" y="420"/>
                  </a:lnTo>
                  <a:lnTo>
                    <a:pt x="528" y="416"/>
                  </a:lnTo>
                  <a:lnTo>
                    <a:pt x="524" y="416"/>
                  </a:lnTo>
                  <a:lnTo>
                    <a:pt x="520" y="420"/>
                  </a:lnTo>
                  <a:lnTo>
                    <a:pt x="508" y="420"/>
                  </a:lnTo>
                  <a:lnTo>
                    <a:pt x="504" y="416"/>
                  </a:lnTo>
                  <a:lnTo>
                    <a:pt x="500" y="416"/>
                  </a:lnTo>
                  <a:lnTo>
                    <a:pt x="496" y="420"/>
                  </a:lnTo>
                  <a:lnTo>
                    <a:pt x="496" y="424"/>
                  </a:lnTo>
                  <a:lnTo>
                    <a:pt x="492" y="424"/>
                  </a:lnTo>
                  <a:lnTo>
                    <a:pt x="492" y="428"/>
                  </a:lnTo>
                  <a:lnTo>
                    <a:pt x="488" y="428"/>
                  </a:lnTo>
                  <a:lnTo>
                    <a:pt x="484" y="428"/>
                  </a:lnTo>
                  <a:lnTo>
                    <a:pt x="476" y="420"/>
                  </a:lnTo>
                  <a:lnTo>
                    <a:pt x="476" y="416"/>
                  </a:lnTo>
                  <a:lnTo>
                    <a:pt x="472" y="416"/>
                  </a:lnTo>
                  <a:lnTo>
                    <a:pt x="468" y="412"/>
                  </a:lnTo>
                  <a:lnTo>
                    <a:pt x="464" y="416"/>
                  </a:lnTo>
                  <a:lnTo>
                    <a:pt x="460" y="416"/>
                  </a:lnTo>
                  <a:lnTo>
                    <a:pt x="452" y="416"/>
                  </a:lnTo>
                  <a:lnTo>
                    <a:pt x="448" y="416"/>
                  </a:lnTo>
                  <a:lnTo>
                    <a:pt x="440" y="412"/>
                  </a:lnTo>
                  <a:lnTo>
                    <a:pt x="432" y="408"/>
                  </a:lnTo>
                  <a:lnTo>
                    <a:pt x="428" y="404"/>
                  </a:lnTo>
                  <a:lnTo>
                    <a:pt x="424" y="408"/>
                  </a:lnTo>
                  <a:lnTo>
                    <a:pt x="416" y="404"/>
                  </a:lnTo>
                  <a:lnTo>
                    <a:pt x="412" y="404"/>
                  </a:lnTo>
                  <a:lnTo>
                    <a:pt x="408" y="404"/>
                  </a:lnTo>
                  <a:lnTo>
                    <a:pt x="404" y="404"/>
                  </a:lnTo>
                  <a:lnTo>
                    <a:pt x="404" y="400"/>
                  </a:lnTo>
                  <a:lnTo>
                    <a:pt x="404" y="392"/>
                  </a:lnTo>
                  <a:lnTo>
                    <a:pt x="404" y="388"/>
                  </a:lnTo>
                  <a:lnTo>
                    <a:pt x="400" y="384"/>
                  </a:lnTo>
                  <a:lnTo>
                    <a:pt x="396" y="380"/>
                  </a:lnTo>
                  <a:lnTo>
                    <a:pt x="392" y="376"/>
                  </a:lnTo>
                  <a:lnTo>
                    <a:pt x="388" y="372"/>
                  </a:lnTo>
                  <a:lnTo>
                    <a:pt x="384" y="372"/>
                  </a:lnTo>
                  <a:lnTo>
                    <a:pt x="384" y="376"/>
                  </a:lnTo>
                  <a:lnTo>
                    <a:pt x="380" y="380"/>
                  </a:lnTo>
                  <a:lnTo>
                    <a:pt x="380" y="384"/>
                  </a:lnTo>
                  <a:lnTo>
                    <a:pt x="372" y="380"/>
                  </a:lnTo>
                  <a:lnTo>
                    <a:pt x="372" y="376"/>
                  </a:lnTo>
                  <a:lnTo>
                    <a:pt x="364" y="376"/>
                  </a:lnTo>
                  <a:lnTo>
                    <a:pt x="360" y="380"/>
                  </a:lnTo>
                  <a:lnTo>
                    <a:pt x="352" y="380"/>
                  </a:lnTo>
                  <a:lnTo>
                    <a:pt x="340" y="368"/>
                  </a:lnTo>
                  <a:lnTo>
                    <a:pt x="336" y="360"/>
                  </a:lnTo>
                  <a:lnTo>
                    <a:pt x="332" y="360"/>
                  </a:lnTo>
                  <a:lnTo>
                    <a:pt x="328" y="356"/>
                  </a:lnTo>
                  <a:lnTo>
                    <a:pt x="324" y="352"/>
                  </a:lnTo>
                  <a:lnTo>
                    <a:pt x="320" y="352"/>
                  </a:lnTo>
                  <a:lnTo>
                    <a:pt x="316" y="352"/>
                  </a:lnTo>
                  <a:lnTo>
                    <a:pt x="316" y="328"/>
                  </a:lnTo>
                  <a:lnTo>
                    <a:pt x="320" y="288"/>
                  </a:lnTo>
                  <a:lnTo>
                    <a:pt x="320" y="268"/>
                  </a:lnTo>
                  <a:lnTo>
                    <a:pt x="320" y="232"/>
                  </a:lnTo>
                  <a:lnTo>
                    <a:pt x="324" y="208"/>
                  </a:lnTo>
                  <a:lnTo>
                    <a:pt x="324" y="172"/>
                  </a:lnTo>
                  <a:lnTo>
                    <a:pt x="324" y="148"/>
                  </a:lnTo>
                  <a:lnTo>
                    <a:pt x="328" y="88"/>
                  </a:lnTo>
                  <a:lnTo>
                    <a:pt x="268" y="84"/>
                  </a:lnTo>
                  <a:lnTo>
                    <a:pt x="224" y="84"/>
                  </a:lnTo>
                  <a:lnTo>
                    <a:pt x="208" y="80"/>
                  </a:lnTo>
                  <a:lnTo>
                    <a:pt x="152" y="76"/>
                  </a:lnTo>
                  <a:lnTo>
                    <a:pt x="104" y="76"/>
                  </a:lnTo>
                  <a:lnTo>
                    <a:pt x="92" y="76"/>
                  </a:lnTo>
                  <a:lnTo>
                    <a:pt x="0" y="68"/>
                  </a:lnTo>
                  <a:lnTo>
                    <a:pt x="4" y="0"/>
                  </a:lnTo>
                  <a:lnTo>
                    <a:pt x="108" y="8"/>
                  </a:lnTo>
                  <a:lnTo>
                    <a:pt x="112" y="8"/>
                  </a:lnTo>
                  <a:lnTo>
                    <a:pt x="160" y="8"/>
                  </a:lnTo>
                  <a:lnTo>
                    <a:pt x="216" y="12"/>
                  </a:lnTo>
                  <a:lnTo>
                    <a:pt x="228" y="12"/>
                  </a:lnTo>
                  <a:lnTo>
                    <a:pt x="260" y="12"/>
                  </a:lnTo>
                  <a:lnTo>
                    <a:pt x="320" y="16"/>
                  </a:lnTo>
                  <a:lnTo>
                    <a:pt x="332" y="16"/>
                  </a:lnTo>
                  <a:lnTo>
                    <a:pt x="380" y="20"/>
                  </a:lnTo>
                  <a:lnTo>
                    <a:pt x="392" y="20"/>
                  </a:lnTo>
                  <a:lnTo>
                    <a:pt x="440" y="20"/>
                  </a:lnTo>
                  <a:lnTo>
                    <a:pt x="488" y="24"/>
                  </a:lnTo>
                  <a:lnTo>
                    <a:pt x="508" y="24"/>
                  </a:lnTo>
                  <a:lnTo>
                    <a:pt x="536" y="24"/>
                  </a:lnTo>
                  <a:lnTo>
                    <a:pt x="568" y="24"/>
                  </a:lnTo>
                  <a:lnTo>
                    <a:pt x="604" y="24"/>
                  </a:lnTo>
                  <a:lnTo>
                    <a:pt x="640" y="24"/>
                  </a:lnTo>
                  <a:lnTo>
                    <a:pt x="684" y="24"/>
                  </a:lnTo>
                  <a:lnTo>
                    <a:pt x="708" y="24"/>
                  </a:lnTo>
                  <a:lnTo>
                    <a:pt x="764" y="28"/>
                  </a:lnTo>
                  <a:lnTo>
                    <a:pt x="768" y="24"/>
                  </a:lnTo>
                  <a:lnTo>
                    <a:pt x="788" y="28"/>
                  </a:lnTo>
                  <a:lnTo>
                    <a:pt x="816" y="24"/>
                  </a:lnTo>
                  <a:lnTo>
                    <a:pt x="828" y="24"/>
                  </a:lnTo>
                  <a:lnTo>
                    <a:pt x="864" y="24"/>
                  </a:lnTo>
                  <a:lnTo>
                    <a:pt x="868" y="24"/>
                  </a:lnTo>
                  <a:lnTo>
                    <a:pt x="916" y="24"/>
                  </a:lnTo>
                  <a:lnTo>
                    <a:pt x="916" y="56"/>
                  </a:lnTo>
                  <a:lnTo>
                    <a:pt x="916" y="72"/>
                  </a:lnTo>
                  <a:lnTo>
                    <a:pt x="916" y="96"/>
                  </a:lnTo>
                  <a:lnTo>
                    <a:pt x="924" y="140"/>
                  </a:lnTo>
                  <a:lnTo>
                    <a:pt x="924" y="148"/>
                  </a:lnTo>
                  <a:lnTo>
                    <a:pt x="932" y="196"/>
                  </a:lnTo>
                  <a:lnTo>
                    <a:pt x="932" y="212"/>
                  </a:lnTo>
                  <a:lnTo>
                    <a:pt x="940" y="244"/>
                  </a:lnTo>
                  <a:lnTo>
                    <a:pt x="940" y="30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7" name="Freeform 42"/>
            <p:cNvSpPr>
              <a:spLocks noEditPoints="1"/>
            </p:cNvSpPr>
            <p:nvPr/>
          </p:nvSpPr>
          <p:spPr bwMode="auto">
            <a:xfrm>
              <a:off x="3351160" y="2439498"/>
              <a:ext cx="593302" cy="246393"/>
            </a:xfrm>
            <a:custGeom>
              <a:avLst/>
              <a:gdLst>
                <a:gd name="T0" fmla="*/ 2147483647 w 960"/>
                <a:gd name="T1" fmla="*/ 2147483647 h 420"/>
                <a:gd name="T2" fmla="*/ 2147483647 w 960"/>
                <a:gd name="T3" fmla="*/ 2147483647 h 420"/>
                <a:gd name="T4" fmla="*/ 2147483647 w 960"/>
                <a:gd name="T5" fmla="*/ 2147483647 h 420"/>
                <a:gd name="T6" fmla="*/ 2147483647 w 960"/>
                <a:gd name="T7" fmla="*/ 2147483647 h 420"/>
                <a:gd name="T8" fmla="*/ 2147483647 w 960"/>
                <a:gd name="T9" fmla="*/ 2147483647 h 420"/>
                <a:gd name="T10" fmla="*/ 2147483647 w 960"/>
                <a:gd name="T11" fmla="*/ 2147483647 h 420"/>
                <a:gd name="T12" fmla="*/ 2147483647 w 960"/>
                <a:gd name="T13" fmla="*/ 2147483647 h 420"/>
                <a:gd name="T14" fmla="*/ 2147483647 w 960"/>
                <a:gd name="T15" fmla="*/ 2147483647 h 420"/>
                <a:gd name="T16" fmla="*/ 2147483647 w 960"/>
                <a:gd name="T17" fmla="*/ 2147483647 h 420"/>
                <a:gd name="T18" fmla="*/ 2147483647 w 960"/>
                <a:gd name="T19" fmla="*/ 2147483647 h 420"/>
                <a:gd name="T20" fmla="*/ 2147483647 w 960"/>
                <a:gd name="T21" fmla="*/ 2147483647 h 420"/>
                <a:gd name="T22" fmla="*/ 2147483647 w 960"/>
                <a:gd name="T23" fmla="*/ 2147483647 h 420"/>
                <a:gd name="T24" fmla="*/ 2147483647 w 960"/>
                <a:gd name="T25" fmla="*/ 2147483647 h 420"/>
                <a:gd name="T26" fmla="*/ 2147483647 w 960"/>
                <a:gd name="T27" fmla="*/ 2147483647 h 420"/>
                <a:gd name="T28" fmla="*/ 2147483647 w 960"/>
                <a:gd name="T29" fmla="*/ 2147483647 h 420"/>
                <a:gd name="T30" fmla="*/ 2147483647 w 960"/>
                <a:gd name="T31" fmla="*/ 2147483647 h 420"/>
                <a:gd name="T32" fmla="*/ 2147483647 w 960"/>
                <a:gd name="T33" fmla="*/ 2147483647 h 420"/>
                <a:gd name="T34" fmla="*/ 2147483647 w 960"/>
                <a:gd name="T35" fmla="*/ 2147483647 h 420"/>
                <a:gd name="T36" fmla="*/ 2147483647 w 960"/>
                <a:gd name="T37" fmla="*/ 2147483647 h 420"/>
                <a:gd name="T38" fmla="*/ 2147483647 w 960"/>
                <a:gd name="T39" fmla="*/ 2147483647 h 420"/>
                <a:gd name="T40" fmla="*/ 2147483647 w 960"/>
                <a:gd name="T41" fmla="*/ 2147483647 h 420"/>
                <a:gd name="T42" fmla="*/ 2147483647 w 960"/>
                <a:gd name="T43" fmla="*/ 2147483647 h 420"/>
                <a:gd name="T44" fmla="*/ 2147483647 w 960"/>
                <a:gd name="T45" fmla="*/ 2147483647 h 420"/>
                <a:gd name="T46" fmla="*/ 2147483647 w 960"/>
                <a:gd name="T47" fmla="*/ 2147483647 h 420"/>
                <a:gd name="T48" fmla="*/ 2147483647 w 960"/>
                <a:gd name="T49" fmla="*/ 2147483647 h 420"/>
                <a:gd name="T50" fmla="*/ 2147483647 w 960"/>
                <a:gd name="T51" fmla="*/ 2147483647 h 420"/>
                <a:gd name="T52" fmla="*/ 2147483647 w 960"/>
                <a:gd name="T53" fmla="*/ 2147483647 h 420"/>
                <a:gd name="T54" fmla="*/ 2147483647 w 960"/>
                <a:gd name="T55" fmla="*/ 2147483647 h 420"/>
                <a:gd name="T56" fmla="*/ 2147483647 w 960"/>
                <a:gd name="T57" fmla="*/ 2147483647 h 420"/>
                <a:gd name="T58" fmla="*/ 2147483647 w 960"/>
                <a:gd name="T59" fmla="*/ 2147483647 h 420"/>
                <a:gd name="T60" fmla="*/ 2147483647 w 960"/>
                <a:gd name="T61" fmla="*/ 2147483647 h 420"/>
                <a:gd name="T62" fmla="*/ 2147483647 w 960"/>
                <a:gd name="T63" fmla="*/ 2147483647 h 420"/>
                <a:gd name="T64" fmla="*/ 2147483647 w 960"/>
                <a:gd name="T65" fmla="*/ 2147483647 h 420"/>
                <a:gd name="T66" fmla="*/ 2147483647 w 960"/>
                <a:gd name="T67" fmla="*/ 2147483647 h 420"/>
                <a:gd name="T68" fmla="*/ 2147483647 w 960"/>
                <a:gd name="T69" fmla="*/ 2147483647 h 420"/>
                <a:gd name="T70" fmla="*/ 2147483647 w 960"/>
                <a:gd name="T71" fmla="*/ 2147483647 h 420"/>
                <a:gd name="T72" fmla="*/ 2147483647 w 960"/>
                <a:gd name="T73" fmla="*/ 2147483647 h 420"/>
                <a:gd name="T74" fmla="*/ 2147483647 w 960"/>
                <a:gd name="T75" fmla="*/ 2147483647 h 420"/>
                <a:gd name="T76" fmla="*/ 2147483647 w 960"/>
                <a:gd name="T77" fmla="*/ 2147483647 h 420"/>
                <a:gd name="T78" fmla="*/ 2147483647 w 960"/>
                <a:gd name="T79" fmla="*/ 2147483647 h 420"/>
                <a:gd name="T80" fmla="*/ 2147483647 w 960"/>
                <a:gd name="T81" fmla="*/ 2147483647 h 420"/>
                <a:gd name="T82" fmla="*/ 2147483647 w 960"/>
                <a:gd name="T83" fmla="*/ 2147483647 h 420"/>
                <a:gd name="T84" fmla="*/ 2147483647 w 960"/>
                <a:gd name="T85" fmla="*/ 2147483647 h 420"/>
                <a:gd name="T86" fmla="*/ 2147483647 w 960"/>
                <a:gd name="T87" fmla="*/ 2147483647 h 420"/>
                <a:gd name="T88" fmla="*/ 2147483647 w 960"/>
                <a:gd name="T89" fmla="*/ 2147483647 h 420"/>
                <a:gd name="T90" fmla="*/ 2147483647 w 960"/>
                <a:gd name="T91" fmla="*/ 2147483647 h 420"/>
                <a:gd name="T92" fmla="*/ 2147483647 w 960"/>
                <a:gd name="T93" fmla="*/ 2147483647 h 420"/>
                <a:gd name="T94" fmla="*/ 2147483647 w 960"/>
                <a:gd name="T95" fmla="*/ 2147483647 h 420"/>
                <a:gd name="T96" fmla="*/ 2147483647 w 960"/>
                <a:gd name="T97" fmla="*/ 2147483647 h 420"/>
                <a:gd name="T98" fmla="*/ 2147483647 w 960"/>
                <a:gd name="T99" fmla="*/ 0 h 420"/>
                <a:gd name="T100" fmla="*/ 2147483647 w 960"/>
                <a:gd name="T101" fmla="*/ 0 h 420"/>
                <a:gd name="T102" fmla="*/ 2147483647 w 960"/>
                <a:gd name="T103" fmla="*/ 2147483647 h 420"/>
                <a:gd name="T104" fmla="*/ 2147483647 w 960"/>
                <a:gd name="T105" fmla="*/ 2147483647 h 420"/>
                <a:gd name="T106" fmla="*/ 2147483647 w 960"/>
                <a:gd name="T107" fmla="*/ 2147483647 h 420"/>
                <a:gd name="T108" fmla="*/ 2147483647 w 960"/>
                <a:gd name="T109" fmla="*/ 2147483647 h 420"/>
                <a:gd name="T110" fmla="*/ 2147483647 w 960"/>
                <a:gd name="T111" fmla="*/ 2147483647 h 420"/>
                <a:gd name="T112" fmla="*/ 2147483647 w 960"/>
                <a:gd name="T113" fmla="*/ 2147483647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0"/>
                <a:gd name="T172" fmla="*/ 0 h 420"/>
                <a:gd name="T173" fmla="*/ 960 w 960"/>
                <a:gd name="T174" fmla="*/ 420 h 4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0" h="420">
                  <a:moveTo>
                    <a:pt x="36" y="364"/>
                  </a:moveTo>
                  <a:lnTo>
                    <a:pt x="20" y="364"/>
                  </a:lnTo>
                  <a:lnTo>
                    <a:pt x="0" y="368"/>
                  </a:lnTo>
                  <a:lnTo>
                    <a:pt x="0" y="336"/>
                  </a:lnTo>
                  <a:lnTo>
                    <a:pt x="4" y="328"/>
                  </a:lnTo>
                  <a:lnTo>
                    <a:pt x="12" y="332"/>
                  </a:lnTo>
                  <a:lnTo>
                    <a:pt x="20" y="328"/>
                  </a:lnTo>
                  <a:lnTo>
                    <a:pt x="24" y="324"/>
                  </a:lnTo>
                  <a:lnTo>
                    <a:pt x="28" y="320"/>
                  </a:lnTo>
                  <a:lnTo>
                    <a:pt x="24" y="316"/>
                  </a:lnTo>
                  <a:lnTo>
                    <a:pt x="28" y="312"/>
                  </a:lnTo>
                  <a:lnTo>
                    <a:pt x="28" y="304"/>
                  </a:lnTo>
                  <a:lnTo>
                    <a:pt x="32" y="300"/>
                  </a:lnTo>
                  <a:lnTo>
                    <a:pt x="36" y="296"/>
                  </a:lnTo>
                  <a:lnTo>
                    <a:pt x="40" y="288"/>
                  </a:lnTo>
                  <a:lnTo>
                    <a:pt x="44" y="288"/>
                  </a:lnTo>
                  <a:lnTo>
                    <a:pt x="48" y="284"/>
                  </a:lnTo>
                  <a:lnTo>
                    <a:pt x="60" y="280"/>
                  </a:lnTo>
                  <a:lnTo>
                    <a:pt x="68" y="276"/>
                  </a:lnTo>
                  <a:lnTo>
                    <a:pt x="72" y="280"/>
                  </a:lnTo>
                  <a:lnTo>
                    <a:pt x="80" y="276"/>
                  </a:lnTo>
                  <a:lnTo>
                    <a:pt x="84" y="272"/>
                  </a:lnTo>
                  <a:lnTo>
                    <a:pt x="92" y="268"/>
                  </a:lnTo>
                  <a:lnTo>
                    <a:pt x="96" y="264"/>
                  </a:lnTo>
                  <a:lnTo>
                    <a:pt x="100" y="260"/>
                  </a:lnTo>
                  <a:lnTo>
                    <a:pt x="104" y="256"/>
                  </a:lnTo>
                  <a:lnTo>
                    <a:pt x="104" y="252"/>
                  </a:lnTo>
                  <a:lnTo>
                    <a:pt x="112" y="248"/>
                  </a:lnTo>
                  <a:lnTo>
                    <a:pt x="116" y="244"/>
                  </a:lnTo>
                  <a:lnTo>
                    <a:pt x="124" y="240"/>
                  </a:lnTo>
                  <a:lnTo>
                    <a:pt x="132" y="240"/>
                  </a:lnTo>
                  <a:lnTo>
                    <a:pt x="136" y="240"/>
                  </a:lnTo>
                  <a:lnTo>
                    <a:pt x="140" y="228"/>
                  </a:lnTo>
                  <a:lnTo>
                    <a:pt x="136" y="220"/>
                  </a:lnTo>
                  <a:lnTo>
                    <a:pt x="140" y="216"/>
                  </a:lnTo>
                  <a:lnTo>
                    <a:pt x="144" y="216"/>
                  </a:lnTo>
                  <a:lnTo>
                    <a:pt x="148" y="220"/>
                  </a:lnTo>
                  <a:lnTo>
                    <a:pt x="152" y="212"/>
                  </a:lnTo>
                  <a:lnTo>
                    <a:pt x="152" y="208"/>
                  </a:lnTo>
                  <a:lnTo>
                    <a:pt x="164" y="196"/>
                  </a:lnTo>
                  <a:lnTo>
                    <a:pt x="168" y="200"/>
                  </a:lnTo>
                  <a:lnTo>
                    <a:pt x="172" y="200"/>
                  </a:lnTo>
                  <a:lnTo>
                    <a:pt x="168" y="204"/>
                  </a:lnTo>
                  <a:lnTo>
                    <a:pt x="172" y="208"/>
                  </a:lnTo>
                  <a:lnTo>
                    <a:pt x="176" y="208"/>
                  </a:lnTo>
                  <a:lnTo>
                    <a:pt x="180" y="208"/>
                  </a:lnTo>
                  <a:lnTo>
                    <a:pt x="184" y="204"/>
                  </a:lnTo>
                  <a:lnTo>
                    <a:pt x="188" y="192"/>
                  </a:lnTo>
                  <a:lnTo>
                    <a:pt x="192" y="188"/>
                  </a:lnTo>
                  <a:lnTo>
                    <a:pt x="200" y="184"/>
                  </a:lnTo>
                  <a:lnTo>
                    <a:pt x="204" y="184"/>
                  </a:lnTo>
                  <a:lnTo>
                    <a:pt x="208" y="176"/>
                  </a:lnTo>
                  <a:lnTo>
                    <a:pt x="216" y="176"/>
                  </a:lnTo>
                  <a:lnTo>
                    <a:pt x="220" y="184"/>
                  </a:lnTo>
                  <a:lnTo>
                    <a:pt x="224" y="184"/>
                  </a:lnTo>
                  <a:lnTo>
                    <a:pt x="232" y="176"/>
                  </a:lnTo>
                  <a:lnTo>
                    <a:pt x="236" y="156"/>
                  </a:lnTo>
                  <a:lnTo>
                    <a:pt x="240" y="152"/>
                  </a:lnTo>
                  <a:lnTo>
                    <a:pt x="248" y="148"/>
                  </a:lnTo>
                  <a:lnTo>
                    <a:pt x="256" y="144"/>
                  </a:lnTo>
                  <a:lnTo>
                    <a:pt x="260" y="144"/>
                  </a:lnTo>
                  <a:lnTo>
                    <a:pt x="256" y="140"/>
                  </a:lnTo>
                  <a:lnTo>
                    <a:pt x="256" y="136"/>
                  </a:lnTo>
                  <a:lnTo>
                    <a:pt x="260" y="124"/>
                  </a:lnTo>
                  <a:lnTo>
                    <a:pt x="256" y="120"/>
                  </a:lnTo>
                  <a:lnTo>
                    <a:pt x="260" y="108"/>
                  </a:lnTo>
                  <a:lnTo>
                    <a:pt x="296" y="104"/>
                  </a:lnTo>
                  <a:lnTo>
                    <a:pt x="344" y="100"/>
                  </a:lnTo>
                  <a:lnTo>
                    <a:pt x="348" y="100"/>
                  </a:lnTo>
                  <a:lnTo>
                    <a:pt x="372" y="96"/>
                  </a:lnTo>
                  <a:lnTo>
                    <a:pt x="392" y="92"/>
                  </a:lnTo>
                  <a:lnTo>
                    <a:pt x="436" y="88"/>
                  </a:lnTo>
                  <a:lnTo>
                    <a:pt x="472" y="80"/>
                  </a:lnTo>
                  <a:lnTo>
                    <a:pt x="492" y="76"/>
                  </a:lnTo>
                  <a:lnTo>
                    <a:pt x="524" y="72"/>
                  </a:lnTo>
                  <a:lnTo>
                    <a:pt x="532" y="68"/>
                  </a:lnTo>
                  <a:lnTo>
                    <a:pt x="568" y="64"/>
                  </a:lnTo>
                  <a:lnTo>
                    <a:pt x="576" y="60"/>
                  </a:lnTo>
                  <a:lnTo>
                    <a:pt x="604" y="56"/>
                  </a:lnTo>
                  <a:lnTo>
                    <a:pt x="620" y="52"/>
                  </a:lnTo>
                  <a:lnTo>
                    <a:pt x="648" y="48"/>
                  </a:lnTo>
                  <a:lnTo>
                    <a:pt x="664" y="44"/>
                  </a:lnTo>
                  <a:lnTo>
                    <a:pt x="680" y="40"/>
                  </a:lnTo>
                  <a:lnTo>
                    <a:pt x="728" y="32"/>
                  </a:lnTo>
                  <a:lnTo>
                    <a:pt x="744" y="28"/>
                  </a:lnTo>
                  <a:lnTo>
                    <a:pt x="768" y="24"/>
                  </a:lnTo>
                  <a:lnTo>
                    <a:pt x="772" y="24"/>
                  </a:lnTo>
                  <a:lnTo>
                    <a:pt x="808" y="16"/>
                  </a:lnTo>
                  <a:lnTo>
                    <a:pt x="816" y="12"/>
                  </a:lnTo>
                  <a:lnTo>
                    <a:pt x="832" y="8"/>
                  </a:lnTo>
                  <a:lnTo>
                    <a:pt x="856" y="4"/>
                  </a:lnTo>
                  <a:lnTo>
                    <a:pt x="864" y="4"/>
                  </a:lnTo>
                  <a:lnTo>
                    <a:pt x="868" y="8"/>
                  </a:lnTo>
                  <a:lnTo>
                    <a:pt x="860" y="12"/>
                  </a:lnTo>
                  <a:lnTo>
                    <a:pt x="876" y="16"/>
                  </a:lnTo>
                  <a:lnTo>
                    <a:pt x="876" y="20"/>
                  </a:lnTo>
                  <a:lnTo>
                    <a:pt x="872" y="20"/>
                  </a:lnTo>
                  <a:lnTo>
                    <a:pt x="880" y="28"/>
                  </a:lnTo>
                  <a:lnTo>
                    <a:pt x="880" y="20"/>
                  </a:lnTo>
                  <a:lnTo>
                    <a:pt x="884" y="28"/>
                  </a:lnTo>
                  <a:lnTo>
                    <a:pt x="904" y="56"/>
                  </a:lnTo>
                  <a:lnTo>
                    <a:pt x="904" y="64"/>
                  </a:lnTo>
                  <a:lnTo>
                    <a:pt x="896" y="60"/>
                  </a:lnTo>
                  <a:lnTo>
                    <a:pt x="888" y="44"/>
                  </a:lnTo>
                  <a:lnTo>
                    <a:pt x="880" y="40"/>
                  </a:lnTo>
                  <a:lnTo>
                    <a:pt x="884" y="36"/>
                  </a:lnTo>
                  <a:lnTo>
                    <a:pt x="876" y="36"/>
                  </a:lnTo>
                  <a:lnTo>
                    <a:pt x="884" y="48"/>
                  </a:lnTo>
                  <a:lnTo>
                    <a:pt x="880" y="52"/>
                  </a:lnTo>
                  <a:lnTo>
                    <a:pt x="856" y="40"/>
                  </a:lnTo>
                  <a:lnTo>
                    <a:pt x="852" y="44"/>
                  </a:lnTo>
                  <a:lnTo>
                    <a:pt x="868" y="56"/>
                  </a:lnTo>
                  <a:lnTo>
                    <a:pt x="864" y="60"/>
                  </a:lnTo>
                  <a:lnTo>
                    <a:pt x="856" y="60"/>
                  </a:lnTo>
                  <a:lnTo>
                    <a:pt x="848" y="56"/>
                  </a:lnTo>
                  <a:lnTo>
                    <a:pt x="852" y="68"/>
                  </a:lnTo>
                  <a:lnTo>
                    <a:pt x="832" y="76"/>
                  </a:lnTo>
                  <a:lnTo>
                    <a:pt x="836" y="80"/>
                  </a:lnTo>
                  <a:lnTo>
                    <a:pt x="828" y="88"/>
                  </a:lnTo>
                  <a:lnTo>
                    <a:pt x="820" y="88"/>
                  </a:lnTo>
                  <a:lnTo>
                    <a:pt x="812" y="84"/>
                  </a:lnTo>
                  <a:lnTo>
                    <a:pt x="816" y="88"/>
                  </a:lnTo>
                  <a:lnTo>
                    <a:pt x="808" y="88"/>
                  </a:lnTo>
                  <a:lnTo>
                    <a:pt x="804" y="72"/>
                  </a:lnTo>
                  <a:lnTo>
                    <a:pt x="804" y="52"/>
                  </a:lnTo>
                  <a:lnTo>
                    <a:pt x="792" y="48"/>
                  </a:lnTo>
                  <a:lnTo>
                    <a:pt x="776" y="44"/>
                  </a:lnTo>
                  <a:lnTo>
                    <a:pt x="796" y="52"/>
                  </a:lnTo>
                  <a:lnTo>
                    <a:pt x="800" y="56"/>
                  </a:lnTo>
                  <a:lnTo>
                    <a:pt x="796" y="64"/>
                  </a:lnTo>
                  <a:lnTo>
                    <a:pt x="800" y="76"/>
                  </a:lnTo>
                  <a:lnTo>
                    <a:pt x="812" y="92"/>
                  </a:lnTo>
                  <a:lnTo>
                    <a:pt x="808" y="104"/>
                  </a:lnTo>
                  <a:lnTo>
                    <a:pt x="812" y="100"/>
                  </a:lnTo>
                  <a:lnTo>
                    <a:pt x="840" y="88"/>
                  </a:lnTo>
                  <a:lnTo>
                    <a:pt x="848" y="96"/>
                  </a:lnTo>
                  <a:lnTo>
                    <a:pt x="864" y="84"/>
                  </a:lnTo>
                  <a:lnTo>
                    <a:pt x="876" y="84"/>
                  </a:lnTo>
                  <a:lnTo>
                    <a:pt x="884" y="88"/>
                  </a:lnTo>
                  <a:lnTo>
                    <a:pt x="884" y="112"/>
                  </a:lnTo>
                  <a:lnTo>
                    <a:pt x="888" y="120"/>
                  </a:lnTo>
                  <a:lnTo>
                    <a:pt x="876" y="120"/>
                  </a:lnTo>
                  <a:lnTo>
                    <a:pt x="884" y="124"/>
                  </a:lnTo>
                  <a:lnTo>
                    <a:pt x="892" y="124"/>
                  </a:lnTo>
                  <a:lnTo>
                    <a:pt x="888" y="92"/>
                  </a:lnTo>
                  <a:lnTo>
                    <a:pt x="908" y="84"/>
                  </a:lnTo>
                  <a:lnTo>
                    <a:pt x="916" y="88"/>
                  </a:lnTo>
                  <a:lnTo>
                    <a:pt x="924" y="116"/>
                  </a:lnTo>
                  <a:lnTo>
                    <a:pt x="920" y="128"/>
                  </a:lnTo>
                  <a:lnTo>
                    <a:pt x="908" y="124"/>
                  </a:lnTo>
                  <a:lnTo>
                    <a:pt x="896" y="156"/>
                  </a:lnTo>
                  <a:lnTo>
                    <a:pt x="884" y="172"/>
                  </a:lnTo>
                  <a:lnTo>
                    <a:pt x="848" y="168"/>
                  </a:lnTo>
                  <a:lnTo>
                    <a:pt x="844" y="164"/>
                  </a:lnTo>
                  <a:lnTo>
                    <a:pt x="848" y="156"/>
                  </a:lnTo>
                  <a:lnTo>
                    <a:pt x="848" y="148"/>
                  </a:lnTo>
                  <a:lnTo>
                    <a:pt x="840" y="144"/>
                  </a:lnTo>
                  <a:lnTo>
                    <a:pt x="844" y="152"/>
                  </a:lnTo>
                  <a:lnTo>
                    <a:pt x="828" y="156"/>
                  </a:lnTo>
                  <a:lnTo>
                    <a:pt x="832" y="168"/>
                  </a:lnTo>
                  <a:lnTo>
                    <a:pt x="824" y="172"/>
                  </a:lnTo>
                  <a:lnTo>
                    <a:pt x="776" y="164"/>
                  </a:lnTo>
                  <a:lnTo>
                    <a:pt x="796" y="176"/>
                  </a:lnTo>
                  <a:lnTo>
                    <a:pt x="828" y="180"/>
                  </a:lnTo>
                  <a:lnTo>
                    <a:pt x="840" y="188"/>
                  </a:lnTo>
                  <a:lnTo>
                    <a:pt x="840" y="184"/>
                  </a:lnTo>
                  <a:lnTo>
                    <a:pt x="844" y="184"/>
                  </a:lnTo>
                  <a:lnTo>
                    <a:pt x="852" y="192"/>
                  </a:lnTo>
                  <a:lnTo>
                    <a:pt x="840" y="204"/>
                  </a:lnTo>
                  <a:lnTo>
                    <a:pt x="844" y="208"/>
                  </a:lnTo>
                  <a:lnTo>
                    <a:pt x="844" y="216"/>
                  </a:lnTo>
                  <a:lnTo>
                    <a:pt x="840" y="224"/>
                  </a:lnTo>
                  <a:lnTo>
                    <a:pt x="820" y="232"/>
                  </a:lnTo>
                  <a:lnTo>
                    <a:pt x="808" y="228"/>
                  </a:lnTo>
                  <a:lnTo>
                    <a:pt x="808" y="224"/>
                  </a:lnTo>
                  <a:lnTo>
                    <a:pt x="796" y="224"/>
                  </a:lnTo>
                  <a:lnTo>
                    <a:pt x="792" y="224"/>
                  </a:lnTo>
                  <a:lnTo>
                    <a:pt x="792" y="228"/>
                  </a:lnTo>
                  <a:lnTo>
                    <a:pt x="804" y="228"/>
                  </a:lnTo>
                  <a:lnTo>
                    <a:pt x="816" y="240"/>
                  </a:lnTo>
                  <a:lnTo>
                    <a:pt x="844" y="240"/>
                  </a:lnTo>
                  <a:lnTo>
                    <a:pt x="840" y="232"/>
                  </a:lnTo>
                  <a:lnTo>
                    <a:pt x="856" y="228"/>
                  </a:lnTo>
                  <a:lnTo>
                    <a:pt x="864" y="220"/>
                  </a:lnTo>
                  <a:lnTo>
                    <a:pt x="868" y="228"/>
                  </a:lnTo>
                  <a:lnTo>
                    <a:pt x="876" y="228"/>
                  </a:lnTo>
                  <a:lnTo>
                    <a:pt x="880" y="224"/>
                  </a:lnTo>
                  <a:lnTo>
                    <a:pt x="880" y="228"/>
                  </a:lnTo>
                  <a:lnTo>
                    <a:pt x="868" y="252"/>
                  </a:lnTo>
                  <a:lnTo>
                    <a:pt x="852" y="264"/>
                  </a:lnTo>
                  <a:lnTo>
                    <a:pt x="808" y="276"/>
                  </a:lnTo>
                  <a:lnTo>
                    <a:pt x="796" y="268"/>
                  </a:lnTo>
                  <a:lnTo>
                    <a:pt x="800" y="280"/>
                  </a:lnTo>
                  <a:lnTo>
                    <a:pt x="796" y="284"/>
                  </a:lnTo>
                  <a:lnTo>
                    <a:pt x="760" y="320"/>
                  </a:lnTo>
                  <a:lnTo>
                    <a:pt x="756" y="324"/>
                  </a:lnTo>
                  <a:lnTo>
                    <a:pt x="752" y="324"/>
                  </a:lnTo>
                  <a:lnTo>
                    <a:pt x="752" y="328"/>
                  </a:lnTo>
                  <a:lnTo>
                    <a:pt x="740" y="344"/>
                  </a:lnTo>
                  <a:lnTo>
                    <a:pt x="732" y="364"/>
                  </a:lnTo>
                  <a:lnTo>
                    <a:pt x="732" y="380"/>
                  </a:lnTo>
                  <a:lnTo>
                    <a:pt x="728" y="380"/>
                  </a:lnTo>
                  <a:lnTo>
                    <a:pt x="720" y="364"/>
                  </a:lnTo>
                  <a:lnTo>
                    <a:pt x="724" y="392"/>
                  </a:lnTo>
                  <a:lnTo>
                    <a:pt x="720" y="404"/>
                  </a:lnTo>
                  <a:lnTo>
                    <a:pt x="660" y="420"/>
                  </a:lnTo>
                  <a:lnTo>
                    <a:pt x="648" y="412"/>
                  </a:lnTo>
                  <a:lnTo>
                    <a:pt x="596" y="372"/>
                  </a:lnTo>
                  <a:lnTo>
                    <a:pt x="544" y="336"/>
                  </a:lnTo>
                  <a:lnTo>
                    <a:pt x="516" y="316"/>
                  </a:lnTo>
                  <a:lnTo>
                    <a:pt x="488" y="320"/>
                  </a:lnTo>
                  <a:lnTo>
                    <a:pt x="444" y="328"/>
                  </a:lnTo>
                  <a:lnTo>
                    <a:pt x="416" y="332"/>
                  </a:lnTo>
                  <a:lnTo>
                    <a:pt x="392" y="336"/>
                  </a:lnTo>
                  <a:lnTo>
                    <a:pt x="392" y="320"/>
                  </a:lnTo>
                  <a:lnTo>
                    <a:pt x="384" y="312"/>
                  </a:lnTo>
                  <a:lnTo>
                    <a:pt x="376" y="304"/>
                  </a:lnTo>
                  <a:lnTo>
                    <a:pt x="372" y="300"/>
                  </a:lnTo>
                  <a:lnTo>
                    <a:pt x="360" y="308"/>
                  </a:lnTo>
                  <a:lnTo>
                    <a:pt x="356" y="308"/>
                  </a:lnTo>
                  <a:lnTo>
                    <a:pt x="360" y="300"/>
                  </a:lnTo>
                  <a:lnTo>
                    <a:pt x="356" y="296"/>
                  </a:lnTo>
                  <a:lnTo>
                    <a:pt x="328" y="296"/>
                  </a:lnTo>
                  <a:lnTo>
                    <a:pt x="324" y="300"/>
                  </a:lnTo>
                  <a:lnTo>
                    <a:pt x="276" y="304"/>
                  </a:lnTo>
                  <a:lnTo>
                    <a:pt x="264" y="304"/>
                  </a:lnTo>
                  <a:lnTo>
                    <a:pt x="256" y="304"/>
                  </a:lnTo>
                  <a:lnTo>
                    <a:pt x="228" y="308"/>
                  </a:lnTo>
                  <a:lnTo>
                    <a:pt x="220" y="308"/>
                  </a:lnTo>
                  <a:lnTo>
                    <a:pt x="216" y="312"/>
                  </a:lnTo>
                  <a:lnTo>
                    <a:pt x="212" y="312"/>
                  </a:lnTo>
                  <a:lnTo>
                    <a:pt x="208" y="308"/>
                  </a:lnTo>
                  <a:lnTo>
                    <a:pt x="204" y="316"/>
                  </a:lnTo>
                  <a:lnTo>
                    <a:pt x="200" y="316"/>
                  </a:lnTo>
                  <a:lnTo>
                    <a:pt x="196" y="320"/>
                  </a:lnTo>
                  <a:lnTo>
                    <a:pt x="188" y="320"/>
                  </a:lnTo>
                  <a:lnTo>
                    <a:pt x="180" y="324"/>
                  </a:lnTo>
                  <a:lnTo>
                    <a:pt x="176" y="324"/>
                  </a:lnTo>
                  <a:lnTo>
                    <a:pt x="176" y="328"/>
                  </a:lnTo>
                  <a:lnTo>
                    <a:pt x="168" y="332"/>
                  </a:lnTo>
                  <a:lnTo>
                    <a:pt x="156" y="336"/>
                  </a:lnTo>
                  <a:lnTo>
                    <a:pt x="144" y="344"/>
                  </a:lnTo>
                  <a:lnTo>
                    <a:pt x="132" y="348"/>
                  </a:lnTo>
                  <a:lnTo>
                    <a:pt x="88" y="356"/>
                  </a:lnTo>
                  <a:lnTo>
                    <a:pt x="84" y="356"/>
                  </a:lnTo>
                  <a:lnTo>
                    <a:pt x="40" y="360"/>
                  </a:lnTo>
                  <a:lnTo>
                    <a:pt x="36" y="364"/>
                  </a:lnTo>
                  <a:close/>
                  <a:moveTo>
                    <a:pt x="864" y="4"/>
                  </a:moveTo>
                  <a:lnTo>
                    <a:pt x="868" y="4"/>
                  </a:lnTo>
                  <a:lnTo>
                    <a:pt x="880" y="0"/>
                  </a:lnTo>
                  <a:lnTo>
                    <a:pt x="880" y="12"/>
                  </a:lnTo>
                  <a:lnTo>
                    <a:pt x="872" y="12"/>
                  </a:lnTo>
                  <a:lnTo>
                    <a:pt x="872" y="8"/>
                  </a:lnTo>
                  <a:lnTo>
                    <a:pt x="864" y="4"/>
                  </a:lnTo>
                  <a:close/>
                  <a:moveTo>
                    <a:pt x="880" y="0"/>
                  </a:moveTo>
                  <a:lnTo>
                    <a:pt x="904" y="40"/>
                  </a:lnTo>
                  <a:lnTo>
                    <a:pt x="940" y="96"/>
                  </a:lnTo>
                  <a:lnTo>
                    <a:pt x="916" y="64"/>
                  </a:lnTo>
                  <a:lnTo>
                    <a:pt x="912" y="64"/>
                  </a:lnTo>
                  <a:lnTo>
                    <a:pt x="900" y="40"/>
                  </a:lnTo>
                  <a:lnTo>
                    <a:pt x="880" y="0"/>
                  </a:lnTo>
                  <a:close/>
                  <a:moveTo>
                    <a:pt x="948" y="108"/>
                  </a:moveTo>
                  <a:lnTo>
                    <a:pt x="940" y="96"/>
                  </a:lnTo>
                  <a:lnTo>
                    <a:pt x="956" y="116"/>
                  </a:lnTo>
                  <a:lnTo>
                    <a:pt x="960" y="172"/>
                  </a:lnTo>
                  <a:lnTo>
                    <a:pt x="936" y="180"/>
                  </a:lnTo>
                  <a:lnTo>
                    <a:pt x="940" y="172"/>
                  </a:lnTo>
                  <a:lnTo>
                    <a:pt x="956" y="164"/>
                  </a:lnTo>
                  <a:lnTo>
                    <a:pt x="952" y="124"/>
                  </a:lnTo>
                  <a:lnTo>
                    <a:pt x="948" y="108"/>
                  </a:lnTo>
                  <a:close/>
                  <a:moveTo>
                    <a:pt x="908" y="204"/>
                  </a:moveTo>
                  <a:lnTo>
                    <a:pt x="912" y="196"/>
                  </a:lnTo>
                  <a:lnTo>
                    <a:pt x="924" y="184"/>
                  </a:lnTo>
                  <a:lnTo>
                    <a:pt x="932" y="180"/>
                  </a:lnTo>
                  <a:lnTo>
                    <a:pt x="928" y="184"/>
                  </a:lnTo>
                  <a:lnTo>
                    <a:pt x="920" y="192"/>
                  </a:lnTo>
                  <a:lnTo>
                    <a:pt x="912" y="204"/>
                  </a:lnTo>
                  <a:lnTo>
                    <a:pt x="908" y="204"/>
                  </a:lnTo>
                  <a:close/>
                  <a:moveTo>
                    <a:pt x="864" y="280"/>
                  </a:moveTo>
                  <a:lnTo>
                    <a:pt x="864" y="276"/>
                  </a:lnTo>
                  <a:lnTo>
                    <a:pt x="868" y="264"/>
                  </a:lnTo>
                  <a:lnTo>
                    <a:pt x="872" y="256"/>
                  </a:lnTo>
                  <a:lnTo>
                    <a:pt x="876" y="244"/>
                  </a:lnTo>
                  <a:lnTo>
                    <a:pt x="884" y="236"/>
                  </a:lnTo>
                  <a:lnTo>
                    <a:pt x="872" y="264"/>
                  </a:lnTo>
                  <a:lnTo>
                    <a:pt x="864" y="28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8" name="Freeform 43"/>
            <p:cNvSpPr>
              <a:spLocks/>
            </p:cNvSpPr>
            <p:nvPr/>
          </p:nvSpPr>
          <p:spPr bwMode="auto">
            <a:xfrm>
              <a:off x="2942924" y="2501527"/>
              <a:ext cx="567902" cy="189533"/>
            </a:xfrm>
            <a:custGeom>
              <a:avLst/>
              <a:gdLst>
                <a:gd name="T0" fmla="*/ 2147483647 w 924"/>
                <a:gd name="T1" fmla="*/ 2147483647 h 320"/>
                <a:gd name="T2" fmla="*/ 2147483647 w 924"/>
                <a:gd name="T3" fmla="*/ 2147483647 h 320"/>
                <a:gd name="T4" fmla="*/ 2147483647 w 924"/>
                <a:gd name="T5" fmla="*/ 2147483647 h 320"/>
                <a:gd name="T6" fmla="*/ 2147483647 w 924"/>
                <a:gd name="T7" fmla="*/ 2147483647 h 320"/>
                <a:gd name="T8" fmla="*/ 2147483647 w 924"/>
                <a:gd name="T9" fmla="*/ 2147483647 h 320"/>
                <a:gd name="T10" fmla="*/ 2147483647 w 924"/>
                <a:gd name="T11" fmla="*/ 2147483647 h 320"/>
                <a:gd name="T12" fmla="*/ 2147483647 w 924"/>
                <a:gd name="T13" fmla="*/ 2147483647 h 320"/>
                <a:gd name="T14" fmla="*/ 2147483647 w 924"/>
                <a:gd name="T15" fmla="*/ 2147483647 h 320"/>
                <a:gd name="T16" fmla="*/ 2147483647 w 924"/>
                <a:gd name="T17" fmla="*/ 2147483647 h 320"/>
                <a:gd name="T18" fmla="*/ 2147483647 w 924"/>
                <a:gd name="T19" fmla="*/ 2147483647 h 320"/>
                <a:gd name="T20" fmla="*/ 2147483647 w 924"/>
                <a:gd name="T21" fmla="*/ 2147483647 h 320"/>
                <a:gd name="T22" fmla="*/ 2147483647 w 924"/>
                <a:gd name="T23" fmla="*/ 2147483647 h 320"/>
                <a:gd name="T24" fmla="*/ 2147483647 w 924"/>
                <a:gd name="T25" fmla="*/ 2147483647 h 320"/>
                <a:gd name="T26" fmla="*/ 2147483647 w 924"/>
                <a:gd name="T27" fmla="*/ 2147483647 h 320"/>
                <a:gd name="T28" fmla="*/ 2147483647 w 924"/>
                <a:gd name="T29" fmla="*/ 2147483647 h 320"/>
                <a:gd name="T30" fmla="*/ 2147483647 w 924"/>
                <a:gd name="T31" fmla="*/ 2147483647 h 320"/>
                <a:gd name="T32" fmla="*/ 2147483647 w 924"/>
                <a:gd name="T33" fmla="*/ 2147483647 h 320"/>
                <a:gd name="T34" fmla="*/ 2147483647 w 924"/>
                <a:gd name="T35" fmla="*/ 2147483647 h 320"/>
                <a:gd name="T36" fmla="*/ 2147483647 w 924"/>
                <a:gd name="T37" fmla="*/ 2147483647 h 320"/>
                <a:gd name="T38" fmla="*/ 2147483647 w 924"/>
                <a:gd name="T39" fmla="*/ 2147483647 h 320"/>
                <a:gd name="T40" fmla="*/ 2147483647 w 924"/>
                <a:gd name="T41" fmla="*/ 2147483647 h 320"/>
                <a:gd name="T42" fmla="*/ 2147483647 w 924"/>
                <a:gd name="T43" fmla="*/ 2147483647 h 320"/>
                <a:gd name="T44" fmla="*/ 2147483647 w 924"/>
                <a:gd name="T45" fmla="*/ 2147483647 h 320"/>
                <a:gd name="T46" fmla="*/ 2147483647 w 924"/>
                <a:gd name="T47" fmla="*/ 2147483647 h 320"/>
                <a:gd name="T48" fmla="*/ 2147483647 w 924"/>
                <a:gd name="T49" fmla="*/ 2147483647 h 320"/>
                <a:gd name="T50" fmla="*/ 2147483647 w 924"/>
                <a:gd name="T51" fmla="*/ 2147483647 h 320"/>
                <a:gd name="T52" fmla="*/ 2147483647 w 924"/>
                <a:gd name="T53" fmla="*/ 2147483647 h 320"/>
                <a:gd name="T54" fmla="*/ 2147483647 w 924"/>
                <a:gd name="T55" fmla="*/ 2147483647 h 320"/>
                <a:gd name="T56" fmla="*/ 2147483647 w 924"/>
                <a:gd name="T57" fmla="*/ 2147483647 h 320"/>
                <a:gd name="T58" fmla="*/ 2147483647 w 924"/>
                <a:gd name="T59" fmla="*/ 2147483647 h 320"/>
                <a:gd name="T60" fmla="*/ 2147483647 w 924"/>
                <a:gd name="T61" fmla="*/ 2147483647 h 320"/>
                <a:gd name="T62" fmla="*/ 2147483647 w 924"/>
                <a:gd name="T63" fmla="*/ 2147483647 h 320"/>
                <a:gd name="T64" fmla="*/ 2147483647 w 924"/>
                <a:gd name="T65" fmla="*/ 2147483647 h 320"/>
                <a:gd name="T66" fmla="*/ 2147483647 w 924"/>
                <a:gd name="T67" fmla="*/ 2147483647 h 320"/>
                <a:gd name="T68" fmla="*/ 2147483647 w 924"/>
                <a:gd name="T69" fmla="*/ 2147483647 h 320"/>
                <a:gd name="T70" fmla="*/ 2147483647 w 924"/>
                <a:gd name="T71" fmla="*/ 2147483647 h 320"/>
                <a:gd name="T72" fmla="*/ 2147483647 w 924"/>
                <a:gd name="T73" fmla="*/ 2147483647 h 320"/>
                <a:gd name="T74" fmla="*/ 2147483647 w 924"/>
                <a:gd name="T75" fmla="*/ 2147483647 h 320"/>
                <a:gd name="T76" fmla="*/ 2147483647 w 924"/>
                <a:gd name="T77" fmla="*/ 2147483647 h 320"/>
                <a:gd name="T78" fmla="*/ 2147483647 w 924"/>
                <a:gd name="T79" fmla="*/ 2147483647 h 320"/>
                <a:gd name="T80" fmla="*/ 2147483647 w 924"/>
                <a:gd name="T81" fmla="*/ 0 h 320"/>
                <a:gd name="T82" fmla="*/ 2147483647 w 924"/>
                <a:gd name="T83" fmla="*/ 2147483647 h 320"/>
                <a:gd name="T84" fmla="*/ 2147483647 w 924"/>
                <a:gd name="T85" fmla="*/ 2147483647 h 320"/>
                <a:gd name="T86" fmla="*/ 2147483647 w 924"/>
                <a:gd name="T87" fmla="*/ 2147483647 h 320"/>
                <a:gd name="T88" fmla="*/ 2147483647 w 924"/>
                <a:gd name="T89" fmla="*/ 2147483647 h 320"/>
                <a:gd name="T90" fmla="*/ 2147483647 w 924"/>
                <a:gd name="T91" fmla="*/ 2147483647 h 320"/>
                <a:gd name="T92" fmla="*/ 2147483647 w 924"/>
                <a:gd name="T93" fmla="*/ 2147483647 h 320"/>
                <a:gd name="T94" fmla="*/ 2147483647 w 924"/>
                <a:gd name="T95" fmla="*/ 2147483647 h 320"/>
                <a:gd name="T96" fmla="*/ 2147483647 w 924"/>
                <a:gd name="T97" fmla="*/ 2147483647 h 320"/>
                <a:gd name="T98" fmla="*/ 2147483647 w 924"/>
                <a:gd name="T99" fmla="*/ 2147483647 h 320"/>
                <a:gd name="T100" fmla="*/ 2147483647 w 924"/>
                <a:gd name="T101" fmla="*/ 2147483647 h 320"/>
                <a:gd name="T102" fmla="*/ 2147483647 w 924"/>
                <a:gd name="T103" fmla="*/ 2147483647 h 320"/>
                <a:gd name="T104" fmla="*/ 2147483647 w 924"/>
                <a:gd name="T105" fmla="*/ 2147483647 h 320"/>
                <a:gd name="T106" fmla="*/ 2147483647 w 924"/>
                <a:gd name="T107" fmla="*/ 2147483647 h 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320"/>
                <a:gd name="T164" fmla="*/ 924 w 924"/>
                <a:gd name="T165" fmla="*/ 320 h 3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320">
                  <a:moveTo>
                    <a:pt x="696" y="192"/>
                  </a:moveTo>
                  <a:lnTo>
                    <a:pt x="692" y="196"/>
                  </a:lnTo>
                  <a:lnTo>
                    <a:pt x="692" y="204"/>
                  </a:lnTo>
                  <a:lnTo>
                    <a:pt x="688" y="208"/>
                  </a:lnTo>
                  <a:lnTo>
                    <a:pt x="692" y="212"/>
                  </a:lnTo>
                  <a:lnTo>
                    <a:pt x="688" y="216"/>
                  </a:lnTo>
                  <a:lnTo>
                    <a:pt x="684" y="220"/>
                  </a:lnTo>
                  <a:lnTo>
                    <a:pt x="676" y="224"/>
                  </a:lnTo>
                  <a:lnTo>
                    <a:pt x="668" y="220"/>
                  </a:lnTo>
                  <a:lnTo>
                    <a:pt x="664" y="228"/>
                  </a:lnTo>
                  <a:lnTo>
                    <a:pt x="664" y="260"/>
                  </a:lnTo>
                  <a:lnTo>
                    <a:pt x="632" y="264"/>
                  </a:lnTo>
                  <a:lnTo>
                    <a:pt x="612" y="264"/>
                  </a:lnTo>
                  <a:lnTo>
                    <a:pt x="592" y="268"/>
                  </a:lnTo>
                  <a:lnTo>
                    <a:pt x="560" y="272"/>
                  </a:lnTo>
                  <a:lnTo>
                    <a:pt x="548" y="272"/>
                  </a:lnTo>
                  <a:lnTo>
                    <a:pt x="536" y="276"/>
                  </a:lnTo>
                  <a:lnTo>
                    <a:pt x="520" y="276"/>
                  </a:lnTo>
                  <a:lnTo>
                    <a:pt x="492" y="280"/>
                  </a:lnTo>
                  <a:lnTo>
                    <a:pt x="444" y="284"/>
                  </a:lnTo>
                  <a:lnTo>
                    <a:pt x="392" y="288"/>
                  </a:lnTo>
                  <a:lnTo>
                    <a:pt x="384" y="288"/>
                  </a:lnTo>
                  <a:lnTo>
                    <a:pt x="344" y="292"/>
                  </a:lnTo>
                  <a:lnTo>
                    <a:pt x="340" y="292"/>
                  </a:lnTo>
                  <a:lnTo>
                    <a:pt x="300" y="296"/>
                  </a:lnTo>
                  <a:lnTo>
                    <a:pt x="256" y="296"/>
                  </a:lnTo>
                  <a:lnTo>
                    <a:pt x="232" y="300"/>
                  </a:lnTo>
                  <a:lnTo>
                    <a:pt x="216" y="304"/>
                  </a:lnTo>
                  <a:lnTo>
                    <a:pt x="212" y="304"/>
                  </a:lnTo>
                  <a:lnTo>
                    <a:pt x="168" y="308"/>
                  </a:lnTo>
                  <a:lnTo>
                    <a:pt x="164" y="308"/>
                  </a:lnTo>
                  <a:lnTo>
                    <a:pt x="144" y="308"/>
                  </a:lnTo>
                  <a:lnTo>
                    <a:pt x="124" y="312"/>
                  </a:lnTo>
                  <a:lnTo>
                    <a:pt x="104" y="312"/>
                  </a:lnTo>
                  <a:lnTo>
                    <a:pt x="72" y="312"/>
                  </a:lnTo>
                  <a:lnTo>
                    <a:pt x="64" y="316"/>
                  </a:lnTo>
                  <a:lnTo>
                    <a:pt x="0" y="320"/>
                  </a:lnTo>
                  <a:lnTo>
                    <a:pt x="0" y="312"/>
                  </a:lnTo>
                  <a:lnTo>
                    <a:pt x="12" y="312"/>
                  </a:lnTo>
                  <a:lnTo>
                    <a:pt x="12" y="308"/>
                  </a:lnTo>
                  <a:lnTo>
                    <a:pt x="12" y="304"/>
                  </a:lnTo>
                  <a:lnTo>
                    <a:pt x="12" y="300"/>
                  </a:lnTo>
                  <a:lnTo>
                    <a:pt x="16" y="300"/>
                  </a:lnTo>
                  <a:lnTo>
                    <a:pt x="24" y="300"/>
                  </a:lnTo>
                  <a:lnTo>
                    <a:pt x="24" y="296"/>
                  </a:lnTo>
                  <a:lnTo>
                    <a:pt x="24" y="292"/>
                  </a:lnTo>
                  <a:lnTo>
                    <a:pt x="24" y="288"/>
                  </a:lnTo>
                  <a:lnTo>
                    <a:pt x="20" y="284"/>
                  </a:lnTo>
                  <a:lnTo>
                    <a:pt x="20" y="280"/>
                  </a:lnTo>
                  <a:lnTo>
                    <a:pt x="12" y="280"/>
                  </a:lnTo>
                  <a:lnTo>
                    <a:pt x="12" y="276"/>
                  </a:lnTo>
                  <a:lnTo>
                    <a:pt x="20" y="276"/>
                  </a:lnTo>
                  <a:lnTo>
                    <a:pt x="20" y="268"/>
                  </a:lnTo>
                  <a:lnTo>
                    <a:pt x="16" y="268"/>
                  </a:lnTo>
                  <a:lnTo>
                    <a:pt x="20" y="264"/>
                  </a:lnTo>
                  <a:lnTo>
                    <a:pt x="20" y="260"/>
                  </a:lnTo>
                  <a:lnTo>
                    <a:pt x="16" y="260"/>
                  </a:lnTo>
                  <a:lnTo>
                    <a:pt x="12" y="264"/>
                  </a:lnTo>
                  <a:lnTo>
                    <a:pt x="12" y="260"/>
                  </a:lnTo>
                  <a:lnTo>
                    <a:pt x="12" y="256"/>
                  </a:lnTo>
                  <a:lnTo>
                    <a:pt x="16" y="252"/>
                  </a:lnTo>
                  <a:lnTo>
                    <a:pt x="20" y="252"/>
                  </a:lnTo>
                  <a:lnTo>
                    <a:pt x="20" y="260"/>
                  </a:lnTo>
                  <a:lnTo>
                    <a:pt x="24" y="260"/>
                  </a:lnTo>
                  <a:lnTo>
                    <a:pt x="28" y="256"/>
                  </a:lnTo>
                  <a:lnTo>
                    <a:pt x="24" y="248"/>
                  </a:lnTo>
                  <a:lnTo>
                    <a:pt x="24" y="244"/>
                  </a:lnTo>
                  <a:lnTo>
                    <a:pt x="24" y="240"/>
                  </a:lnTo>
                  <a:lnTo>
                    <a:pt x="28" y="240"/>
                  </a:lnTo>
                  <a:lnTo>
                    <a:pt x="32" y="244"/>
                  </a:lnTo>
                  <a:lnTo>
                    <a:pt x="36" y="244"/>
                  </a:lnTo>
                  <a:lnTo>
                    <a:pt x="36" y="240"/>
                  </a:lnTo>
                  <a:lnTo>
                    <a:pt x="32" y="236"/>
                  </a:lnTo>
                  <a:lnTo>
                    <a:pt x="32" y="232"/>
                  </a:lnTo>
                  <a:lnTo>
                    <a:pt x="40" y="228"/>
                  </a:lnTo>
                  <a:lnTo>
                    <a:pt x="44" y="228"/>
                  </a:lnTo>
                  <a:lnTo>
                    <a:pt x="44" y="224"/>
                  </a:lnTo>
                  <a:lnTo>
                    <a:pt x="40" y="224"/>
                  </a:lnTo>
                  <a:lnTo>
                    <a:pt x="36" y="224"/>
                  </a:lnTo>
                  <a:lnTo>
                    <a:pt x="32" y="220"/>
                  </a:lnTo>
                  <a:lnTo>
                    <a:pt x="32" y="216"/>
                  </a:lnTo>
                  <a:lnTo>
                    <a:pt x="36" y="212"/>
                  </a:lnTo>
                  <a:lnTo>
                    <a:pt x="40" y="212"/>
                  </a:lnTo>
                  <a:lnTo>
                    <a:pt x="44" y="212"/>
                  </a:lnTo>
                  <a:lnTo>
                    <a:pt x="48" y="208"/>
                  </a:lnTo>
                  <a:lnTo>
                    <a:pt x="48" y="204"/>
                  </a:lnTo>
                  <a:lnTo>
                    <a:pt x="52" y="204"/>
                  </a:lnTo>
                  <a:lnTo>
                    <a:pt x="56" y="204"/>
                  </a:lnTo>
                  <a:lnTo>
                    <a:pt x="60" y="200"/>
                  </a:lnTo>
                  <a:lnTo>
                    <a:pt x="52" y="196"/>
                  </a:lnTo>
                  <a:lnTo>
                    <a:pt x="52" y="192"/>
                  </a:lnTo>
                  <a:lnTo>
                    <a:pt x="52" y="188"/>
                  </a:lnTo>
                  <a:lnTo>
                    <a:pt x="56" y="188"/>
                  </a:lnTo>
                  <a:lnTo>
                    <a:pt x="64" y="192"/>
                  </a:lnTo>
                  <a:lnTo>
                    <a:pt x="64" y="188"/>
                  </a:lnTo>
                  <a:lnTo>
                    <a:pt x="60" y="184"/>
                  </a:lnTo>
                  <a:lnTo>
                    <a:pt x="56" y="180"/>
                  </a:lnTo>
                  <a:lnTo>
                    <a:pt x="56" y="176"/>
                  </a:lnTo>
                  <a:lnTo>
                    <a:pt x="60" y="172"/>
                  </a:lnTo>
                  <a:lnTo>
                    <a:pt x="60" y="164"/>
                  </a:lnTo>
                  <a:lnTo>
                    <a:pt x="68" y="160"/>
                  </a:lnTo>
                  <a:lnTo>
                    <a:pt x="68" y="156"/>
                  </a:lnTo>
                  <a:lnTo>
                    <a:pt x="64" y="152"/>
                  </a:lnTo>
                  <a:lnTo>
                    <a:pt x="56" y="148"/>
                  </a:lnTo>
                  <a:lnTo>
                    <a:pt x="56" y="144"/>
                  </a:lnTo>
                  <a:lnTo>
                    <a:pt x="56" y="140"/>
                  </a:lnTo>
                  <a:lnTo>
                    <a:pt x="64" y="144"/>
                  </a:lnTo>
                  <a:lnTo>
                    <a:pt x="72" y="140"/>
                  </a:lnTo>
                  <a:lnTo>
                    <a:pt x="72" y="136"/>
                  </a:lnTo>
                  <a:lnTo>
                    <a:pt x="64" y="132"/>
                  </a:lnTo>
                  <a:lnTo>
                    <a:pt x="64" y="128"/>
                  </a:lnTo>
                  <a:lnTo>
                    <a:pt x="72" y="128"/>
                  </a:lnTo>
                  <a:lnTo>
                    <a:pt x="72" y="120"/>
                  </a:lnTo>
                  <a:lnTo>
                    <a:pt x="68" y="116"/>
                  </a:lnTo>
                  <a:lnTo>
                    <a:pt x="72" y="112"/>
                  </a:lnTo>
                  <a:lnTo>
                    <a:pt x="72" y="108"/>
                  </a:lnTo>
                  <a:lnTo>
                    <a:pt x="76" y="108"/>
                  </a:lnTo>
                  <a:lnTo>
                    <a:pt x="76" y="112"/>
                  </a:lnTo>
                  <a:lnTo>
                    <a:pt x="80" y="112"/>
                  </a:lnTo>
                  <a:lnTo>
                    <a:pt x="84" y="104"/>
                  </a:lnTo>
                  <a:lnTo>
                    <a:pt x="92" y="104"/>
                  </a:lnTo>
                  <a:lnTo>
                    <a:pt x="148" y="100"/>
                  </a:lnTo>
                  <a:lnTo>
                    <a:pt x="180" y="100"/>
                  </a:lnTo>
                  <a:lnTo>
                    <a:pt x="184" y="100"/>
                  </a:lnTo>
                  <a:lnTo>
                    <a:pt x="232" y="96"/>
                  </a:lnTo>
                  <a:lnTo>
                    <a:pt x="232" y="88"/>
                  </a:lnTo>
                  <a:lnTo>
                    <a:pt x="232" y="84"/>
                  </a:lnTo>
                  <a:lnTo>
                    <a:pt x="228" y="72"/>
                  </a:lnTo>
                  <a:lnTo>
                    <a:pt x="248" y="68"/>
                  </a:lnTo>
                  <a:lnTo>
                    <a:pt x="252" y="72"/>
                  </a:lnTo>
                  <a:lnTo>
                    <a:pt x="268" y="72"/>
                  </a:lnTo>
                  <a:lnTo>
                    <a:pt x="276" y="72"/>
                  </a:lnTo>
                  <a:lnTo>
                    <a:pt x="308" y="68"/>
                  </a:lnTo>
                  <a:lnTo>
                    <a:pt x="332" y="64"/>
                  </a:lnTo>
                  <a:lnTo>
                    <a:pt x="336" y="64"/>
                  </a:lnTo>
                  <a:lnTo>
                    <a:pt x="368" y="60"/>
                  </a:lnTo>
                  <a:lnTo>
                    <a:pt x="396" y="56"/>
                  </a:lnTo>
                  <a:lnTo>
                    <a:pt x="408" y="56"/>
                  </a:lnTo>
                  <a:lnTo>
                    <a:pt x="432" y="56"/>
                  </a:lnTo>
                  <a:lnTo>
                    <a:pt x="456" y="56"/>
                  </a:lnTo>
                  <a:lnTo>
                    <a:pt x="476" y="52"/>
                  </a:lnTo>
                  <a:lnTo>
                    <a:pt x="516" y="52"/>
                  </a:lnTo>
                  <a:lnTo>
                    <a:pt x="528" y="48"/>
                  </a:lnTo>
                  <a:lnTo>
                    <a:pt x="532" y="48"/>
                  </a:lnTo>
                  <a:lnTo>
                    <a:pt x="564" y="44"/>
                  </a:lnTo>
                  <a:lnTo>
                    <a:pt x="584" y="44"/>
                  </a:lnTo>
                  <a:lnTo>
                    <a:pt x="644" y="40"/>
                  </a:lnTo>
                  <a:lnTo>
                    <a:pt x="672" y="36"/>
                  </a:lnTo>
                  <a:lnTo>
                    <a:pt x="676" y="36"/>
                  </a:lnTo>
                  <a:lnTo>
                    <a:pt x="704" y="32"/>
                  </a:lnTo>
                  <a:lnTo>
                    <a:pt x="728" y="28"/>
                  </a:lnTo>
                  <a:lnTo>
                    <a:pt x="748" y="24"/>
                  </a:lnTo>
                  <a:lnTo>
                    <a:pt x="752" y="24"/>
                  </a:lnTo>
                  <a:lnTo>
                    <a:pt x="756" y="24"/>
                  </a:lnTo>
                  <a:lnTo>
                    <a:pt x="780" y="20"/>
                  </a:lnTo>
                  <a:lnTo>
                    <a:pt x="796" y="20"/>
                  </a:lnTo>
                  <a:lnTo>
                    <a:pt x="820" y="16"/>
                  </a:lnTo>
                  <a:lnTo>
                    <a:pt x="856" y="12"/>
                  </a:lnTo>
                  <a:lnTo>
                    <a:pt x="864" y="8"/>
                  </a:lnTo>
                  <a:lnTo>
                    <a:pt x="872" y="8"/>
                  </a:lnTo>
                  <a:lnTo>
                    <a:pt x="896" y="4"/>
                  </a:lnTo>
                  <a:lnTo>
                    <a:pt x="896" y="0"/>
                  </a:lnTo>
                  <a:lnTo>
                    <a:pt x="904" y="0"/>
                  </a:lnTo>
                  <a:lnTo>
                    <a:pt x="924" y="0"/>
                  </a:lnTo>
                  <a:lnTo>
                    <a:pt x="920" y="12"/>
                  </a:lnTo>
                  <a:lnTo>
                    <a:pt x="924" y="16"/>
                  </a:lnTo>
                  <a:lnTo>
                    <a:pt x="920" y="28"/>
                  </a:lnTo>
                  <a:lnTo>
                    <a:pt x="920" y="32"/>
                  </a:lnTo>
                  <a:lnTo>
                    <a:pt x="924" y="36"/>
                  </a:lnTo>
                  <a:lnTo>
                    <a:pt x="920" y="36"/>
                  </a:lnTo>
                  <a:lnTo>
                    <a:pt x="912" y="40"/>
                  </a:lnTo>
                  <a:lnTo>
                    <a:pt x="904" y="44"/>
                  </a:lnTo>
                  <a:lnTo>
                    <a:pt x="900" y="48"/>
                  </a:lnTo>
                  <a:lnTo>
                    <a:pt x="896" y="68"/>
                  </a:lnTo>
                  <a:lnTo>
                    <a:pt x="888" y="76"/>
                  </a:lnTo>
                  <a:lnTo>
                    <a:pt x="884" y="76"/>
                  </a:lnTo>
                  <a:lnTo>
                    <a:pt x="880" y="68"/>
                  </a:lnTo>
                  <a:lnTo>
                    <a:pt x="872" y="68"/>
                  </a:lnTo>
                  <a:lnTo>
                    <a:pt x="868" y="76"/>
                  </a:lnTo>
                  <a:lnTo>
                    <a:pt x="864" y="76"/>
                  </a:lnTo>
                  <a:lnTo>
                    <a:pt x="856" y="80"/>
                  </a:lnTo>
                  <a:lnTo>
                    <a:pt x="852" y="84"/>
                  </a:lnTo>
                  <a:lnTo>
                    <a:pt x="848" y="96"/>
                  </a:lnTo>
                  <a:lnTo>
                    <a:pt x="844" y="100"/>
                  </a:lnTo>
                  <a:lnTo>
                    <a:pt x="840" y="100"/>
                  </a:lnTo>
                  <a:lnTo>
                    <a:pt x="836" y="100"/>
                  </a:lnTo>
                  <a:lnTo>
                    <a:pt x="832" y="96"/>
                  </a:lnTo>
                  <a:lnTo>
                    <a:pt x="836" y="92"/>
                  </a:lnTo>
                  <a:lnTo>
                    <a:pt x="832" y="92"/>
                  </a:lnTo>
                  <a:lnTo>
                    <a:pt x="828" y="88"/>
                  </a:lnTo>
                  <a:lnTo>
                    <a:pt x="816" y="100"/>
                  </a:lnTo>
                  <a:lnTo>
                    <a:pt x="816" y="104"/>
                  </a:lnTo>
                  <a:lnTo>
                    <a:pt x="812" y="112"/>
                  </a:lnTo>
                  <a:lnTo>
                    <a:pt x="808" y="108"/>
                  </a:lnTo>
                  <a:lnTo>
                    <a:pt x="804" y="108"/>
                  </a:lnTo>
                  <a:lnTo>
                    <a:pt x="800" y="112"/>
                  </a:lnTo>
                  <a:lnTo>
                    <a:pt x="804" y="120"/>
                  </a:lnTo>
                  <a:lnTo>
                    <a:pt x="800" y="132"/>
                  </a:lnTo>
                  <a:lnTo>
                    <a:pt x="796" y="132"/>
                  </a:lnTo>
                  <a:lnTo>
                    <a:pt x="788" y="132"/>
                  </a:lnTo>
                  <a:lnTo>
                    <a:pt x="780" y="136"/>
                  </a:lnTo>
                  <a:lnTo>
                    <a:pt x="776" y="140"/>
                  </a:lnTo>
                  <a:lnTo>
                    <a:pt x="768" y="144"/>
                  </a:lnTo>
                  <a:lnTo>
                    <a:pt x="768" y="148"/>
                  </a:lnTo>
                  <a:lnTo>
                    <a:pt x="764" y="152"/>
                  </a:lnTo>
                  <a:lnTo>
                    <a:pt x="760" y="156"/>
                  </a:lnTo>
                  <a:lnTo>
                    <a:pt x="756" y="160"/>
                  </a:lnTo>
                  <a:lnTo>
                    <a:pt x="748" y="164"/>
                  </a:lnTo>
                  <a:lnTo>
                    <a:pt x="744" y="168"/>
                  </a:lnTo>
                  <a:lnTo>
                    <a:pt x="736" y="172"/>
                  </a:lnTo>
                  <a:lnTo>
                    <a:pt x="732" y="168"/>
                  </a:lnTo>
                  <a:lnTo>
                    <a:pt x="724" y="172"/>
                  </a:lnTo>
                  <a:lnTo>
                    <a:pt x="712" y="176"/>
                  </a:lnTo>
                  <a:lnTo>
                    <a:pt x="708" y="180"/>
                  </a:lnTo>
                  <a:lnTo>
                    <a:pt x="704" y="180"/>
                  </a:lnTo>
                  <a:lnTo>
                    <a:pt x="700" y="188"/>
                  </a:lnTo>
                  <a:lnTo>
                    <a:pt x="696" y="19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39" name="Freeform 44"/>
            <p:cNvSpPr>
              <a:spLocks noEditPoints="1"/>
            </p:cNvSpPr>
            <p:nvPr/>
          </p:nvSpPr>
          <p:spPr bwMode="auto">
            <a:xfrm>
              <a:off x="1788977" y="2565278"/>
              <a:ext cx="941665" cy="868407"/>
            </a:xfrm>
            <a:custGeom>
              <a:avLst/>
              <a:gdLst>
                <a:gd name="T0" fmla="*/ 2147483647 w 1524"/>
                <a:gd name="T1" fmla="*/ 2147483647 h 1484"/>
                <a:gd name="T2" fmla="*/ 2147483647 w 1524"/>
                <a:gd name="T3" fmla="*/ 2147483647 h 1484"/>
                <a:gd name="T4" fmla="*/ 2147483647 w 1524"/>
                <a:gd name="T5" fmla="*/ 2147483647 h 1484"/>
                <a:gd name="T6" fmla="*/ 2147483647 w 1524"/>
                <a:gd name="T7" fmla="*/ 2147483647 h 1484"/>
                <a:gd name="T8" fmla="*/ 2147483647 w 1524"/>
                <a:gd name="T9" fmla="*/ 2147483647 h 1484"/>
                <a:gd name="T10" fmla="*/ 2147483647 w 1524"/>
                <a:gd name="T11" fmla="*/ 2147483647 h 1484"/>
                <a:gd name="T12" fmla="*/ 2147483647 w 1524"/>
                <a:gd name="T13" fmla="*/ 2147483647 h 1484"/>
                <a:gd name="T14" fmla="*/ 2147483647 w 1524"/>
                <a:gd name="T15" fmla="*/ 2147483647 h 1484"/>
                <a:gd name="T16" fmla="*/ 2147483647 w 1524"/>
                <a:gd name="T17" fmla="*/ 2147483647 h 1484"/>
                <a:gd name="T18" fmla="*/ 2147483647 w 1524"/>
                <a:gd name="T19" fmla="*/ 2147483647 h 1484"/>
                <a:gd name="T20" fmla="*/ 2147483647 w 1524"/>
                <a:gd name="T21" fmla="*/ 2147483647 h 1484"/>
                <a:gd name="T22" fmla="*/ 2147483647 w 1524"/>
                <a:gd name="T23" fmla="*/ 2147483647 h 1484"/>
                <a:gd name="T24" fmla="*/ 2147483647 w 1524"/>
                <a:gd name="T25" fmla="*/ 2147483647 h 1484"/>
                <a:gd name="T26" fmla="*/ 2147483647 w 1524"/>
                <a:gd name="T27" fmla="*/ 2147483647 h 1484"/>
                <a:gd name="T28" fmla="*/ 2147483647 w 1524"/>
                <a:gd name="T29" fmla="*/ 2147483647 h 1484"/>
                <a:gd name="T30" fmla="*/ 2147483647 w 1524"/>
                <a:gd name="T31" fmla="*/ 2147483647 h 1484"/>
                <a:gd name="T32" fmla="*/ 2147483647 w 1524"/>
                <a:gd name="T33" fmla="*/ 2147483647 h 1484"/>
                <a:gd name="T34" fmla="*/ 2147483647 w 1524"/>
                <a:gd name="T35" fmla="*/ 2147483647 h 1484"/>
                <a:gd name="T36" fmla="*/ 2147483647 w 1524"/>
                <a:gd name="T37" fmla="*/ 2147483647 h 1484"/>
                <a:gd name="T38" fmla="*/ 2147483647 w 1524"/>
                <a:gd name="T39" fmla="*/ 2147483647 h 1484"/>
                <a:gd name="T40" fmla="*/ 2147483647 w 1524"/>
                <a:gd name="T41" fmla="*/ 2147483647 h 1484"/>
                <a:gd name="T42" fmla="*/ 2147483647 w 1524"/>
                <a:gd name="T43" fmla="*/ 2147483647 h 1484"/>
                <a:gd name="T44" fmla="*/ 2147483647 w 1524"/>
                <a:gd name="T45" fmla="*/ 2147483647 h 1484"/>
                <a:gd name="T46" fmla="*/ 2147483647 w 1524"/>
                <a:gd name="T47" fmla="*/ 2147483647 h 1484"/>
                <a:gd name="T48" fmla="*/ 2147483647 w 1524"/>
                <a:gd name="T49" fmla="*/ 2147483647 h 1484"/>
                <a:gd name="T50" fmla="*/ 2147483647 w 1524"/>
                <a:gd name="T51" fmla="*/ 2147483647 h 1484"/>
                <a:gd name="T52" fmla="*/ 2147483647 w 1524"/>
                <a:gd name="T53" fmla="*/ 2147483647 h 1484"/>
                <a:gd name="T54" fmla="*/ 2147483647 w 1524"/>
                <a:gd name="T55" fmla="*/ 2147483647 h 1484"/>
                <a:gd name="T56" fmla="*/ 2147483647 w 1524"/>
                <a:gd name="T57" fmla="*/ 2147483647 h 1484"/>
                <a:gd name="T58" fmla="*/ 2147483647 w 1524"/>
                <a:gd name="T59" fmla="*/ 2147483647 h 1484"/>
                <a:gd name="T60" fmla="*/ 2147483647 w 1524"/>
                <a:gd name="T61" fmla="*/ 2147483647 h 1484"/>
                <a:gd name="T62" fmla="*/ 2147483647 w 1524"/>
                <a:gd name="T63" fmla="*/ 2147483647 h 1484"/>
                <a:gd name="T64" fmla="*/ 2147483647 w 1524"/>
                <a:gd name="T65" fmla="*/ 2147483647 h 1484"/>
                <a:gd name="T66" fmla="*/ 2147483647 w 1524"/>
                <a:gd name="T67" fmla="*/ 2147483647 h 1484"/>
                <a:gd name="T68" fmla="*/ 2147483647 w 1524"/>
                <a:gd name="T69" fmla="*/ 2147483647 h 1484"/>
                <a:gd name="T70" fmla="*/ 2147483647 w 1524"/>
                <a:gd name="T71" fmla="*/ 2147483647 h 1484"/>
                <a:gd name="T72" fmla="*/ 2147483647 w 1524"/>
                <a:gd name="T73" fmla="*/ 2147483647 h 1484"/>
                <a:gd name="T74" fmla="*/ 2147483647 w 1524"/>
                <a:gd name="T75" fmla="*/ 2147483647 h 1484"/>
                <a:gd name="T76" fmla="*/ 2147483647 w 1524"/>
                <a:gd name="T77" fmla="*/ 2147483647 h 1484"/>
                <a:gd name="T78" fmla="*/ 2147483647 w 1524"/>
                <a:gd name="T79" fmla="*/ 2147483647 h 1484"/>
                <a:gd name="T80" fmla="*/ 2147483647 w 1524"/>
                <a:gd name="T81" fmla="*/ 2147483647 h 1484"/>
                <a:gd name="T82" fmla="*/ 2147483647 w 1524"/>
                <a:gd name="T83" fmla="*/ 2147483647 h 1484"/>
                <a:gd name="T84" fmla="*/ 2147483647 w 1524"/>
                <a:gd name="T85" fmla="*/ 2147483647 h 1484"/>
                <a:gd name="T86" fmla="*/ 2147483647 w 1524"/>
                <a:gd name="T87" fmla="*/ 2147483647 h 1484"/>
                <a:gd name="T88" fmla="*/ 2147483647 w 1524"/>
                <a:gd name="T89" fmla="*/ 2147483647 h 1484"/>
                <a:gd name="T90" fmla="*/ 2147483647 w 1524"/>
                <a:gd name="T91" fmla="*/ 2147483647 h 1484"/>
                <a:gd name="T92" fmla="*/ 2147483647 w 1524"/>
                <a:gd name="T93" fmla="*/ 2147483647 h 1484"/>
                <a:gd name="T94" fmla="*/ 2147483647 w 1524"/>
                <a:gd name="T95" fmla="*/ 2147483647 h 1484"/>
                <a:gd name="T96" fmla="*/ 2147483647 w 1524"/>
                <a:gd name="T97" fmla="*/ 2147483647 h 1484"/>
                <a:gd name="T98" fmla="*/ 2147483647 w 1524"/>
                <a:gd name="T99" fmla="*/ 2147483647 h 1484"/>
                <a:gd name="T100" fmla="*/ 2147483647 w 1524"/>
                <a:gd name="T101" fmla="*/ 2147483647 h 1484"/>
                <a:gd name="T102" fmla="*/ 2147483647 w 1524"/>
                <a:gd name="T103" fmla="*/ 2147483647 h 1484"/>
                <a:gd name="T104" fmla="*/ 2147483647 w 1524"/>
                <a:gd name="T105" fmla="*/ 2147483647 h 1484"/>
                <a:gd name="T106" fmla="*/ 2147483647 w 1524"/>
                <a:gd name="T107" fmla="*/ 2147483647 h 1484"/>
                <a:gd name="T108" fmla="*/ 2147483647 w 1524"/>
                <a:gd name="T109" fmla="*/ 2147483647 h 1484"/>
                <a:gd name="T110" fmla="*/ 2147483647 w 1524"/>
                <a:gd name="T111" fmla="*/ 2147483647 h 1484"/>
                <a:gd name="T112" fmla="*/ 2147483647 w 1524"/>
                <a:gd name="T113" fmla="*/ 2147483647 h 1484"/>
                <a:gd name="T114" fmla="*/ 2147483647 w 1524"/>
                <a:gd name="T115" fmla="*/ 2147483647 h 1484"/>
                <a:gd name="T116" fmla="*/ 2147483647 w 1524"/>
                <a:gd name="T117" fmla="*/ 2147483647 h 1484"/>
                <a:gd name="T118" fmla="*/ 2147483647 w 1524"/>
                <a:gd name="T119" fmla="*/ 2147483647 h 1484"/>
                <a:gd name="T120" fmla="*/ 2147483647 w 1524"/>
                <a:gd name="T121" fmla="*/ 2147483647 h 1484"/>
                <a:gd name="T122" fmla="*/ 2147483647 w 1524"/>
                <a:gd name="T123" fmla="*/ 2147483647 h 1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4"/>
                <a:gd name="T187" fmla="*/ 0 h 1484"/>
                <a:gd name="T188" fmla="*/ 1524 w 1524"/>
                <a:gd name="T189" fmla="*/ 1484 h 1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4" h="1484">
                  <a:moveTo>
                    <a:pt x="68" y="668"/>
                  </a:moveTo>
                  <a:lnTo>
                    <a:pt x="44" y="652"/>
                  </a:lnTo>
                  <a:lnTo>
                    <a:pt x="28" y="616"/>
                  </a:lnTo>
                  <a:lnTo>
                    <a:pt x="12" y="608"/>
                  </a:lnTo>
                  <a:lnTo>
                    <a:pt x="4" y="604"/>
                  </a:lnTo>
                  <a:lnTo>
                    <a:pt x="4" y="600"/>
                  </a:lnTo>
                  <a:lnTo>
                    <a:pt x="0" y="592"/>
                  </a:lnTo>
                  <a:lnTo>
                    <a:pt x="4" y="588"/>
                  </a:lnTo>
                  <a:lnTo>
                    <a:pt x="4" y="580"/>
                  </a:lnTo>
                  <a:lnTo>
                    <a:pt x="0" y="580"/>
                  </a:lnTo>
                  <a:lnTo>
                    <a:pt x="4" y="576"/>
                  </a:lnTo>
                  <a:lnTo>
                    <a:pt x="32" y="580"/>
                  </a:lnTo>
                  <a:lnTo>
                    <a:pt x="76" y="584"/>
                  </a:lnTo>
                  <a:lnTo>
                    <a:pt x="200" y="596"/>
                  </a:lnTo>
                  <a:lnTo>
                    <a:pt x="208" y="600"/>
                  </a:lnTo>
                  <a:lnTo>
                    <a:pt x="304" y="608"/>
                  </a:lnTo>
                  <a:lnTo>
                    <a:pt x="308" y="608"/>
                  </a:lnTo>
                  <a:lnTo>
                    <a:pt x="340" y="608"/>
                  </a:lnTo>
                  <a:lnTo>
                    <a:pt x="384" y="612"/>
                  </a:lnTo>
                  <a:lnTo>
                    <a:pt x="416" y="616"/>
                  </a:lnTo>
                  <a:lnTo>
                    <a:pt x="416" y="604"/>
                  </a:lnTo>
                  <a:lnTo>
                    <a:pt x="420" y="544"/>
                  </a:lnTo>
                  <a:lnTo>
                    <a:pt x="428" y="484"/>
                  </a:lnTo>
                  <a:lnTo>
                    <a:pt x="432" y="428"/>
                  </a:lnTo>
                  <a:lnTo>
                    <a:pt x="436" y="400"/>
                  </a:lnTo>
                  <a:lnTo>
                    <a:pt x="436" y="364"/>
                  </a:lnTo>
                  <a:lnTo>
                    <a:pt x="444" y="300"/>
                  </a:lnTo>
                  <a:lnTo>
                    <a:pt x="448" y="240"/>
                  </a:lnTo>
                  <a:lnTo>
                    <a:pt x="448" y="208"/>
                  </a:lnTo>
                  <a:lnTo>
                    <a:pt x="452" y="180"/>
                  </a:lnTo>
                  <a:lnTo>
                    <a:pt x="456" y="120"/>
                  </a:lnTo>
                  <a:lnTo>
                    <a:pt x="456" y="104"/>
                  </a:lnTo>
                  <a:lnTo>
                    <a:pt x="460" y="60"/>
                  </a:lnTo>
                  <a:lnTo>
                    <a:pt x="464" y="0"/>
                  </a:lnTo>
                  <a:lnTo>
                    <a:pt x="468" y="0"/>
                  </a:lnTo>
                  <a:lnTo>
                    <a:pt x="560" y="8"/>
                  </a:lnTo>
                  <a:lnTo>
                    <a:pt x="572" y="8"/>
                  </a:lnTo>
                  <a:lnTo>
                    <a:pt x="620" y="8"/>
                  </a:lnTo>
                  <a:lnTo>
                    <a:pt x="676" y="12"/>
                  </a:lnTo>
                  <a:lnTo>
                    <a:pt x="692" y="16"/>
                  </a:lnTo>
                  <a:lnTo>
                    <a:pt x="736" y="16"/>
                  </a:lnTo>
                  <a:lnTo>
                    <a:pt x="796" y="20"/>
                  </a:lnTo>
                  <a:lnTo>
                    <a:pt x="792" y="80"/>
                  </a:lnTo>
                  <a:lnTo>
                    <a:pt x="792" y="104"/>
                  </a:lnTo>
                  <a:lnTo>
                    <a:pt x="792" y="140"/>
                  </a:lnTo>
                  <a:lnTo>
                    <a:pt x="788" y="164"/>
                  </a:lnTo>
                  <a:lnTo>
                    <a:pt x="788" y="200"/>
                  </a:lnTo>
                  <a:lnTo>
                    <a:pt x="788" y="220"/>
                  </a:lnTo>
                  <a:lnTo>
                    <a:pt x="784" y="260"/>
                  </a:lnTo>
                  <a:lnTo>
                    <a:pt x="784" y="284"/>
                  </a:lnTo>
                  <a:lnTo>
                    <a:pt x="788" y="284"/>
                  </a:lnTo>
                  <a:lnTo>
                    <a:pt x="792" y="284"/>
                  </a:lnTo>
                  <a:lnTo>
                    <a:pt x="796" y="288"/>
                  </a:lnTo>
                  <a:lnTo>
                    <a:pt x="800" y="292"/>
                  </a:lnTo>
                  <a:lnTo>
                    <a:pt x="804" y="292"/>
                  </a:lnTo>
                  <a:lnTo>
                    <a:pt x="808" y="300"/>
                  </a:lnTo>
                  <a:lnTo>
                    <a:pt x="820" y="312"/>
                  </a:lnTo>
                  <a:lnTo>
                    <a:pt x="828" y="312"/>
                  </a:lnTo>
                  <a:lnTo>
                    <a:pt x="832" y="308"/>
                  </a:lnTo>
                  <a:lnTo>
                    <a:pt x="840" y="308"/>
                  </a:lnTo>
                  <a:lnTo>
                    <a:pt x="840" y="312"/>
                  </a:lnTo>
                  <a:lnTo>
                    <a:pt x="848" y="316"/>
                  </a:lnTo>
                  <a:lnTo>
                    <a:pt x="848" y="312"/>
                  </a:lnTo>
                  <a:lnTo>
                    <a:pt x="852" y="308"/>
                  </a:lnTo>
                  <a:lnTo>
                    <a:pt x="852" y="304"/>
                  </a:lnTo>
                  <a:lnTo>
                    <a:pt x="856" y="304"/>
                  </a:lnTo>
                  <a:lnTo>
                    <a:pt x="860" y="308"/>
                  </a:lnTo>
                  <a:lnTo>
                    <a:pt x="864" y="312"/>
                  </a:lnTo>
                  <a:lnTo>
                    <a:pt x="868" y="316"/>
                  </a:lnTo>
                  <a:lnTo>
                    <a:pt x="872" y="320"/>
                  </a:lnTo>
                  <a:lnTo>
                    <a:pt x="872" y="324"/>
                  </a:lnTo>
                  <a:lnTo>
                    <a:pt x="872" y="332"/>
                  </a:lnTo>
                  <a:lnTo>
                    <a:pt x="872" y="336"/>
                  </a:lnTo>
                  <a:lnTo>
                    <a:pt x="876" y="336"/>
                  </a:lnTo>
                  <a:lnTo>
                    <a:pt x="880" y="336"/>
                  </a:lnTo>
                  <a:lnTo>
                    <a:pt x="884" y="336"/>
                  </a:lnTo>
                  <a:lnTo>
                    <a:pt x="892" y="340"/>
                  </a:lnTo>
                  <a:lnTo>
                    <a:pt x="896" y="336"/>
                  </a:lnTo>
                  <a:lnTo>
                    <a:pt x="900" y="340"/>
                  </a:lnTo>
                  <a:lnTo>
                    <a:pt x="908" y="344"/>
                  </a:lnTo>
                  <a:lnTo>
                    <a:pt x="916" y="348"/>
                  </a:lnTo>
                  <a:lnTo>
                    <a:pt x="920" y="348"/>
                  </a:lnTo>
                  <a:lnTo>
                    <a:pt x="928" y="348"/>
                  </a:lnTo>
                  <a:lnTo>
                    <a:pt x="932" y="348"/>
                  </a:lnTo>
                  <a:lnTo>
                    <a:pt x="936" y="344"/>
                  </a:lnTo>
                  <a:lnTo>
                    <a:pt x="940" y="348"/>
                  </a:lnTo>
                  <a:lnTo>
                    <a:pt x="944" y="348"/>
                  </a:lnTo>
                  <a:lnTo>
                    <a:pt x="944" y="352"/>
                  </a:lnTo>
                  <a:lnTo>
                    <a:pt x="952" y="360"/>
                  </a:lnTo>
                  <a:lnTo>
                    <a:pt x="956" y="360"/>
                  </a:lnTo>
                  <a:lnTo>
                    <a:pt x="960" y="360"/>
                  </a:lnTo>
                  <a:lnTo>
                    <a:pt x="960" y="356"/>
                  </a:lnTo>
                  <a:lnTo>
                    <a:pt x="964" y="356"/>
                  </a:lnTo>
                  <a:lnTo>
                    <a:pt x="964" y="352"/>
                  </a:lnTo>
                  <a:lnTo>
                    <a:pt x="968" y="348"/>
                  </a:lnTo>
                  <a:lnTo>
                    <a:pt x="972" y="348"/>
                  </a:lnTo>
                  <a:lnTo>
                    <a:pt x="976" y="352"/>
                  </a:lnTo>
                  <a:lnTo>
                    <a:pt x="988" y="352"/>
                  </a:lnTo>
                  <a:lnTo>
                    <a:pt x="992" y="348"/>
                  </a:lnTo>
                  <a:lnTo>
                    <a:pt x="996" y="348"/>
                  </a:lnTo>
                  <a:lnTo>
                    <a:pt x="996" y="352"/>
                  </a:lnTo>
                  <a:lnTo>
                    <a:pt x="996" y="360"/>
                  </a:lnTo>
                  <a:lnTo>
                    <a:pt x="996" y="368"/>
                  </a:lnTo>
                  <a:lnTo>
                    <a:pt x="1000" y="372"/>
                  </a:lnTo>
                  <a:lnTo>
                    <a:pt x="1004" y="372"/>
                  </a:lnTo>
                  <a:lnTo>
                    <a:pt x="1008" y="368"/>
                  </a:lnTo>
                  <a:lnTo>
                    <a:pt x="1012" y="372"/>
                  </a:lnTo>
                  <a:lnTo>
                    <a:pt x="1012" y="376"/>
                  </a:lnTo>
                  <a:lnTo>
                    <a:pt x="1012" y="380"/>
                  </a:lnTo>
                  <a:lnTo>
                    <a:pt x="1008" y="380"/>
                  </a:lnTo>
                  <a:lnTo>
                    <a:pt x="1008" y="384"/>
                  </a:lnTo>
                  <a:lnTo>
                    <a:pt x="1012" y="384"/>
                  </a:lnTo>
                  <a:lnTo>
                    <a:pt x="1016" y="388"/>
                  </a:lnTo>
                  <a:lnTo>
                    <a:pt x="1020" y="388"/>
                  </a:lnTo>
                  <a:lnTo>
                    <a:pt x="1024" y="388"/>
                  </a:lnTo>
                  <a:lnTo>
                    <a:pt x="1032" y="384"/>
                  </a:lnTo>
                  <a:lnTo>
                    <a:pt x="1032" y="380"/>
                  </a:lnTo>
                  <a:lnTo>
                    <a:pt x="1036" y="376"/>
                  </a:lnTo>
                  <a:lnTo>
                    <a:pt x="1040" y="372"/>
                  </a:lnTo>
                  <a:lnTo>
                    <a:pt x="1044" y="372"/>
                  </a:lnTo>
                  <a:lnTo>
                    <a:pt x="1052" y="376"/>
                  </a:lnTo>
                  <a:lnTo>
                    <a:pt x="1052" y="380"/>
                  </a:lnTo>
                  <a:lnTo>
                    <a:pt x="1056" y="384"/>
                  </a:lnTo>
                  <a:lnTo>
                    <a:pt x="1060" y="380"/>
                  </a:lnTo>
                  <a:lnTo>
                    <a:pt x="1064" y="384"/>
                  </a:lnTo>
                  <a:lnTo>
                    <a:pt x="1068" y="384"/>
                  </a:lnTo>
                  <a:lnTo>
                    <a:pt x="1068" y="392"/>
                  </a:lnTo>
                  <a:lnTo>
                    <a:pt x="1072" y="396"/>
                  </a:lnTo>
                  <a:lnTo>
                    <a:pt x="1080" y="392"/>
                  </a:lnTo>
                  <a:lnTo>
                    <a:pt x="1080" y="388"/>
                  </a:lnTo>
                  <a:lnTo>
                    <a:pt x="1084" y="388"/>
                  </a:lnTo>
                  <a:lnTo>
                    <a:pt x="1084" y="384"/>
                  </a:lnTo>
                  <a:lnTo>
                    <a:pt x="1088" y="388"/>
                  </a:lnTo>
                  <a:lnTo>
                    <a:pt x="1092" y="388"/>
                  </a:lnTo>
                  <a:lnTo>
                    <a:pt x="1092" y="384"/>
                  </a:lnTo>
                  <a:lnTo>
                    <a:pt x="1096" y="384"/>
                  </a:lnTo>
                  <a:lnTo>
                    <a:pt x="1100" y="384"/>
                  </a:lnTo>
                  <a:lnTo>
                    <a:pt x="1100" y="388"/>
                  </a:lnTo>
                  <a:lnTo>
                    <a:pt x="1100" y="392"/>
                  </a:lnTo>
                  <a:lnTo>
                    <a:pt x="1096" y="392"/>
                  </a:lnTo>
                  <a:lnTo>
                    <a:pt x="1096" y="396"/>
                  </a:lnTo>
                  <a:lnTo>
                    <a:pt x="1096" y="404"/>
                  </a:lnTo>
                  <a:lnTo>
                    <a:pt x="1100" y="408"/>
                  </a:lnTo>
                  <a:lnTo>
                    <a:pt x="1108" y="408"/>
                  </a:lnTo>
                  <a:lnTo>
                    <a:pt x="1108" y="396"/>
                  </a:lnTo>
                  <a:lnTo>
                    <a:pt x="1112" y="396"/>
                  </a:lnTo>
                  <a:lnTo>
                    <a:pt x="1112" y="392"/>
                  </a:lnTo>
                  <a:lnTo>
                    <a:pt x="1116" y="392"/>
                  </a:lnTo>
                  <a:lnTo>
                    <a:pt x="1120" y="392"/>
                  </a:lnTo>
                  <a:lnTo>
                    <a:pt x="1120" y="388"/>
                  </a:lnTo>
                  <a:lnTo>
                    <a:pt x="1120" y="380"/>
                  </a:lnTo>
                  <a:lnTo>
                    <a:pt x="1124" y="380"/>
                  </a:lnTo>
                  <a:lnTo>
                    <a:pt x="1128" y="376"/>
                  </a:lnTo>
                  <a:lnTo>
                    <a:pt x="1132" y="376"/>
                  </a:lnTo>
                  <a:lnTo>
                    <a:pt x="1132" y="380"/>
                  </a:lnTo>
                  <a:lnTo>
                    <a:pt x="1132" y="388"/>
                  </a:lnTo>
                  <a:lnTo>
                    <a:pt x="1136" y="388"/>
                  </a:lnTo>
                  <a:lnTo>
                    <a:pt x="1136" y="392"/>
                  </a:lnTo>
                  <a:lnTo>
                    <a:pt x="1140" y="388"/>
                  </a:lnTo>
                  <a:lnTo>
                    <a:pt x="1144" y="388"/>
                  </a:lnTo>
                  <a:lnTo>
                    <a:pt x="1148" y="396"/>
                  </a:lnTo>
                  <a:lnTo>
                    <a:pt x="1152" y="392"/>
                  </a:lnTo>
                  <a:lnTo>
                    <a:pt x="1156" y="392"/>
                  </a:lnTo>
                  <a:lnTo>
                    <a:pt x="1156" y="384"/>
                  </a:lnTo>
                  <a:lnTo>
                    <a:pt x="1168" y="384"/>
                  </a:lnTo>
                  <a:lnTo>
                    <a:pt x="1164" y="388"/>
                  </a:lnTo>
                  <a:lnTo>
                    <a:pt x="1164" y="392"/>
                  </a:lnTo>
                  <a:lnTo>
                    <a:pt x="1168" y="396"/>
                  </a:lnTo>
                  <a:lnTo>
                    <a:pt x="1176" y="396"/>
                  </a:lnTo>
                  <a:lnTo>
                    <a:pt x="1176" y="400"/>
                  </a:lnTo>
                  <a:lnTo>
                    <a:pt x="1184" y="400"/>
                  </a:lnTo>
                  <a:lnTo>
                    <a:pt x="1192" y="408"/>
                  </a:lnTo>
                  <a:lnTo>
                    <a:pt x="1192" y="412"/>
                  </a:lnTo>
                  <a:lnTo>
                    <a:pt x="1196" y="412"/>
                  </a:lnTo>
                  <a:lnTo>
                    <a:pt x="1200" y="412"/>
                  </a:lnTo>
                  <a:lnTo>
                    <a:pt x="1200" y="404"/>
                  </a:lnTo>
                  <a:lnTo>
                    <a:pt x="1208" y="404"/>
                  </a:lnTo>
                  <a:lnTo>
                    <a:pt x="1212" y="404"/>
                  </a:lnTo>
                  <a:lnTo>
                    <a:pt x="1216" y="400"/>
                  </a:lnTo>
                  <a:lnTo>
                    <a:pt x="1216" y="396"/>
                  </a:lnTo>
                  <a:lnTo>
                    <a:pt x="1212" y="396"/>
                  </a:lnTo>
                  <a:lnTo>
                    <a:pt x="1216" y="392"/>
                  </a:lnTo>
                  <a:lnTo>
                    <a:pt x="1220" y="396"/>
                  </a:lnTo>
                  <a:lnTo>
                    <a:pt x="1224" y="392"/>
                  </a:lnTo>
                  <a:lnTo>
                    <a:pt x="1228" y="392"/>
                  </a:lnTo>
                  <a:lnTo>
                    <a:pt x="1232" y="392"/>
                  </a:lnTo>
                  <a:lnTo>
                    <a:pt x="1232" y="388"/>
                  </a:lnTo>
                  <a:lnTo>
                    <a:pt x="1236" y="392"/>
                  </a:lnTo>
                  <a:lnTo>
                    <a:pt x="1236" y="388"/>
                  </a:lnTo>
                  <a:lnTo>
                    <a:pt x="1240" y="388"/>
                  </a:lnTo>
                  <a:lnTo>
                    <a:pt x="1248" y="392"/>
                  </a:lnTo>
                  <a:lnTo>
                    <a:pt x="1252" y="392"/>
                  </a:lnTo>
                  <a:lnTo>
                    <a:pt x="1256" y="388"/>
                  </a:lnTo>
                  <a:lnTo>
                    <a:pt x="1260" y="392"/>
                  </a:lnTo>
                  <a:lnTo>
                    <a:pt x="1260" y="388"/>
                  </a:lnTo>
                  <a:lnTo>
                    <a:pt x="1260" y="384"/>
                  </a:lnTo>
                  <a:lnTo>
                    <a:pt x="1268" y="384"/>
                  </a:lnTo>
                  <a:lnTo>
                    <a:pt x="1272" y="384"/>
                  </a:lnTo>
                  <a:lnTo>
                    <a:pt x="1276" y="384"/>
                  </a:lnTo>
                  <a:lnTo>
                    <a:pt x="1276" y="380"/>
                  </a:lnTo>
                  <a:lnTo>
                    <a:pt x="1280" y="380"/>
                  </a:lnTo>
                  <a:lnTo>
                    <a:pt x="1284" y="384"/>
                  </a:lnTo>
                  <a:lnTo>
                    <a:pt x="1288" y="384"/>
                  </a:lnTo>
                  <a:lnTo>
                    <a:pt x="1284" y="384"/>
                  </a:lnTo>
                  <a:lnTo>
                    <a:pt x="1284" y="388"/>
                  </a:lnTo>
                  <a:lnTo>
                    <a:pt x="1288" y="384"/>
                  </a:lnTo>
                  <a:lnTo>
                    <a:pt x="1288" y="388"/>
                  </a:lnTo>
                  <a:lnTo>
                    <a:pt x="1292" y="388"/>
                  </a:lnTo>
                  <a:lnTo>
                    <a:pt x="1296" y="388"/>
                  </a:lnTo>
                  <a:lnTo>
                    <a:pt x="1308" y="388"/>
                  </a:lnTo>
                  <a:lnTo>
                    <a:pt x="1308" y="384"/>
                  </a:lnTo>
                  <a:lnTo>
                    <a:pt x="1312" y="388"/>
                  </a:lnTo>
                  <a:lnTo>
                    <a:pt x="1316" y="384"/>
                  </a:lnTo>
                  <a:lnTo>
                    <a:pt x="1316" y="380"/>
                  </a:lnTo>
                  <a:lnTo>
                    <a:pt x="1320" y="376"/>
                  </a:lnTo>
                  <a:lnTo>
                    <a:pt x="1328" y="380"/>
                  </a:lnTo>
                  <a:lnTo>
                    <a:pt x="1332" y="380"/>
                  </a:lnTo>
                  <a:lnTo>
                    <a:pt x="1332" y="384"/>
                  </a:lnTo>
                  <a:lnTo>
                    <a:pt x="1336" y="380"/>
                  </a:lnTo>
                  <a:lnTo>
                    <a:pt x="1336" y="384"/>
                  </a:lnTo>
                  <a:lnTo>
                    <a:pt x="1336" y="388"/>
                  </a:lnTo>
                  <a:lnTo>
                    <a:pt x="1340" y="384"/>
                  </a:lnTo>
                  <a:lnTo>
                    <a:pt x="1340" y="388"/>
                  </a:lnTo>
                  <a:lnTo>
                    <a:pt x="1344" y="388"/>
                  </a:lnTo>
                  <a:lnTo>
                    <a:pt x="1348" y="392"/>
                  </a:lnTo>
                  <a:lnTo>
                    <a:pt x="1348" y="388"/>
                  </a:lnTo>
                  <a:lnTo>
                    <a:pt x="1352" y="392"/>
                  </a:lnTo>
                  <a:lnTo>
                    <a:pt x="1352" y="396"/>
                  </a:lnTo>
                  <a:lnTo>
                    <a:pt x="1356" y="396"/>
                  </a:lnTo>
                  <a:lnTo>
                    <a:pt x="1356" y="400"/>
                  </a:lnTo>
                  <a:lnTo>
                    <a:pt x="1360" y="400"/>
                  </a:lnTo>
                  <a:lnTo>
                    <a:pt x="1360" y="404"/>
                  </a:lnTo>
                  <a:lnTo>
                    <a:pt x="1368" y="404"/>
                  </a:lnTo>
                  <a:lnTo>
                    <a:pt x="1368" y="408"/>
                  </a:lnTo>
                  <a:lnTo>
                    <a:pt x="1372" y="404"/>
                  </a:lnTo>
                  <a:lnTo>
                    <a:pt x="1372" y="408"/>
                  </a:lnTo>
                  <a:lnTo>
                    <a:pt x="1376" y="408"/>
                  </a:lnTo>
                  <a:lnTo>
                    <a:pt x="1372" y="408"/>
                  </a:lnTo>
                  <a:lnTo>
                    <a:pt x="1376" y="408"/>
                  </a:lnTo>
                  <a:lnTo>
                    <a:pt x="1372" y="412"/>
                  </a:lnTo>
                  <a:lnTo>
                    <a:pt x="1376" y="412"/>
                  </a:lnTo>
                  <a:lnTo>
                    <a:pt x="1380" y="412"/>
                  </a:lnTo>
                  <a:lnTo>
                    <a:pt x="1384" y="412"/>
                  </a:lnTo>
                  <a:lnTo>
                    <a:pt x="1388" y="416"/>
                  </a:lnTo>
                  <a:lnTo>
                    <a:pt x="1384" y="416"/>
                  </a:lnTo>
                  <a:lnTo>
                    <a:pt x="1388" y="416"/>
                  </a:lnTo>
                  <a:lnTo>
                    <a:pt x="1388" y="412"/>
                  </a:lnTo>
                  <a:lnTo>
                    <a:pt x="1392" y="416"/>
                  </a:lnTo>
                  <a:lnTo>
                    <a:pt x="1396" y="416"/>
                  </a:lnTo>
                  <a:lnTo>
                    <a:pt x="1392" y="416"/>
                  </a:lnTo>
                  <a:lnTo>
                    <a:pt x="1396" y="416"/>
                  </a:lnTo>
                  <a:lnTo>
                    <a:pt x="1396" y="420"/>
                  </a:lnTo>
                  <a:lnTo>
                    <a:pt x="1400" y="420"/>
                  </a:lnTo>
                  <a:lnTo>
                    <a:pt x="1400" y="424"/>
                  </a:lnTo>
                  <a:lnTo>
                    <a:pt x="1400" y="420"/>
                  </a:lnTo>
                  <a:lnTo>
                    <a:pt x="1404" y="420"/>
                  </a:lnTo>
                  <a:lnTo>
                    <a:pt x="1408" y="420"/>
                  </a:lnTo>
                  <a:lnTo>
                    <a:pt x="1408" y="424"/>
                  </a:lnTo>
                  <a:lnTo>
                    <a:pt x="1412" y="424"/>
                  </a:lnTo>
                  <a:lnTo>
                    <a:pt x="1412" y="428"/>
                  </a:lnTo>
                  <a:lnTo>
                    <a:pt x="1416" y="428"/>
                  </a:lnTo>
                  <a:lnTo>
                    <a:pt x="1416" y="424"/>
                  </a:lnTo>
                  <a:lnTo>
                    <a:pt x="1416" y="428"/>
                  </a:lnTo>
                  <a:lnTo>
                    <a:pt x="1416" y="432"/>
                  </a:lnTo>
                  <a:lnTo>
                    <a:pt x="1424" y="428"/>
                  </a:lnTo>
                  <a:lnTo>
                    <a:pt x="1424" y="432"/>
                  </a:lnTo>
                  <a:lnTo>
                    <a:pt x="1424" y="428"/>
                  </a:lnTo>
                  <a:lnTo>
                    <a:pt x="1428" y="428"/>
                  </a:lnTo>
                  <a:lnTo>
                    <a:pt x="1432" y="424"/>
                  </a:lnTo>
                  <a:lnTo>
                    <a:pt x="1436" y="428"/>
                  </a:lnTo>
                  <a:lnTo>
                    <a:pt x="1432" y="428"/>
                  </a:lnTo>
                  <a:lnTo>
                    <a:pt x="1436" y="432"/>
                  </a:lnTo>
                  <a:lnTo>
                    <a:pt x="1436" y="428"/>
                  </a:lnTo>
                  <a:lnTo>
                    <a:pt x="1440" y="424"/>
                  </a:lnTo>
                  <a:lnTo>
                    <a:pt x="1440" y="428"/>
                  </a:lnTo>
                  <a:lnTo>
                    <a:pt x="1448" y="428"/>
                  </a:lnTo>
                  <a:lnTo>
                    <a:pt x="1452" y="428"/>
                  </a:lnTo>
                  <a:lnTo>
                    <a:pt x="1456" y="432"/>
                  </a:lnTo>
                  <a:lnTo>
                    <a:pt x="1456" y="468"/>
                  </a:lnTo>
                  <a:lnTo>
                    <a:pt x="1456" y="504"/>
                  </a:lnTo>
                  <a:lnTo>
                    <a:pt x="1456" y="524"/>
                  </a:lnTo>
                  <a:lnTo>
                    <a:pt x="1456" y="548"/>
                  </a:lnTo>
                  <a:lnTo>
                    <a:pt x="1460" y="592"/>
                  </a:lnTo>
                  <a:lnTo>
                    <a:pt x="1460" y="616"/>
                  </a:lnTo>
                  <a:lnTo>
                    <a:pt x="1460" y="644"/>
                  </a:lnTo>
                  <a:lnTo>
                    <a:pt x="1464" y="644"/>
                  </a:lnTo>
                  <a:lnTo>
                    <a:pt x="1464" y="648"/>
                  </a:lnTo>
                  <a:lnTo>
                    <a:pt x="1468" y="652"/>
                  </a:lnTo>
                  <a:lnTo>
                    <a:pt x="1468" y="656"/>
                  </a:lnTo>
                  <a:lnTo>
                    <a:pt x="1472" y="656"/>
                  </a:lnTo>
                  <a:lnTo>
                    <a:pt x="1472" y="660"/>
                  </a:lnTo>
                  <a:lnTo>
                    <a:pt x="1476" y="656"/>
                  </a:lnTo>
                  <a:lnTo>
                    <a:pt x="1476" y="660"/>
                  </a:lnTo>
                  <a:lnTo>
                    <a:pt x="1480" y="660"/>
                  </a:lnTo>
                  <a:lnTo>
                    <a:pt x="1480" y="664"/>
                  </a:lnTo>
                  <a:lnTo>
                    <a:pt x="1480" y="668"/>
                  </a:lnTo>
                  <a:lnTo>
                    <a:pt x="1484" y="672"/>
                  </a:lnTo>
                  <a:lnTo>
                    <a:pt x="1484" y="676"/>
                  </a:lnTo>
                  <a:lnTo>
                    <a:pt x="1488" y="680"/>
                  </a:lnTo>
                  <a:lnTo>
                    <a:pt x="1488" y="684"/>
                  </a:lnTo>
                  <a:lnTo>
                    <a:pt x="1488" y="688"/>
                  </a:lnTo>
                  <a:lnTo>
                    <a:pt x="1488" y="692"/>
                  </a:lnTo>
                  <a:lnTo>
                    <a:pt x="1488" y="696"/>
                  </a:lnTo>
                  <a:lnTo>
                    <a:pt x="1484" y="696"/>
                  </a:lnTo>
                  <a:lnTo>
                    <a:pt x="1484" y="700"/>
                  </a:lnTo>
                  <a:lnTo>
                    <a:pt x="1488" y="700"/>
                  </a:lnTo>
                  <a:lnTo>
                    <a:pt x="1488" y="704"/>
                  </a:lnTo>
                  <a:lnTo>
                    <a:pt x="1492" y="708"/>
                  </a:lnTo>
                  <a:lnTo>
                    <a:pt x="1496" y="708"/>
                  </a:lnTo>
                  <a:lnTo>
                    <a:pt x="1500" y="708"/>
                  </a:lnTo>
                  <a:lnTo>
                    <a:pt x="1500" y="712"/>
                  </a:lnTo>
                  <a:lnTo>
                    <a:pt x="1496" y="712"/>
                  </a:lnTo>
                  <a:lnTo>
                    <a:pt x="1496" y="716"/>
                  </a:lnTo>
                  <a:lnTo>
                    <a:pt x="1500" y="716"/>
                  </a:lnTo>
                  <a:lnTo>
                    <a:pt x="1500" y="720"/>
                  </a:lnTo>
                  <a:lnTo>
                    <a:pt x="1504" y="720"/>
                  </a:lnTo>
                  <a:lnTo>
                    <a:pt x="1500" y="720"/>
                  </a:lnTo>
                  <a:lnTo>
                    <a:pt x="1500" y="724"/>
                  </a:lnTo>
                  <a:lnTo>
                    <a:pt x="1504" y="724"/>
                  </a:lnTo>
                  <a:lnTo>
                    <a:pt x="1504" y="728"/>
                  </a:lnTo>
                  <a:lnTo>
                    <a:pt x="1508" y="728"/>
                  </a:lnTo>
                  <a:lnTo>
                    <a:pt x="1504" y="736"/>
                  </a:lnTo>
                  <a:lnTo>
                    <a:pt x="1508" y="740"/>
                  </a:lnTo>
                  <a:lnTo>
                    <a:pt x="1508" y="744"/>
                  </a:lnTo>
                  <a:lnTo>
                    <a:pt x="1512" y="740"/>
                  </a:lnTo>
                  <a:lnTo>
                    <a:pt x="1512" y="744"/>
                  </a:lnTo>
                  <a:lnTo>
                    <a:pt x="1512" y="748"/>
                  </a:lnTo>
                  <a:lnTo>
                    <a:pt x="1516" y="748"/>
                  </a:lnTo>
                  <a:lnTo>
                    <a:pt x="1512" y="752"/>
                  </a:lnTo>
                  <a:lnTo>
                    <a:pt x="1512" y="756"/>
                  </a:lnTo>
                  <a:lnTo>
                    <a:pt x="1516" y="756"/>
                  </a:lnTo>
                  <a:lnTo>
                    <a:pt x="1520" y="752"/>
                  </a:lnTo>
                  <a:lnTo>
                    <a:pt x="1520" y="756"/>
                  </a:lnTo>
                  <a:lnTo>
                    <a:pt x="1520" y="760"/>
                  </a:lnTo>
                  <a:lnTo>
                    <a:pt x="1520" y="764"/>
                  </a:lnTo>
                  <a:lnTo>
                    <a:pt x="1520" y="768"/>
                  </a:lnTo>
                  <a:lnTo>
                    <a:pt x="1524" y="768"/>
                  </a:lnTo>
                  <a:lnTo>
                    <a:pt x="1524" y="772"/>
                  </a:lnTo>
                  <a:lnTo>
                    <a:pt x="1524" y="776"/>
                  </a:lnTo>
                  <a:lnTo>
                    <a:pt x="1520" y="776"/>
                  </a:lnTo>
                  <a:lnTo>
                    <a:pt x="1516" y="776"/>
                  </a:lnTo>
                  <a:lnTo>
                    <a:pt x="1516" y="780"/>
                  </a:lnTo>
                  <a:lnTo>
                    <a:pt x="1520" y="780"/>
                  </a:lnTo>
                  <a:lnTo>
                    <a:pt x="1516" y="784"/>
                  </a:lnTo>
                  <a:lnTo>
                    <a:pt x="1520" y="784"/>
                  </a:lnTo>
                  <a:lnTo>
                    <a:pt x="1524" y="788"/>
                  </a:lnTo>
                  <a:lnTo>
                    <a:pt x="1520" y="788"/>
                  </a:lnTo>
                  <a:lnTo>
                    <a:pt x="1520" y="792"/>
                  </a:lnTo>
                  <a:lnTo>
                    <a:pt x="1516" y="796"/>
                  </a:lnTo>
                  <a:lnTo>
                    <a:pt x="1520" y="796"/>
                  </a:lnTo>
                  <a:lnTo>
                    <a:pt x="1520" y="800"/>
                  </a:lnTo>
                  <a:lnTo>
                    <a:pt x="1520" y="804"/>
                  </a:lnTo>
                  <a:lnTo>
                    <a:pt x="1516" y="808"/>
                  </a:lnTo>
                  <a:lnTo>
                    <a:pt x="1516" y="812"/>
                  </a:lnTo>
                  <a:lnTo>
                    <a:pt x="1512" y="816"/>
                  </a:lnTo>
                  <a:lnTo>
                    <a:pt x="1512" y="820"/>
                  </a:lnTo>
                  <a:lnTo>
                    <a:pt x="1512" y="824"/>
                  </a:lnTo>
                  <a:lnTo>
                    <a:pt x="1508" y="824"/>
                  </a:lnTo>
                  <a:lnTo>
                    <a:pt x="1504" y="828"/>
                  </a:lnTo>
                  <a:lnTo>
                    <a:pt x="1504" y="832"/>
                  </a:lnTo>
                  <a:lnTo>
                    <a:pt x="1508" y="836"/>
                  </a:lnTo>
                  <a:lnTo>
                    <a:pt x="1504" y="836"/>
                  </a:lnTo>
                  <a:lnTo>
                    <a:pt x="1500" y="836"/>
                  </a:lnTo>
                  <a:lnTo>
                    <a:pt x="1500" y="840"/>
                  </a:lnTo>
                  <a:lnTo>
                    <a:pt x="1500" y="844"/>
                  </a:lnTo>
                  <a:lnTo>
                    <a:pt x="1504" y="844"/>
                  </a:lnTo>
                  <a:lnTo>
                    <a:pt x="1504" y="848"/>
                  </a:lnTo>
                  <a:lnTo>
                    <a:pt x="1504" y="852"/>
                  </a:lnTo>
                  <a:lnTo>
                    <a:pt x="1504" y="856"/>
                  </a:lnTo>
                  <a:lnTo>
                    <a:pt x="1500" y="856"/>
                  </a:lnTo>
                  <a:lnTo>
                    <a:pt x="1500" y="860"/>
                  </a:lnTo>
                  <a:lnTo>
                    <a:pt x="1496" y="864"/>
                  </a:lnTo>
                  <a:lnTo>
                    <a:pt x="1500" y="868"/>
                  </a:lnTo>
                  <a:lnTo>
                    <a:pt x="1496" y="868"/>
                  </a:lnTo>
                  <a:lnTo>
                    <a:pt x="1496" y="872"/>
                  </a:lnTo>
                  <a:lnTo>
                    <a:pt x="1500" y="876"/>
                  </a:lnTo>
                  <a:lnTo>
                    <a:pt x="1504" y="876"/>
                  </a:lnTo>
                  <a:lnTo>
                    <a:pt x="1504" y="884"/>
                  </a:lnTo>
                  <a:lnTo>
                    <a:pt x="1504" y="888"/>
                  </a:lnTo>
                  <a:lnTo>
                    <a:pt x="1504" y="892"/>
                  </a:lnTo>
                  <a:lnTo>
                    <a:pt x="1504" y="896"/>
                  </a:lnTo>
                  <a:lnTo>
                    <a:pt x="1508" y="896"/>
                  </a:lnTo>
                  <a:lnTo>
                    <a:pt x="1504" y="896"/>
                  </a:lnTo>
                  <a:lnTo>
                    <a:pt x="1504" y="900"/>
                  </a:lnTo>
                  <a:lnTo>
                    <a:pt x="1504" y="904"/>
                  </a:lnTo>
                  <a:lnTo>
                    <a:pt x="1504" y="908"/>
                  </a:lnTo>
                  <a:lnTo>
                    <a:pt x="1500" y="916"/>
                  </a:lnTo>
                  <a:lnTo>
                    <a:pt x="1488" y="920"/>
                  </a:lnTo>
                  <a:lnTo>
                    <a:pt x="1476" y="944"/>
                  </a:lnTo>
                  <a:lnTo>
                    <a:pt x="1492" y="960"/>
                  </a:lnTo>
                  <a:lnTo>
                    <a:pt x="1464" y="964"/>
                  </a:lnTo>
                  <a:lnTo>
                    <a:pt x="1428" y="980"/>
                  </a:lnTo>
                  <a:lnTo>
                    <a:pt x="1388" y="996"/>
                  </a:lnTo>
                  <a:lnTo>
                    <a:pt x="1380" y="1004"/>
                  </a:lnTo>
                  <a:lnTo>
                    <a:pt x="1376" y="1004"/>
                  </a:lnTo>
                  <a:lnTo>
                    <a:pt x="1388" y="992"/>
                  </a:lnTo>
                  <a:lnTo>
                    <a:pt x="1404" y="984"/>
                  </a:lnTo>
                  <a:lnTo>
                    <a:pt x="1412" y="984"/>
                  </a:lnTo>
                  <a:lnTo>
                    <a:pt x="1416" y="980"/>
                  </a:lnTo>
                  <a:lnTo>
                    <a:pt x="1412" y="980"/>
                  </a:lnTo>
                  <a:lnTo>
                    <a:pt x="1408" y="980"/>
                  </a:lnTo>
                  <a:lnTo>
                    <a:pt x="1404" y="976"/>
                  </a:lnTo>
                  <a:lnTo>
                    <a:pt x="1376" y="984"/>
                  </a:lnTo>
                  <a:lnTo>
                    <a:pt x="1388" y="964"/>
                  </a:lnTo>
                  <a:lnTo>
                    <a:pt x="1388" y="952"/>
                  </a:lnTo>
                  <a:lnTo>
                    <a:pt x="1384" y="948"/>
                  </a:lnTo>
                  <a:lnTo>
                    <a:pt x="1372" y="952"/>
                  </a:lnTo>
                  <a:lnTo>
                    <a:pt x="1364" y="964"/>
                  </a:lnTo>
                  <a:lnTo>
                    <a:pt x="1360" y="964"/>
                  </a:lnTo>
                  <a:lnTo>
                    <a:pt x="1340" y="948"/>
                  </a:lnTo>
                  <a:lnTo>
                    <a:pt x="1348" y="960"/>
                  </a:lnTo>
                  <a:lnTo>
                    <a:pt x="1352" y="964"/>
                  </a:lnTo>
                  <a:lnTo>
                    <a:pt x="1352" y="980"/>
                  </a:lnTo>
                  <a:lnTo>
                    <a:pt x="1364" y="988"/>
                  </a:lnTo>
                  <a:lnTo>
                    <a:pt x="1352" y="992"/>
                  </a:lnTo>
                  <a:lnTo>
                    <a:pt x="1360" y="992"/>
                  </a:lnTo>
                  <a:lnTo>
                    <a:pt x="1356" y="996"/>
                  </a:lnTo>
                  <a:lnTo>
                    <a:pt x="1364" y="1000"/>
                  </a:lnTo>
                  <a:lnTo>
                    <a:pt x="1360" y="996"/>
                  </a:lnTo>
                  <a:lnTo>
                    <a:pt x="1364" y="1000"/>
                  </a:lnTo>
                  <a:lnTo>
                    <a:pt x="1376" y="1004"/>
                  </a:lnTo>
                  <a:lnTo>
                    <a:pt x="1364" y="1004"/>
                  </a:lnTo>
                  <a:lnTo>
                    <a:pt x="1364" y="1012"/>
                  </a:lnTo>
                  <a:lnTo>
                    <a:pt x="1356" y="1012"/>
                  </a:lnTo>
                  <a:lnTo>
                    <a:pt x="1344" y="1028"/>
                  </a:lnTo>
                  <a:lnTo>
                    <a:pt x="1332" y="1028"/>
                  </a:lnTo>
                  <a:lnTo>
                    <a:pt x="1332" y="1040"/>
                  </a:lnTo>
                  <a:lnTo>
                    <a:pt x="1328" y="1040"/>
                  </a:lnTo>
                  <a:lnTo>
                    <a:pt x="1324" y="1060"/>
                  </a:lnTo>
                  <a:lnTo>
                    <a:pt x="1288" y="1084"/>
                  </a:lnTo>
                  <a:lnTo>
                    <a:pt x="1272" y="1092"/>
                  </a:lnTo>
                  <a:lnTo>
                    <a:pt x="1260" y="1092"/>
                  </a:lnTo>
                  <a:lnTo>
                    <a:pt x="1240" y="1100"/>
                  </a:lnTo>
                  <a:lnTo>
                    <a:pt x="1236" y="1108"/>
                  </a:lnTo>
                  <a:lnTo>
                    <a:pt x="1268" y="1096"/>
                  </a:lnTo>
                  <a:lnTo>
                    <a:pt x="1208" y="1128"/>
                  </a:lnTo>
                  <a:lnTo>
                    <a:pt x="1232" y="1112"/>
                  </a:lnTo>
                  <a:lnTo>
                    <a:pt x="1236" y="1104"/>
                  </a:lnTo>
                  <a:lnTo>
                    <a:pt x="1204" y="1116"/>
                  </a:lnTo>
                  <a:lnTo>
                    <a:pt x="1204" y="1112"/>
                  </a:lnTo>
                  <a:lnTo>
                    <a:pt x="1212" y="1108"/>
                  </a:lnTo>
                  <a:lnTo>
                    <a:pt x="1204" y="1108"/>
                  </a:lnTo>
                  <a:lnTo>
                    <a:pt x="1216" y="1088"/>
                  </a:lnTo>
                  <a:lnTo>
                    <a:pt x="1208" y="1100"/>
                  </a:lnTo>
                  <a:lnTo>
                    <a:pt x="1196" y="1104"/>
                  </a:lnTo>
                  <a:lnTo>
                    <a:pt x="1200" y="1096"/>
                  </a:lnTo>
                  <a:lnTo>
                    <a:pt x="1192" y="1108"/>
                  </a:lnTo>
                  <a:lnTo>
                    <a:pt x="1188" y="1108"/>
                  </a:lnTo>
                  <a:lnTo>
                    <a:pt x="1184" y="1100"/>
                  </a:lnTo>
                  <a:lnTo>
                    <a:pt x="1184" y="1092"/>
                  </a:lnTo>
                  <a:lnTo>
                    <a:pt x="1180" y="1096"/>
                  </a:lnTo>
                  <a:lnTo>
                    <a:pt x="1180" y="1088"/>
                  </a:lnTo>
                  <a:lnTo>
                    <a:pt x="1180" y="1096"/>
                  </a:lnTo>
                  <a:lnTo>
                    <a:pt x="1184" y="1096"/>
                  </a:lnTo>
                  <a:lnTo>
                    <a:pt x="1180" y="1104"/>
                  </a:lnTo>
                  <a:lnTo>
                    <a:pt x="1188" y="1108"/>
                  </a:lnTo>
                  <a:lnTo>
                    <a:pt x="1172" y="1116"/>
                  </a:lnTo>
                  <a:lnTo>
                    <a:pt x="1180" y="1112"/>
                  </a:lnTo>
                  <a:lnTo>
                    <a:pt x="1176" y="1104"/>
                  </a:lnTo>
                  <a:lnTo>
                    <a:pt x="1176" y="1112"/>
                  </a:lnTo>
                  <a:lnTo>
                    <a:pt x="1172" y="1108"/>
                  </a:lnTo>
                  <a:lnTo>
                    <a:pt x="1172" y="1104"/>
                  </a:lnTo>
                  <a:lnTo>
                    <a:pt x="1164" y="1104"/>
                  </a:lnTo>
                  <a:lnTo>
                    <a:pt x="1164" y="1100"/>
                  </a:lnTo>
                  <a:lnTo>
                    <a:pt x="1164" y="1084"/>
                  </a:lnTo>
                  <a:lnTo>
                    <a:pt x="1164" y="1100"/>
                  </a:lnTo>
                  <a:lnTo>
                    <a:pt x="1160" y="1096"/>
                  </a:lnTo>
                  <a:lnTo>
                    <a:pt x="1156" y="1096"/>
                  </a:lnTo>
                  <a:lnTo>
                    <a:pt x="1152" y="1100"/>
                  </a:lnTo>
                  <a:lnTo>
                    <a:pt x="1160" y="1108"/>
                  </a:lnTo>
                  <a:lnTo>
                    <a:pt x="1160" y="1116"/>
                  </a:lnTo>
                  <a:lnTo>
                    <a:pt x="1164" y="1116"/>
                  </a:lnTo>
                  <a:lnTo>
                    <a:pt x="1172" y="1124"/>
                  </a:lnTo>
                  <a:lnTo>
                    <a:pt x="1164" y="1128"/>
                  </a:lnTo>
                  <a:lnTo>
                    <a:pt x="1168" y="1128"/>
                  </a:lnTo>
                  <a:lnTo>
                    <a:pt x="1176" y="1124"/>
                  </a:lnTo>
                  <a:lnTo>
                    <a:pt x="1184" y="1132"/>
                  </a:lnTo>
                  <a:lnTo>
                    <a:pt x="1152" y="1152"/>
                  </a:lnTo>
                  <a:lnTo>
                    <a:pt x="1148" y="1148"/>
                  </a:lnTo>
                  <a:lnTo>
                    <a:pt x="1148" y="1140"/>
                  </a:lnTo>
                  <a:lnTo>
                    <a:pt x="1144" y="1136"/>
                  </a:lnTo>
                  <a:lnTo>
                    <a:pt x="1136" y="1128"/>
                  </a:lnTo>
                  <a:lnTo>
                    <a:pt x="1132" y="1132"/>
                  </a:lnTo>
                  <a:lnTo>
                    <a:pt x="1136" y="1132"/>
                  </a:lnTo>
                  <a:lnTo>
                    <a:pt x="1140" y="1136"/>
                  </a:lnTo>
                  <a:lnTo>
                    <a:pt x="1140" y="1140"/>
                  </a:lnTo>
                  <a:lnTo>
                    <a:pt x="1128" y="1136"/>
                  </a:lnTo>
                  <a:lnTo>
                    <a:pt x="1136" y="1144"/>
                  </a:lnTo>
                  <a:lnTo>
                    <a:pt x="1136" y="1148"/>
                  </a:lnTo>
                  <a:lnTo>
                    <a:pt x="1136" y="1156"/>
                  </a:lnTo>
                  <a:lnTo>
                    <a:pt x="1140" y="1160"/>
                  </a:lnTo>
                  <a:lnTo>
                    <a:pt x="1136" y="1164"/>
                  </a:lnTo>
                  <a:lnTo>
                    <a:pt x="1116" y="1176"/>
                  </a:lnTo>
                  <a:lnTo>
                    <a:pt x="1120" y="1156"/>
                  </a:lnTo>
                  <a:lnTo>
                    <a:pt x="1116" y="1164"/>
                  </a:lnTo>
                  <a:lnTo>
                    <a:pt x="1120" y="1168"/>
                  </a:lnTo>
                  <a:lnTo>
                    <a:pt x="1116" y="1176"/>
                  </a:lnTo>
                  <a:lnTo>
                    <a:pt x="1108" y="1172"/>
                  </a:lnTo>
                  <a:lnTo>
                    <a:pt x="1108" y="1164"/>
                  </a:lnTo>
                  <a:lnTo>
                    <a:pt x="1096" y="1176"/>
                  </a:lnTo>
                  <a:lnTo>
                    <a:pt x="1096" y="1168"/>
                  </a:lnTo>
                  <a:lnTo>
                    <a:pt x="1092" y="1172"/>
                  </a:lnTo>
                  <a:lnTo>
                    <a:pt x="1092" y="1176"/>
                  </a:lnTo>
                  <a:lnTo>
                    <a:pt x="1080" y="1184"/>
                  </a:lnTo>
                  <a:lnTo>
                    <a:pt x="1080" y="1188"/>
                  </a:lnTo>
                  <a:lnTo>
                    <a:pt x="1084" y="1188"/>
                  </a:lnTo>
                  <a:lnTo>
                    <a:pt x="1096" y="1184"/>
                  </a:lnTo>
                  <a:lnTo>
                    <a:pt x="1108" y="1176"/>
                  </a:lnTo>
                  <a:lnTo>
                    <a:pt x="1108" y="1188"/>
                  </a:lnTo>
                  <a:lnTo>
                    <a:pt x="1096" y="1204"/>
                  </a:lnTo>
                  <a:lnTo>
                    <a:pt x="1088" y="1216"/>
                  </a:lnTo>
                  <a:lnTo>
                    <a:pt x="1080" y="1216"/>
                  </a:lnTo>
                  <a:lnTo>
                    <a:pt x="1084" y="1216"/>
                  </a:lnTo>
                  <a:lnTo>
                    <a:pt x="1076" y="1208"/>
                  </a:lnTo>
                  <a:lnTo>
                    <a:pt x="1068" y="1212"/>
                  </a:lnTo>
                  <a:lnTo>
                    <a:pt x="1068" y="1208"/>
                  </a:lnTo>
                  <a:lnTo>
                    <a:pt x="1052" y="1212"/>
                  </a:lnTo>
                  <a:lnTo>
                    <a:pt x="1052" y="1208"/>
                  </a:lnTo>
                  <a:lnTo>
                    <a:pt x="1048" y="1208"/>
                  </a:lnTo>
                  <a:lnTo>
                    <a:pt x="1048" y="1212"/>
                  </a:lnTo>
                  <a:lnTo>
                    <a:pt x="1052" y="1216"/>
                  </a:lnTo>
                  <a:lnTo>
                    <a:pt x="1064" y="1216"/>
                  </a:lnTo>
                  <a:lnTo>
                    <a:pt x="1064" y="1224"/>
                  </a:lnTo>
                  <a:lnTo>
                    <a:pt x="1072" y="1232"/>
                  </a:lnTo>
                  <a:lnTo>
                    <a:pt x="1068" y="1232"/>
                  </a:lnTo>
                  <a:lnTo>
                    <a:pt x="1072" y="1232"/>
                  </a:lnTo>
                  <a:lnTo>
                    <a:pt x="1068" y="1240"/>
                  </a:lnTo>
                  <a:lnTo>
                    <a:pt x="1060" y="1240"/>
                  </a:lnTo>
                  <a:lnTo>
                    <a:pt x="1068" y="1240"/>
                  </a:lnTo>
                  <a:lnTo>
                    <a:pt x="1072" y="1232"/>
                  </a:lnTo>
                  <a:lnTo>
                    <a:pt x="1080" y="1232"/>
                  </a:lnTo>
                  <a:lnTo>
                    <a:pt x="1068" y="1252"/>
                  </a:lnTo>
                  <a:lnTo>
                    <a:pt x="1060" y="1284"/>
                  </a:lnTo>
                  <a:lnTo>
                    <a:pt x="1048" y="1284"/>
                  </a:lnTo>
                  <a:lnTo>
                    <a:pt x="1048" y="1268"/>
                  </a:lnTo>
                  <a:lnTo>
                    <a:pt x="1044" y="1280"/>
                  </a:lnTo>
                  <a:lnTo>
                    <a:pt x="1036" y="1288"/>
                  </a:lnTo>
                  <a:lnTo>
                    <a:pt x="1020" y="1268"/>
                  </a:lnTo>
                  <a:lnTo>
                    <a:pt x="1028" y="1288"/>
                  </a:lnTo>
                  <a:lnTo>
                    <a:pt x="1012" y="1288"/>
                  </a:lnTo>
                  <a:lnTo>
                    <a:pt x="1044" y="1296"/>
                  </a:lnTo>
                  <a:lnTo>
                    <a:pt x="1056" y="1292"/>
                  </a:lnTo>
                  <a:lnTo>
                    <a:pt x="1048" y="1316"/>
                  </a:lnTo>
                  <a:lnTo>
                    <a:pt x="1052" y="1328"/>
                  </a:lnTo>
                  <a:lnTo>
                    <a:pt x="1040" y="1328"/>
                  </a:lnTo>
                  <a:lnTo>
                    <a:pt x="1040" y="1348"/>
                  </a:lnTo>
                  <a:lnTo>
                    <a:pt x="1048" y="1356"/>
                  </a:lnTo>
                  <a:lnTo>
                    <a:pt x="1052" y="1380"/>
                  </a:lnTo>
                  <a:lnTo>
                    <a:pt x="1056" y="1392"/>
                  </a:lnTo>
                  <a:lnTo>
                    <a:pt x="1052" y="1396"/>
                  </a:lnTo>
                  <a:lnTo>
                    <a:pt x="1056" y="1412"/>
                  </a:lnTo>
                  <a:lnTo>
                    <a:pt x="1064" y="1416"/>
                  </a:lnTo>
                  <a:lnTo>
                    <a:pt x="1064" y="1436"/>
                  </a:lnTo>
                  <a:lnTo>
                    <a:pt x="1076" y="1452"/>
                  </a:lnTo>
                  <a:lnTo>
                    <a:pt x="1072" y="1464"/>
                  </a:lnTo>
                  <a:lnTo>
                    <a:pt x="1080" y="1460"/>
                  </a:lnTo>
                  <a:lnTo>
                    <a:pt x="1088" y="1468"/>
                  </a:lnTo>
                  <a:lnTo>
                    <a:pt x="1068" y="1468"/>
                  </a:lnTo>
                  <a:lnTo>
                    <a:pt x="1072" y="1472"/>
                  </a:lnTo>
                  <a:lnTo>
                    <a:pt x="1060" y="1472"/>
                  </a:lnTo>
                  <a:lnTo>
                    <a:pt x="1060" y="1484"/>
                  </a:lnTo>
                  <a:lnTo>
                    <a:pt x="1052" y="1484"/>
                  </a:lnTo>
                  <a:lnTo>
                    <a:pt x="1036" y="1472"/>
                  </a:lnTo>
                  <a:lnTo>
                    <a:pt x="1036" y="1468"/>
                  </a:lnTo>
                  <a:lnTo>
                    <a:pt x="1032" y="1468"/>
                  </a:lnTo>
                  <a:lnTo>
                    <a:pt x="1028" y="1460"/>
                  </a:lnTo>
                  <a:lnTo>
                    <a:pt x="1000" y="1452"/>
                  </a:lnTo>
                  <a:lnTo>
                    <a:pt x="980" y="1452"/>
                  </a:lnTo>
                  <a:lnTo>
                    <a:pt x="976" y="1456"/>
                  </a:lnTo>
                  <a:lnTo>
                    <a:pt x="972" y="1452"/>
                  </a:lnTo>
                  <a:lnTo>
                    <a:pt x="960" y="1452"/>
                  </a:lnTo>
                  <a:lnTo>
                    <a:pt x="948" y="1448"/>
                  </a:lnTo>
                  <a:lnTo>
                    <a:pt x="952" y="1444"/>
                  </a:lnTo>
                  <a:lnTo>
                    <a:pt x="948" y="1444"/>
                  </a:lnTo>
                  <a:lnTo>
                    <a:pt x="944" y="1444"/>
                  </a:lnTo>
                  <a:lnTo>
                    <a:pt x="940" y="1440"/>
                  </a:lnTo>
                  <a:lnTo>
                    <a:pt x="936" y="1440"/>
                  </a:lnTo>
                  <a:lnTo>
                    <a:pt x="928" y="1432"/>
                  </a:lnTo>
                  <a:lnTo>
                    <a:pt x="924" y="1432"/>
                  </a:lnTo>
                  <a:lnTo>
                    <a:pt x="908" y="1424"/>
                  </a:lnTo>
                  <a:lnTo>
                    <a:pt x="900" y="1428"/>
                  </a:lnTo>
                  <a:lnTo>
                    <a:pt x="884" y="1408"/>
                  </a:lnTo>
                  <a:lnTo>
                    <a:pt x="872" y="1408"/>
                  </a:lnTo>
                  <a:lnTo>
                    <a:pt x="868" y="1404"/>
                  </a:lnTo>
                  <a:lnTo>
                    <a:pt x="848" y="1400"/>
                  </a:lnTo>
                  <a:lnTo>
                    <a:pt x="848" y="1392"/>
                  </a:lnTo>
                  <a:lnTo>
                    <a:pt x="840" y="1384"/>
                  </a:lnTo>
                  <a:lnTo>
                    <a:pt x="840" y="1380"/>
                  </a:lnTo>
                  <a:lnTo>
                    <a:pt x="828" y="1340"/>
                  </a:lnTo>
                  <a:lnTo>
                    <a:pt x="816" y="1328"/>
                  </a:lnTo>
                  <a:lnTo>
                    <a:pt x="816" y="1320"/>
                  </a:lnTo>
                  <a:lnTo>
                    <a:pt x="808" y="1316"/>
                  </a:lnTo>
                  <a:lnTo>
                    <a:pt x="812" y="1292"/>
                  </a:lnTo>
                  <a:lnTo>
                    <a:pt x="808" y="1284"/>
                  </a:lnTo>
                  <a:lnTo>
                    <a:pt x="800" y="1276"/>
                  </a:lnTo>
                  <a:lnTo>
                    <a:pt x="804" y="1256"/>
                  </a:lnTo>
                  <a:lnTo>
                    <a:pt x="800" y="1252"/>
                  </a:lnTo>
                  <a:lnTo>
                    <a:pt x="800" y="1236"/>
                  </a:lnTo>
                  <a:lnTo>
                    <a:pt x="780" y="1228"/>
                  </a:lnTo>
                  <a:lnTo>
                    <a:pt x="768" y="1212"/>
                  </a:lnTo>
                  <a:lnTo>
                    <a:pt x="760" y="1212"/>
                  </a:lnTo>
                  <a:lnTo>
                    <a:pt x="752" y="1184"/>
                  </a:lnTo>
                  <a:lnTo>
                    <a:pt x="748" y="1180"/>
                  </a:lnTo>
                  <a:lnTo>
                    <a:pt x="736" y="1160"/>
                  </a:lnTo>
                  <a:lnTo>
                    <a:pt x="720" y="1152"/>
                  </a:lnTo>
                  <a:lnTo>
                    <a:pt x="720" y="1148"/>
                  </a:lnTo>
                  <a:lnTo>
                    <a:pt x="712" y="1144"/>
                  </a:lnTo>
                  <a:lnTo>
                    <a:pt x="712" y="1136"/>
                  </a:lnTo>
                  <a:lnTo>
                    <a:pt x="708" y="1128"/>
                  </a:lnTo>
                  <a:lnTo>
                    <a:pt x="704" y="1116"/>
                  </a:lnTo>
                  <a:lnTo>
                    <a:pt x="708" y="1112"/>
                  </a:lnTo>
                  <a:lnTo>
                    <a:pt x="700" y="1108"/>
                  </a:lnTo>
                  <a:lnTo>
                    <a:pt x="700" y="1100"/>
                  </a:lnTo>
                  <a:lnTo>
                    <a:pt x="692" y="1088"/>
                  </a:lnTo>
                  <a:lnTo>
                    <a:pt x="680" y="1056"/>
                  </a:lnTo>
                  <a:lnTo>
                    <a:pt x="672" y="1052"/>
                  </a:lnTo>
                  <a:lnTo>
                    <a:pt x="672" y="1032"/>
                  </a:lnTo>
                  <a:lnTo>
                    <a:pt x="660" y="1020"/>
                  </a:lnTo>
                  <a:lnTo>
                    <a:pt x="660" y="1008"/>
                  </a:lnTo>
                  <a:lnTo>
                    <a:pt x="632" y="988"/>
                  </a:lnTo>
                  <a:lnTo>
                    <a:pt x="628" y="976"/>
                  </a:lnTo>
                  <a:lnTo>
                    <a:pt x="604" y="968"/>
                  </a:lnTo>
                  <a:lnTo>
                    <a:pt x="608" y="952"/>
                  </a:lnTo>
                  <a:lnTo>
                    <a:pt x="600" y="960"/>
                  </a:lnTo>
                  <a:lnTo>
                    <a:pt x="600" y="948"/>
                  </a:lnTo>
                  <a:lnTo>
                    <a:pt x="592" y="948"/>
                  </a:lnTo>
                  <a:lnTo>
                    <a:pt x="588" y="936"/>
                  </a:lnTo>
                  <a:lnTo>
                    <a:pt x="588" y="932"/>
                  </a:lnTo>
                  <a:lnTo>
                    <a:pt x="584" y="936"/>
                  </a:lnTo>
                  <a:lnTo>
                    <a:pt x="580" y="932"/>
                  </a:lnTo>
                  <a:lnTo>
                    <a:pt x="572" y="932"/>
                  </a:lnTo>
                  <a:lnTo>
                    <a:pt x="572" y="928"/>
                  </a:lnTo>
                  <a:lnTo>
                    <a:pt x="568" y="932"/>
                  </a:lnTo>
                  <a:lnTo>
                    <a:pt x="560" y="932"/>
                  </a:lnTo>
                  <a:lnTo>
                    <a:pt x="548" y="928"/>
                  </a:lnTo>
                  <a:lnTo>
                    <a:pt x="544" y="928"/>
                  </a:lnTo>
                  <a:lnTo>
                    <a:pt x="540" y="924"/>
                  </a:lnTo>
                  <a:lnTo>
                    <a:pt x="528" y="928"/>
                  </a:lnTo>
                  <a:lnTo>
                    <a:pt x="524" y="924"/>
                  </a:lnTo>
                  <a:lnTo>
                    <a:pt x="512" y="928"/>
                  </a:lnTo>
                  <a:lnTo>
                    <a:pt x="480" y="912"/>
                  </a:lnTo>
                  <a:lnTo>
                    <a:pt x="476" y="916"/>
                  </a:lnTo>
                  <a:lnTo>
                    <a:pt x="472" y="928"/>
                  </a:lnTo>
                  <a:lnTo>
                    <a:pt x="460" y="924"/>
                  </a:lnTo>
                  <a:lnTo>
                    <a:pt x="452" y="928"/>
                  </a:lnTo>
                  <a:lnTo>
                    <a:pt x="452" y="924"/>
                  </a:lnTo>
                  <a:lnTo>
                    <a:pt x="444" y="928"/>
                  </a:lnTo>
                  <a:lnTo>
                    <a:pt x="440" y="928"/>
                  </a:lnTo>
                  <a:lnTo>
                    <a:pt x="420" y="956"/>
                  </a:lnTo>
                  <a:lnTo>
                    <a:pt x="416" y="972"/>
                  </a:lnTo>
                  <a:lnTo>
                    <a:pt x="408" y="980"/>
                  </a:lnTo>
                  <a:lnTo>
                    <a:pt x="404" y="988"/>
                  </a:lnTo>
                  <a:lnTo>
                    <a:pt x="412" y="996"/>
                  </a:lnTo>
                  <a:lnTo>
                    <a:pt x="396" y="1000"/>
                  </a:lnTo>
                  <a:lnTo>
                    <a:pt x="372" y="1028"/>
                  </a:lnTo>
                  <a:lnTo>
                    <a:pt x="360" y="1024"/>
                  </a:lnTo>
                  <a:lnTo>
                    <a:pt x="352" y="1016"/>
                  </a:lnTo>
                  <a:lnTo>
                    <a:pt x="348" y="1016"/>
                  </a:lnTo>
                  <a:lnTo>
                    <a:pt x="336" y="1012"/>
                  </a:lnTo>
                  <a:lnTo>
                    <a:pt x="332" y="1000"/>
                  </a:lnTo>
                  <a:lnTo>
                    <a:pt x="308" y="992"/>
                  </a:lnTo>
                  <a:lnTo>
                    <a:pt x="308" y="988"/>
                  </a:lnTo>
                  <a:lnTo>
                    <a:pt x="300" y="988"/>
                  </a:lnTo>
                  <a:lnTo>
                    <a:pt x="304" y="980"/>
                  </a:lnTo>
                  <a:lnTo>
                    <a:pt x="300" y="980"/>
                  </a:lnTo>
                  <a:lnTo>
                    <a:pt x="272" y="972"/>
                  </a:lnTo>
                  <a:lnTo>
                    <a:pt x="256" y="960"/>
                  </a:lnTo>
                  <a:lnTo>
                    <a:pt x="252" y="948"/>
                  </a:lnTo>
                  <a:lnTo>
                    <a:pt x="236" y="936"/>
                  </a:lnTo>
                  <a:lnTo>
                    <a:pt x="216" y="920"/>
                  </a:lnTo>
                  <a:lnTo>
                    <a:pt x="212" y="900"/>
                  </a:lnTo>
                  <a:lnTo>
                    <a:pt x="204" y="884"/>
                  </a:lnTo>
                  <a:lnTo>
                    <a:pt x="204" y="864"/>
                  </a:lnTo>
                  <a:lnTo>
                    <a:pt x="208" y="852"/>
                  </a:lnTo>
                  <a:lnTo>
                    <a:pt x="204" y="840"/>
                  </a:lnTo>
                  <a:lnTo>
                    <a:pt x="192" y="824"/>
                  </a:lnTo>
                  <a:lnTo>
                    <a:pt x="192" y="820"/>
                  </a:lnTo>
                  <a:lnTo>
                    <a:pt x="188" y="816"/>
                  </a:lnTo>
                  <a:lnTo>
                    <a:pt x="188" y="792"/>
                  </a:lnTo>
                  <a:lnTo>
                    <a:pt x="176" y="784"/>
                  </a:lnTo>
                  <a:lnTo>
                    <a:pt x="176" y="776"/>
                  </a:lnTo>
                  <a:lnTo>
                    <a:pt x="168" y="776"/>
                  </a:lnTo>
                  <a:lnTo>
                    <a:pt x="152" y="756"/>
                  </a:lnTo>
                  <a:lnTo>
                    <a:pt x="144" y="756"/>
                  </a:lnTo>
                  <a:lnTo>
                    <a:pt x="144" y="752"/>
                  </a:lnTo>
                  <a:lnTo>
                    <a:pt x="140" y="756"/>
                  </a:lnTo>
                  <a:lnTo>
                    <a:pt x="132" y="748"/>
                  </a:lnTo>
                  <a:lnTo>
                    <a:pt x="128" y="740"/>
                  </a:lnTo>
                  <a:lnTo>
                    <a:pt x="116" y="728"/>
                  </a:lnTo>
                  <a:lnTo>
                    <a:pt x="108" y="716"/>
                  </a:lnTo>
                  <a:lnTo>
                    <a:pt x="92" y="700"/>
                  </a:lnTo>
                  <a:lnTo>
                    <a:pt x="68" y="668"/>
                  </a:lnTo>
                  <a:close/>
                  <a:moveTo>
                    <a:pt x="1364" y="1020"/>
                  </a:moveTo>
                  <a:lnTo>
                    <a:pt x="1380" y="1008"/>
                  </a:lnTo>
                  <a:lnTo>
                    <a:pt x="1384" y="1012"/>
                  </a:lnTo>
                  <a:lnTo>
                    <a:pt x="1340" y="1044"/>
                  </a:lnTo>
                  <a:lnTo>
                    <a:pt x="1364" y="1020"/>
                  </a:lnTo>
                  <a:close/>
                  <a:moveTo>
                    <a:pt x="1184" y="1144"/>
                  </a:moveTo>
                  <a:lnTo>
                    <a:pt x="1132" y="1184"/>
                  </a:lnTo>
                  <a:lnTo>
                    <a:pt x="1136" y="1168"/>
                  </a:lnTo>
                  <a:lnTo>
                    <a:pt x="1144" y="1168"/>
                  </a:lnTo>
                  <a:lnTo>
                    <a:pt x="1168" y="1148"/>
                  </a:lnTo>
                  <a:lnTo>
                    <a:pt x="1176" y="1148"/>
                  </a:lnTo>
                  <a:lnTo>
                    <a:pt x="1180" y="1140"/>
                  </a:lnTo>
                  <a:lnTo>
                    <a:pt x="1184" y="1144"/>
                  </a:lnTo>
                  <a:close/>
                  <a:moveTo>
                    <a:pt x="1120" y="1184"/>
                  </a:moveTo>
                  <a:lnTo>
                    <a:pt x="1128" y="1176"/>
                  </a:lnTo>
                  <a:lnTo>
                    <a:pt x="1132" y="1180"/>
                  </a:lnTo>
                  <a:lnTo>
                    <a:pt x="1128" y="1184"/>
                  </a:lnTo>
                  <a:lnTo>
                    <a:pt x="1104" y="1212"/>
                  </a:lnTo>
                  <a:lnTo>
                    <a:pt x="1108" y="1204"/>
                  </a:lnTo>
                  <a:lnTo>
                    <a:pt x="1116" y="1196"/>
                  </a:lnTo>
                  <a:lnTo>
                    <a:pt x="1116" y="1192"/>
                  </a:lnTo>
                  <a:lnTo>
                    <a:pt x="1120" y="1184"/>
                  </a:lnTo>
                  <a:close/>
                  <a:moveTo>
                    <a:pt x="1064" y="1288"/>
                  </a:moveTo>
                  <a:lnTo>
                    <a:pt x="1064" y="1300"/>
                  </a:lnTo>
                  <a:lnTo>
                    <a:pt x="1064" y="1288"/>
                  </a:lnTo>
                  <a:lnTo>
                    <a:pt x="1068" y="1268"/>
                  </a:lnTo>
                  <a:lnTo>
                    <a:pt x="1080" y="1248"/>
                  </a:lnTo>
                  <a:lnTo>
                    <a:pt x="1080" y="1240"/>
                  </a:lnTo>
                  <a:lnTo>
                    <a:pt x="1084" y="1244"/>
                  </a:lnTo>
                  <a:lnTo>
                    <a:pt x="1088" y="1232"/>
                  </a:lnTo>
                  <a:lnTo>
                    <a:pt x="1100" y="1216"/>
                  </a:lnTo>
                  <a:lnTo>
                    <a:pt x="1096" y="1216"/>
                  </a:lnTo>
                  <a:lnTo>
                    <a:pt x="1104" y="1216"/>
                  </a:lnTo>
                  <a:lnTo>
                    <a:pt x="1084" y="1248"/>
                  </a:lnTo>
                  <a:lnTo>
                    <a:pt x="1064" y="1288"/>
                  </a:lnTo>
                  <a:close/>
                  <a:moveTo>
                    <a:pt x="1072" y="1380"/>
                  </a:moveTo>
                  <a:lnTo>
                    <a:pt x="1064" y="1368"/>
                  </a:lnTo>
                  <a:lnTo>
                    <a:pt x="1064" y="1352"/>
                  </a:lnTo>
                  <a:lnTo>
                    <a:pt x="1060" y="1336"/>
                  </a:lnTo>
                  <a:lnTo>
                    <a:pt x="1060" y="1312"/>
                  </a:lnTo>
                  <a:lnTo>
                    <a:pt x="1064" y="1300"/>
                  </a:lnTo>
                  <a:lnTo>
                    <a:pt x="1064" y="1312"/>
                  </a:lnTo>
                  <a:lnTo>
                    <a:pt x="1064" y="1336"/>
                  </a:lnTo>
                  <a:lnTo>
                    <a:pt x="1064" y="1352"/>
                  </a:lnTo>
                  <a:lnTo>
                    <a:pt x="1072" y="1380"/>
                  </a:lnTo>
                  <a:lnTo>
                    <a:pt x="1080" y="1408"/>
                  </a:lnTo>
                  <a:lnTo>
                    <a:pt x="1084" y="1428"/>
                  </a:lnTo>
                  <a:lnTo>
                    <a:pt x="1088" y="1452"/>
                  </a:lnTo>
                  <a:lnTo>
                    <a:pt x="1084" y="1452"/>
                  </a:lnTo>
                  <a:lnTo>
                    <a:pt x="1084" y="1428"/>
                  </a:lnTo>
                  <a:lnTo>
                    <a:pt x="1080" y="1416"/>
                  </a:lnTo>
                  <a:lnTo>
                    <a:pt x="1076" y="1408"/>
                  </a:lnTo>
                  <a:lnTo>
                    <a:pt x="1076" y="1396"/>
                  </a:lnTo>
                  <a:lnTo>
                    <a:pt x="1076" y="1388"/>
                  </a:lnTo>
                  <a:lnTo>
                    <a:pt x="1072" y="138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0" name="Freeform 45"/>
            <p:cNvSpPr>
              <a:spLocks/>
            </p:cNvSpPr>
            <p:nvPr/>
          </p:nvSpPr>
          <p:spPr bwMode="auto">
            <a:xfrm>
              <a:off x="1616611" y="2482573"/>
              <a:ext cx="464482" cy="460050"/>
            </a:xfrm>
            <a:custGeom>
              <a:avLst/>
              <a:gdLst>
                <a:gd name="T0" fmla="*/ 2147483647 w 756"/>
                <a:gd name="T1" fmla="*/ 2147483647 h 784"/>
                <a:gd name="T2" fmla="*/ 2147483647 w 756"/>
                <a:gd name="T3" fmla="*/ 2147483647 h 784"/>
                <a:gd name="T4" fmla="*/ 2147483647 w 756"/>
                <a:gd name="T5" fmla="*/ 2147483647 h 784"/>
                <a:gd name="T6" fmla="*/ 2147483647 w 756"/>
                <a:gd name="T7" fmla="*/ 2147483647 h 784"/>
                <a:gd name="T8" fmla="*/ 2147483647 w 756"/>
                <a:gd name="T9" fmla="*/ 2147483647 h 784"/>
                <a:gd name="T10" fmla="*/ 2147483647 w 756"/>
                <a:gd name="T11" fmla="*/ 2147483647 h 784"/>
                <a:gd name="T12" fmla="*/ 2147483647 w 756"/>
                <a:gd name="T13" fmla="*/ 2147483647 h 784"/>
                <a:gd name="T14" fmla="*/ 2147483647 w 756"/>
                <a:gd name="T15" fmla="*/ 0 h 784"/>
                <a:gd name="T16" fmla="*/ 2147483647 w 756"/>
                <a:gd name="T17" fmla="*/ 2147483647 h 784"/>
                <a:gd name="T18" fmla="*/ 2147483647 w 756"/>
                <a:gd name="T19" fmla="*/ 2147483647 h 784"/>
                <a:gd name="T20" fmla="*/ 2147483647 w 756"/>
                <a:gd name="T21" fmla="*/ 2147483647 h 784"/>
                <a:gd name="T22" fmla="*/ 2147483647 w 756"/>
                <a:gd name="T23" fmla="*/ 2147483647 h 784"/>
                <a:gd name="T24" fmla="*/ 2147483647 w 756"/>
                <a:gd name="T25" fmla="*/ 2147483647 h 784"/>
                <a:gd name="T26" fmla="*/ 2147483647 w 756"/>
                <a:gd name="T27" fmla="*/ 2147483647 h 784"/>
                <a:gd name="T28" fmla="*/ 2147483647 w 756"/>
                <a:gd name="T29" fmla="*/ 2147483647 h 784"/>
                <a:gd name="T30" fmla="*/ 2147483647 w 756"/>
                <a:gd name="T31" fmla="*/ 2147483647 h 784"/>
                <a:gd name="T32" fmla="*/ 2147483647 w 756"/>
                <a:gd name="T33" fmla="*/ 2147483647 h 784"/>
                <a:gd name="T34" fmla="*/ 2147483647 w 756"/>
                <a:gd name="T35" fmla="*/ 2147483647 h 784"/>
                <a:gd name="T36" fmla="*/ 2147483647 w 756"/>
                <a:gd name="T37" fmla="*/ 2147483647 h 784"/>
                <a:gd name="T38" fmla="*/ 2147483647 w 756"/>
                <a:gd name="T39" fmla="*/ 2147483647 h 784"/>
                <a:gd name="T40" fmla="*/ 2147483647 w 756"/>
                <a:gd name="T41" fmla="*/ 2147483647 h 784"/>
                <a:gd name="T42" fmla="*/ 2147483647 w 756"/>
                <a:gd name="T43" fmla="*/ 2147483647 h 784"/>
                <a:gd name="T44" fmla="*/ 2147483647 w 756"/>
                <a:gd name="T45" fmla="*/ 2147483647 h 784"/>
                <a:gd name="T46" fmla="*/ 2147483647 w 756"/>
                <a:gd name="T47" fmla="*/ 2147483647 h 784"/>
                <a:gd name="T48" fmla="*/ 2147483647 w 756"/>
                <a:gd name="T49" fmla="*/ 2147483647 h 784"/>
                <a:gd name="T50" fmla="*/ 2147483647 w 756"/>
                <a:gd name="T51" fmla="*/ 2147483647 h 784"/>
                <a:gd name="T52" fmla="*/ 2147483647 w 756"/>
                <a:gd name="T53" fmla="*/ 2147483647 h 784"/>
                <a:gd name="T54" fmla="*/ 2147483647 w 756"/>
                <a:gd name="T55" fmla="*/ 2147483647 h 784"/>
                <a:gd name="T56" fmla="*/ 2147483647 w 756"/>
                <a:gd name="T57" fmla="*/ 2147483647 h 784"/>
                <a:gd name="T58" fmla="*/ 2147483647 w 756"/>
                <a:gd name="T59" fmla="*/ 2147483647 h 784"/>
                <a:gd name="T60" fmla="*/ 2147483647 w 756"/>
                <a:gd name="T61" fmla="*/ 2147483647 h 784"/>
                <a:gd name="T62" fmla="*/ 2147483647 w 756"/>
                <a:gd name="T63" fmla="*/ 2147483647 h 784"/>
                <a:gd name="T64" fmla="*/ 2147483647 w 756"/>
                <a:gd name="T65" fmla="*/ 2147483647 h 784"/>
                <a:gd name="T66" fmla="*/ 2147483647 w 756"/>
                <a:gd name="T67" fmla="*/ 2147483647 h 784"/>
                <a:gd name="T68" fmla="*/ 2147483647 w 756"/>
                <a:gd name="T69" fmla="*/ 2147483647 h 784"/>
                <a:gd name="T70" fmla="*/ 2147483647 w 756"/>
                <a:gd name="T71" fmla="*/ 2147483647 h 784"/>
                <a:gd name="T72" fmla="*/ 2147483647 w 756"/>
                <a:gd name="T73" fmla="*/ 2147483647 h 784"/>
                <a:gd name="T74" fmla="*/ 2147483647 w 756"/>
                <a:gd name="T75" fmla="*/ 2147483647 h 784"/>
                <a:gd name="T76" fmla="*/ 2147483647 w 756"/>
                <a:gd name="T77" fmla="*/ 2147483647 h 784"/>
                <a:gd name="T78" fmla="*/ 2147483647 w 756"/>
                <a:gd name="T79" fmla="*/ 2147483647 h 784"/>
                <a:gd name="T80" fmla="*/ 2147483647 w 756"/>
                <a:gd name="T81" fmla="*/ 2147483647 h 784"/>
                <a:gd name="T82" fmla="*/ 2147483647 w 756"/>
                <a:gd name="T83" fmla="*/ 2147483647 h 784"/>
                <a:gd name="T84" fmla="*/ 2147483647 w 756"/>
                <a:gd name="T85" fmla="*/ 2147483647 h 784"/>
                <a:gd name="T86" fmla="*/ 2147483647 w 756"/>
                <a:gd name="T87" fmla="*/ 2147483647 h 784"/>
                <a:gd name="T88" fmla="*/ 2147483647 w 756"/>
                <a:gd name="T89" fmla="*/ 2147483647 h 784"/>
                <a:gd name="T90" fmla="*/ 2147483647 w 756"/>
                <a:gd name="T91" fmla="*/ 2147483647 h 784"/>
                <a:gd name="T92" fmla="*/ 2147483647 w 756"/>
                <a:gd name="T93" fmla="*/ 2147483647 h 784"/>
                <a:gd name="T94" fmla="*/ 2147483647 w 756"/>
                <a:gd name="T95" fmla="*/ 2147483647 h 784"/>
                <a:gd name="T96" fmla="*/ 2147483647 w 756"/>
                <a:gd name="T97" fmla="*/ 2147483647 h 784"/>
                <a:gd name="T98" fmla="*/ 2147483647 w 756"/>
                <a:gd name="T99" fmla="*/ 2147483647 h 784"/>
                <a:gd name="T100" fmla="*/ 2147483647 w 756"/>
                <a:gd name="T101" fmla="*/ 2147483647 h 784"/>
                <a:gd name="T102" fmla="*/ 2147483647 w 756"/>
                <a:gd name="T103" fmla="*/ 2147483647 h 784"/>
                <a:gd name="T104" fmla="*/ 2147483647 w 756"/>
                <a:gd name="T105" fmla="*/ 2147483647 h 784"/>
                <a:gd name="T106" fmla="*/ 2147483647 w 756"/>
                <a:gd name="T107" fmla="*/ 2147483647 h 784"/>
                <a:gd name="T108" fmla="*/ 2147483647 w 756"/>
                <a:gd name="T109" fmla="*/ 2147483647 h 784"/>
                <a:gd name="T110" fmla="*/ 2147483647 w 756"/>
                <a:gd name="T111" fmla="*/ 2147483647 h 784"/>
                <a:gd name="T112" fmla="*/ 0 w 756"/>
                <a:gd name="T113" fmla="*/ 2147483647 h 784"/>
                <a:gd name="T114" fmla="*/ 2147483647 w 756"/>
                <a:gd name="T115" fmla="*/ 2147483647 h 7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6"/>
                <a:gd name="T175" fmla="*/ 0 h 784"/>
                <a:gd name="T176" fmla="*/ 756 w 756"/>
                <a:gd name="T177" fmla="*/ 784 h 7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6" h="784">
                  <a:moveTo>
                    <a:pt x="20" y="624"/>
                  </a:moveTo>
                  <a:lnTo>
                    <a:pt x="24" y="576"/>
                  </a:lnTo>
                  <a:lnTo>
                    <a:pt x="32" y="520"/>
                  </a:lnTo>
                  <a:lnTo>
                    <a:pt x="44" y="440"/>
                  </a:lnTo>
                  <a:lnTo>
                    <a:pt x="60" y="328"/>
                  </a:lnTo>
                  <a:lnTo>
                    <a:pt x="64" y="280"/>
                  </a:lnTo>
                  <a:lnTo>
                    <a:pt x="84" y="136"/>
                  </a:lnTo>
                  <a:lnTo>
                    <a:pt x="104" y="0"/>
                  </a:lnTo>
                  <a:lnTo>
                    <a:pt x="176" y="12"/>
                  </a:lnTo>
                  <a:lnTo>
                    <a:pt x="276" y="24"/>
                  </a:lnTo>
                  <a:lnTo>
                    <a:pt x="280" y="24"/>
                  </a:lnTo>
                  <a:lnTo>
                    <a:pt x="336" y="32"/>
                  </a:lnTo>
                  <a:lnTo>
                    <a:pt x="340" y="32"/>
                  </a:lnTo>
                  <a:lnTo>
                    <a:pt x="380" y="36"/>
                  </a:lnTo>
                  <a:lnTo>
                    <a:pt x="432" y="40"/>
                  </a:lnTo>
                  <a:lnTo>
                    <a:pt x="464" y="44"/>
                  </a:lnTo>
                  <a:lnTo>
                    <a:pt x="516" y="52"/>
                  </a:lnTo>
                  <a:lnTo>
                    <a:pt x="524" y="52"/>
                  </a:lnTo>
                  <a:lnTo>
                    <a:pt x="648" y="64"/>
                  </a:lnTo>
                  <a:lnTo>
                    <a:pt x="748" y="68"/>
                  </a:lnTo>
                  <a:lnTo>
                    <a:pt x="756" y="72"/>
                  </a:lnTo>
                  <a:lnTo>
                    <a:pt x="752" y="140"/>
                  </a:lnTo>
                  <a:lnTo>
                    <a:pt x="748" y="140"/>
                  </a:lnTo>
                  <a:lnTo>
                    <a:pt x="744" y="200"/>
                  </a:lnTo>
                  <a:lnTo>
                    <a:pt x="740" y="244"/>
                  </a:lnTo>
                  <a:lnTo>
                    <a:pt x="740" y="260"/>
                  </a:lnTo>
                  <a:lnTo>
                    <a:pt x="736" y="320"/>
                  </a:lnTo>
                  <a:lnTo>
                    <a:pt x="732" y="348"/>
                  </a:lnTo>
                  <a:lnTo>
                    <a:pt x="732" y="380"/>
                  </a:lnTo>
                  <a:lnTo>
                    <a:pt x="728" y="440"/>
                  </a:lnTo>
                  <a:lnTo>
                    <a:pt x="720" y="504"/>
                  </a:lnTo>
                  <a:lnTo>
                    <a:pt x="720" y="540"/>
                  </a:lnTo>
                  <a:lnTo>
                    <a:pt x="716" y="568"/>
                  </a:lnTo>
                  <a:lnTo>
                    <a:pt x="712" y="624"/>
                  </a:lnTo>
                  <a:lnTo>
                    <a:pt x="704" y="684"/>
                  </a:lnTo>
                  <a:lnTo>
                    <a:pt x="700" y="744"/>
                  </a:lnTo>
                  <a:lnTo>
                    <a:pt x="700" y="756"/>
                  </a:lnTo>
                  <a:lnTo>
                    <a:pt x="668" y="752"/>
                  </a:lnTo>
                  <a:lnTo>
                    <a:pt x="624" y="748"/>
                  </a:lnTo>
                  <a:lnTo>
                    <a:pt x="592" y="748"/>
                  </a:lnTo>
                  <a:lnTo>
                    <a:pt x="588" y="748"/>
                  </a:lnTo>
                  <a:lnTo>
                    <a:pt x="492" y="740"/>
                  </a:lnTo>
                  <a:lnTo>
                    <a:pt x="484" y="736"/>
                  </a:lnTo>
                  <a:lnTo>
                    <a:pt x="360" y="724"/>
                  </a:lnTo>
                  <a:lnTo>
                    <a:pt x="316" y="720"/>
                  </a:lnTo>
                  <a:lnTo>
                    <a:pt x="288" y="716"/>
                  </a:lnTo>
                  <a:lnTo>
                    <a:pt x="284" y="720"/>
                  </a:lnTo>
                  <a:lnTo>
                    <a:pt x="288" y="720"/>
                  </a:lnTo>
                  <a:lnTo>
                    <a:pt x="288" y="728"/>
                  </a:lnTo>
                  <a:lnTo>
                    <a:pt x="284" y="732"/>
                  </a:lnTo>
                  <a:lnTo>
                    <a:pt x="288" y="740"/>
                  </a:lnTo>
                  <a:lnTo>
                    <a:pt x="288" y="744"/>
                  </a:lnTo>
                  <a:lnTo>
                    <a:pt x="296" y="748"/>
                  </a:lnTo>
                  <a:lnTo>
                    <a:pt x="208" y="736"/>
                  </a:lnTo>
                  <a:lnTo>
                    <a:pt x="104" y="724"/>
                  </a:lnTo>
                  <a:lnTo>
                    <a:pt x="96" y="784"/>
                  </a:lnTo>
                  <a:lnTo>
                    <a:pt x="0" y="772"/>
                  </a:lnTo>
                  <a:lnTo>
                    <a:pt x="20" y="6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1" name="Freeform 46"/>
            <p:cNvSpPr>
              <a:spLocks/>
            </p:cNvSpPr>
            <p:nvPr/>
          </p:nvSpPr>
          <p:spPr bwMode="auto">
            <a:xfrm>
              <a:off x="3086261" y="2665214"/>
              <a:ext cx="257642" cy="396297"/>
            </a:xfrm>
            <a:custGeom>
              <a:avLst/>
              <a:gdLst>
                <a:gd name="T0" fmla="*/ 2147483647 w 420"/>
                <a:gd name="T1" fmla="*/ 2147483647 h 676"/>
                <a:gd name="T2" fmla="*/ 2147483647 w 420"/>
                <a:gd name="T3" fmla="*/ 2147483647 h 676"/>
                <a:gd name="T4" fmla="*/ 2147483647 w 420"/>
                <a:gd name="T5" fmla="*/ 2147483647 h 676"/>
                <a:gd name="T6" fmla="*/ 2147483647 w 420"/>
                <a:gd name="T7" fmla="*/ 2147483647 h 676"/>
                <a:gd name="T8" fmla="*/ 2147483647 w 420"/>
                <a:gd name="T9" fmla="*/ 2147483647 h 676"/>
                <a:gd name="T10" fmla="*/ 2147483647 w 420"/>
                <a:gd name="T11" fmla="*/ 2147483647 h 676"/>
                <a:gd name="T12" fmla="*/ 2147483647 w 420"/>
                <a:gd name="T13" fmla="*/ 2147483647 h 676"/>
                <a:gd name="T14" fmla="*/ 2147483647 w 420"/>
                <a:gd name="T15" fmla="*/ 2147483647 h 676"/>
                <a:gd name="T16" fmla="*/ 2147483647 w 420"/>
                <a:gd name="T17" fmla="*/ 2147483647 h 676"/>
                <a:gd name="T18" fmla="*/ 2147483647 w 420"/>
                <a:gd name="T19" fmla="*/ 2147483647 h 676"/>
                <a:gd name="T20" fmla="*/ 2147483647 w 420"/>
                <a:gd name="T21" fmla="*/ 2147483647 h 676"/>
                <a:gd name="T22" fmla="*/ 2147483647 w 420"/>
                <a:gd name="T23" fmla="*/ 2147483647 h 676"/>
                <a:gd name="T24" fmla="*/ 2147483647 w 420"/>
                <a:gd name="T25" fmla="*/ 2147483647 h 676"/>
                <a:gd name="T26" fmla="*/ 2147483647 w 420"/>
                <a:gd name="T27" fmla="*/ 2147483647 h 676"/>
                <a:gd name="T28" fmla="*/ 2147483647 w 420"/>
                <a:gd name="T29" fmla="*/ 2147483647 h 676"/>
                <a:gd name="T30" fmla="*/ 2147483647 w 420"/>
                <a:gd name="T31" fmla="*/ 2147483647 h 676"/>
                <a:gd name="T32" fmla="*/ 2147483647 w 420"/>
                <a:gd name="T33" fmla="*/ 2147483647 h 676"/>
                <a:gd name="T34" fmla="*/ 2147483647 w 420"/>
                <a:gd name="T35" fmla="*/ 2147483647 h 676"/>
                <a:gd name="T36" fmla="*/ 2147483647 w 420"/>
                <a:gd name="T37" fmla="*/ 2147483647 h 676"/>
                <a:gd name="T38" fmla="*/ 2147483647 w 420"/>
                <a:gd name="T39" fmla="*/ 2147483647 h 676"/>
                <a:gd name="T40" fmla="*/ 2147483647 w 420"/>
                <a:gd name="T41" fmla="*/ 2147483647 h 676"/>
                <a:gd name="T42" fmla="*/ 2147483647 w 420"/>
                <a:gd name="T43" fmla="*/ 2147483647 h 676"/>
                <a:gd name="T44" fmla="*/ 2147483647 w 420"/>
                <a:gd name="T45" fmla="*/ 2147483647 h 676"/>
                <a:gd name="T46" fmla="*/ 2147483647 w 420"/>
                <a:gd name="T47" fmla="*/ 2147483647 h 676"/>
                <a:gd name="T48" fmla="*/ 2147483647 w 420"/>
                <a:gd name="T49" fmla="*/ 2147483647 h 676"/>
                <a:gd name="T50" fmla="*/ 2147483647 w 420"/>
                <a:gd name="T51" fmla="*/ 2147483647 h 676"/>
                <a:gd name="T52" fmla="*/ 2147483647 w 420"/>
                <a:gd name="T53" fmla="*/ 2147483647 h 676"/>
                <a:gd name="T54" fmla="*/ 2147483647 w 420"/>
                <a:gd name="T55" fmla="*/ 2147483647 h 676"/>
                <a:gd name="T56" fmla="*/ 2147483647 w 420"/>
                <a:gd name="T57" fmla="*/ 2147483647 h 676"/>
                <a:gd name="T58" fmla="*/ 2147483647 w 420"/>
                <a:gd name="T59" fmla="*/ 2147483647 h 676"/>
                <a:gd name="T60" fmla="*/ 2147483647 w 420"/>
                <a:gd name="T61" fmla="*/ 2147483647 h 676"/>
                <a:gd name="T62" fmla="*/ 2147483647 w 420"/>
                <a:gd name="T63" fmla="*/ 2147483647 h 676"/>
                <a:gd name="T64" fmla="*/ 2147483647 w 420"/>
                <a:gd name="T65" fmla="*/ 2147483647 h 676"/>
                <a:gd name="T66" fmla="*/ 2147483647 w 420"/>
                <a:gd name="T67" fmla="*/ 2147483647 h 676"/>
                <a:gd name="T68" fmla="*/ 2147483647 w 420"/>
                <a:gd name="T69" fmla="*/ 2147483647 h 676"/>
                <a:gd name="T70" fmla="*/ 2147483647 w 420"/>
                <a:gd name="T71" fmla="*/ 2147483647 h 676"/>
                <a:gd name="T72" fmla="*/ 2147483647 w 420"/>
                <a:gd name="T73" fmla="*/ 2147483647 h 676"/>
                <a:gd name="T74" fmla="*/ 2147483647 w 420"/>
                <a:gd name="T75" fmla="*/ 2147483647 h 676"/>
                <a:gd name="T76" fmla="*/ 2147483647 w 420"/>
                <a:gd name="T77" fmla="*/ 2147483647 h 676"/>
                <a:gd name="T78" fmla="*/ 2147483647 w 420"/>
                <a:gd name="T79" fmla="*/ 2147483647 h 676"/>
                <a:gd name="T80" fmla="*/ 2147483647 w 420"/>
                <a:gd name="T81" fmla="*/ 2147483647 h 676"/>
                <a:gd name="T82" fmla="*/ 2147483647 w 420"/>
                <a:gd name="T83" fmla="*/ 2147483647 h 676"/>
                <a:gd name="T84" fmla="*/ 2147483647 w 420"/>
                <a:gd name="T85" fmla="*/ 2147483647 h 6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0"/>
                <a:gd name="T130" fmla="*/ 0 h 676"/>
                <a:gd name="T131" fmla="*/ 420 w 420"/>
                <a:gd name="T132" fmla="*/ 676 h 6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0" h="676">
                  <a:moveTo>
                    <a:pt x="396" y="404"/>
                  </a:moveTo>
                  <a:lnTo>
                    <a:pt x="392" y="416"/>
                  </a:lnTo>
                  <a:lnTo>
                    <a:pt x="392" y="424"/>
                  </a:lnTo>
                  <a:lnTo>
                    <a:pt x="392" y="432"/>
                  </a:lnTo>
                  <a:lnTo>
                    <a:pt x="396" y="440"/>
                  </a:lnTo>
                  <a:lnTo>
                    <a:pt x="396" y="444"/>
                  </a:lnTo>
                  <a:lnTo>
                    <a:pt x="404" y="452"/>
                  </a:lnTo>
                  <a:lnTo>
                    <a:pt x="404" y="460"/>
                  </a:lnTo>
                  <a:lnTo>
                    <a:pt x="408" y="468"/>
                  </a:lnTo>
                  <a:lnTo>
                    <a:pt x="404" y="472"/>
                  </a:lnTo>
                  <a:lnTo>
                    <a:pt x="404" y="476"/>
                  </a:lnTo>
                  <a:lnTo>
                    <a:pt x="404" y="488"/>
                  </a:lnTo>
                  <a:lnTo>
                    <a:pt x="404" y="492"/>
                  </a:lnTo>
                  <a:lnTo>
                    <a:pt x="404" y="496"/>
                  </a:lnTo>
                  <a:lnTo>
                    <a:pt x="404" y="500"/>
                  </a:lnTo>
                  <a:lnTo>
                    <a:pt x="404" y="508"/>
                  </a:lnTo>
                  <a:lnTo>
                    <a:pt x="404" y="512"/>
                  </a:lnTo>
                  <a:lnTo>
                    <a:pt x="404" y="516"/>
                  </a:lnTo>
                  <a:lnTo>
                    <a:pt x="408" y="516"/>
                  </a:lnTo>
                  <a:lnTo>
                    <a:pt x="412" y="520"/>
                  </a:lnTo>
                  <a:lnTo>
                    <a:pt x="416" y="528"/>
                  </a:lnTo>
                  <a:lnTo>
                    <a:pt x="420" y="536"/>
                  </a:lnTo>
                  <a:lnTo>
                    <a:pt x="364" y="544"/>
                  </a:lnTo>
                  <a:lnTo>
                    <a:pt x="300" y="552"/>
                  </a:lnTo>
                  <a:lnTo>
                    <a:pt x="280" y="552"/>
                  </a:lnTo>
                  <a:lnTo>
                    <a:pt x="260" y="556"/>
                  </a:lnTo>
                  <a:lnTo>
                    <a:pt x="220" y="560"/>
                  </a:lnTo>
                  <a:lnTo>
                    <a:pt x="212" y="560"/>
                  </a:lnTo>
                  <a:lnTo>
                    <a:pt x="168" y="564"/>
                  </a:lnTo>
                  <a:lnTo>
                    <a:pt x="116" y="568"/>
                  </a:lnTo>
                  <a:lnTo>
                    <a:pt x="116" y="572"/>
                  </a:lnTo>
                  <a:lnTo>
                    <a:pt x="116" y="584"/>
                  </a:lnTo>
                  <a:lnTo>
                    <a:pt x="116" y="588"/>
                  </a:lnTo>
                  <a:lnTo>
                    <a:pt x="124" y="596"/>
                  </a:lnTo>
                  <a:lnTo>
                    <a:pt x="128" y="600"/>
                  </a:lnTo>
                  <a:lnTo>
                    <a:pt x="136" y="608"/>
                  </a:lnTo>
                  <a:lnTo>
                    <a:pt x="140" y="608"/>
                  </a:lnTo>
                  <a:lnTo>
                    <a:pt x="144" y="612"/>
                  </a:lnTo>
                  <a:lnTo>
                    <a:pt x="144" y="616"/>
                  </a:lnTo>
                  <a:lnTo>
                    <a:pt x="144" y="628"/>
                  </a:lnTo>
                  <a:lnTo>
                    <a:pt x="140" y="632"/>
                  </a:lnTo>
                  <a:lnTo>
                    <a:pt x="144" y="636"/>
                  </a:lnTo>
                  <a:lnTo>
                    <a:pt x="144" y="640"/>
                  </a:lnTo>
                  <a:lnTo>
                    <a:pt x="140" y="652"/>
                  </a:lnTo>
                  <a:lnTo>
                    <a:pt x="124" y="660"/>
                  </a:lnTo>
                  <a:lnTo>
                    <a:pt x="124" y="668"/>
                  </a:lnTo>
                  <a:lnTo>
                    <a:pt x="104" y="676"/>
                  </a:lnTo>
                  <a:lnTo>
                    <a:pt x="76" y="676"/>
                  </a:lnTo>
                  <a:lnTo>
                    <a:pt x="104" y="668"/>
                  </a:lnTo>
                  <a:lnTo>
                    <a:pt x="108" y="664"/>
                  </a:lnTo>
                  <a:lnTo>
                    <a:pt x="88" y="648"/>
                  </a:lnTo>
                  <a:lnTo>
                    <a:pt x="84" y="624"/>
                  </a:lnTo>
                  <a:lnTo>
                    <a:pt x="72" y="608"/>
                  </a:lnTo>
                  <a:lnTo>
                    <a:pt x="60" y="664"/>
                  </a:lnTo>
                  <a:lnTo>
                    <a:pt x="40" y="656"/>
                  </a:lnTo>
                  <a:lnTo>
                    <a:pt x="28" y="660"/>
                  </a:lnTo>
                  <a:lnTo>
                    <a:pt x="24" y="612"/>
                  </a:lnTo>
                  <a:lnTo>
                    <a:pt x="20" y="576"/>
                  </a:lnTo>
                  <a:lnTo>
                    <a:pt x="16" y="560"/>
                  </a:lnTo>
                  <a:lnTo>
                    <a:pt x="12" y="516"/>
                  </a:lnTo>
                  <a:lnTo>
                    <a:pt x="8" y="480"/>
                  </a:lnTo>
                  <a:lnTo>
                    <a:pt x="4" y="456"/>
                  </a:lnTo>
                  <a:lnTo>
                    <a:pt x="4" y="408"/>
                  </a:lnTo>
                  <a:lnTo>
                    <a:pt x="4" y="396"/>
                  </a:lnTo>
                  <a:lnTo>
                    <a:pt x="8" y="360"/>
                  </a:lnTo>
                  <a:lnTo>
                    <a:pt x="8" y="312"/>
                  </a:lnTo>
                  <a:lnTo>
                    <a:pt x="8" y="304"/>
                  </a:lnTo>
                  <a:lnTo>
                    <a:pt x="8" y="260"/>
                  </a:lnTo>
                  <a:lnTo>
                    <a:pt x="8" y="228"/>
                  </a:lnTo>
                  <a:lnTo>
                    <a:pt x="8" y="200"/>
                  </a:lnTo>
                  <a:lnTo>
                    <a:pt x="12" y="156"/>
                  </a:lnTo>
                  <a:lnTo>
                    <a:pt x="12" y="152"/>
                  </a:lnTo>
                  <a:lnTo>
                    <a:pt x="12" y="120"/>
                  </a:lnTo>
                  <a:lnTo>
                    <a:pt x="12" y="100"/>
                  </a:lnTo>
                  <a:lnTo>
                    <a:pt x="12" y="84"/>
                  </a:lnTo>
                  <a:lnTo>
                    <a:pt x="16" y="40"/>
                  </a:lnTo>
                  <a:lnTo>
                    <a:pt x="12" y="40"/>
                  </a:lnTo>
                  <a:lnTo>
                    <a:pt x="8" y="36"/>
                  </a:lnTo>
                  <a:lnTo>
                    <a:pt x="0" y="24"/>
                  </a:lnTo>
                  <a:lnTo>
                    <a:pt x="24" y="20"/>
                  </a:lnTo>
                  <a:lnTo>
                    <a:pt x="68" y="20"/>
                  </a:lnTo>
                  <a:lnTo>
                    <a:pt x="108" y="16"/>
                  </a:lnTo>
                  <a:lnTo>
                    <a:pt x="112" y="16"/>
                  </a:lnTo>
                  <a:lnTo>
                    <a:pt x="152" y="12"/>
                  </a:lnTo>
                  <a:lnTo>
                    <a:pt x="160" y="12"/>
                  </a:lnTo>
                  <a:lnTo>
                    <a:pt x="212" y="8"/>
                  </a:lnTo>
                  <a:lnTo>
                    <a:pt x="260" y="4"/>
                  </a:lnTo>
                  <a:lnTo>
                    <a:pt x="288" y="0"/>
                  </a:lnTo>
                  <a:lnTo>
                    <a:pt x="292" y="16"/>
                  </a:lnTo>
                  <a:lnTo>
                    <a:pt x="304" y="48"/>
                  </a:lnTo>
                  <a:lnTo>
                    <a:pt x="304" y="56"/>
                  </a:lnTo>
                  <a:lnTo>
                    <a:pt x="308" y="64"/>
                  </a:lnTo>
                  <a:lnTo>
                    <a:pt x="316" y="92"/>
                  </a:lnTo>
                  <a:lnTo>
                    <a:pt x="324" y="120"/>
                  </a:lnTo>
                  <a:lnTo>
                    <a:pt x="328" y="140"/>
                  </a:lnTo>
                  <a:lnTo>
                    <a:pt x="332" y="144"/>
                  </a:lnTo>
                  <a:lnTo>
                    <a:pt x="340" y="180"/>
                  </a:lnTo>
                  <a:lnTo>
                    <a:pt x="344" y="200"/>
                  </a:lnTo>
                  <a:lnTo>
                    <a:pt x="348" y="208"/>
                  </a:lnTo>
                  <a:lnTo>
                    <a:pt x="360" y="248"/>
                  </a:lnTo>
                  <a:lnTo>
                    <a:pt x="360" y="252"/>
                  </a:lnTo>
                  <a:lnTo>
                    <a:pt x="368" y="284"/>
                  </a:lnTo>
                  <a:lnTo>
                    <a:pt x="372" y="292"/>
                  </a:lnTo>
                  <a:lnTo>
                    <a:pt x="376" y="296"/>
                  </a:lnTo>
                  <a:lnTo>
                    <a:pt x="376" y="300"/>
                  </a:lnTo>
                  <a:lnTo>
                    <a:pt x="380" y="300"/>
                  </a:lnTo>
                  <a:lnTo>
                    <a:pt x="380" y="308"/>
                  </a:lnTo>
                  <a:lnTo>
                    <a:pt x="384" y="308"/>
                  </a:lnTo>
                  <a:lnTo>
                    <a:pt x="380" y="312"/>
                  </a:lnTo>
                  <a:lnTo>
                    <a:pt x="384" y="316"/>
                  </a:lnTo>
                  <a:lnTo>
                    <a:pt x="384" y="320"/>
                  </a:lnTo>
                  <a:lnTo>
                    <a:pt x="388" y="324"/>
                  </a:lnTo>
                  <a:lnTo>
                    <a:pt x="396" y="328"/>
                  </a:lnTo>
                  <a:lnTo>
                    <a:pt x="396" y="340"/>
                  </a:lnTo>
                  <a:lnTo>
                    <a:pt x="400" y="340"/>
                  </a:lnTo>
                  <a:lnTo>
                    <a:pt x="400" y="348"/>
                  </a:lnTo>
                  <a:lnTo>
                    <a:pt x="396" y="352"/>
                  </a:lnTo>
                  <a:lnTo>
                    <a:pt x="396" y="356"/>
                  </a:lnTo>
                  <a:lnTo>
                    <a:pt x="408" y="360"/>
                  </a:lnTo>
                  <a:lnTo>
                    <a:pt x="412" y="364"/>
                  </a:lnTo>
                  <a:lnTo>
                    <a:pt x="408" y="364"/>
                  </a:lnTo>
                  <a:lnTo>
                    <a:pt x="408" y="368"/>
                  </a:lnTo>
                  <a:lnTo>
                    <a:pt x="404" y="372"/>
                  </a:lnTo>
                  <a:lnTo>
                    <a:pt x="400" y="376"/>
                  </a:lnTo>
                  <a:lnTo>
                    <a:pt x="400" y="380"/>
                  </a:lnTo>
                  <a:lnTo>
                    <a:pt x="396" y="384"/>
                  </a:lnTo>
                  <a:lnTo>
                    <a:pt x="396" y="388"/>
                  </a:lnTo>
                  <a:lnTo>
                    <a:pt x="396" y="392"/>
                  </a:lnTo>
                  <a:lnTo>
                    <a:pt x="396" y="396"/>
                  </a:lnTo>
                  <a:lnTo>
                    <a:pt x="396" y="400"/>
                  </a:lnTo>
                  <a:lnTo>
                    <a:pt x="396" y="4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2" name="Freeform 47"/>
            <p:cNvSpPr>
              <a:spLocks/>
            </p:cNvSpPr>
            <p:nvPr/>
          </p:nvSpPr>
          <p:spPr bwMode="auto">
            <a:xfrm>
              <a:off x="2863091" y="2678998"/>
              <a:ext cx="239498" cy="392851"/>
            </a:xfrm>
            <a:custGeom>
              <a:avLst/>
              <a:gdLst>
                <a:gd name="T0" fmla="*/ 2147483647 w 388"/>
                <a:gd name="T1" fmla="*/ 2147483647 h 672"/>
                <a:gd name="T2" fmla="*/ 2147483647 w 388"/>
                <a:gd name="T3" fmla="*/ 2147483647 h 672"/>
                <a:gd name="T4" fmla="*/ 2147483647 w 388"/>
                <a:gd name="T5" fmla="*/ 2147483647 h 672"/>
                <a:gd name="T6" fmla="*/ 2147483647 w 388"/>
                <a:gd name="T7" fmla="*/ 2147483647 h 672"/>
                <a:gd name="T8" fmla="*/ 2147483647 w 388"/>
                <a:gd name="T9" fmla="*/ 2147483647 h 672"/>
                <a:gd name="T10" fmla="*/ 2147483647 w 388"/>
                <a:gd name="T11" fmla="*/ 2147483647 h 672"/>
                <a:gd name="T12" fmla="*/ 2147483647 w 388"/>
                <a:gd name="T13" fmla="*/ 2147483647 h 672"/>
                <a:gd name="T14" fmla="*/ 2147483647 w 388"/>
                <a:gd name="T15" fmla="*/ 2147483647 h 672"/>
                <a:gd name="T16" fmla="*/ 2147483647 w 388"/>
                <a:gd name="T17" fmla="*/ 2147483647 h 672"/>
                <a:gd name="T18" fmla="*/ 2147483647 w 388"/>
                <a:gd name="T19" fmla="*/ 2147483647 h 672"/>
                <a:gd name="T20" fmla="*/ 2147483647 w 388"/>
                <a:gd name="T21" fmla="*/ 2147483647 h 672"/>
                <a:gd name="T22" fmla="*/ 2147483647 w 388"/>
                <a:gd name="T23" fmla="*/ 2147483647 h 672"/>
                <a:gd name="T24" fmla="*/ 2147483647 w 388"/>
                <a:gd name="T25" fmla="*/ 2147483647 h 672"/>
                <a:gd name="T26" fmla="*/ 2147483647 w 388"/>
                <a:gd name="T27" fmla="*/ 2147483647 h 672"/>
                <a:gd name="T28" fmla="*/ 2147483647 w 388"/>
                <a:gd name="T29" fmla="*/ 2147483647 h 672"/>
                <a:gd name="T30" fmla="*/ 2147483647 w 388"/>
                <a:gd name="T31" fmla="*/ 2147483647 h 672"/>
                <a:gd name="T32" fmla="*/ 2147483647 w 388"/>
                <a:gd name="T33" fmla="*/ 2147483647 h 672"/>
                <a:gd name="T34" fmla="*/ 2147483647 w 388"/>
                <a:gd name="T35" fmla="*/ 2147483647 h 672"/>
                <a:gd name="T36" fmla="*/ 2147483647 w 388"/>
                <a:gd name="T37" fmla="*/ 2147483647 h 672"/>
                <a:gd name="T38" fmla="*/ 2147483647 w 388"/>
                <a:gd name="T39" fmla="*/ 2147483647 h 672"/>
                <a:gd name="T40" fmla="*/ 2147483647 w 388"/>
                <a:gd name="T41" fmla="*/ 2147483647 h 672"/>
                <a:gd name="T42" fmla="*/ 2147483647 w 388"/>
                <a:gd name="T43" fmla="*/ 2147483647 h 672"/>
                <a:gd name="T44" fmla="*/ 2147483647 w 388"/>
                <a:gd name="T45" fmla="*/ 2147483647 h 672"/>
                <a:gd name="T46" fmla="*/ 2147483647 w 388"/>
                <a:gd name="T47" fmla="*/ 2147483647 h 672"/>
                <a:gd name="T48" fmla="*/ 2147483647 w 388"/>
                <a:gd name="T49" fmla="*/ 2147483647 h 672"/>
                <a:gd name="T50" fmla="*/ 2147483647 w 388"/>
                <a:gd name="T51" fmla="*/ 2147483647 h 672"/>
                <a:gd name="T52" fmla="*/ 2147483647 w 388"/>
                <a:gd name="T53" fmla="*/ 2147483647 h 672"/>
                <a:gd name="T54" fmla="*/ 2147483647 w 388"/>
                <a:gd name="T55" fmla="*/ 2147483647 h 672"/>
                <a:gd name="T56" fmla="*/ 2147483647 w 388"/>
                <a:gd name="T57" fmla="*/ 2147483647 h 672"/>
                <a:gd name="T58" fmla="*/ 2147483647 w 388"/>
                <a:gd name="T59" fmla="*/ 2147483647 h 672"/>
                <a:gd name="T60" fmla="*/ 2147483647 w 388"/>
                <a:gd name="T61" fmla="*/ 2147483647 h 672"/>
                <a:gd name="T62" fmla="*/ 2147483647 w 388"/>
                <a:gd name="T63" fmla="*/ 2147483647 h 672"/>
                <a:gd name="T64" fmla="*/ 2147483647 w 388"/>
                <a:gd name="T65" fmla="*/ 2147483647 h 672"/>
                <a:gd name="T66" fmla="*/ 2147483647 w 388"/>
                <a:gd name="T67" fmla="*/ 2147483647 h 672"/>
                <a:gd name="T68" fmla="*/ 2147483647 w 388"/>
                <a:gd name="T69" fmla="*/ 2147483647 h 672"/>
                <a:gd name="T70" fmla="*/ 2147483647 w 388"/>
                <a:gd name="T71" fmla="*/ 2147483647 h 672"/>
                <a:gd name="T72" fmla="*/ 2147483647 w 388"/>
                <a:gd name="T73" fmla="*/ 2147483647 h 672"/>
                <a:gd name="T74" fmla="*/ 2147483647 w 388"/>
                <a:gd name="T75" fmla="*/ 2147483647 h 672"/>
                <a:gd name="T76" fmla="*/ 2147483647 w 388"/>
                <a:gd name="T77" fmla="*/ 2147483647 h 672"/>
                <a:gd name="T78" fmla="*/ 2147483647 w 388"/>
                <a:gd name="T79" fmla="*/ 2147483647 h 672"/>
                <a:gd name="T80" fmla="*/ 2147483647 w 388"/>
                <a:gd name="T81" fmla="*/ 2147483647 h 672"/>
                <a:gd name="T82" fmla="*/ 2147483647 w 388"/>
                <a:gd name="T83" fmla="*/ 2147483647 h 672"/>
                <a:gd name="T84" fmla="*/ 2147483647 w 388"/>
                <a:gd name="T85" fmla="*/ 2147483647 h 672"/>
                <a:gd name="T86" fmla="*/ 2147483647 w 388"/>
                <a:gd name="T87" fmla="*/ 2147483647 h 672"/>
                <a:gd name="T88" fmla="*/ 2147483647 w 388"/>
                <a:gd name="T89" fmla="*/ 2147483647 h 672"/>
                <a:gd name="T90" fmla="*/ 2147483647 w 388"/>
                <a:gd name="T91" fmla="*/ 2147483647 h 672"/>
                <a:gd name="T92" fmla="*/ 2147483647 w 388"/>
                <a:gd name="T93" fmla="*/ 2147483647 h 672"/>
                <a:gd name="T94" fmla="*/ 2147483647 w 388"/>
                <a:gd name="T95" fmla="*/ 2147483647 h 672"/>
                <a:gd name="T96" fmla="*/ 2147483647 w 388"/>
                <a:gd name="T97" fmla="*/ 2147483647 h 672"/>
                <a:gd name="T98" fmla="*/ 2147483647 w 388"/>
                <a:gd name="T99" fmla="*/ 2147483647 h 672"/>
                <a:gd name="T100" fmla="*/ 2147483647 w 388"/>
                <a:gd name="T101" fmla="*/ 2147483647 h 672"/>
                <a:gd name="T102" fmla="*/ 2147483647 w 388"/>
                <a:gd name="T103" fmla="*/ 2147483647 h 672"/>
                <a:gd name="T104" fmla="*/ 2147483647 w 388"/>
                <a:gd name="T105" fmla="*/ 2147483647 h 672"/>
                <a:gd name="T106" fmla="*/ 2147483647 w 388"/>
                <a:gd name="T107" fmla="*/ 2147483647 h 672"/>
                <a:gd name="T108" fmla="*/ 2147483647 w 388"/>
                <a:gd name="T109" fmla="*/ 2147483647 h 672"/>
                <a:gd name="T110" fmla="*/ 2147483647 w 388"/>
                <a:gd name="T111" fmla="*/ 2147483647 h 672"/>
                <a:gd name="T112" fmla="*/ 2147483647 w 388"/>
                <a:gd name="T113" fmla="*/ 2147483647 h 672"/>
                <a:gd name="T114" fmla="*/ 2147483647 w 388"/>
                <a:gd name="T115" fmla="*/ 2147483647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8"/>
                <a:gd name="T175" fmla="*/ 0 h 672"/>
                <a:gd name="T176" fmla="*/ 388 w 388"/>
                <a:gd name="T177" fmla="*/ 672 h 6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8" h="672">
                  <a:moveTo>
                    <a:pt x="372" y="492"/>
                  </a:moveTo>
                  <a:lnTo>
                    <a:pt x="376" y="536"/>
                  </a:lnTo>
                  <a:lnTo>
                    <a:pt x="380" y="552"/>
                  </a:lnTo>
                  <a:lnTo>
                    <a:pt x="384" y="588"/>
                  </a:lnTo>
                  <a:lnTo>
                    <a:pt x="388" y="636"/>
                  </a:lnTo>
                  <a:lnTo>
                    <a:pt x="388" y="640"/>
                  </a:lnTo>
                  <a:lnTo>
                    <a:pt x="384" y="644"/>
                  </a:lnTo>
                  <a:lnTo>
                    <a:pt x="368" y="636"/>
                  </a:lnTo>
                  <a:lnTo>
                    <a:pt x="356" y="644"/>
                  </a:lnTo>
                  <a:lnTo>
                    <a:pt x="332" y="632"/>
                  </a:lnTo>
                  <a:lnTo>
                    <a:pt x="328" y="636"/>
                  </a:lnTo>
                  <a:lnTo>
                    <a:pt x="332" y="640"/>
                  </a:lnTo>
                  <a:lnTo>
                    <a:pt x="288" y="652"/>
                  </a:lnTo>
                  <a:lnTo>
                    <a:pt x="288" y="644"/>
                  </a:lnTo>
                  <a:lnTo>
                    <a:pt x="280" y="644"/>
                  </a:lnTo>
                  <a:lnTo>
                    <a:pt x="276" y="648"/>
                  </a:lnTo>
                  <a:lnTo>
                    <a:pt x="280" y="652"/>
                  </a:lnTo>
                  <a:lnTo>
                    <a:pt x="272" y="664"/>
                  </a:lnTo>
                  <a:lnTo>
                    <a:pt x="268" y="668"/>
                  </a:lnTo>
                  <a:lnTo>
                    <a:pt x="252" y="672"/>
                  </a:lnTo>
                  <a:lnTo>
                    <a:pt x="248" y="664"/>
                  </a:lnTo>
                  <a:lnTo>
                    <a:pt x="244" y="660"/>
                  </a:lnTo>
                  <a:lnTo>
                    <a:pt x="244" y="656"/>
                  </a:lnTo>
                  <a:lnTo>
                    <a:pt x="248" y="656"/>
                  </a:lnTo>
                  <a:lnTo>
                    <a:pt x="244" y="652"/>
                  </a:lnTo>
                  <a:lnTo>
                    <a:pt x="240" y="648"/>
                  </a:lnTo>
                  <a:lnTo>
                    <a:pt x="240" y="644"/>
                  </a:lnTo>
                  <a:lnTo>
                    <a:pt x="240" y="640"/>
                  </a:lnTo>
                  <a:lnTo>
                    <a:pt x="236" y="636"/>
                  </a:lnTo>
                  <a:lnTo>
                    <a:pt x="236" y="632"/>
                  </a:lnTo>
                  <a:lnTo>
                    <a:pt x="232" y="632"/>
                  </a:lnTo>
                  <a:lnTo>
                    <a:pt x="228" y="628"/>
                  </a:lnTo>
                  <a:lnTo>
                    <a:pt x="228" y="624"/>
                  </a:lnTo>
                  <a:lnTo>
                    <a:pt x="224" y="624"/>
                  </a:lnTo>
                  <a:lnTo>
                    <a:pt x="220" y="616"/>
                  </a:lnTo>
                  <a:lnTo>
                    <a:pt x="220" y="612"/>
                  </a:lnTo>
                  <a:lnTo>
                    <a:pt x="220" y="608"/>
                  </a:lnTo>
                  <a:lnTo>
                    <a:pt x="216" y="608"/>
                  </a:lnTo>
                  <a:lnTo>
                    <a:pt x="216" y="604"/>
                  </a:lnTo>
                  <a:lnTo>
                    <a:pt x="216" y="600"/>
                  </a:lnTo>
                  <a:lnTo>
                    <a:pt x="220" y="600"/>
                  </a:lnTo>
                  <a:lnTo>
                    <a:pt x="216" y="592"/>
                  </a:lnTo>
                  <a:lnTo>
                    <a:pt x="220" y="588"/>
                  </a:lnTo>
                  <a:lnTo>
                    <a:pt x="224" y="588"/>
                  </a:lnTo>
                  <a:lnTo>
                    <a:pt x="220" y="584"/>
                  </a:lnTo>
                  <a:lnTo>
                    <a:pt x="224" y="584"/>
                  </a:lnTo>
                  <a:lnTo>
                    <a:pt x="224" y="576"/>
                  </a:lnTo>
                  <a:lnTo>
                    <a:pt x="228" y="576"/>
                  </a:lnTo>
                  <a:lnTo>
                    <a:pt x="224" y="576"/>
                  </a:lnTo>
                  <a:lnTo>
                    <a:pt x="228" y="572"/>
                  </a:lnTo>
                  <a:lnTo>
                    <a:pt x="224" y="572"/>
                  </a:lnTo>
                  <a:lnTo>
                    <a:pt x="228" y="568"/>
                  </a:lnTo>
                  <a:lnTo>
                    <a:pt x="228" y="564"/>
                  </a:lnTo>
                  <a:lnTo>
                    <a:pt x="216" y="564"/>
                  </a:lnTo>
                  <a:lnTo>
                    <a:pt x="164" y="564"/>
                  </a:lnTo>
                  <a:lnTo>
                    <a:pt x="156" y="568"/>
                  </a:lnTo>
                  <a:lnTo>
                    <a:pt x="132" y="568"/>
                  </a:lnTo>
                  <a:lnTo>
                    <a:pt x="128" y="568"/>
                  </a:lnTo>
                  <a:lnTo>
                    <a:pt x="100" y="572"/>
                  </a:lnTo>
                  <a:lnTo>
                    <a:pt x="72" y="572"/>
                  </a:lnTo>
                  <a:lnTo>
                    <a:pt x="56" y="572"/>
                  </a:lnTo>
                  <a:lnTo>
                    <a:pt x="4" y="576"/>
                  </a:lnTo>
                  <a:lnTo>
                    <a:pt x="4" y="572"/>
                  </a:lnTo>
                  <a:lnTo>
                    <a:pt x="12" y="572"/>
                  </a:lnTo>
                  <a:lnTo>
                    <a:pt x="12" y="568"/>
                  </a:lnTo>
                  <a:lnTo>
                    <a:pt x="12" y="564"/>
                  </a:lnTo>
                  <a:lnTo>
                    <a:pt x="4" y="556"/>
                  </a:lnTo>
                  <a:lnTo>
                    <a:pt x="8" y="552"/>
                  </a:lnTo>
                  <a:lnTo>
                    <a:pt x="8" y="548"/>
                  </a:lnTo>
                  <a:lnTo>
                    <a:pt x="4" y="544"/>
                  </a:lnTo>
                  <a:lnTo>
                    <a:pt x="0" y="540"/>
                  </a:lnTo>
                  <a:lnTo>
                    <a:pt x="4" y="536"/>
                  </a:lnTo>
                  <a:lnTo>
                    <a:pt x="12" y="540"/>
                  </a:lnTo>
                  <a:lnTo>
                    <a:pt x="16" y="536"/>
                  </a:lnTo>
                  <a:lnTo>
                    <a:pt x="16" y="532"/>
                  </a:lnTo>
                  <a:lnTo>
                    <a:pt x="12" y="528"/>
                  </a:lnTo>
                  <a:lnTo>
                    <a:pt x="12" y="524"/>
                  </a:lnTo>
                  <a:lnTo>
                    <a:pt x="12" y="520"/>
                  </a:lnTo>
                  <a:lnTo>
                    <a:pt x="8" y="516"/>
                  </a:lnTo>
                  <a:lnTo>
                    <a:pt x="12" y="516"/>
                  </a:lnTo>
                  <a:lnTo>
                    <a:pt x="12" y="520"/>
                  </a:lnTo>
                  <a:lnTo>
                    <a:pt x="16" y="520"/>
                  </a:lnTo>
                  <a:lnTo>
                    <a:pt x="20" y="524"/>
                  </a:lnTo>
                  <a:lnTo>
                    <a:pt x="20" y="520"/>
                  </a:lnTo>
                  <a:lnTo>
                    <a:pt x="20" y="516"/>
                  </a:lnTo>
                  <a:lnTo>
                    <a:pt x="16" y="512"/>
                  </a:lnTo>
                  <a:lnTo>
                    <a:pt x="16" y="504"/>
                  </a:lnTo>
                  <a:lnTo>
                    <a:pt x="16" y="500"/>
                  </a:lnTo>
                  <a:lnTo>
                    <a:pt x="20" y="500"/>
                  </a:lnTo>
                  <a:lnTo>
                    <a:pt x="24" y="496"/>
                  </a:lnTo>
                  <a:lnTo>
                    <a:pt x="28" y="492"/>
                  </a:lnTo>
                  <a:lnTo>
                    <a:pt x="24" y="492"/>
                  </a:lnTo>
                  <a:lnTo>
                    <a:pt x="16" y="492"/>
                  </a:lnTo>
                  <a:lnTo>
                    <a:pt x="16" y="488"/>
                  </a:lnTo>
                  <a:lnTo>
                    <a:pt x="16" y="484"/>
                  </a:lnTo>
                  <a:lnTo>
                    <a:pt x="20" y="488"/>
                  </a:lnTo>
                  <a:lnTo>
                    <a:pt x="28" y="488"/>
                  </a:lnTo>
                  <a:lnTo>
                    <a:pt x="28" y="484"/>
                  </a:lnTo>
                  <a:lnTo>
                    <a:pt x="28" y="476"/>
                  </a:lnTo>
                  <a:lnTo>
                    <a:pt x="32" y="472"/>
                  </a:lnTo>
                  <a:lnTo>
                    <a:pt x="40" y="472"/>
                  </a:lnTo>
                  <a:lnTo>
                    <a:pt x="44" y="468"/>
                  </a:lnTo>
                  <a:lnTo>
                    <a:pt x="32" y="468"/>
                  </a:lnTo>
                  <a:lnTo>
                    <a:pt x="32" y="464"/>
                  </a:lnTo>
                  <a:lnTo>
                    <a:pt x="32" y="460"/>
                  </a:lnTo>
                  <a:lnTo>
                    <a:pt x="36" y="456"/>
                  </a:lnTo>
                  <a:lnTo>
                    <a:pt x="40" y="456"/>
                  </a:lnTo>
                  <a:lnTo>
                    <a:pt x="40" y="460"/>
                  </a:lnTo>
                  <a:lnTo>
                    <a:pt x="44" y="460"/>
                  </a:lnTo>
                  <a:lnTo>
                    <a:pt x="40" y="456"/>
                  </a:lnTo>
                  <a:lnTo>
                    <a:pt x="44" y="452"/>
                  </a:lnTo>
                  <a:lnTo>
                    <a:pt x="48" y="448"/>
                  </a:lnTo>
                  <a:lnTo>
                    <a:pt x="52" y="436"/>
                  </a:lnTo>
                  <a:lnTo>
                    <a:pt x="60" y="436"/>
                  </a:lnTo>
                  <a:lnTo>
                    <a:pt x="64" y="432"/>
                  </a:lnTo>
                  <a:lnTo>
                    <a:pt x="60" y="428"/>
                  </a:lnTo>
                  <a:lnTo>
                    <a:pt x="56" y="428"/>
                  </a:lnTo>
                  <a:lnTo>
                    <a:pt x="52" y="424"/>
                  </a:lnTo>
                  <a:lnTo>
                    <a:pt x="56" y="424"/>
                  </a:lnTo>
                  <a:lnTo>
                    <a:pt x="60" y="428"/>
                  </a:lnTo>
                  <a:lnTo>
                    <a:pt x="64" y="428"/>
                  </a:lnTo>
                  <a:lnTo>
                    <a:pt x="64" y="424"/>
                  </a:lnTo>
                  <a:lnTo>
                    <a:pt x="64" y="420"/>
                  </a:lnTo>
                  <a:lnTo>
                    <a:pt x="68" y="416"/>
                  </a:lnTo>
                  <a:lnTo>
                    <a:pt x="68" y="412"/>
                  </a:lnTo>
                  <a:lnTo>
                    <a:pt x="64" y="408"/>
                  </a:lnTo>
                  <a:lnTo>
                    <a:pt x="64" y="412"/>
                  </a:lnTo>
                  <a:lnTo>
                    <a:pt x="64" y="416"/>
                  </a:lnTo>
                  <a:lnTo>
                    <a:pt x="60" y="416"/>
                  </a:lnTo>
                  <a:lnTo>
                    <a:pt x="56" y="416"/>
                  </a:lnTo>
                  <a:lnTo>
                    <a:pt x="52" y="416"/>
                  </a:lnTo>
                  <a:lnTo>
                    <a:pt x="52" y="412"/>
                  </a:lnTo>
                  <a:lnTo>
                    <a:pt x="52" y="408"/>
                  </a:lnTo>
                  <a:lnTo>
                    <a:pt x="56" y="404"/>
                  </a:lnTo>
                  <a:lnTo>
                    <a:pt x="60" y="408"/>
                  </a:lnTo>
                  <a:lnTo>
                    <a:pt x="60" y="404"/>
                  </a:lnTo>
                  <a:lnTo>
                    <a:pt x="64" y="404"/>
                  </a:lnTo>
                  <a:lnTo>
                    <a:pt x="64" y="400"/>
                  </a:lnTo>
                  <a:lnTo>
                    <a:pt x="72" y="404"/>
                  </a:lnTo>
                  <a:lnTo>
                    <a:pt x="72" y="396"/>
                  </a:lnTo>
                  <a:lnTo>
                    <a:pt x="72" y="392"/>
                  </a:lnTo>
                  <a:lnTo>
                    <a:pt x="76" y="392"/>
                  </a:lnTo>
                  <a:lnTo>
                    <a:pt x="80" y="392"/>
                  </a:lnTo>
                  <a:lnTo>
                    <a:pt x="84" y="384"/>
                  </a:lnTo>
                  <a:lnTo>
                    <a:pt x="80" y="380"/>
                  </a:lnTo>
                  <a:lnTo>
                    <a:pt x="80" y="388"/>
                  </a:lnTo>
                  <a:lnTo>
                    <a:pt x="72" y="384"/>
                  </a:lnTo>
                  <a:lnTo>
                    <a:pt x="68" y="384"/>
                  </a:lnTo>
                  <a:lnTo>
                    <a:pt x="68" y="380"/>
                  </a:lnTo>
                  <a:lnTo>
                    <a:pt x="72" y="376"/>
                  </a:lnTo>
                  <a:lnTo>
                    <a:pt x="68" y="372"/>
                  </a:lnTo>
                  <a:lnTo>
                    <a:pt x="64" y="376"/>
                  </a:lnTo>
                  <a:lnTo>
                    <a:pt x="60" y="376"/>
                  </a:lnTo>
                  <a:lnTo>
                    <a:pt x="56" y="368"/>
                  </a:lnTo>
                  <a:lnTo>
                    <a:pt x="52" y="364"/>
                  </a:lnTo>
                  <a:lnTo>
                    <a:pt x="56" y="360"/>
                  </a:lnTo>
                  <a:lnTo>
                    <a:pt x="64" y="368"/>
                  </a:lnTo>
                  <a:lnTo>
                    <a:pt x="68" y="368"/>
                  </a:lnTo>
                  <a:lnTo>
                    <a:pt x="68" y="364"/>
                  </a:lnTo>
                  <a:lnTo>
                    <a:pt x="60" y="360"/>
                  </a:lnTo>
                  <a:lnTo>
                    <a:pt x="60" y="356"/>
                  </a:lnTo>
                  <a:lnTo>
                    <a:pt x="64" y="356"/>
                  </a:lnTo>
                  <a:lnTo>
                    <a:pt x="68" y="352"/>
                  </a:lnTo>
                  <a:lnTo>
                    <a:pt x="68" y="348"/>
                  </a:lnTo>
                  <a:lnTo>
                    <a:pt x="64" y="348"/>
                  </a:lnTo>
                  <a:lnTo>
                    <a:pt x="60" y="352"/>
                  </a:lnTo>
                  <a:lnTo>
                    <a:pt x="56" y="352"/>
                  </a:lnTo>
                  <a:lnTo>
                    <a:pt x="48" y="348"/>
                  </a:lnTo>
                  <a:lnTo>
                    <a:pt x="52" y="344"/>
                  </a:lnTo>
                  <a:lnTo>
                    <a:pt x="60" y="336"/>
                  </a:lnTo>
                  <a:lnTo>
                    <a:pt x="56" y="332"/>
                  </a:lnTo>
                  <a:lnTo>
                    <a:pt x="52" y="332"/>
                  </a:lnTo>
                  <a:lnTo>
                    <a:pt x="48" y="332"/>
                  </a:lnTo>
                  <a:lnTo>
                    <a:pt x="48" y="320"/>
                  </a:lnTo>
                  <a:lnTo>
                    <a:pt x="56" y="316"/>
                  </a:lnTo>
                  <a:lnTo>
                    <a:pt x="56" y="304"/>
                  </a:lnTo>
                  <a:lnTo>
                    <a:pt x="52" y="300"/>
                  </a:lnTo>
                  <a:lnTo>
                    <a:pt x="48" y="304"/>
                  </a:lnTo>
                  <a:lnTo>
                    <a:pt x="48" y="308"/>
                  </a:lnTo>
                  <a:lnTo>
                    <a:pt x="44" y="312"/>
                  </a:lnTo>
                  <a:lnTo>
                    <a:pt x="40" y="312"/>
                  </a:lnTo>
                  <a:lnTo>
                    <a:pt x="40" y="308"/>
                  </a:lnTo>
                  <a:lnTo>
                    <a:pt x="44" y="300"/>
                  </a:lnTo>
                  <a:lnTo>
                    <a:pt x="44" y="296"/>
                  </a:lnTo>
                  <a:lnTo>
                    <a:pt x="44" y="292"/>
                  </a:lnTo>
                  <a:lnTo>
                    <a:pt x="48" y="292"/>
                  </a:lnTo>
                  <a:lnTo>
                    <a:pt x="52" y="288"/>
                  </a:lnTo>
                  <a:lnTo>
                    <a:pt x="48" y="288"/>
                  </a:lnTo>
                  <a:lnTo>
                    <a:pt x="40" y="284"/>
                  </a:lnTo>
                  <a:lnTo>
                    <a:pt x="40" y="280"/>
                  </a:lnTo>
                  <a:lnTo>
                    <a:pt x="44" y="280"/>
                  </a:lnTo>
                  <a:lnTo>
                    <a:pt x="48" y="280"/>
                  </a:lnTo>
                  <a:lnTo>
                    <a:pt x="52" y="280"/>
                  </a:lnTo>
                  <a:lnTo>
                    <a:pt x="52" y="276"/>
                  </a:lnTo>
                  <a:lnTo>
                    <a:pt x="52" y="268"/>
                  </a:lnTo>
                  <a:lnTo>
                    <a:pt x="56" y="264"/>
                  </a:lnTo>
                  <a:lnTo>
                    <a:pt x="56" y="260"/>
                  </a:lnTo>
                  <a:lnTo>
                    <a:pt x="56" y="256"/>
                  </a:lnTo>
                  <a:lnTo>
                    <a:pt x="52" y="260"/>
                  </a:lnTo>
                  <a:lnTo>
                    <a:pt x="52" y="264"/>
                  </a:lnTo>
                  <a:lnTo>
                    <a:pt x="48" y="260"/>
                  </a:lnTo>
                  <a:lnTo>
                    <a:pt x="44" y="256"/>
                  </a:lnTo>
                  <a:lnTo>
                    <a:pt x="48" y="248"/>
                  </a:lnTo>
                  <a:lnTo>
                    <a:pt x="48" y="244"/>
                  </a:lnTo>
                  <a:lnTo>
                    <a:pt x="52" y="240"/>
                  </a:lnTo>
                  <a:lnTo>
                    <a:pt x="52" y="236"/>
                  </a:lnTo>
                  <a:lnTo>
                    <a:pt x="48" y="240"/>
                  </a:lnTo>
                  <a:lnTo>
                    <a:pt x="44" y="244"/>
                  </a:lnTo>
                  <a:lnTo>
                    <a:pt x="40" y="244"/>
                  </a:lnTo>
                  <a:lnTo>
                    <a:pt x="36" y="244"/>
                  </a:lnTo>
                  <a:lnTo>
                    <a:pt x="40" y="240"/>
                  </a:lnTo>
                  <a:lnTo>
                    <a:pt x="48" y="236"/>
                  </a:lnTo>
                  <a:lnTo>
                    <a:pt x="44" y="232"/>
                  </a:lnTo>
                  <a:lnTo>
                    <a:pt x="40" y="228"/>
                  </a:lnTo>
                  <a:lnTo>
                    <a:pt x="40" y="236"/>
                  </a:lnTo>
                  <a:lnTo>
                    <a:pt x="36" y="240"/>
                  </a:lnTo>
                  <a:lnTo>
                    <a:pt x="36" y="236"/>
                  </a:lnTo>
                  <a:lnTo>
                    <a:pt x="40" y="228"/>
                  </a:lnTo>
                  <a:lnTo>
                    <a:pt x="36" y="224"/>
                  </a:lnTo>
                  <a:lnTo>
                    <a:pt x="36" y="220"/>
                  </a:lnTo>
                  <a:lnTo>
                    <a:pt x="40" y="220"/>
                  </a:lnTo>
                  <a:lnTo>
                    <a:pt x="44" y="216"/>
                  </a:lnTo>
                  <a:lnTo>
                    <a:pt x="40" y="212"/>
                  </a:lnTo>
                  <a:lnTo>
                    <a:pt x="36" y="208"/>
                  </a:lnTo>
                  <a:lnTo>
                    <a:pt x="36" y="204"/>
                  </a:lnTo>
                  <a:lnTo>
                    <a:pt x="36" y="200"/>
                  </a:lnTo>
                  <a:lnTo>
                    <a:pt x="40" y="200"/>
                  </a:lnTo>
                  <a:lnTo>
                    <a:pt x="44" y="204"/>
                  </a:lnTo>
                  <a:lnTo>
                    <a:pt x="48" y="208"/>
                  </a:lnTo>
                  <a:lnTo>
                    <a:pt x="56" y="204"/>
                  </a:lnTo>
                  <a:lnTo>
                    <a:pt x="56" y="200"/>
                  </a:lnTo>
                  <a:lnTo>
                    <a:pt x="52" y="200"/>
                  </a:lnTo>
                  <a:lnTo>
                    <a:pt x="48" y="200"/>
                  </a:lnTo>
                  <a:lnTo>
                    <a:pt x="44" y="200"/>
                  </a:lnTo>
                  <a:lnTo>
                    <a:pt x="44" y="192"/>
                  </a:lnTo>
                  <a:lnTo>
                    <a:pt x="48" y="192"/>
                  </a:lnTo>
                  <a:lnTo>
                    <a:pt x="52" y="192"/>
                  </a:lnTo>
                  <a:lnTo>
                    <a:pt x="56" y="192"/>
                  </a:lnTo>
                  <a:lnTo>
                    <a:pt x="60" y="192"/>
                  </a:lnTo>
                  <a:lnTo>
                    <a:pt x="60" y="188"/>
                  </a:lnTo>
                  <a:lnTo>
                    <a:pt x="56" y="184"/>
                  </a:lnTo>
                  <a:lnTo>
                    <a:pt x="52" y="184"/>
                  </a:lnTo>
                  <a:lnTo>
                    <a:pt x="52" y="180"/>
                  </a:lnTo>
                  <a:lnTo>
                    <a:pt x="56" y="168"/>
                  </a:lnTo>
                  <a:lnTo>
                    <a:pt x="48" y="164"/>
                  </a:lnTo>
                  <a:lnTo>
                    <a:pt x="48" y="160"/>
                  </a:lnTo>
                  <a:lnTo>
                    <a:pt x="52" y="164"/>
                  </a:lnTo>
                  <a:lnTo>
                    <a:pt x="56" y="160"/>
                  </a:lnTo>
                  <a:lnTo>
                    <a:pt x="56" y="164"/>
                  </a:lnTo>
                  <a:lnTo>
                    <a:pt x="60" y="164"/>
                  </a:lnTo>
                  <a:lnTo>
                    <a:pt x="60" y="160"/>
                  </a:lnTo>
                  <a:lnTo>
                    <a:pt x="64" y="156"/>
                  </a:lnTo>
                  <a:lnTo>
                    <a:pt x="68" y="156"/>
                  </a:lnTo>
                  <a:lnTo>
                    <a:pt x="72" y="144"/>
                  </a:lnTo>
                  <a:lnTo>
                    <a:pt x="68" y="144"/>
                  </a:lnTo>
                  <a:lnTo>
                    <a:pt x="64" y="144"/>
                  </a:lnTo>
                  <a:lnTo>
                    <a:pt x="60" y="140"/>
                  </a:lnTo>
                  <a:lnTo>
                    <a:pt x="64" y="136"/>
                  </a:lnTo>
                  <a:lnTo>
                    <a:pt x="72" y="140"/>
                  </a:lnTo>
                  <a:lnTo>
                    <a:pt x="76" y="140"/>
                  </a:lnTo>
                  <a:lnTo>
                    <a:pt x="76" y="136"/>
                  </a:lnTo>
                  <a:lnTo>
                    <a:pt x="76" y="132"/>
                  </a:lnTo>
                  <a:lnTo>
                    <a:pt x="64" y="132"/>
                  </a:lnTo>
                  <a:lnTo>
                    <a:pt x="64" y="128"/>
                  </a:lnTo>
                  <a:lnTo>
                    <a:pt x="64" y="124"/>
                  </a:lnTo>
                  <a:lnTo>
                    <a:pt x="72" y="128"/>
                  </a:lnTo>
                  <a:lnTo>
                    <a:pt x="76" y="128"/>
                  </a:lnTo>
                  <a:lnTo>
                    <a:pt x="76" y="120"/>
                  </a:lnTo>
                  <a:lnTo>
                    <a:pt x="80" y="120"/>
                  </a:lnTo>
                  <a:lnTo>
                    <a:pt x="84" y="116"/>
                  </a:lnTo>
                  <a:lnTo>
                    <a:pt x="80" y="108"/>
                  </a:lnTo>
                  <a:lnTo>
                    <a:pt x="88" y="108"/>
                  </a:lnTo>
                  <a:lnTo>
                    <a:pt x="88" y="116"/>
                  </a:lnTo>
                  <a:lnTo>
                    <a:pt x="92" y="116"/>
                  </a:lnTo>
                  <a:lnTo>
                    <a:pt x="92" y="112"/>
                  </a:lnTo>
                  <a:lnTo>
                    <a:pt x="92" y="108"/>
                  </a:lnTo>
                  <a:lnTo>
                    <a:pt x="100" y="104"/>
                  </a:lnTo>
                  <a:lnTo>
                    <a:pt x="100" y="100"/>
                  </a:lnTo>
                  <a:lnTo>
                    <a:pt x="100" y="96"/>
                  </a:lnTo>
                  <a:lnTo>
                    <a:pt x="100" y="88"/>
                  </a:lnTo>
                  <a:lnTo>
                    <a:pt x="100" y="84"/>
                  </a:lnTo>
                  <a:lnTo>
                    <a:pt x="104" y="84"/>
                  </a:lnTo>
                  <a:lnTo>
                    <a:pt x="104" y="80"/>
                  </a:lnTo>
                  <a:lnTo>
                    <a:pt x="100" y="76"/>
                  </a:lnTo>
                  <a:lnTo>
                    <a:pt x="100" y="72"/>
                  </a:lnTo>
                  <a:lnTo>
                    <a:pt x="100" y="68"/>
                  </a:lnTo>
                  <a:lnTo>
                    <a:pt x="100" y="60"/>
                  </a:lnTo>
                  <a:lnTo>
                    <a:pt x="104" y="64"/>
                  </a:lnTo>
                  <a:lnTo>
                    <a:pt x="104" y="68"/>
                  </a:lnTo>
                  <a:lnTo>
                    <a:pt x="104" y="72"/>
                  </a:lnTo>
                  <a:lnTo>
                    <a:pt x="108" y="68"/>
                  </a:lnTo>
                  <a:lnTo>
                    <a:pt x="112" y="64"/>
                  </a:lnTo>
                  <a:lnTo>
                    <a:pt x="112" y="60"/>
                  </a:lnTo>
                  <a:lnTo>
                    <a:pt x="108" y="60"/>
                  </a:lnTo>
                  <a:lnTo>
                    <a:pt x="104" y="60"/>
                  </a:lnTo>
                  <a:lnTo>
                    <a:pt x="100" y="48"/>
                  </a:lnTo>
                  <a:lnTo>
                    <a:pt x="104" y="48"/>
                  </a:lnTo>
                  <a:lnTo>
                    <a:pt x="108" y="48"/>
                  </a:lnTo>
                  <a:lnTo>
                    <a:pt x="108" y="52"/>
                  </a:lnTo>
                  <a:lnTo>
                    <a:pt x="104" y="56"/>
                  </a:lnTo>
                  <a:lnTo>
                    <a:pt x="108" y="56"/>
                  </a:lnTo>
                  <a:lnTo>
                    <a:pt x="112" y="56"/>
                  </a:lnTo>
                  <a:lnTo>
                    <a:pt x="112" y="52"/>
                  </a:lnTo>
                  <a:lnTo>
                    <a:pt x="112" y="48"/>
                  </a:lnTo>
                  <a:lnTo>
                    <a:pt x="112" y="44"/>
                  </a:lnTo>
                  <a:lnTo>
                    <a:pt x="108" y="40"/>
                  </a:lnTo>
                  <a:lnTo>
                    <a:pt x="108" y="36"/>
                  </a:lnTo>
                  <a:lnTo>
                    <a:pt x="112" y="36"/>
                  </a:lnTo>
                  <a:lnTo>
                    <a:pt x="116" y="36"/>
                  </a:lnTo>
                  <a:lnTo>
                    <a:pt x="112" y="44"/>
                  </a:lnTo>
                  <a:lnTo>
                    <a:pt x="116" y="44"/>
                  </a:lnTo>
                  <a:lnTo>
                    <a:pt x="116" y="40"/>
                  </a:lnTo>
                  <a:lnTo>
                    <a:pt x="124" y="40"/>
                  </a:lnTo>
                  <a:lnTo>
                    <a:pt x="128" y="40"/>
                  </a:lnTo>
                  <a:lnTo>
                    <a:pt x="128" y="36"/>
                  </a:lnTo>
                  <a:lnTo>
                    <a:pt x="132" y="32"/>
                  </a:lnTo>
                  <a:lnTo>
                    <a:pt x="136" y="28"/>
                  </a:lnTo>
                  <a:lnTo>
                    <a:pt x="132" y="24"/>
                  </a:lnTo>
                  <a:lnTo>
                    <a:pt x="128" y="20"/>
                  </a:lnTo>
                  <a:lnTo>
                    <a:pt x="192" y="16"/>
                  </a:lnTo>
                  <a:lnTo>
                    <a:pt x="200" y="12"/>
                  </a:lnTo>
                  <a:lnTo>
                    <a:pt x="232" y="12"/>
                  </a:lnTo>
                  <a:lnTo>
                    <a:pt x="252" y="12"/>
                  </a:lnTo>
                  <a:lnTo>
                    <a:pt x="272" y="8"/>
                  </a:lnTo>
                  <a:lnTo>
                    <a:pt x="292" y="8"/>
                  </a:lnTo>
                  <a:lnTo>
                    <a:pt x="296" y="8"/>
                  </a:lnTo>
                  <a:lnTo>
                    <a:pt x="340" y="4"/>
                  </a:lnTo>
                  <a:lnTo>
                    <a:pt x="344" y="4"/>
                  </a:lnTo>
                  <a:lnTo>
                    <a:pt x="360" y="0"/>
                  </a:lnTo>
                  <a:lnTo>
                    <a:pt x="368" y="12"/>
                  </a:lnTo>
                  <a:lnTo>
                    <a:pt x="372" y="16"/>
                  </a:lnTo>
                  <a:lnTo>
                    <a:pt x="376" y="16"/>
                  </a:lnTo>
                  <a:lnTo>
                    <a:pt x="372" y="60"/>
                  </a:lnTo>
                  <a:lnTo>
                    <a:pt x="372" y="76"/>
                  </a:lnTo>
                  <a:lnTo>
                    <a:pt x="372" y="96"/>
                  </a:lnTo>
                  <a:lnTo>
                    <a:pt x="372" y="128"/>
                  </a:lnTo>
                  <a:lnTo>
                    <a:pt x="372" y="132"/>
                  </a:lnTo>
                  <a:lnTo>
                    <a:pt x="368" y="176"/>
                  </a:lnTo>
                  <a:lnTo>
                    <a:pt x="368" y="204"/>
                  </a:lnTo>
                  <a:lnTo>
                    <a:pt x="368" y="236"/>
                  </a:lnTo>
                  <a:lnTo>
                    <a:pt x="368" y="280"/>
                  </a:lnTo>
                  <a:lnTo>
                    <a:pt x="368" y="288"/>
                  </a:lnTo>
                  <a:lnTo>
                    <a:pt x="368" y="336"/>
                  </a:lnTo>
                  <a:lnTo>
                    <a:pt x="364" y="372"/>
                  </a:lnTo>
                  <a:lnTo>
                    <a:pt x="364" y="384"/>
                  </a:lnTo>
                  <a:lnTo>
                    <a:pt x="364" y="432"/>
                  </a:lnTo>
                  <a:lnTo>
                    <a:pt x="368" y="456"/>
                  </a:lnTo>
                  <a:lnTo>
                    <a:pt x="372" y="49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3" name="Freeform 48"/>
            <p:cNvSpPr>
              <a:spLocks noEditPoints="1"/>
            </p:cNvSpPr>
            <p:nvPr/>
          </p:nvSpPr>
          <p:spPr bwMode="auto">
            <a:xfrm>
              <a:off x="3264070" y="2642815"/>
              <a:ext cx="359248" cy="361836"/>
            </a:xfrm>
            <a:custGeom>
              <a:avLst/>
              <a:gdLst>
                <a:gd name="T0" fmla="*/ 2147483647 w 588"/>
                <a:gd name="T1" fmla="*/ 2147483647 h 616"/>
                <a:gd name="T2" fmla="*/ 2147483647 w 588"/>
                <a:gd name="T3" fmla="*/ 2147483647 h 616"/>
                <a:gd name="T4" fmla="*/ 2147483647 w 588"/>
                <a:gd name="T5" fmla="*/ 2147483647 h 616"/>
                <a:gd name="T6" fmla="*/ 2147483647 w 588"/>
                <a:gd name="T7" fmla="*/ 2147483647 h 616"/>
                <a:gd name="T8" fmla="*/ 2147483647 w 588"/>
                <a:gd name="T9" fmla="*/ 2147483647 h 616"/>
                <a:gd name="T10" fmla="*/ 2147483647 w 588"/>
                <a:gd name="T11" fmla="*/ 2147483647 h 616"/>
                <a:gd name="T12" fmla="*/ 2147483647 w 588"/>
                <a:gd name="T13" fmla="*/ 2147483647 h 616"/>
                <a:gd name="T14" fmla="*/ 2147483647 w 588"/>
                <a:gd name="T15" fmla="*/ 2147483647 h 616"/>
                <a:gd name="T16" fmla="*/ 2147483647 w 588"/>
                <a:gd name="T17" fmla="*/ 2147483647 h 616"/>
                <a:gd name="T18" fmla="*/ 2147483647 w 588"/>
                <a:gd name="T19" fmla="*/ 2147483647 h 616"/>
                <a:gd name="T20" fmla="*/ 2147483647 w 588"/>
                <a:gd name="T21" fmla="*/ 2147483647 h 616"/>
                <a:gd name="T22" fmla="*/ 2147483647 w 588"/>
                <a:gd name="T23" fmla="*/ 0 h 616"/>
                <a:gd name="T24" fmla="*/ 2147483647 w 588"/>
                <a:gd name="T25" fmla="*/ 2147483647 h 616"/>
                <a:gd name="T26" fmla="*/ 2147483647 w 588"/>
                <a:gd name="T27" fmla="*/ 2147483647 h 616"/>
                <a:gd name="T28" fmla="*/ 2147483647 w 588"/>
                <a:gd name="T29" fmla="*/ 2147483647 h 616"/>
                <a:gd name="T30" fmla="*/ 2147483647 w 588"/>
                <a:gd name="T31" fmla="*/ 2147483647 h 616"/>
                <a:gd name="T32" fmla="*/ 2147483647 w 588"/>
                <a:gd name="T33" fmla="*/ 2147483647 h 616"/>
                <a:gd name="T34" fmla="*/ 2147483647 w 588"/>
                <a:gd name="T35" fmla="*/ 2147483647 h 616"/>
                <a:gd name="T36" fmla="*/ 2147483647 w 588"/>
                <a:gd name="T37" fmla="*/ 2147483647 h 616"/>
                <a:gd name="T38" fmla="*/ 2147483647 w 588"/>
                <a:gd name="T39" fmla="*/ 2147483647 h 616"/>
                <a:gd name="T40" fmla="*/ 2147483647 w 588"/>
                <a:gd name="T41" fmla="*/ 2147483647 h 616"/>
                <a:gd name="T42" fmla="*/ 2147483647 w 588"/>
                <a:gd name="T43" fmla="*/ 2147483647 h 616"/>
                <a:gd name="T44" fmla="*/ 2147483647 w 588"/>
                <a:gd name="T45" fmla="*/ 2147483647 h 616"/>
                <a:gd name="T46" fmla="*/ 2147483647 w 588"/>
                <a:gd name="T47" fmla="*/ 2147483647 h 616"/>
                <a:gd name="T48" fmla="*/ 2147483647 w 588"/>
                <a:gd name="T49" fmla="*/ 2147483647 h 616"/>
                <a:gd name="T50" fmla="*/ 2147483647 w 588"/>
                <a:gd name="T51" fmla="*/ 2147483647 h 616"/>
                <a:gd name="T52" fmla="*/ 2147483647 w 588"/>
                <a:gd name="T53" fmla="*/ 2147483647 h 616"/>
                <a:gd name="T54" fmla="*/ 2147483647 w 588"/>
                <a:gd name="T55" fmla="*/ 2147483647 h 616"/>
                <a:gd name="T56" fmla="*/ 2147483647 w 588"/>
                <a:gd name="T57" fmla="*/ 2147483647 h 616"/>
                <a:gd name="T58" fmla="*/ 2147483647 w 588"/>
                <a:gd name="T59" fmla="*/ 2147483647 h 616"/>
                <a:gd name="T60" fmla="*/ 2147483647 w 588"/>
                <a:gd name="T61" fmla="*/ 2147483647 h 616"/>
                <a:gd name="T62" fmla="*/ 2147483647 w 588"/>
                <a:gd name="T63" fmla="*/ 2147483647 h 616"/>
                <a:gd name="T64" fmla="*/ 2147483647 w 588"/>
                <a:gd name="T65" fmla="*/ 2147483647 h 616"/>
                <a:gd name="T66" fmla="*/ 2147483647 w 588"/>
                <a:gd name="T67" fmla="*/ 2147483647 h 616"/>
                <a:gd name="T68" fmla="*/ 2147483647 w 588"/>
                <a:gd name="T69" fmla="*/ 2147483647 h 616"/>
                <a:gd name="T70" fmla="*/ 2147483647 w 588"/>
                <a:gd name="T71" fmla="*/ 2147483647 h 616"/>
                <a:gd name="T72" fmla="*/ 2147483647 w 588"/>
                <a:gd name="T73" fmla="*/ 2147483647 h 616"/>
                <a:gd name="T74" fmla="*/ 2147483647 w 588"/>
                <a:gd name="T75" fmla="*/ 2147483647 h 616"/>
                <a:gd name="T76" fmla="*/ 2147483647 w 588"/>
                <a:gd name="T77" fmla="*/ 2147483647 h 616"/>
                <a:gd name="T78" fmla="*/ 2147483647 w 588"/>
                <a:gd name="T79" fmla="*/ 2147483647 h 616"/>
                <a:gd name="T80" fmla="*/ 2147483647 w 588"/>
                <a:gd name="T81" fmla="*/ 2147483647 h 616"/>
                <a:gd name="T82" fmla="*/ 2147483647 w 588"/>
                <a:gd name="T83" fmla="*/ 2147483647 h 616"/>
                <a:gd name="T84" fmla="*/ 2147483647 w 588"/>
                <a:gd name="T85" fmla="*/ 2147483647 h 616"/>
                <a:gd name="T86" fmla="*/ 2147483647 w 588"/>
                <a:gd name="T87" fmla="*/ 2147483647 h 616"/>
                <a:gd name="T88" fmla="*/ 2147483647 w 588"/>
                <a:gd name="T89" fmla="*/ 2147483647 h 616"/>
                <a:gd name="T90" fmla="*/ 2147483647 w 588"/>
                <a:gd name="T91" fmla="*/ 2147483647 h 616"/>
                <a:gd name="T92" fmla="*/ 2147483647 w 588"/>
                <a:gd name="T93" fmla="*/ 2147483647 h 616"/>
                <a:gd name="T94" fmla="*/ 2147483647 w 588"/>
                <a:gd name="T95" fmla="*/ 2147483647 h 616"/>
                <a:gd name="T96" fmla="*/ 2147483647 w 588"/>
                <a:gd name="T97" fmla="*/ 2147483647 h 616"/>
                <a:gd name="T98" fmla="*/ 2147483647 w 588"/>
                <a:gd name="T99" fmla="*/ 2147483647 h 616"/>
                <a:gd name="T100" fmla="*/ 2147483647 w 588"/>
                <a:gd name="T101" fmla="*/ 2147483647 h 616"/>
                <a:gd name="T102" fmla="*/ 2147483647 w 588"/>
                <a:gd name="T103" fmla="*/ 2147483647 h 616"/>
                <a:gd name="T104" fmla="*/ 2147483647 w 588"/>
                <a:gd name="T105" fmla="*/ 2147483647 h 616"/>
                <a:gd name="T106" fmla="*/ 2147483647 w 588"/>
                <a:gd name="T107" fmla="*/ 2147483647 h 616"/>
                <a:gd name="T108" fmla="*/ 2147483647 w 588"/>
                <a:gd name="T109" fmla="*/ 2147483647 h 616"/>
                <a:gd name="T110" fmla="*/ 2147483647 w 588"/>
                <a:gd name="T111" fmla="*/ 2147483647 h 616"/>
                <a:gd name="T112" fmla="*/ 2147483647 w 588"/>
                <a:gd name="T113" fmla="*/ 2147483647 h 616"/>
                <a:gd name="T114" fmla="*/ 2147483647 w 588"/>
                <a:gd name="T115" fmla="*/ 2147483647 h 616"/>
                <a:gd name="T116" fmla="*/ 2147483647 w 588"/>
                <a:gd name="T117" fmla="*/ 2147483647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8"/>
                <a:gd name="T178" fmla="*/ 0 h 616"/>
                <a:gd name="T179" fmla="*/ 588 w 588"/>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8" h="616">
                  <a:moveTo>
                    <a:pt x="104" y="468"/>
                  </a:moveTo>
                  <a:lnTo>
                    <a:pt x="104" y="460"/>
                  </a:lnTo>
                  <a:lnTo>
                    <a:pt x="104" y="452"/>
                  </a:lnTo>
                  <a:lnTo>
                    <a:pt x="108" y="440"/>
                  </a:lnTo>
                  <a:lnTo>
                    <a:pt x="108" y="436"/>
                  </a:lnTo>
                  <a:lnTo>
                    <a:pt x="108" y="432"/>
                  </a:lnTo>
                  <a:lnTo>
                    <a:pt x="108" y="428"/>
                  </a:lnTo>
                  <a:lnTo>
                    <a:pt x="108" y="424"/>
                  </a:lnTo>
                  <a:lnTo>
                    <a:pt x="108" y="420"/>
                  </a:lnTo>
                  <a:lnTo>
                    <a:pt x="112" y="416"/>
                  </a:lnTo>
                  <a:lnTo>
                    <a:pt x="112" y="412"/>
                  </a:lnTo>
                  <a:lnTo>
                    <a:pt x="116" y="408"/>
                  </a:lnTo>
                  <a:lnTo>
                    <a:pt x="120" y="404"/>
                  </a:lnTo>
                  <a:lnTo>
                    <a:pt x="120" y="400"/>
                  </a:lnTo>
                  <a:lnTo>
                    <a:pt x="124" y="400"/>
                  </a:lnTo>
                  <a:lnTo>
                    <a:pt x="120" y="396"/>
                  </a:lnTo>
                  <a:lnTo>
                    <a:pt x="108" y="392"/>
                  </a:lnTo>
                  <a:lnTo>
                    <a:pt x="108" y="388"/>
                  </a:lnTo>
                  <a:lnTo>
                    <a:pt x="112" y="384"/>
                  </a:lnTo>
                  <a:lnTo>
                    <a:pt x="112" y="376"/>
                  </a:lnTo>
                  <a:lnTo>
                    <a:pt x="108" y="376"/>
                  </a:lnTo>
                  <a:lnTo>
                    <a:pt x="108" y="364"/>
                  </a:lnTo>
                  <a:lnTo>
                    <a:pt x="100" y="360"/>
                  </a:lnTo>
                  <a:lnTo>
                    <a:pt x="96" y="356"/>
                  </a:lnTo>
                  <a:lnTo>
                    <a:pt x="96" y="352"/>
                  </a:lnTo>
                  <a:lnTo>
                    <a:pt x="92" y="348"/>
                  </a:lnTo>
                  <a:lnTo>
                    <a:pt x="96" y="344"/>
                  </a:lnTo>
                  <a:lnTo>
                    <a:pt x="92" y="344"/>
                  </a:lnTo>
                  <a:lnTo>
                    <a:pt x="92" y="336"/>
                  </a:lnTo>
                  <a:lnTo>
                    <a:pt x="88" y="336"/>
                  </a:lnTo>
                  <a:lnTo>
                    <a:pt x="88" y="332"/>
                  </a:lnTo>
                  <a:lnTo>
                    <a:pt x="84" y="328"/>
                  </a:lnTo>
                  <a:lnTo>
                    <a:pt x="80" y="320"/>
                  </a:lnTo>
                  <a:lnTo>
                    <a:pt x="72" y="288"/>
                  </a:lnTo>
                  <a:lnTo>
                    <a:pt x="72" y="284"/>
                  </a:lnTo>
                  <a:lnTo>
                    <a:pt x="60" y="244"/>
                  </a:lnTo>
                  <a:lnTo>
                    <a:pt x="56" y="236"/>
                  </a:lnTo>
                  <a:lnTo>
                    <a:pt x="52" y="216"/>
                  </a:lnTo>
                  <a:lnTo>
                    <a:pt x="44" y="180"/>
                  </a:lnTo>
                  <a:lnTo>
                    <a:pt x="40" y="176"/>
                  </a:lnTo>
                  <a:lnTo>
                    <a:pt x="36" y="156"/>
                  </a:lnTo>
                  <a:lnTo>
                    <a:pt x="28" y="128"/>
                  </a:lnTo>
                  <a:lnTo>
                    <a:pt x="20" y="100"/>
                  </a:lnTo>
                  <a:lnTo>
                    <a:pt x="16" y="92"/>
                  </a:lnTo>
                  <a:lnTo>
                    <a:pt x="16" y="84"/>
                  </a:lnTo>
                  <a:lnTo>
                    <a:pt x="4" y="52"/>
                  </a:lnTo>
                  <a:lnTo>
                    <a:pt x="0" y="36"/>
                  </a:lnTo>
                  <a:lnTo>
                    <a:pt x="16" y="36"/>
                  </a:lnTo>
                  <a:lnTo>
                    <a:pt x="28" y="32"/>
                  </a:lnTo>
                  <a:lnTo>
                    <a:pt x="40" y="32"/>
                  </a:lnTo>
                  <a:lnTo>
                    <a:pt x="72" y="28"/>
                  </a:lnTo>
                  <a:lnTo>
                    <a:pt x="92" y="24"/>
                  </a:lnTo>
                  <a:lnTo>
                    <a:pt x="112" y="24"/>
                  </a:lnTo>
                  <a:lnTo>
                    <a:pt x="144" y="20"/>
                  </a:lnTo>
                  <a:lnTo>
                    <a:pt x="164" y="16"/>
                  </a:lnTo>
                  <a:lnTo>
                    <a:pt x="180" y="16"/>
                  </a:lnTo>
                  <a:lnTo>
                    <a:pt x="184" y="12"/>
                  </a:lnTo>
                  <a:lnTo>
                    <a:pt x="228" y="8"/>
                  </a:lnTo>
                  <a:lnTo>
                    <a:pt x="232" y="8"/>
                  </a:lnTo>
                  <a:lnTo>
                    <a:pt x="276" y="0"/>
                  </a:lnTo>
                  <a:lnTo>
                    <a:pt x="280" y="4"/>
                  </a:lnTo>
                  <a:lnTo>
                    <a:pt x="276" y="8"/>
                  </a:lnTo>
                  <a:lnTo>
                    <a:pt x="276" y="4"/>
                  </a:lnTo>
                  <a:lnTo>
                    <a:pt x="276" y="8"/>
                  </a:lnTo>
                  <a:lnTo>
                    <a:pt x="276" y="12"/>
                  </a:lnTo>
                  <a:lnTo>
                    <a:pt x="272" y="12"/>
                  </a:lnTo>
                  <a:lnTo>
                    <a:pt x="268" y="16"/>
                  </a:lnTo>
                  <a:lnTo>
                    <a:pt x="264" y="20"/>
                  </a:lnTo>
                  <a:lnTo>
                    <a:pt x="264" y="24"/>
                  </a:lnTo>
                  <a:lnTo>
                    <a:pt x="264" y="28"/>
                  </a:lnTo>
                  <a:lnTo>
                    <a:pt x="260" y="28"/>
                  </a:lnTo>
                  <a:lnTo>
                    <a:pt x="256" y="32"/>
                  </a:lnTo>
                  <a:lnTo>
                    <a:pt x="256" y="36"/>
                  </a:lnTo>
                  <a:lnTo>
                    <a:pt x="256" y="40"/>
                  </a:lnTo>
                  <a:lnTo>
                    <a:pt x="256" y="44"/>
                  </a:lnTo>
                  <a:lnTo>
                    <a:pt x="256" y="48"/>
                  </a:lnTo>
                  <a:lnTo>
                    <a:pt x="264" y="48"/>
                  </a:lnTo>
                  <a:lnTo>
                    <a:pt x="268" y="56"/>
                  </a:lnTo>
                  <a:lnTo>
                    <a:pt x="280" y="56"/>
                  </a:lnTo>
                  <a:lnTo>
                    <a:pt x="280" y="60"/>
                  </a:lnTo>
                  <a:lnTo>
                    <a:pt x="284" y="64"/>
                  </a:lnTo>
                  <a:lnTo>
                    <a:pt x="288" y="64"/>
                  </a:lnTo>
                  <a:lnTo>
                    <a:pt x="292" y="68"/>
                  </a:lnTo>
                  <a:lnTo>
                    <a:pt x="300" y="72"/>
                  </a:lnTo>
                  <a:lnTo>
                    <a:pt x="300" y="68"/>
                  </a:lnTo>
                  <a:lnTo>
                    <a:pt x="308" y="68"/>
                  </a:lnTo>
                  <a:lnTo>
                    <a:pt x="312" y="72"/>
                  </a:lnTo>
                  <a:lnTo>
                    <a:pt x="316" y="76"/>
                  </a:lnTo>
                  <a:lnTo>
                    <a:pt x="320" y="80"/>
                  </a:lnTo>
                  <a:lnTo>
                    <a:pt x="324" y="84"/>
                  </a:lnTo>
                  <a:lnTo>
                    <a:pt x="328" y="92"/>
                  </a:lnTo>
                  <a:lnTo>
                    <a:pt x="332" y="100"/>
                  </a:lnTo>
                  <a:lnTo>
                    <a:pt x="332" y="104"/>
                  </a:lnTo>
                  <a:lnTo>
                    <a:pt x="336" y="108"/>
                  </a:lnTo>
                  <a:lnTo>
                    <a:pt x="344" y="116"/>
                  </a:lnTo>
                  <a:lnTo>
                    <a:pt x="352" y="124"/>
                  </a:lnTo>
                  <a:lnTo>
                    <a:pt x="352" y="128"/>
                  </a:lnTo>
                  <a:lnTo>
                    <a:pt x="356" y="132"/>
                  </a:lnTo>
                  <a:lnTo>
                    <a:pt x="356" y="136"/>
                  </a:lnTo>
                  <a:lnTo>
                    <a:pt x="364" y="136"/>
                  </a:lnTo>
                  <a:lnTo>
                    <a:pt x="372" y="144"/>
                  </a:lnTo>
                  <a:lnTo>
                    <a:pt x="376" y="144"/>
                  </a:lnTo>
                  <a:lnTo>
                    <a:pt x="380" y="144"/>
                  </a:lnTo>
                  <a:lnTo>
                    <a:pt x="380" y="148"/>
                  </a:lnTo>
                  <a:lnTo>
                    <a:pt x="384" y="148"/>
                  </a:lnTo>
                  <a:lnTo>
                    <a:pt x="388" y="152"/>
                  </a:lnTo>
                  <a:lnTo>
                    <a:pt x="396" y="156"/>
                  </a:lnTo>
                  <a:lnTo>
                    <a:pt x="400" y="164"/>
                  </a:lnTo>
                  <a:lnTo>
                    <a:pt x="404" y="168"/>
                  </a:lnTo>
                  <a:lnTo>
                    <a:pt x="404" y="172"/>
                  </a:lnTo>
                  <a:lnTo>
                    <a:pt x="408" y="176"/>
                  </a:lnTo>
                  <a:lnTo>
                    <a:pt x="412" y="176"/>
                  </a:lnTo>
                  <a:lnTo>
                    <a:pt x="416" y="176"/>
                  </a:lnTo>
                  <a:lnTo>
                    <a:pt x="420" y="180"/>
                  </a:lnTo>
                  <a:lnTo>
                    <a:pt x="424" y="180"/>
                  </a:lnTo>
                  <a:lnTo>
                    <a:pt x="428" y="184"/>
                  </a:lnTo>
                  <a:lnTo>
                    <a:pt x="432" y="188"/>
                  </a:lnTo>
                  <a:lnTo>
                    <a:pt x="436" y="192"/>
                  </a:lnTo>
                  <a:lnTo>
                    <a:pt x="440" y="192"/>
                  </a:lnTo>
                  <a:lnTo>
                    <a:pt x="440" y="196"/>
                  </a:lnTo>
                  <a:lnTo>
                    <a:pt x="440" y="200"/>
                  </a:lnTo>
                  <a:lnTo>
                    <a:pt x="440" y="204"/>
                  </a:lnTo>
                  <a:lnTo>
                    <a:pt x="440" y="208"/>
                  </a:lnTo>
                  <a:lnTo>
                    <a:pt x="444" y="208"/>
                  </a:lnTo>
                  <a:lnTo>
                    <a:pt x="448" y="212"/>
                  </a:lnTo>
                  <a:lnTo>
                    <a:pt x="448" y="208"/>
                  </a:lnTo>
                  <a:lnTo>
                    <a:pt x="452" y="212"/>
                  </a:lnTo>
                  <a:lnTo>
                    <a:pt x="448" y="212"/>
                  </a:lnTo>
                  <a:lnTo>
                    <a:pt x="452" y="216"/>
                  </a:lnTo>
                  <a:lnTo>
                    <a:pt x="452" y="220"/>
                  </a:lnTo>
                  <a:lnTo>
                    <a:pt x="456" y="220"/>
                  </a:lnTo>
                  <a:lnTo>
                    <a:pt x="456" y="224"/>
                  </a:lnTo>
                  <a:lnTo>
                    <a:pt x="460" y="220"/>
                  </a:lnTo>
                  <a:lnTo>
                    <a:pt x="460" y="224"/>
                  </a:lnTo>
                  <a:lnTo>
                    <a:pt x="464" y="224"/>
                  </a:lnTo>
                  <a:lnTo>
                    <a:pt x="464" y="228"/>
                  </a:lnTo>
                  <a:lnTo>
                    <a:pt x="468" y="232"/>
                  </a:lnTo>
                  <a:lnTo>
                    <a:pt x="472" y="232"/>
                  </a:lnTo>
                  <a:lnTo>
                    <a:pt x="480" y="236"/>
                  </a:lnTo>
                  <a:lnTo>
                    <a:pt x="484" y="240"/>
                  </a:lnTo>
                  <a:lnTo>
                    <a:pt x="488" y="240"/>
                  </a:lnTo>
                  <a:lnTo>
                    <a:pt x="492" y="240"/>
                  </a:lnTo>
                  <a:lnTo>
                    <a:pt x="496" y="244"/>
                  </a:lnTo>
                  <a:lnTo>
                    <a:pt x="496" y="252"/>
                  </a:lnTo>
                  <a:lnTo>
                    <a:pt x="500" y="260"/>
                  </a:lnTo>
                  <a:lnTo>
                    <a:pt x="504" y="260"/>
                  </a:lnTo>
                  <a:lnTo>
                    <a:pt x="500" y="264"/>
                  </a:lnTo>
                  <a:lnTo>
                    <a:pt x="504" y="264"/>
                  </a:lnTo>
                  <a:lnTo>
                    <a:pt x="504" y="268"/>
                  </a:lnTo>
                  <a:lnTo>
                    <a:pt x="508" y="268"/>
                  </a:lnTo>
                  <a:lnTo>
                    <a:pt x="508" y="272"/>
                  </a:lnTo>
                  <a:lnTo>
                    <a:pt x="508" y="276"/>
                  </a:lnTo>
                  <a:lnTo>
                    <a:pt x="512" y="280"/>
                  </a:lnTo>
                  <a:lnTo>
                    <a:pt x="512" y="284"/>
                  </a:lnTo>
                  <a:lnTo>
                    <a:pt x="512" y="288"/>
                  </a:lnTo>
                  <a:lnTo>
                    <a:pt x="516" y="292"/>
                  </a:lnTo>
                  <a:lnTo>
                    <a:pt x="516" y="296"/>
                  </a:lnTo>
                  <a:lnTo>
                    <a:pt x="516" y="300"/>
                  </a:lnTo>
                  <a:lnTo>
                    <a:pt x="520" y="300"/>
                  </a:lnTo>
                  <a:lnTo>
                    <a:pt x="524" y="304"/>
                  </a:lnTo>
                  <a:lnTo>
                    <a:pt x="528" y="300"/>
                  </a:lnTo>
                  <a:lnTo>
                    <a:pt x="532" y="304"/>
                  </a:lnTo>
                  <a:lnTo>
                    <a:pt x="536" y="308"/>
                  </a:lnTo>
                  <a:lnTo>
                    <a:pt x="544" y="312"/>
                  </a:lnTo>
                  <a:lnTo>
                    <a:pt x="544" y="320"/>
                  </a:lnTo>
                  <a:lnTo>
                    <a:pt x="544" y="324"/>
                  </a:lnTo>
                  <a:lnTo>
                    <a:pt x="544" y="328"/>
                  </a:lnTo>
                  <a:lnTo>
                    <a:pt x="548" y="332"/>
                  </a:lnTo>
                  <a:lnTo>
                    <a:pt x="552" y="328"/>
                  </a:lnTo>
                  <a:lnTo>
                    <a:pt x="552" y="332"/>
                  </a:lnTo>
                  <a:lnTo>
                    <a:pt x="556" y="340"/>
                  </a:lnTo>
                  <a:lnTo>
                    <a:pt x="552" y="340"/>
                  </a:lnTo>
                  <a:lnTo>
                    <a:pt x="552" y="344"/>
                  </a:lnTo>
                  <a:lnTo>
                    <a:pt x="556" y="348"/>
                  </a:lnTo>
                  <a:lnTo>
                    <a:pt x="560" y="360"/>
                  </a:lnTo>
                  <a:lnTo>
                    <a:pt x="588" y="372"/>
                  </a:lnTo>
                  <a:lnTo>
                    <a:pt x="580" y="380"/>
                  </a:lnTo>
                  <a:lnTo>
                    <a:pt x="580" y="388"/>
                  </a:lnTo>
                  <a:lnTo>
                    <a:pt x="560" y="396"/>
                  </a:lnTo>
                  <a:lnTo>
                    <a:pt x="556" y="388"/>
                  </a:lnTo>
                  <a:lnTo>
                    <a:pt x="552" y="392"/>
                  </a:lnTo>
                  <a:lnTo>
                    <a:pt x="552" y="388"/>
                  </a:lnTo>
                  <a:lnTo>
                    <a:pt x="548" y="392"/>
                  </a:lnTo>
                  <a:lnTo>
                    <a:pt x="544" y="384"/>
                  </a:lnTo>
                  <a:lnTo>
                    <a:pt x="548" y="392"/>
                  </a:lnTo>
                  <a:lnTo>
                    <a:pt x="552" y="388"/>
                  </a:lnTo>
                  <a:lnTo>
                    <a:pt x="552" y="392"/>
                  </a:lnTo>
                  <a:lnTo>
                    <a:pt x="556" y="392"/>
                  </a:lnTo>
                  <a:lnTo>
                    <a:pt x="560" y="396"/>
                  </a:lnTo>
                  <a:lnTo>
                    <a:pt x="572" y="400"/>
                  </a:lnTo>
                  <a:lnTo>
                    <a:pt x="572" y="404"/>
                  </a:lnTo>
                  <a:lnTo>
                    <a:pt x="564" y="412"/>
                  </a:lnTo>
                  <a:lnTo>
                    <a:pt x="560" y="404"/>
                  </a:lnTo>
                  <a:lnTo>
                    <a:pt x="556" y="408"/>
                  </a:lnTo>
                  <a:lnTo>
                    <a:pt x="560" y="412"/>
                  </a:lnTo>
                  <a:lnTo>
                    <a:pt x="544" y="404"/>
                  </a:lnTo>
                  <a:lnTo>
                    <a:pt x="568" y="424"/>
                  </a:lnTo>
                  <a:lnTo>
                    <a:pt x="560" y="432"/>
                  </a:lnTo>
                  <a:lnTo>
                    <a:pt x="556" y="428"/>
                  </a:lnTo>
                  <a:lnTo>
                    <a:pt x="556" y="436"/>
                  </a:lnTo>
                  <a:lnTo>
                    <a:pt x="564" y="444"/>
                  </a:lnTo>
                  <a:lnTo>
                    <a:pt x="560" y="448"/>
                  </a:lnTo>
                  <a:lnTo>
                    <a:pt x="552" y="468"/>
                  </a:lnTo>
                  <a:lnTo>
                    <a:pt x="548" y="468"/>
                  </a:lnTo>
                  <a:lnTo>
                    <a:pt x="540" y="476"/>
                  </a:lnTo>
                  <a:lnTo>
                    <a:pt x="544" y="480"/>
                  </a:lnTo>
                  <a:lnTo>
                    <a:pt x="544" y="476"/>
                  </a:lnTo>
                  <a:lnTo>
                    <a:pt x="556" y="476"/>
                  </a:lnTo>
                  <a:lnTo>
                    <a:pt x="556" y="480"/>
                  </a:lnTo>
                  <a:lnTo>
                    <a:pt x="548" y="496"/>
                  </a:lnTo>
                  <a:lnTo>
                    <a:pt x="532" y="500"/>
                  </a:lnTo>
                  <a:lnTo>
                    <a:pt x="532" y="508"/>
                  </a:lnTo>
                  <a:lnTo>
                    <a:pt x="540" y="512"/>
                  </a:lnTo>
                  <a:lnTo>
                    <a:pt x="532" y="508"/>
                  </a:lnTo>
                  <a:lnTo>
                    <a:pt x="540" y="520"/>
                  </a:lnTo>
                  <a:lnTo>
                    <a:pt x="536" y="524"/>
                  </a:lnTo>
                  <a:lnTo>
                    <a:pt x="540" y="524"/>
                  </a:lnTo>
                  <a:lnTo>
                    <a:pt x="536" y="536"/>
                  </a:lnTo>
                  <a:lnTo>
                    <a:pt x="544" y="552"/>
                  </a:lnTo>
                  <a:lnTo>
                    <a:pt x="540" y="556"/>
                  </a:lnTo>
                  <a:lnTo>
                    <a:pt x="540" y="560"/>
                  </a:lnTo>
                  <a:lnTo>
                    <a:pt x="532" y="556"/>
                  </a:lnTo>
                  <a:lnTo>
                    <a:pt x="532" y="560"/>
                  </a:lnTo>
                  <a:lnTo>
                    <a:pt x="528" y="556"/>
                  </a:lnTo>
                  <a:lnTo>
                    <a:pt x="520" y="556"/>
                  </a:lnTo>
                  <a:lnTo>
                    <a:pt x="516" y="552"/>
                  </a:lnTo>
                  <a:lnTo>
                    <a:pt x="512" y="552"/>
                  </a:lnTo>
                  <a:lnTo>
                    <a:pt x="512" y="556"/>
                  </a:lnTo>
                  <a:lnTo>
                    <a:pt x="508" y="552"/>
                  </a:lnTo>
                  <a:lnTo>
                    <a:pt x="500" y="552"/>
                  </a:lnTo>
                  <a:lnTo>
                    <a:pt x="496" y="548"/>
                  </a:lnTo>
                  <a:lnTo>
                    <a:pt x="496" y="552"/>
                  </a:lnTo>
                  <a:lnTo>
                    <a:pt x="492" y="548"/>
                  </a:lnTo>
                  <a:lnTo>
                    <a:pt x="488" y="552"/>
                  </a:lnTo>
                  <a:lnTo>
                    <a:pt x="488" y="556"/>
                  </a:lnTo>
                  <a:lnTo>
                    <a:pt x="484" y="556"/>
                  </a:lnTo>
                  <a:lnTo>
                    <a:pt x="484" y="560"/>
                  </a:lnTo>
                  <a:lnTo>
                    <a:pt x="480" y="560"/>
                  </a:lnTo>
                  <a:lnTo>
                    <a:pt x="480" y="576"/>
                  </a:lnTo>
                  <a:lnTo>
                    <a:pt x="488" y="580"/>
                  </a:lnTo>
                  <a:lnTo>
                    <a:pt x="488" y="584"/>
                  </a:lnTo>
                  <a:lnTo>
                    <a:pt x="488" y="596"/>
                  </a:lnTo>
                  <a:lnTo>
                    <a:pt x="488" y="604"/>
                  </a:lnTo>
                  <a:lnTo>
                    <a:pt x="488" y="612"/>
                  </a:lnTo>
                  <a:lnTo>
                    <a:pt x="472" y="616"/>
                  </a:lnTo>
                  <a:lnTo>
                    <a:pt x="468" y="608"/>
                  </a:lnTo>
                  <a:lnTo>
                    <a:pt x="468" y="600"/>
                  </a:lnTo>
                  <a:lnTo>
                    <a:pt x="464" y="596"/>
                  </a:lnTo>
                  <a:lnTo>
                    <a:pt x="460" y="596"/>
                  </a:lnTo>
                  <a:lnTo>
                    <a:pt x="464" y="588"/>
                  </a:lnTo>
                  <a:lnTo>
                    <a:pt x="440" y="592"/>
                  </a:lnTo>
                  <a:lnTo>
                    <a:pt x="436" y="592"/>
                  </a:lnTo>
                  <a:lnTo>
                    <a:pt x="420" y="592"/>
                  </a:lnTo>
                  <a:lnTo>
                    <a:pt x="408" y="592"/>
                  </a:lnTo>
                  <a:lnTo>
                    <a:pt x="356" y="596"/>
                  </a:lnTo>
                  <a:lnTo>
                    <a:pt x="336" y="596"/>
                  </a:lnTo>
                  <a:lnTo>
                    <a:pt x="300" y="600"/>
                  </a:lnTo>
                  <a:lnTo>
                    <a:pt x="284" y="600"/>
                  </a:lnTo>
                  <a:lnTo>
                    <a:pt x="252" y="604"/>
                  </a:lnTo>
                  <a:lnTo>
                    <a:pt x="244" y="604"/>
                  </a:lnTo>
                  <a:lnTo>
                    <a:pt x="220" y="604"/>
                  </a:lnTo>
                  <a:lnTo>
                    <a:pt x="208" y="604"/>
                  </a:lnTo>
                  <a:lnTo>
                    <a:pt x="152" y="608"/>
                  </a:lnTo>
                  <a:lnTo>
                    <a:pt x="148" y="604"/>
                  </a:lnTo>
                  <a:lnTo>
                    <a:pt x="144" y="604"/>
                  </a:lnTo>
                  <a:lnTo>
                    <a:pt x="144" y="600"/>
                  </a:lnTo>
                  <a:lnTo>
                    <a:pt x="144" y="592"/>
                  </a:lnTo>
                  <a:lnTo>
                    <a:pt x="140" y="588"/>
                  </a:lnTo>
                  <a:lnTo>
                    <a:pt x="136" y="584"/>
                  </a:lnTo>
                  <a:lnTo>
                    <a:pt x="136" y="576"/>
                  </a:lnTo>
                  <a:lnTo>
                    <a:pt x="132" y="576"/>
                  </a:lnTo>
                  <a:lnTo>
                    <a:pt x="132" y="572"/>
                  </a:lnTo>
                  <a:lnTo>
                    <a:pt x="128" y="564"/>
                  </a:lnTo>
                  <a:lnTo>
                    <a:pt x="124" y="556"/>
                  </a:lnTo>
                  <a:lnTo>
                    <a:pt x="120" y="552"/>
                  </a:lnTo>
                  <a:lnTo>
                    <a:pt x="116" y="552"/>
                  </a:lnTo>
                  <a:lnTo>
                    <a:pt x="116" y="548"/>
                  </a:lnTo>
                  <a:lnTo>
                    <a:pt x="116" y="544"/>
                  </a:lnTo>
                  <a:lnTo>
                    <a:pt x="116" y="536"/>
                  </a:lnTo>
                  <a:lnTo>
                    <a:pt x="116" y="532"/>
                  </a:lnTo>
                  <a:lnTo>
                    <a:pt x="116" y="528"/>
                  </a:lnTo>
                  <a:lnTo>
                    <a:pt x="116" y="524"/>
                  </a:lnTo>
                  <a:lnTo>
                    <a:pt x="116" y="512"/>
                  </a:lnTo>
                  <a:lnTo>
                    <a:pt x="116" y="508"/>
                  </a:lnTo>
                  <a:lnTo>
                    <a:pt x="120" y="504"/>
                  </a:lnTo>
                  <a:lnTo>
                    <a:pt x="116" y="496"/>
                  </a:lnTo>
                  <a:lnTo>
                    <a:pt x="116" y="488"/>
                  </a:lnTo>
                  <a:lnTo>
                    <a:pt x="108" y="480"/>
                  </a:lnTo>
                  <a:lnTo>
                    <a:pt x="108" y="476"/>
                  </a:lnTo>
                  <a:lnTo>
                    <a:pt x="104" y="468"/>
                  </a:lnTo>
                  <a:close/>
                  <a:moveTo>
                    <a:pt x="540" y="532"/>
                  </a:moveTo>
                  <a:lnTo>
                    <a:pt x="548" y="520"/>
                  </a:lnTo>
                  <a:lnTo>
                    <a:pt x="552" y="524"/>
                  </a:lnTo>
                  <a:lnTo>
                    <a:pt x="548" y="556"/>
                  </a:lnTo>
                  <a:lnTo>
                    <a:pt x="544" y="552"/>
                  </a:lnTo>
                  <a:lnTo>
                    <a:pt x="544" y="536"/>
                  </a:lnTo>
                  <a:lnTo>
                    <a:pt x="540" y="5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4" name="Freeform 49"/>
            <p:cNvSpPr>
              <a:spLocks noEditPoints="1"/>
            </p:cNvSpPr>
            <p:nvPr/>
          </p:nvSpPr>
          <p:spPr bwMode="auto">
            <a:xfrm>
              <a:off x="3420107" y="2611801"/>
              <a:ext cx="337475" cy="246393"/>
            </a:xfrm>
            <a:custGeom>
              <a:avLst/>
              <a:gdLst>
                <a:gd name="T0" fmla="*/ 2147483647 w 548"/>
                <a:gd name="T1" fmla="*/ 2147483647 h 416"/>
                <a:gd name="T2" fmla="*/ 2147483647 w 548"/>
                <a:gd name="T3" fmla="*/ 2147483647 h 416"/>
                <a:gd name="T4" fmla="*/ 2147483647 w 548"/>
                <a:gd name="T5" fmla="*/ 2147483647 h 416"/>
                <a:gd name="T6" fmla="*/ 2147483647 w 548"/>
                <a:gd name="T7" fmla="*/ 2147483647 h 416"/>
                <a:gd name="T8" fmla="*/ 2147483647 w 548"/>
                <a:gd name="T9" fmla="*/ 2147483647 h 416"/>
                <a:gd name="T10" fmla="*/ 2147483647 w 548"/>
                <a:gd name="T11" fmla="*/ 2147483647 h 416"/>
                <a:gd name="T12" fmla="*/ 2147483647 w 548"/>
                <a:gd name="T13" fmla="*/ 2147483647 h 416"/>
                <a:gd name="T14" fmla="*/ 2147483647 w 548"/>
                <a:gd name="T15" fmla="*/ 2147483647 h 416"/>
                <a:gd name="T16" fmla="*/ 2147483647 w 548"/>
                <a:gd name="T17" fmla="*/ 2147483647 h 416"/>
                <a:gd name="T18" fmla="*/ 2147483647 w 548"/>
                <a:gd name="T19" fmla="*/ 2147483647 h 416"/>
                <a:gd name="T20" fmla="*/ 2147483647 w 548"/>
                <a:gd name="T21" fmla="*/ 2147483647 h 416"/>
                <a:gd name="T22" fmla="*/ 2147483647 w 548"/>
                <a:gd name="T23" fmla="*/ 2147483647 h 416"/>
                <a:gd name="T24" fmla="*/ 2147483647 w 548"/>
                <a:gd name="T25" fmla="*/ 2147483647 h 416"/>
                <a:gd name="T26" fmla="*/ 2147483647 w 548"/>
                <a:gd name="T27" fmla="*/ 2147483647 h 416"/>
                <a:gd name="T28" fmla="*/ 0 w 548"/>
                <a:gd name="T29" fmla="*/ 2147483647 h 416"/>
                <a:gd name="T30" fmla="*/ 0 w 548"/>
                <a:gd name="T31" fmla="*/ 2147483647 h 416"/>
                <a:gd name="T32" fmla="*/ 2147483647 w 548"/>
                <a:gd name="T33" fmla="*/ 2147483647 h 416"/>
                <a:gd name="T34" fmla="*/ 2147483647 w 548"/>
                <a:gd name="T35" fmla="*/ 2147483647 h 416"/>
                <a:gd name="T36" fmla="*/ 2147483647 w 548"/>
                <a:gd name="T37" fmla="*/ 2147483647 h 416"/>
                <a:gd name="T38" fmla="*/ 2147483647 w 548"/>
                <a:gd name="T39" fmla="*/ 2147483647 h 416"/>
                <a:gd name="T40" fmla="*/ 2147483647 w 548"/>
                <a:gd name="T41" fmla="*/ 2147483647 h 416"/>
                <a:gd name="T42" fmla="*/ 2147483647 w 548"/>
                <a:gd name="T43" fmla="*/ 2147483647 h 416"/>
                <a:gd name="T44" fmla="*/ 2147483647 w 548"/>
                <a:gd name="T45" fmla="*/ 2147483647 h 416"/>
                <a:gd name="T46" fmla="*/ 2147483647 w 548"/>
                <a:gd name="T47" fmla="*/ 0 h 416"/>
                <a:gd name="T48" fmla="*/ 2147483647 w 548"/>
                <a:gd name="T49" fmla="*/ 2147483647 h 416"/>
                <a:gd name="T50" fmla="*/ 2147483647 w 548"/>
                <a:gd name="T51" fmla="*/ 2147483647 h 416"/>
                <a:gd name="T52" fmla="*/ 2147483647 w 548"/>
                <a:gd name="T53" fmla="*/ 2147483647 h 416"/>
                <a:gd name="T54" fmla="*/ 2147483647 w 548"/>
                <a:gd name="T55" fmla="*/ 2147483647 h 416"/>
                <a:gd name="T56" fmla="*/ 2147483647 w 548"/>
                <a:gd name="T57" fmla="*/ 2147483647 h 416"/>
                <a:gd name="T58" fmla="*/ 2147483647 w 548"/>
                <a:gd name="T59" fmla="*/ 2147483647 h 416"/>
                <a:gd name="T60" fmla="*/ 2147483647 w 548"/>
                <a:gd name="T61" fmla="*/ 2147483647 h 416"/>
                <a:gd name="T62" fmla="*/ 2147483647 w 548"/>
                <a:gd name="T63" fmla="*/ 2147483647 h 416"/>
                <a:gd name="T64" fmla="*/ 2147483647 w 548"/>
                <a:gd name="T65" fmla="*/ 2147483647 h 416"/>
                <a:gd name="T66" fmla="*/ 2147483647 w 548"/>
                <a:gd name="T67" fmla="*/ 2147483647 h 416"/>
                <a:gd name="T68" fmla="*/ 2147483647 w 548"/>
                <a:gd name="T69" fmla="*/ 2147483647 h 416"/>
                <a:gd name="T70" fmla="*/ 2147483647 w 548"/>
                <a:gd name="T71" fmla="*/ 2147483647 h 416"/>
                <a:gd name="T72" fmla="*/ 2147483647 w 548"/>
                <a:gd name="T73" fmla="*/ 2147483647 h 416"/>
                <a:gd name="T74" fmla="*/ 2147483647 w 548"/>
                <a:gd name="T75" fmla="*/ 2147483647 h 416"/>
                <a:gd name="T76" fmla="*/ 2147483647 w 548"/>
                <a:gd name="T77" fmla="*/ 2147483647 h 416"/>
                <a:gd name="T78" fmla="*/ 2147483647 w 548"/>
                <a:gd name="T79" fmla="*/ 2147483647 h 416"/>
                <a:gd name="T80" fmla="*/ 2147483647 w 548"/>
                <a:gd name="T81" fmla="*/ 2147483647 h 416"/>
                <a:gd name="T82" fmla="*/ 2147483647 w 548"/>
                <a:gd name="T83" fmla="*/ 2147483647 h 416"/>
                <a:gd name="T84" fmla="*/ 2147483647 w 548"/>
                <a:gd name="T85" fmla="*/ 2147483647 h 416"/>
                <a:gd name="T86" fmla="*/ 2147483647 w 548"/>
                <a:gd name="T87" fmla="*/ 2147483647 h 416"/>
                <a:gd name="T88" fmla="*/ 2147483647 w 548"/>
                <a:gd name="T89" fmla="*/ 2147483647 h 416"/>
                <a:gd name="T90" fmla="*/ 2147483647 w 548"/>
                <a:gd name="T91" fmla="*/ 2147483647 h 416"/>
                <a:gd name="T92" fmla="*/ 2147483647 w 548"/>
                <a:gd name="T93" fmla="*/ 2147483647 h 416"/>
                <a:gd name="T94" fmla="*/ 2147483647 w 548"/>
                <a:gd name="T95" fmla="*/ 2147483647 h 416"/>
                <a:gd name="T96" fmla="*/ 2147483647 w 548"/>
                <a:gd name="T97" fmla="*/ 2147483647 h 416"/>
                <a:gd name="T98" fmla="*/ 2147483647 w 548"/>
                <a:gd name="T99" fmla="*/ 2147483647 h 416"/>
                <a:gd name="T100" fmla="*/ 2147483647 w 548"/>
                <a:gd name="T101" fmla="*/ 2147483647 h 416"/>
                <a:gd name="T102" fmla="*/ 2147483647 w 548"/>
                <a:gd name="T103" fmla="*/ 2147483647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8"/>
                <a:gd name="T157" fmla="*/ 0 h 416"/>
                <a:gd name="T158" fmla="*/ 548 w 548"/>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8" h="416">
                  <a:moveTo>
                    <a:pt x="208" y="276"/>
                  </a:moveTo>
                  <a:lnTo>
                    <a:pt x="204" y="276"/>
                  </a:lnTo>
                  <a:lnTo>
                    <a:pt x="204" y="272"/>
                  </a:lnTo>
                  <a:lnTo>
                    <a:pt x="200" y="276"/>
                  </a:lnTo>
                  <a:lnTo>
                    <a:pt x="200" y="272"/>
                  </a:lnTo>
                  <a:lnTo>
                    <a:pt x="196" y="272"/>
                  </a:lnTo>
                  <a:lnTo>
                    <a:pt x="196" y="268"/>
                  </a:lnTo>
                  <a:lnTo>
                    <a:pt x="192" y="264"/>
                  </a:lnTo>
                  <a:lnTo>
                    <a:pt x="196" y="264"/>
                  </a:lnTo>
                  <a:lnTo>
                    <a:pt x="192" y="260"/>
                  </a:lnTo>
                  <a:lnTo>
                    <a:pt x="192" y="264"/>
                  </a:lnTo>
                  <a:lnTo>
                    <a:pt x="188" y="260"/>
                  </a:lnTo>
                  <a:lnTo>
                    <a:pt x="184" y="260"/>
                  </a:lnTo>
                  <a:lnTo>
                    <a:pt x="184" y="256"/>
                  </a:lnTo>
                  <a:lnTo>
                    <a:pt x="184" y="252"/>
                  </a:lnTo>
                  <a:lnTo>
                    <a:pt x="184" y="248"/>
                  </a:lnTo>
                  <a:lnTo>
                    <a:pt x="184" y="244"/>
                  </a:lnTo>
                  <a:lnTo>
                    <a:pt x="180" y="244"/>
                  </a:lnTo>
                  <a:lnTo>
                    <a:pt x="176" y="240"/>
                  </a:lnTo>
                  <a:lnTo>
                    <a:pt x="172" y="236"/>
                  </a:lnTo>
                  <a:lnTo>
                    <a:pt x="168" y="232"/>
                  </a:lnTo>
                  <a:lnTo>
                    <a:pt x="164" y="232"/>
                  </a:lnTo>
                  <a:lnTo>
                    <a:pt x="160" y="228"/>
                  </a:lnTo>
                  <a:lnTo>
                    <a:pt x="156" y="228"/>
                  </a:lnTo>
                  <a:lnTo>
                    <a:pt x="152" y="228"/>
                  </a:lnTo>
                  <a:lnTo>
                    <a:pt x="148" y="224"/>
                  </a:lnTo>
                  <a:lnTo>
                    <a:pt x="148" y="220"/>
                  </a:lnTo>
                  <a:lnTo>
                    <a:pt x="144" y="216"/>
                  </a:lnTo>
                  <a:lnTo>
                    <a:pt x="140" y="208"/>
                  </a:lnTo>
                  <a:lnTo>
                    <a:pt x="132" y="204"/>
                  </a:lnTo>
                  <a:lnTo>
                    <a:pt x="128" y="200"/>
                  </a:lnTo>
                  <a:lnTo>
                    <a:pt x="124" y="200"/>
                  </a:lnTo>
                  <a:lnTo>
                    <a:pt x="124" y="196"/>
                  </a:lnTo>
                  <a:lnTo>
                    <a:pt x="120" y="196"/>
                  </a:lnTo>
                  <a:lnTo>
                    <a:pt x="116" y="196"/>
                  </a:lnTo>
                  <a:lnTo>
                    <a:pt x="108" y="188"/>
                  </a:lnTo>
                  <a:lnTo>
                    <a:pt x="100" y="188"/>
                  </a:lnTo>
                  <a:lnTo>
                    <a:pt x="100" y="184"/>
                  </a:lnTo>
                  <a:lnTo>
                    <a:pt x="96" y="180"/>
                  </a:lnTo>
                  <a:lnTo>
                    <a:pt x="96" y="176"/>
                  </a:lnTo>
                  <a:lnTo>
                    <a:pt x="88" y="168"/>
                  </a:lnTo>
                  <a:lnTo>
                    <a:pt x="80" y="160"/>
                  </a:lnTo>
                  <a:lnTo>
                    <a:pt x="76" y="156"/>
                  </a:lnTo>
                  <a:lnTo>
                    <a:pt x="76" y="152"/>
                  </a:lnTo>
                  <a:lnTo>
                    <a:pt x="72" y="144"/>
                  </a:lnTo>
                  <a:lnTo>
                    <a:pt x="68" y="136"/>
                  </a:lnTo>
                  <a:lnTo>
                    <a:pt x="64" y="132"/>
                  </a:lnTo>
                  <a:lnTo>
                    <a:pt x="60" y="128"/>
                  </a:lnTo>
                  <a:lnTo>
                    <a:pt x="56" y="124"/>
                  </a:lnTo>
                  <a:lnTo>
                    <a:pt x="52" y="120"/>
                  </a:lnTo>
                  <a:lnTo>
                    <a:pt x="44" y="120"/>
                  </a:lnTo>
                  <a:lnTo>
                    <a:pt x="44" y="124"/>
                  </a:lnTo>
                  <a:lnTo>
                    <a:pt x="36" y="120"/>
                  </a:lnTo>
                  <a:lnTo>
                    <a:pt x="32" y="116"/>
                  </a:lnTo>
                  <a:lnTo>
                    <a:pt x="28" y="116"/>
                  </a:lnTo>
                  <a:lnTo>
                    <a:pt x="24" y="112"/>
                  </a:lnTo>
                  <a:lnTo>
                    <a:pt x="24" y="108"/>
                  </a:lnTo>
                  <a:lnTo>
                    <a:pt x="12" y="108"/>
                  </a:lnTo>
                  <a:lnTo>
                    <a:pt x="8" y="100"/>
                  </a:lnTo>
                  <a:lnTo>
                    <a:pt x="0" y="100"/>
                  </a:lnTo>
                  <a:lnTo>
                    <a:pt x="0" y="96"/>
                  </a:lnTo>
                  <a:lnTo>
                    <a:pt x="0" y="92"/>
                  </a:lnTo>
                  <a:lnTo>
                    <a:pt x="0" y="88"/>
                  </a:lnTo>
                  <a:lnTo>
                    <a:pt x="0" y="84"/>
                  </a:lnTo>
                  <a:lnTo>
                    <a:pt x="4" y="80"/>
                  </a:lnTo>
                  <a:lnTo>
                    <a:pt x="8" y="80"/>
                  </a:lnTo>
                  <a:lnTo>
                    <a:pt x="8" y="76"/>
                  </a:lnTo>
                  <a:lnTo>
                    <a:pt x="8" y="72"/>
                  </a:lnTo>
                  <a:lnTo>
                    <a:pt x="12" y="68"/>
                  </a:lnTo>
                  <a:lnTo>
                    <a:pt x="16" y="64"/>
                  </a:lnTo>
                  <a:lnTo>
                    <a:pt x="20" y="64"/>
                  </a:lnTo>
                  <a:lnTo>
                    <a:pt x="20" y="60"/>
                  </a:lnTo>
                  <a:lnTo>
                    <a:pt x="20" y="56"/>
                  </a:lnTo>
                  <a:lnTo>
                    <a:pt x="20" y="60"/>
                  </a:lnTo>
                  <a:lnTo>
                    <a:pt x="24" y="56"/>
                  </a:lnTo>
                  <a:lnTo>
                    <a:pt x="20" y="52"/>
                  </a:lnTo>
                  <a:lnTo>
                    <a:pt x="32" y="48"/>
                  </a:lnTo>
                  <a:lnTo>
                    <a:pt x="44" y="40"/>
                  </a:lnTo>
                  <a:lnTo>
                    <a:pt x="56" y="36"/>
                  </a:lnTo>
                  <a:lnTo>
                    <a:pt x="64" y="32"/>
                  </a:lnTo>
                  <a:lnTo>
                    <a:pt x="64" y="28"/>
                  </a:lnTo>
                  <a:lnTo>
                    <a:pt x="68" y="28"/>
                  </a:lnTo>
                  <a:lnTo>
                    <a:pt x="76" y="24"/>
                  </a:lnTo>
                  <a:lnTo>
                    <a:pt x="84" y="24"/>
                  </a:lnTo>
                  <a:lnTo>
                    <a:pt x="88" y="20"/>
                  </a:lnTo>
                  <a:lnTo>
                    <a:pt x="92" y="20"/>
                  </a:lnTo>
                  <a:lnTo>
                    <a:pt x="96" y="12"/>
                  </a:lnTo>
                  <a:lnTo>
                    <a:pt x="100" y="16"/>
                  </a:lnTo>
                  <a:lnTo>
                    <a:pt x="104" y="16"/>
                  </a:lnTo>
                  <a:lnTo>
                    <a:pt x="108" y="12"/>
                  </a:lnTo>
                  <a:lnTo>
                    <a:pt x="116" y="12"/>
                  </a:lnTo>
                  <a:lnTo>
                    <a:pt x="144" y="8"/>
                  </a:lnTo>
                  <a:lnTo>
                    <a:pt x="152" y="8"/>
                  </a:lnTo>
                  <a:lnTo>
                    <a:pt x="164" y="8"/>
                  </a:lnTo>
                  <a:lnTo>
                    <a:pt x="212" y="4"/>
                  </a:lnTo>
                  <a:lnTo>
                    <a:pt x="216" y="0"/>
                  </a:lnTo>
                  <a:lnTo>
                    <a:pt x="244" y="0"/>
                  </a:lnTo>
                  <a:lnTo>
                    <a:pt x="248" y="4"/>
                  </a:lnTo>
                  <a:lnTo>
                    <a:pt x="244" y="12"/>
                  </a:lnTo>
                  <a:lnTo>
                    <a:pt x="248" y="12"/>
                  </a:lnTo>
                  <a:lnTo>
                    <a:pt x="260" y="4"/>
                  </a:lnTo>
                  <a:lnTo>
                    <a:pt x="264" y="8"/>
                  </a:lnTo>
                  <a:lnTo>
                    <a:pt x="272" y="16"/>
                  </a:lnTo>
                  <a:lnTo>
                    <a:pt x="280" y="24"/>
                  </a:lnTo>
                  <a:lnTo>
                    <a:pt x="280" y="40"/>
                  </a:lnTo>
                  <a:lnTo>
                    <a:pt x="304" y="36"/>
                  </a:lnTo>
                  <a:lnTo>
                    <a:pt x="332" y="32"/>
                  </a:lnTo>
                  <a:lnTo>
                    <a:pt x="376" y="24"/>
                  </a:lnTo>
                  <a:lnTo>
                    <a:pt x="404" y="20"/>
                  </a:lnTo>
                  <a:lnTo>
                    <a:pt x="432" y="40"/>
                  </a:lnTo>
                  <a:lnTo>
                    <a:pt x="484" y="76"/>
                  </a:lnTo>
                  <a:lnTo>
                    <a:pt x="536" y="116"/>
                  </a:lnTo>
                  <a:lnTo>
                    <a:pt x="548" y="124"/>
                  </a:lnTo>
                  <a:lnTo>
                    <a:pt x="544" y="128"/>
                  </a:lnTo>
                  <a:lnTo>
                    <a:pt x="548" y="128"/>
                  </a:lnTo>
                  <a:lnTo>
                    <a:pt x="520" y="152"/>
                  </a:lnTo>
                  <a:lnTo>
                    <a:pt x="508" y="172"/>
                  </a:lnTo>
                  <a:lnTo>
                    <a:pt x="500" y="196"/>
                  </a:lnTo>
                  <a:lnTo>
                    <a:pt x="496" y="212"/>
                  </a:lnTo>
                  <a:lnTo>
                    <a:pt x="496" y="208"/>
                  </a:lnTo>
                  <a:lnTo>
                    <a:pt x="484" y="216"/>
                  </a:lnTo>
                  <a:lnTo>
                    <a:pt x="496" y="232"/>
                  </a:lnTo>
                  <a:lnTo>
                    <a:pt x="492" y="236"/>
                  </a:lnTo>
                  <a:lnTo>
                    <a:pt x="480" y="236"/>
                  </a:lnTo>
                  <a:lnTo>
                    <a:pt x="484" y="240"/>
                  </a:lnTo>
                  <a:lnTo>
                    <a:pt x="488" y="244"/>
                  </a:lnTo>
                  <a:lnTo>
                    <a:pt x="476" y="256"/>
                  </a:lnTo>
                  <a:lnTo>
                    <a:pt x="456" y="260"/>
                  </a:lnTo>
                  <a:lnTo>
                    <a:pt x="452" y="268"/>
                  </a:lnTo>
                  <a:lnTo>
                    <a:pt x="456" y="272"/>
                  </a:lnTo>
                  <a:lnTo>
                    <a:pt x="456" y="276"/>
                  </a:lnTo>
                  <a:lnTo>
                    <a:pt x="444" y="296"/>
                  </a:lnTo>
                  <a:lnTo>
                    <a:pt x="424" y="296"/>
                  </a:lnTo>
                  <a:lnTo>
                    <a:pt x="432" y="276"/>
                  </a:lnTo>
                  <a:lnTo>
                    <a:pt x="424" y="288"/>
                  </a:lnTo>
                  <a:lnTo>
                    <a:pt x="420" y="280"/>
                  </a:lnTo>
                  <a:lnTo>
                    <a:pt x="416" y="284"/>
                  </a:lnTo>
                  <a:lnTo>
                    <a:pt x="420" y="296"/>
                  </a:lnTo>
                  <a:lnTo>
                    <a:pt x="428" y="304"/>
                  </a:lnTo>
                  <a:lnTo>
                    <a:pt x="428" y="312"/>
                  </a:lnTo>
                  <a:lnTo>
                    <a:pt x="420" y="324"/>
                  </a:lnTo>
                  <a:lnTo>
                    <a:pt x="396" y="336"/>
                  </a:lnTo>
                  <a:lnTo>
                    <a:pt x="388" y="344"/>
                  </a:lnTo>
                  <a:lnTo>
                    <a:pt x="380" y="344"/>
                  </a:lnTo>
                  <a:lnTo>
                    <a:pt x="372" y="324"/>
                  </a:lnTo>
                  <a:lnTo>
                    <a:pt x="376" y="344"/>
                  </a:lnTo>
                  <a:lnTo>
                    <a:pt x="368" y="348"/>
                  </a:lnTo>
                  <a:lnTo>
                    <a:pt x="356" y="340"/>
                  </a:lnTo>
                  <a:lnTo>
                    <a:pt x="360" y="348"/>
                  </a:lnTo>
                  <a:lnTo>
                    <a:pt x="348" y="348"/>
                  </a:lnTo>
                  <a:lnTo>
                    <a:pt x="348" y="352"/>
                  </a:lnTo>
                  <a:lnTo>
                    <a:pt x="368" y="356"/>
                  </a:lnTo>
                  <a:lnTo>
                    <a:pt x="372" y="364"/>
                  </a:lnTo>
                  <a:lnTo>
                    <a:pt x="372" y="372"/>
                  </a:lnTo>
                  <a:lnTo>
                    <a:pt x="356" y="380"/>
                  </a:lnTo>
                  <a:lnTo>
                    <a:pt x="348" y="380"/>
                  </a:lnTo>
                  <a:lnTo>
                    <a:pt x="340" y="372"/>
                  </a:lnTo>
                  <a:lnTo>
                    <a:pt x="332" y="356"/>
                  </a:lnTo>
                  <a:lnTo>
                    <a:pt x="332" y="352"/>
                  </a:lnTo>
                  <a:lnTo>
                    <a:pt x="328" y="352"/>
                  </a:lnTo>
                  <a:lnTo>
                    <a:pt x="320" y="352"/>
                  </a:lnTo>
                  <a:lnTo>
                    <a:pt x="332" y="368"/>
                  </a:lnTo>
                  <a:lnTo>
                    <a:pt x="340" y="388"/>
                  </a:lnTo>
                  <a:lnTo>
                    <a:pt x="328" y="416"/>
                  </a:lnTo>
                  <a:lnTo>
                    <a:pt x="304" y="412"/>
                  </a:lnTo>
                  <a:lnTo>
                    <a:pt x="300" y="400"/>
                  </a:lnTo>
                  <a:lnTo>
                    <a:pt x="296" y="396"/>
                  </a:lnTo>
                  <a:lnTo>
                    <a:pt x="296" y="392"/>
                  </a:lnTo>
                  <a:lnTo>
                    <a:pt x="300" y="392"/>
                  </a:lnTo>
                  <a:lnTo>
                    <a:pt x="296" y="384"/>
                  </a:lnTo>
                  <a:lnTo>
                    <a:pt x="296" y="380"/>
                  </a:lnTo>
                  <a:lnTo>
                    <a:pt x="292" y="384"/>
                  </a:lnTo>
                  <a:lnTo>
                    <a:pt x="288" y="380"/>
                  </a:lnTo>
                  <a:lnTo>
                    <a:pt x="288" y="376"/>
                  </a:lnTo>
                  <a:lnTo>
                    <a:pt x="288" y="372"/>
                  </a:lnTo>
                  <a:lnTo>
                    <a:pt x="288" y="364"/>
                  </a:lnTo>
                  <a:lnTo>
                    <a:pt x="280" y="360"/>
                  </a:lnTo>
                  <a:lnTo>
                    <a:pt x="276" y="356"/>
                  </a:lnTo>
                  <a:lnTo>
                    <a:pt x="272" y="352"/>
                  </a:lnTo>
                  <a:lnTo>
                    <a:pt x="268" y="356"/>
                  </a:lnTo>
                  <a:lnTo>
                    <a:pt x="264" y="352"/>
                  </a:lnTo>
                  <a:lnTo>
                    <a:pt x="260" y="352"/>
                  </a:lnTo>
                  <a:lnTo>
                    <a:pt x="260" y="348"/>
                  </a:lnTo>
                  <a:lnTo>
                    <a:pt x="260" y="344"/>
                  </a:lnTo>
                  <a:lnTo>
                    <a:pt x="256" y="340"/>
                  </a:lnTo>
                  <a:lnTo>
                    <a:pt x="256" y="336"/>
                  </a:lnTo>
                  <a:lnTo>
                    <a:pt x="256" y="332"/>
                  </a:lnTo>
                  <a:lnTo>
                    <a:pt x="252" y="328"/>
                  </a:lnTo>
                  <a:lnTo>
                    <a:pt x="252" y="324"/>
                  </a:lnTo>
                  <a:lnTo>
                    <a:pt x="252" y="320"/>
                  </a:lnTo>
                  <a:lnTo>
                    <a:pt x="248" y="320"/>
                  </a:lnTo>
                  <a:lnTo>
                    <a:pt x="248" y="316"/>
                  </a:lnTo>
                  <a:lnTo>
                    <a:pt x="244" y="316"/>
                  </a:lnTo>
                  <a:lnTo>
                    <a:pt x="248" y="312"/>
                  </a:lnTo>
                  <a:lnTo>
                    <a:pt x="244" y="312"/>
                  </a:lnTo>
                  <a:lnTo>
                    <a:pt x="240" y="304"/>
                  </a:lnTo>
                  <a:lnTo>
                    <a:pt x="240" y="296"/>
                  </a:lnTo>
                  <a:lnTo>
                    <a:pt x="236" y="292"/>
                  </a:lnTo>
                  <a:lnTo>
                    <a:pt x="232" y="292"/>
                  </a:lnTo>
                  <a:lnTo>
                    <a:pt x="228" y="292"/>
                  </a:lnTo>
                  <a:lnTo>
                    <a:pt x="224" y="288"/>
                  </a:lnTo>
                  <a:lnTo>
                    <a:pt x="216" y="284"/>
                  </a:lnTo>
                  <a:lnTo>
                    <a:pt x="212" y="284"/>
                  </a:lnTo>
                  <a:lnTo>
                    <a:pt x="208" y="280"/>
                  </a:lnTo>
                  <a:lnTo>
                    <a:pt x="208" y="276"/>
                  </a:lnTo>
                  <a:close/>
                  <a:moveTo>
                    <a:pt x="340" y="388"/>
                  </a:moveTo>
                  <a:lnTo>
                    <a:pt x="344" y="384"/>
                  </a:lnTo>
                  <a:lnTo>
                    <a:pt x="352" y="388"/>
                  </a:lnTo>
                  <a:lnTo>
                    <a:pt x="336" y="408"/>
                  </a:lnTo>
                  <a:lnTo>
                    <a:pt x="340" y="3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5" name="Freeform 50"/>
            <p:cNvSpPr>
              <a:spLocks/>
            </p:cNvSpPr>
            <p:nvPr/>
          </p:nvSpPr>
          <p:spPr bwMode="auto">
            <a:xfrm>
              <a:off x="2645365" y="2567002"/>
              <a:ext cx="337475" cy="291192"/>
            </a:xfrm>
            <a:custGeom>
              <a:avLst/>
              <a:gdLst>
                <a:gd name="T0" fmla="*/ 2147483647 w 548"/>
                <a:gd name="T1" fmla="*/ 2147483647 h 496"/>
                <a:gd name="T2" fmla="*/ 0 w 548"/>
                <a:gd name="T3" fmla="*/ 2147483647 h 496"/>
                <a:gd name="T4" fmla="*/ 2147483647 w 548"/>
                <a:gd name="T5" fmla="*/ 2147483647 h 496"/>
                <a:gd name="T6" fmla="*/ 2147483647 w 548"/>
                <a:gd name="T7" fmla="*/ 2147483647 h 496"/>
                <a:gd name="T8" fmla="*/ 2147483647 w 548"/>
                <a:gd name="T9" fmla="*/ 2147483647 h 496"/>
                <a:gd name="T10" fmla="*/ 2147483647 w 548"/>
                <a:gd name="T11" fmla="*/ 2147483647 h 496"/>
                <a:gd name="T12" fmla="*/ 2147483647 w 548"/>
                <a:gd name="T13" fmla="*/ 2147483647 h 496"/>
                <a:gd name="T14" fmla="*/ 2147483647 w 548"/>
                <a:gd name="T15" fmla="*/ 2147483647 h 496"/>
                <a:gd name="T16" fmla="*/ 2147483647 w 548"/>
                <a:gd name="T17" fmla="*/ 2147483647 h 496"/>
                <a:gd name="T18" fmla="*/ 2147483647 w 548"/>
                <a:gd name="T19" fmla="*/ 2147483647 h 496"/>
                <a:gd name="T20" fmla="*/ 2147483647 w 548"/>
                <a:gd name="T21" fmla="*/ 2147483647 h 496"/>
                <a:gd name="T22" fmla="*/ 2147483647 w 548"/>
                <a:gd name="T23" fmla="*/ 2147483647 h 496"/>
                <a:gd name="T24" fmla="*/ 2147483647 w 548"/>
                <a:gd name="T25" fmla="*/ 2147483647 h 496"/>
                <a:gd name="T26" fmla="*/ 2147483647 w 548"/>
                <a:gd name="T27" fmla="*/ 2147483647 h 496"/>
                <a:gd name="T28" fmla="*/ 2147483647 w 548"/>
                <a:gd name="T29" fmla="*/ 2147483647 h 496"/>
                <a:gd name="T30" fmla="*/ 2147483647 w 548"/>
                <a:gd name="T31" fmla="*/ 2147483647 h 496"/>
                <a:gd name="T32" fmla="*/ 2147483647 w 548"/>
                <a:gd name="T33" fmla="*/ 2147483647 h 496"/>
                <a:gd name="T34" fmla="*/ 2147483647 w 548"/>
                <a:gd name="T35" fmla="*/ 2147483647 h 496"/>
                <a:gd name="T36" fmla="*/ 2147483647 w 548"/>
                <a:gd name="T37" fmla="*/ 2147483647 h 496"/>
                <a:gd name="T38" fmla="*/ 2147483647 w 548"/>
                <a:gd name="T39" fmla="*/ 2147483647 h 496"/>
                <a:gd name="T40" fmla="*/ 2147483647 w 548"/>
                <a:gd name="T41" fmla="*/ 2147483647 h 496"/>
                <a:gd name="T42" fmla="*/ 2147483647 w 548"/>
                <a:gd name="T43" fmla="*/ 2147483647 h 496"/>
                <a:gd name="T44" fmla="*/ 2147483647 w 548"/>
                <a:gd name="T45" fmla="*/ 2147483647 h 496"/>
                <a:gd name="T46" fmla="*/ 2147483647 w 548"/>
                <a:gd name="T47" fmla="*/ 2147483647 h 496"/>
                <a:gd name="T48" fmla="*/ 2147483647 w 548"/>
                <a:gd name="T49" fmla="*/ 2147483647 h 496"/>
                <a:gd name="T50" fmla="*/ 2147483647 w 548"/>
                <a:gd name="T51" fmla="*/ 2147483647 h 496"/>
                <a:gd name="T52" fmla="*/ 2147483647 w 548"/>
                <a:gd name="T53" fmla="*/ 2147483647 h 496"/>
                <a:gd name="T54" fmla="*/ 2147483647 w 548"/>
                <a:gd name="T55" fmla="*/ 2147483647 h 496"/>
                <a:gd name="T56" fmla="*/ 2147483647 w 548"/>
                <a:gd name="T57" fmla="*/ 2147483647 h 496"/>
                <a:gd name="T58" fmla="*/ 2147483647 w 548"/>
                <a:gd name="T59" fmla="*/ 2147483647 h 496"/>
                <a:gd name="T60" fmla="*/ 2147483647 w 548"/>
                <a:gd name="T61" fmla="*/ 2147483647 h 496"/>
                <a:gd name="T62" fmla="*/ 2147483647 w 548"/>
                <a:gd name="T63" fmla="*/ 2147483647 h 496"/>
                <a:gd name="T64" fmla="*/ 2147483647 w 548"/>
                <a:gd name="T65" fmla="*/ 2147483647 h 496"/>
                <a:gd name="T66" fmla="*/ 2147483647 w 548"/>
                <a:gd name="T67" fmla="*/ 2147483647 h 496"/>
                <a:gd name="T68" fmla="*/ 2147483647 w 548"/>
                <a:gd name="T69" fmla="*/ 2147483647 h 496"/>
                <a:gd name="T70" fmla="*/ 2147483647 w 548"/>
                <a:gd name="T71" fmla="*/ 2147483647 h 496"/>
                <a:gd name="T72" fmla="*/ 2147483647 w 548"/>
                <a:gd name="T73" fmla="*/ 2147483647 h 496"/>
                <a:gd name="T74" fmla="*/ 2147483647 w 548"/>
                <a:gd name="T75" fmla="*/ 2147483647 h 496"/>
                <a:gd name="T76" fmla="*/ 2147483647 w 548"/>
                <a:gd name="T77" fmla="*/ 2147483647 h 496"/>
                <a:gd name="T78" fmla="*/ 2147483647 w 548"/>
                <a:gd name="T79" fmla="*/ 2147483647 h 496"/>
                <a:gd name="T80" fmla="*/ 2147483647 w 548"/>
                <a:gd name="T81" fmla="*/ 2147483647 h 496"/>
                <a:gd name="T82" fmla="*/ 2147483647 w 548"/>
                <a:gd name="T83" fmla="*/ 2147483647 h 496"/>
                <a:gd name="T84" fmla="*/ 2147483647 w 548"/>
                <a:gd name="T85" fmla="*/ 2147483647 h 496"/>
                <a:gd name="T86" fmla="*/ 2147483647 w 548"/>
                <a:gd name="T87" fmla="*/ 2147483647 h 496"/>
                <a:gd name="T88" fmla="*/ 2147483647 w 548"/>
                <a:gd name="T89" fmla="*/ 2147483647 h 496"/>
                <a:gd name="T90" fmla="*/ 2147483647 w 548"/>
                <a:gd name="T91" fmla="*/ 2147483647 h 496"/>
                <a:gd name="T92" fmla="*/ 2147483647 w 548"/>
                <a:gd name="T93" fmla="*/ 2147483647 h 496"/>
                <a:gd name="T94" fmla="*/ 2147483647 w 548"/>
                <a:gd name="T95" fmla="*/ 2147483647 h 496"/>
                <a:gd name="T96" fmla="*/ 2147483647 w 548"/>
                <a:gd name="T97" fmla="*/ 2147483647 h 496"/>
                <a:gd name="T98" fmla="*/ 2147483647 w 548"/>
                <a:gd name="T99" fmla="*/ 2147483647 h 496"/>
                <a:gd name="T100" fmla="*/ 2147483647 w 548"/>
                <a:gd name="T101" fmla="*/ 2147483647 h 496"/>
                <a:gd name="T102" fmla="*/ 2147483647 w 548"/>
                <a:gd name="T103" fmla="*/ 2147483647 h 496"/>
                <a:gd name="T104" fmla="*/ 2147483647 w 548"/>
                <a:gd name="T105" fmla="*/ 2147483647 h 496"/>
                <a:gd name="T106" fmla="*/ 2147483647 w 548"/>
                <a:gd name="T107" fmla="*/ 2147483647 h 496"/>
                <a:gd name="T108" fmla="*/ 2147483647 w 548"/>
                <a:gd name="T109" fmla="*/ 2147483647 h 496"/>
                <a:gd name="T110" fmla="*/ 2147483647 w 548"/>
                <a:gd name="T111" fmla="*/ 2147483647 h 4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96"/>
                <a:gd name="T170" fmla="*/ 548 w 548"/>
                <a:gd name="T171" fmla="*/ 496 h 4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96">
                  <a:moveTo>
                    <a:pt x="20" y="336"/>
                  </a:moveTo>
                  <a:lnTo>
                    <a:pt x="24" y="292"/>
                  </a:lnTo>
                  <a:lnTo>
                    <a:pt x="24" y="260"/>
                  </a:lnTo>
                  <a:lnTo>
                    <a:pt x="24" y="232"/>
                  </a:lnTo>
                  <a:lnTo>
                    <a:pt x="24" y="168"/>
                  </a:lnTo>
                  <a:lnTo>
                    <a:pt x="16" y="136"/>
                  </a:lnTo>
                  <a:lnTo>
                    <a:pt x="16" y="120"/>
                  </a:lnTo>
                  <a:lnTo>
                    <a:pt x="8" y="72"/>
                  </a:lnTo>
                  <a:lnTo>
                    <a:pt x="8" y="64"/>
                  </a:lnTo>
                  <a:lnTo>
                    <a:pt x="0" y="20"/>
                  </a:lnTo>
                  <a:lnTo>
                    <a:pt x="60" y="16"/>
                  </a:lnTo>
                  <a:lnTo>
                    <a:pt x="84" y="16"/>
                  </a:lnTo>
                  <a:lnTo>
                    <a:pt x="112" y="16"/>
                  </a:lnTo>
                  <a:lnTo>
                    <a:pt x="140" y="16"/>
                  </a:lnTo>
                  <a:lnTo>
                    <a:pt x="144" y="16"/>
                  </a:lnTo>
                  <a:lnTo>
                    <a:pt x="192" y="16"/>
                  </a:lnTo>
                  <a:lnTo>
                    <a:pt x="200" y="16"/>
                  </a:lnTo>
                  <a:lnTo>
                    <a:pt x="228" y="12"/>
                  </a:lnTo>
                  <a:lnTo>
                    <a:pt x="268" y="12"/>
                  </a:lnTo>
                  <a:lnTo>
                    <a:pt x="272" y="12"/>
                  </a:lnTo>
                  <a:lnTo>
                    <a:pt x="320" y="8"/>
                  </a:lnTo>
                  <a:lnTo>
                    <a:pt x="344" y="8"/>
                  </a:lnTo>
                  <a:lnTo>
                    <a:pt x="348" y="8"/>
                  </a:lnTo>
                  <a:lnTo>
                    <a:pt x="380" y="8"/>
                  </a:lnTo>
                  <a:lnTo>
                    <a:pt x="416" y="4"/>
                  </a:lnTo>
                  <a:lnTo>
                    <a:pt x="440" y="4"/>
                  </a:lnTo>
                  <a:lnTo>
                    <a:pt x="480" y="0"/>
                  </a:lnTo>
                  <a:lnTo>
                    <a:pt x="488" y="0"/>
                  </a:lnTo>
                  <a:lnTo>
                    <a:pt x="488" y="4"/>
                  </a:lnTo>
                  <a:lnTo>
                    <a:pt x="492" y="4"/>
                  </a:lnTo>
                  <a:lnTo>
                    <a:pt x="492" y="8"/>
                  </a:lnTo>
                  <a:lnTo>
                    <a:pt x="492" y="12"/>
                  </a:lnTo>
                  <a:lnTo>
                    <a:pt x="496" y="12"/>
                  </a:lnTo>
                  <a:lnTo>
                    <a:pt x="500" y="16"/>
                  </a:lnTo>
                  <a:lnTo>
                    <a:pt x="496" y="24"/>
                  </a:lnTo>
                  <a:lnTo>
                    <a:pt x="500" y="24"/>
                  </a:lnTo>
                  <a:lnTo>
                    <a:pt x="500" y="28"/>
                  </a:lnTo>
                  <a:lnTo>
                    <a:pt x="492" y="32"/>
                  </a:lnTo>
                  <a:lnTo>
                    <a:pt x="492" y="40"/>
                  </a:lnTo>
                  <a:lnTo>
                    <a:pt x="488" y="40"/>
                  </a:lnTo>
                  <a:lnTo>
                    <a:pt x="484" y="44"/>
                  </a:lnTo>
                  <a:lnTo>
                    <a:pt x="480" y="48"/>
                  </a:lnTo>
                  <a:lnTo>
                    <a:pt x="480" y="52"/>
                  </a:lnTo>
                  <a:lnTo>
                    <a:pt x="476" y="52"/>
                  </a:lnTo>
                  <a:lnTo>
                    <a:pt x="472" y="56"/>
                  </a:lnTo>
                  <a:lnTo>
                    <a:pt x="468" y="72"/>
                  </a:lnTo>
                  <a:lnTo>
                    <a:pt x="476" y="72"/>
                  </a:lnTo>
                  <a:lnTo>
                    <a:pt x="512" y="68"/>
                  </a:lnTo>
                  <a:lnTo>
                    <a:pt x="540" y="64"/>
                  </a:lnTo>
                  <a:lnTo>
                    <a:pt x="540" y="68"/>
                  </a:lnTo>
                  <a:lnTo>
                    <a:pt x="544" y="72"/>
                  </a:lnTo>
                  <a:lnTo>
                    <a:pt x="548" y="76"/>
                  </a:lnTo>
                  <a:lnTo>
                    <a:pt x="548" y="80"/>
                  </a:lnTo>
                  <a:lnTo>
                    <a:pt x="540" y="76"/>
                  </a:lnTo>
                  <a:lnTo>
                    <a:pt x="536" y="76"/>
                  </a:lnTo>
                  <a:lnTo>
                    <a:pt x="536" y="80"/>
                  </a:lnTo>
                  <a:lnTo>
                    <a:pt x="536" y="84"/>
                  </a:lnTo>
                  <a:lnTo>
                    <a:pt x="544" y="88"/>
                  </a:lnTo>
                  <a:lnTo>
                    <a:pt x="540" y="92"/>
                  </a:lnTo>
                  <a:lnTo>
                    <a:pt x="536" y="92"/>
                  </a:lnTo>
                  <a:lnTo>
                    <a:pt x="532" y="92"/>
                  </a:lnTo>
                  <a:lnTo>
                    <a:pt x="532" y="96"/>
                  </a:lnTo>
                  <a:lnTo>
                    <a:pt x="528" y="100"/>
                  </a:lnTo>
                  <a:lnTo>
                    <a:pt x="524" y="100"/>
                  </a:lnTo>
                  <a:lnTo>
                    <a:pt x="520" y="100"/>
                  </a:lnTo>
                  <a:lnTo>
                    <a:pt x="516" y="104"/>
                  </a:lnTo>
                  <a:lnTo>
                    <a:pt x="516" y="108"/>
                  </a:lnTo>
                  <a:lnTo>
                    <a:pt x="520" y="112"/>
                  </a:lnTo>
                  <a:lnTo>
                    <a:pt x="524" y="112"/>
                  </a:lnTo>
                  <a:lnTo>
                    <a:pt x="528" y="112"/>
                  </a:lnTo>
                  <a:lnTo>
                    <a:pt x="528" y="116"/>
                  </a:lnTo>
                  <a:lnTo>
                    <a:pt x="524" y="116"/>
                  </a:lnTo>
                  <a:lnTo>
                    <a:pt x="516" y="120"/>
                  </a:lnTo>
                  <a:lnTo>
                    <a:pt x="516" y="124"/>
                  </a:lnTo>
                  <a:lnTo>
                    <a:pt x="520" y="128"/>
                  </a:lnTo>
                  <a:lnTo>
                    <a:pt x="520" y="132"/>
                  </a:lnTo>
                  <a:lnTo>
                    <a:pt x="516" y="132"/>
                  </a:lnTo>
                  <a:lnTo>
                    <a:pt x="512" y="128"/>
                  </a:lnTo>
                  <a:lnTo>
                    <a:pt x="508" y="128"/>
                  </a:lnTo>
                  <a:lnTo>
                    <a:pt x="508" y="132"/>
                  </a:lnTo>
                  <a:lnTo>
                    <a:pt x="508" y="136"/>
                  </a:lnTo>
                  <a:lnTo>
                    <a:pt x="512" y="144"/>
                  </a:lnTo>
                  <a:lnTo>
                    <a:pt x="508" y="148"/>
                  </a:lnTo>
                  <a:lnTo>
                    <a:pt x="504" y="148"/>
                  </a:lnTo>
                  <a:lnTo>
                    <a:pt x="504" y="140"/>
                  </a:lnTo>
                  <a:lnTo>
                    <a:pt x="500" y="140"/>
                  </a:lnTo>
                  <a:lnTo>
                    <a:pt x="496" y="144"/>
                  </a:lnTo>
                  <a:lnTo>
                    <a:pt x="496" y="148"/>
                  </a:lnTo>
                  <a:lnTo>
                    <a:pt x="496" y="152"/>
                  </a:lnTo>
                  <a:lnTo>
                    <a:pt x="500" y="148"/>
                  </a:lnTo>
                  <a:lnTo>
                    <a:pt x="504" y="148"/>
                  </a:lnTo>
                  <a:lnTo>
                    <a:pt x="504" y="152"/>
                  </a:lnTo>
                  <a:lnTo>
                    <a:pt x="500" y="156"/>
                  </a:lnTo>
                  <a:lnTo>
                    <a:pt x="504" y="156"/>
                  </a:lnTo>
                  <a:lnTo>
                    <a:pt x="504" y="164"/>
                  </a:lnTo>
                  <a:lnTo>
                    <a:pt x="496" y="164"/>
                  </a:lnTo>
                  <a:lnTo>
                    <a:pt x="496" y="168"/>
                  </a:lnTo>
                  <a:lnTo>
                    <a:pt x="504" y="168"/>
                  </a:lnTo>
                  <a:lnTo>
                    <a:pt x="504" y="172"/>
                  </a:lnTo>
                  <a:lnTo>
                    <a:pt x="508" y="176"/>
                  </a:lnTo>
                  <a:lnTo>
                    <a:pt x="508" y="180"/>
                  </a:lnTo>
                  <a:lnTo>
                    <a:pt x="508" y="184"/>
                  </a:lnTo>
                  <a:lnTo>
                    <a:pt x="508" y="188"/>
                  </a:lnTo>
                  <a:lnTo>
                    <a:pt x="500" y="188"/>
                  </a:lnTo>
                  <a:lnTo>
                    <a:pt x="496" y="188"/>
                  </a:lnTo>
                  <a:lnTo>
                    <a:pt x="496" y="192"/>
                  </a:lnTo>
                  <a:lnTo>
                    <a:pt x="496" y="196"/>
                  </a:lnTo>
                  <a:lnTo>
                    <a:pt x="496" y="200"/>
                  </a:lnTo>
                  <a:lnTo>
                    <a:pt x="484" y="200"/>
                  </a:lnTo>
                  <a:lnTo>
                    <a:pt x="484" y="208"/>
                  </a:lnTo>
                  <a:lnTo>
                    <a:pt x="488" y="212"/>
                  </a:lnTo>
                  <a:lnTo>
                    <a:pt x="492" y="216"/>
                  </a:lnTo>
                  <a:lnTo>
                    <a:pt x="488" y="220"/>
                  </a:lnTo>
                  <a:lnTo>
                    <a:pt x="484" y="224"/>
                  </a:lnTo>
                  <a:lnTo>
                    <a:pt x="484" y="228"/>
                  </a:lnTo>
                  <a:lnTo>
                    <a:pt x="480" y="228"/>
                  </a:lnTo>
                  <a:lnTo>
                    <a:pt x="472" y="228"/>
                  </a:lnTo>
                  <a:lnTo>
                    <a:pt x="472" y="232"/>
                  </a:lnTo>
                  <a:lnTo>
                    <a:pt x="468" y="232"/>
                  </a:lnTo>
                  <a:lnTo>
                    <a:pt x="472" y="224"/>
                  </a:lnTo>
                  <a:lnTo>
                    <a:pt x="468" y="224"/>
                  </a:lnTo>
                  <a:lnTo>
                    <a:pt x="464" y="224"/>
                  </a:lnTo>
                  <a:lnTo>
                    <a:pt x="464" y="228"/>
                  </a:lnTo>
                  <a:lnTo>
                    <a:pt x="468" y="232"/>
                  </a:lnTo>
                  <a:lnTo>
                    <a:pt x="468" y="236"/>
                  </a:lnTo>
                  <a:lnTo>
                    <a:pt x="468" y="240"/>
                  </a:lnTo>
                  <a:lnTo>
                    <a:pt x="468" y="244"/>
                  </a:lnTo>
                  <a:lnTo>
                    <a:pt x="464" y="244"/>
                  </a:lnTo>
                  <a:lnTo>
                    <a:pt x="460" y="244"/>
                  </a:lnTo>
                  <a:lnTo>
                    <a:pt x="464" y="240"/>
                  </a:lnTo>
                  <a:lnTo>
                    <a:pt x="464" y="236"/>
                  </a:lnTo>
                  <a:lnTo>
                    <a:pt x="460" y="236"/>
                  </a:lnTo>
                  <a:lnTo>
                    <a:pt x="456" y="236"/>
                  </a:lnTo>
                  <a:lnTo>
                    <a:pt x="460" y="248"/>
                  </a:lnTo>
                  <a:lnTo>
                    <a:pt x="464" y="248"/>
                  </a:lnTo>
                  <a:lnTo>
                    <a:pt x="468" y="248"/>
                  </a:lnTo>
                  <a:lnTo>
                    <a:pt x="468" y="252"/>
                  </a:lnTo>
                  <a:lnTo>
                    <a:pt x="464" y="256"/>
                  </a:lnTo>
                  <a:lnTo>
                    <a:pt x="460" y="260"/>
                  </a:lnTo>
                  <a:lnTo>
                    <a:pt x="460" y="256"/>
                  </a:lnTo>
                  <a:lnTo>
                    <a:pt x="460" y="252"/>
                  </a:lnTo>
                  <a:lnTo>
                    <a:pt x="456" y="248"/>
                  </a:lnTo>
                  <a:lnTo>
                    <a:pt x="456" y="256"/>
                  </a:lnTo>
                  <a:lnTo>
                    <a:pt x="456" y="260"/>
                  </a:lnTo>
                  <a:lnTo>
                    <a:pt x="456" y="264"/>
                  </a:lnTo>
                  <a:lnTo>
                    <a:pt x="460" y="268"/>
                  </a:lnTo>
                  <a:lnTo>
                    <a:pt x="460" y="272"/>
                  </a:lnTo>
                  <a:lnTo>
                    <a:pt x="456" y="272"/>
                  </a:lnTo>
                  <a:lnTo>
                    <a:pt x="456" y="276"/>
                  </a:lnTo>
                  <a:lnTo>
                    <a:pt x="456" y="284"/>
                  </a:lnTo>
                  <a:lnTo>
                    <a:pt x="456" y="288"/>
                  </a:lnTo>
                  <a:lnTo>
                    <a:pt x="456" y="292"/>
                  </a:lnTo>
                  <a:lnTo>
                    <a:pt x="448" y="296"/>
                  </a:lnTo>
                  <a:lnTo>
                    <a:pt x="448" y="300"/>
                  </a:lnTo>
                  <a:lnTo>
                    <a:pt x="448" y="304"/>
                  </a:lnTo>
                  <a:lnTo>
                    <a:pt x="444" y="304"/>
                  </a:lnTo>
                  <a:lnTo>
                    <a:pt x="444" y="296"/>
                  </a:lnTo>
                  <a:lnTo>
                    <a:pt x="436" y="296"/>
                  </a:lnTo>
                  <a:lnTo>
                    <a:pt x="440" y="304"/>
                  </a:lnTo>
                  <a:lnTo>
                    <a:pt x="436" y="308"/>
                  </a:lnTo>
                  <a:lnTo>
                    <a:pt x="432" y="308"/>
                  </a:lnTo>
                  <a:lnTo>
                    <a:pt x="432" y="316"/>
                  </a:lnTo>
                  <a:lnTo>
                    <a:pt x="428" y="316"/>
                  </a:lnTo>
                  <a:lnTo>
                    <a:pt x="420" y="312"/>
                  </a:lnTo>
                  <a:lnTo>
                    <a:pt x="420" y="316"/>
                  </a:lnTo>
                  <a:lnTo>
                    <a:pt x="420" y="320"/>
                  </a:lnTo>
                  <a:lnTo>
                    <a:pt x="432" y="320"/>
                  </a:lnTo>
                  <a:lnTo>
                    <a:pt x="432" y="324"/>
                  </a:lnTo>
                  <a:lnTo>
                    <a:pt x="432" y="328"/>
                  </a:lnTo>
                  <a:lnTo>
                    <a:pt x="428" y="328"/>
                  </a:lnTo>
                  <a:lnTo>
                    <a:pt x="420" y="324"/>
                  </a:lnTo>
                  <a:lnTo>
                    <a:pt x="416" y="328"/>
                  </a:lnTo>
                  <a:lnTo>
                    <a:pt x="420" y="332"/>
                  </a:lnTo>
                  <a:lnTo>
                    <a:pt x="424" y="332"/>
                  </a:lnTo>
                  <a:lnTo>
                    <a:pt x="428" y="332"/>
                  </a:lnTo>
                  <a:lnTo>
                    <a:pt x="424" y="344"/>
                  </a:lnTo>
                  <a:lnTo>
                    <a:pt x="420" y="344"/>
                  </a:lnTo>
                  <a:lnTo>
                    <a:pt x="416" y="348"/>
                  </a:lnTo>
                  <a:lnTo>
                    <a:pt x="416" y="352"/>
                  </a:lnTo>
                  <a:lnTo>
                    <a:pt x="412" y="352"/>
                  </a:lnTo>
                  <a:lnTo>
                    <a:pt x="412" y="348"/>
                  </a:lnTo>
                  <a:lnTo>
                    <a:pt x="408" y="352"/>
                  </a:lnTo>
                  <a:lnTo>
                    <a:pt x="404" y="348"/>
                  </a:lnTo>
                  <a:lnTo>
                    <a:pt x="404" y="352"/>
                  </a:lnTo>
                  <a:lnTo>
                    <a:pt x="412" y="356"/>
                  </a:lnTo>
                  <a:lnTo>
                    <a:pt x="408" y="368"/>
                  </a:lnTo>
                  <a:lnTo>
                    <a:pt x="408" y="372"/>
                  </a:lnTo>
                  <a:lnTo>
                    <a:pt x="412" y="372"/>
                  </a:lnTo>
                  <a:lnTo>
                    <a:pt x="416" y="376"/>
                  </a:lnTo>
                  <a:lnTo>
                    <a:pt x="416" y="380"/>
                  </a:lnTo>
                  <a:lnTo>
                    <a:pt x="412" y="380"/>
                  </a:lnTo>
                  <a:lnTo>
                    <a:pt x="408" y="380"/>
                  </a:lnTo>
                  <a:lnTo>
                    <a:pt x="404" y="380"/>
                  </a:lnTo>
                  <a:lnTo>
                    <a:pt x="400" y="380"/>
                  </a:lnTo>
                  <a:lnTo>
                    <a:pt x="400" y="388"/>
                  </a:lnTo>
                  <a:lnTo>
                    <a:pt x="404" y="388"/>
                  </a:lnTo>
                  <a:lnTo>
                    <a:pt x="408" y="388"/>
                  </a:lnTo>
                  <a:lnTo>
                    <a:pt x="412" y="388"/>
                  </a:lnTo>
                  <a:lnTo>
                    <a:pt x="412" y="392"/>
                  </a:lnTo>
                  <a:lnTo>
                    <a:pt x="404" y="396"/>
                  </a:lnTo>
                  <a:lnTo>
                    <a:pt x="400" y="392"/>
                  </a:lnTo>
                  <a:lnTo>
                    <a:pt x="396" y="388"/>
                  </a:lnTo>
                  <a:lnTo>
                    <a:pt x="392" y="388"/>
                  </a:lnTo>
                  <a:lnTo>
                    <a:pt x="392" y="392"/>
                  </a:lnTo>
                  <a:lnTo>
                    <a:pt x="392" y="396"/>
                  </a:lnTo>
                  <a:lnTo>
                    <a:pt x="396" y="400"/>
                  </a:lnTo>
                  <a:lnTo>
                    <a:pt x="400" y="404"/>
                  </a:lnTo>
                  <a:lnTo>
                    <a:pt x="396" y="408"/>
                  </a:lnTo>
                  <a:lnTo>
                    <a:pt x="392" y="408"/>
                  </a:lnTo>
                  <a:lnTo>
                    <a:pt x="392" y="412"/>
                  </a:lnTo>
                  <a:lnTo>
                    <a:pt x="396" y="416"/>
                  </a:lnTo>
                  <a:lnTo>
                    <a:pt x="392" y="424"/>
                  </a:lnTo>
                  <a:lnTo>
                    <a:pt x="392" y="428"/>
                  </a:lnTo>
                  <a:lnTo>
                    <a:pt x="396" y="424"/>
                  </a:lnTo>
                  <a:lnTo>
                    <a:pt x="396" y="416"/>
                  </a:lnTo>
                  <a:lnTo>
                    <a:pt x="400" y="420"/>
                  </a:lnTo>
                  <a:lnTo>
                    <a:pt x="404" y="424"/>
                  </a:lnTo>
                  <a:lnTo>
                    <a:pt x="396" y="428"/>
                  </a:lnTo>
                  <a:lnTo>
                    <a:pt x="392" y="432"/>
                  </a:lnTo>
                  <a:lnTo>
                    <a:pt x="396" y="432"/>
                  </a:lnTo>
                  <a:lnTo>
                    <a:pt x="400" y="432"/>
                  </a:lnTo>
                  <a:lnTo>
                    <a:pt x="404" y="428"/>
                  </a:lnTo>
                  <a:lnTo>
                    <a:pt x="408" y="424"/>
                  </a:lnTo>
                  <a:lnTo>
                    <a:pt x="408" y="428"/>
                  </a:lnTo>
                  <a:lnTo>
                    <a:pt x="404" y="432"/>
                  </a:lnTo>
                  <a:lnTo>
                    <a:pt x="404" y="436"/>
                  </a:lnTo>
                  <a:lnTo>
                    <a:pt x="400" y="444"/>
                  </a:lnTo>
                  <a:lnTo>
                    <a:pt x="404" y="448"/>
                  </a:lnTo>
                  <a:lnTo>
                    <a:pt x="408" y="452"/>
                  </a:lnTo>
                  <a:lnTo>
                    <a:pt x="408" y="448"/>
                  </a:lnTo>
                  <a:lnTo>
                    <a:pt x="412" y="444"/>
                  </a:lnTo>
                  <a:lnTo>
                    <a:pt x="412" y="448"/>
                  </a:lnTo>
                  <a:lnTo>
                    <a:pt x="412" y="452"/>
                  </a:lnTo>
                  <a:lnTo>
                    <a:pt x="408" y="456"/>
                  </a:lnTo>
                  <a:lnTo>
                    <a:pt x="408" y="464"/>
                  </a:lnTo>
                  <a:lnTo>
                    <a:pt x="408" y="468"/>
                  </a:lnTo>
                  <a:lnTo>
                    <a:pt x="404" y="468"/>
                  </a:lnTo>
                  <a:lnTo>
                    <a:pt x="400" y="468"/>
                  </a:lnTo>
                  <a:lnTo>
                    <a:pt x="396" y="468"/>
                  </a:lnTo>
                  <a:lnTo>
                    <a:pt x="396" y="472"/>
                  </a:lnTo>
                  <a:lnTo>
                    <a:pt x="404" y="476"/>
                  </a:lnTo>
                  <a:lnTo>
                    <a:pt x="408" y="476"/>
                  </a:lnTo>
                  <a:lnTo>
                    <a:pt x="404" y="480"/>
                  </a:lnTo>
                  <a:lnTo>
                    <a:pt x="400" y="480"/>
                  </a:lnTo>
                  <a:lnTo>
                    <a:pt x="400" y="484"/>
                  </a:lnTo>
                  <a:lnTo>
                    <a:pt x="392" y="484"/>
                  </a:lnTo>
                  <a:lnTo>
                    <a:pt x="372" y="488"/>
                  </a:lnTo>
                  <a:lnTo>
                    <a:pt x="368" y="488"/>
                  </a:lnTo>
                  <a:lnTo>
                    <a:pt x="300" y="492"/>
                  </a:lnTo>
                  <a:lnTo>
                    <a:pt x="224" y="492"/>
                  </a:lnTo>
                  <a:lnTo>
                    <a:pt x="192" y="492"/>
                  </a:lnTo>
                  <a:lnTo>
                    <a:pt x="164" y="492"/>
                  </a:lnTo>
                  <a:lnTo>
                    <a:pt x="136" y="496"/>
                  </a:lnTo>
                  <a:lnTo>
                    <a:pt x="132" y="496"/>
                  </a:lnTo>
                  <a:lnTo>
                    <a:pt x="100" y="496"/>
                  </a:lnTo>
                  <a:lnTo>
                    <a:pt x="72" y="496"/>
                  </a:lnTo>
                  <a:lnTo>
                    <a:pt x="72" y="460"/>
                  </a:lnTo>
                  <a:lnTo>
                    <a:pt x="72" y="424"/>
                  </a:lnTo>
                  <a:lnTo>
                    <a:pt x="68" y="420"/>
                  </a:lnTo>
                  <a:lnTo>
                    <a:pt x="64" y="420"/>
                  </a:lnTo>
                  <a:lnTo>
                    <a:pt x="56" y="420"/>
                  </a:lnTo>
                  <a:lnTo>
                    <a:pt x="56" y="416"/>
                  </a:lnTo>
                  <a:lnTo>
                    <a:pt x="52" y="420"/>
                  </a:lnTo>
                  <a:lnTo>
                    <a:pt x="52" y="424"/>
                  </a:lnTo>
                  <a:lnTo>
                    <a:pt x="48" y="420"/>
                  </a:lnTo>
                  <a:lnTo>
                    <a:pt x="52" y="420"/>
                  </a:lnTo>
                  <a:lnTo>
                    <a:pt x="48" y="416"/>
                  </a:lnTo>
                  <a:lnTo>
                    <a:pt x="44" y="420"/>
                  </a:lnTo>
                  <a:lnTo>
                    <a:pt x="40" y="420"/>
                  </a:lnTo>
                  <a:lnTo>
                    <a:pt x="40" y="424"/>
                  </a:lnTo>
                  <a:lnTo>
                    <a:pt x="40" y="420"/>
                  </a:lnTo>
                  <a:lnTo>
                    <a:pt x="32" y="424"/>
                  </a:lnTo>
                  <a:lnTo>
                    <a:pt x="32" y="420"/>
                  </a:lnTo>
                  <a:lnTo>
                    <a:pt x="32" y="416"/>
                  </a:lnTo>
                  <a:lnTo>
                    <a:pt x="32" y="420"/>
                  </a:lnTo>
                  <a:lnTo>
                    <a:pt x="28" y="420"/>
                  </a:lnTo>
                  <a:lnTo>
                    <a:pt x="28" y="416"/>
                  </a:lnTo>
                  <a:lnTo>
                    <a:pt x="24" y="416"/>
                  </a:lnTo>
                  <a:lnTo>
                    <a:pt x="24" y="412"/>
                  </a:lnTo>
                  <a:lnTo>
                    <a:pt x="20" y="412"/>
                  </a:lnTo>
                  <a:lnTo>
                    <a:pt x="20" y="372"/>
                  </a:lnTo>
                  <a:lnTo>
                    <a:pt x="20" y="3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6" name="Freeform 51"/>
            <p:cNvSpPr>
              <a:spLocks noEditPoints="1"/>
            </p:cNvSpPr>
            <p:nvPr/>
          </p:nvSpPr>
          <p:spPr bwMode="auto">
            <a:xfrm>
              <a:off x="2689256" y="2852928"/>
              <a:ext cx="377843" cy="319601"/>
            </a:xfrm>
            <a:custGeom>
              <a:avLst/>
              <a:gdLst>
                <a:gd name="T0" fmla="*/ 2147483647 w 612"/>
                <a:gd name="T1" fmla="*/ 2147483647 h 544"/>
                <a:gd name="T2" fmla="*/ 2147483647 w 612"/>
                <a:gd name="T3" fmla="*/ 2147483647 h 544"/>
                <a:gd name="T4" fmla="*/ 2147483647 w 612"/>
                <a:gd name="T5" fmla="*/ 2147483647 h 544"/>
                <a:gd name="T6" fmla="*/ 2147483647 w 612"/>
                <a:gd name="T7" fmla="*/ 2147483647 h 544"/>
                <a:gd name="T8" fmla="*/ 2147483647 w 612"/>
                <a:gd name="T9" fmla="*/ 2147483647 h 544"/>
                <a:gd name="T10" fmla="*/ 2147483647 w 612"/>
                <a:gd name="T11" fmla="*/ 2147483647 h 544"/>
                <a:gd name="T12" fmla="*/ 2147483647 w 612"/>
                <a:gd name="T13" fmla="*/ 2147483647 h 544"/>
                <a:gd name="T14" fmla="*/ 2147483647 w 612"/>
                <a:gd name="T15" fmla="*/ 2147483647 h 544"/>
                <a:gd name="T16" fmla="*/ 2147483647 w 612"/>
                <a:gd name="T17" fmla="*/ 2147483647 h 544"/>
                <a:gd name="T18" fmla="*/ 2147483647 w 612"/>
                <a:gd name="T19" fmla="*/ 2147483647 h 544"/>
                <a:gd name="T20" fmla="*/ 2147483647 w 612"/>
                <a:gd name="T21" fmla="*/ 2147483647 h 544"/>
                <a:gd name="T22" fmla="*/ 2147483647 w 612"/>
                <a:gd name="T23" fmla="*/ 2147483647 h 544"/>
                <a:gd name="T24" fmla="*/ 2147483647 w 612"/>
                <a:gd name="T25" fmla="*/ 2147483647 h 544"/>
                <a:gd name="T26" fmla="*/ 2147483647 w 612"/>
                <a:gd name="T27" fmla="*/ 2147483647 h 544"/>
                <a:gd name="T28" fmla="*/ 2147483647 w 612"/>
                <a:gd name="T29" fmla="*/ 2147483647 h 544"/>
                <a:gd name="T30" fmla="*/ 2147483647 w 612"/>
                <a:gd name="T31" fmla="*/ 2147483647 h 544"/>
                <a:gd name="T32" fmla="*/ 2147483647 w 612"/>
                <a:gd name="T33" fmla="*/ 2147483647 h 544"/>
                <a:gd name="T34" fmla="*/ 2147483647 w 612"/>
                <a:gd name="T35" fmla="*/ 2147483647 h 544"/>
                <a:gd name="T36" fmla="*/ 2147483647 w 612"/>
                <a:gd name="T37" fmla="*/ 2147483647 h 544"/>
                <a:gd name="T38" fmla="*/ 2147483647 w 612"/>
                <a:gd name="T39" fmla="*/ 2147483647 h 544"/>
                <a:gd name="T40" fmla="*/ 2147483647 w 612"/>
                <a:gd name="T41" fmla="*/ 2147483647 h 544"/>
                <a:gd name="T42" fmla="*/ 2147483647 w 612"/>
                <a:gd name="T43" fmla="*/ 2147483647 h 544"/>
                <a:gd name="T44" fmla="*/ 2147483647 w 612"/>
                <a:gd name="T45" fmla="*/ 2147483647 h 544"/>
                <a:gd name="T46" fmla="*/ 2147483647 w 612"/>
                <a:gd name="T47" fmla="*/ 2147483647 h 544"/>
                <a:gd name="T48" fmla="*/ 2147483647 w 612"/>
                <a:gd name="T49" fmla="*/ 2147483647 h 544"/>
                <a:gd name="T50" fmla="*/ 2147483647 w 612"/>
                <a:gd name="T51" fmla="*/ 2147483647 h 544"/>
                <a:gd name="T52" fmla="*/ 2147483647 w 612"/>
                <a:gd name="T53" fmla="*/ 2147483647 h 544"/>
                <a:gd name="T54" fmla="*/ 2147483647 w 612"/>
                <a:gd name="T55" fmla="*/ 2147483647 h 544"/>
                <a:gd name="T56" fmla="*/ 2147483647 w 612"/>
                <a:gd name="T57" fmla="*/ 2147483647 h 544"/>
                <a:gd name="T58" fmla="*/ 2147483647 w 612"/>
                <a:gd name="T59" fmla="*/ 2147483647 h 544"/>
                <a:gd name="T60" fmla="*/ 2147483647 w 612"/>
                <a:gd name="T61" fmla="*/ 2147483647 h 544"/>
                <a:gd name="T62" fmla="*/ 2147483647 w 612"/>
                <a:gd name="T63" fmla="*/ 2147483647 h 544"/>
                <a:gd name="T64" fmla="*/ 2147483647 w 612"/>
                <a:gd name="T65" fmla="*/ 2147483647 h 544"/>
                <a:gd name="T66" fmla="*/ 2147483647 w 612"/>
                <a:gd name="T67" fmla="*/ 2147483647 h 544"/>
                <a:gd name="T68" fmla="*/ 2147483647 w 612"/>
                <a:gd name="T69" fmla="*/ 2147483647 h 544"/>
                <a:gd name="T70" fmla="*/ 2147483647 w 612"/>
                <a:gd name="T71" fmla="*/ 2147483647 h 544"/>
                <a:gd name="T72" fmla="*/ 2147483647 w 612"/>
                <a:gd name="T73" fmla="*/ 2147483647 h 544"/>
                <a:gd name="T74" fmla="*/ 2147483647 w 612"/>
                <a:gd name="T75" fmla="*/ 2147483647 h 544"/>
                <a:gd name="T76" fmla="*/ 2147483647 w 612"/>
                <a:gd name="T77" fmla="*/ 2147483647 h 544"/>
                <a:gd name="T78" fmla="*/ 2147483647 w 612"/>
                <a:gd name="T79" fmla="*/ 2147483647 h 544"/>
                <a:gd name="T80" fmla="*/ 2147483647 w 612"/>
                <a:gd name="T81" fmla="*/ 2147483647 h 544"/>
                <a:gd name="T82" fmla="*/ 2147483647 w 612"/>
                <a:gd name="T83" fmla="*/ 2147483647 h 544"/>
                <a:gd name="T84" fmla="*/ 2147483647 w 612"/>
                <a:gd name="T85" fmla="*/ 2147483647 h 544"/>
                <a:gd name="T86" fmla="*/ 2147483647 w 612"/>
                <a:gd name="T87" fmla="*/ 2147483647 h 544"/>
                <a:gd name="T88" fmla="*/ 2147483647 w 612"/>
                <a:gd name="T89" fmla="*/ 2147483647 h 544"/>
                <a:gd name="T90" fmla="*/ 2147483647 w 612"/>
                <a:gd name="T91" fmla="*/ 2147483647 h 544"/>
                <a:gd name="T92" fmla="*/ 2147483647 w 612"/>
                <a:gd name="T93" fmla="*/ 2147483647 h 544"/>
                <a:gd name="T94" fmla="*/ 2147483647 w 612"/>
                <a:gd name="T95" fmla="*/ 2147483647 h 544"/>
                <a:gd name="T96" fmla="*/ 2147483647 w 612"/>
                <a:gd name="T97" fmla="*/ 2147483647 h 544"/>
                <a:gd name="T98" fmla="*/ 2147483647 w 612"/>
                <a:gd name="T99" fmla="*/ 2147483647 h 544"/>
                <a:gd name="T100" fmla="*/ 2147483647 w 612"/>
                <a:gd name="T101" fmla="*/ 2147483647 h 544"/>
                <a:gd name="T102" fmla="*/ 2147483647 w 612"/>
                <a:gd name="T103" fmla="*/ 2147483647 h 544"/>
                <a:gd name="T104" fmla="*/ 2147483647 w 612"/>
                <a:gd name="T105" fmla="*/ 2147483647 h 544"/>
                <a:gd name="T106" fmla="*/ 2147483647 w 612"/>
                <a:gd name="T107" fmla="*/ 2147483647 h 544"/>
                <a:gd name="T108" fmla="*/ 2147483647 w 612"/>
                <a:gd name="T109" fmla="*/ 2147483647 h 544"/>
                <a:gd name="T110" fmla="*/ 2147483647 w 612"/>
                <a:gd name="T111" fmla="*/ 2147483647 h 544"/>
                <a:gd name="T112" fmla="*/ 2147483647 w 612"/>
                <a:gd name="T113" fmla="*/ 2147483647 h 544"/>
                <a:gd name="T114" fmla="*/ 2147483647 w 612"/>
                <a:gd name="T115" fmla="*/ 2147483647 h 544"/>
                <a:gd name="T116" fmla="*/ 2147483647 w 612"/>
                <a:gd name="T117" fmla="*/ 2147483647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2"/>
                <a:gd name="T178" fmla="*/ 0 h 544"/>
                <a:gd name="T179" fmla="*/ 612 w 612"/>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2" h="544">
                  <a:moveTo>
                    <a:pt x="48" y="392"/>
                  </a:moveTo>
                  <a:lnTo>
                    <a:pt x="48" y="384"/>
                  </a:lnTo>
                  <a:lnTo>
                    <a:pt x="44" y="384"/>
                  </a:lnTo>
                  <a:lnTo>
                    <a:pt x="40" y="380"/>
                  </a:lnTo>
                  <a:lnTo>
                    <a:pt x="40" y="376"/>
                  </a:lnTo>
                  <a:lnTo>
                    <a:pt x="44" y="376"/>
                  </a:lnTo>
                  <a:lnTo>
                    <a:pt x="40" y="372"/>
                  </a:lnTo>
                  <a:lnTo>
                    <a:pt x="44" y="368"/>
                  </a:lnTo>
                  <a:lnTo>
                    <a:pt x="44" y="364"/>
                  </a:lnTo>
                  <a:lnTo>
                    <a:pt x="48" y="364"/>
                  </a:lnTo>
                  <a:lnTo>
                    <a:pt x="48" y="360"/>
                  </a:lnTo>
                  <a:lnTo>
                    <a:pt x="48" y="356"/>
                  </a:lnTo>
                  <a:lnTo>
                    <a:pt x="48" y="352"/>
                  </a:lnTo>
                  <a:lnTo>
                    <a:pt x="44" y="352"/>
                  </a:lnTo>
                  <a:lnTo>
                    <a:pt x="44" y="348"/>
                  </a:lnTo>
                  <a:lnTo>
                    <a:pt x="44" y="344"/>
                  </a:lnTo>
                  <a:lnTo>
                    <a:pt x="48" y="344"/>
                  </a:lnTo>
                  <a:lnTo>
                    <a:pt x="52" y="344"/>
                  </a:lnTo>
                  <a:lnTo>
                    <a:pt x="48" y="340"/>
                  </a:lnTo>
                  <a:lnTo>
                    <a:pt x="48" y="336"/>
                  </a:lnTo>
                  <a:lnTo>
                    <a:pt x="52" y="332"/>
                  </a:lnTo>
                  <a:lnTo>
                    <a:pt x="56" y="332"/>
                  </a:lnTo>
                  <a:lnTo>
                    <a:pt x="56" y="328"/>
                  </a:lnTo>
                  <a:lnTo>
                    <a:pt x="56" y="324"/>
                  </a:lnTo>
                  <a:lnTo>
                    <a:pt x="60" y="320"/>
                  </a:lnTo>
                  <a:lnTo>
                    <a:pt x="60" y="316"/>
                  </a:lnTo>
                  <a:lnTo>
                    <a:pt x="64" y="312"/>
                  </a:lnTo>
                  <a:lnTo>
                    <a:pt x="64" y="308"/>
                  </a:lnTo>
                  <a:lnTo>
                    <a:pt x="64" y="304"/>
                  </a:lnTo>
                  <a:lnTo>
                    <a:pt x="60" y="304"/>
                  </a:lnTo>
                  <a:lnTo>
                    <a:pt x="64" y="300"/>
                  </a:lnTo>
                  <a:lnTo>
                    <a:pt x="64" y="296"/>
                  </a:lnTo>
                  <a:lnTo>
                    <a:pt x="68" y="296"/>
                  </a:lnTo>
                  <a:lnTo>
                    <a:pt x="64" y="292"/>
                  </a:lnTo>
                  <a:lnTo>
                    <a:pt x="60" y="292"/>
                  </a:lnTo>
                  <a:lnTo>
                    <a:pt x="64" y="288"/>
                  </a:lnTo>
                  <a:lnTo>
                    <a:pt x="60" y="288"/>
                  </a:lnTo>
                  <a:lnTo>
                    <a:pt x="60" y="284"/>
                  </a:lnTo>
                  <a:lnTo>
                    <a:pt x="64" y="284"/>
                  </a:lnTo>
                  <a:lnTo>
                    <a:pt x="68" y="284"/>
                  </a:lnTo>
                  <a:lnTo>
                    <a:pt x="68" y="280"/>
                  </a:lnTo>
                  <a:lnTo>
                    <a:pt x="68" y="276"/>
                  </a:lnTo>
                  <a:lnTo>
                    <a:pt x="64" y="276"/>
                  </a:lnTo>
                  <a:lnTo>
                    <a:pt x="64" y="272"/>
                  </a:lnTo>
                  <a:lnTo>
                    <a:pt x="64" y="268"/>
                  </a:lnTo>
                  <a:lnTo>
                    <a:pt x="64" y="264"/>
                  </a:lnTo>
                  <a:lnTo>
                    <a:pt x="64" y="260"/>
                  </a:lnTo>
                  <a:lnTo>
                    <a:pt x="60" y="264"/>
                  </a:lnTo>
                  <a:lnTo>
                    <a:pt x="56" y="264"/>
                  </a:lnTo>
                  <a:lnTo>
                    <a:pt x="56" y="260"/>
                  </a:lnTo>
                  <a:lnTo>
                    <a:pt x="60" y="256"/>
                  </a:lnTo>
                  <a:lnTo>
                    <a:pt x="56" y="256"/>
                  </a:lnTo>
                  <a:lnTo>
                    <a:pt x="56" y="252"/>
                  </a:lnTo>
                  <a:lnTo>
                    <a:pt x="56" y="248"/>
                  </a:lnTo>
                  <a:lnTo>
                    <a:pt x="52" y="252"/>
                  </a:lnTo>
                  <a:lnTo>
                    <a:pt x="52" y="248"/>
                  </a:lnTo>
                  <a:lnTo>
                    <a:pt x="48" y="244"/>
                  </a:lnTo>
                  <a:lnTo>
                    <a:pt x="52" y="236"/>
                  </a:lnTo>
                  <a:lnTo>
                    <a:pt x="48" y="236"/>
                  </a:lnTo>
                  <a:lnTo>
                    <a:pt x="48" y="232"/>
                  </a:lnTo>
                  <a:lnTo>
                    <a:pt x="44" y="232"/>
                  </a:lnTo>
                  <a:lnTo>
                    <a:pt x="44" y="228"/>
                  </a:lnTo>
                  <a:lnTo>
                    <a:pt x="48" y="228"/>
                  </a:lnTo>
                  <a:lnTo>
                    <a:pt x="44" y="228"/>
                  </a:lnTo>
                  <a:lnTo>
                    <a:pt x="44" y="224"/>
                  </a:lnTo>
                  <a:lnTo>
                    <a:pt x="40" y="224"/>
                  </a:lnTo>
                  <a:lnTo>
                    <a:pt x="40" y="220"/>
                  </a:lnTo>
                  <a:lnTo>
                    <a:pt x="44" y="220"/>
                  </a:lnTo>
                  <a:lnTo>
                    <a:pt x="44" y="216"/>
                  </a:lnTo>
                  <a:lnTo>
                    <a:pt x="40" y="216"/>
                  </a:lnTo>
                  <a:lnTo>
                    <a:pt x="36" y="216"/>
                  </a:lnTo>
                  <a:lnTo>
                    <a:pt x="32" y="212"/>
                  </a:lnTo>
                  <a:lnTo>
                    <a:pt x="32" y="208"/>
                  </a:lnTo>
                  <a:lnTo>
                    <a:pt x="28" y="208"/>
                  </a:lnTo>
                  <a:lnTo>
                    <a:pt x="28" y="204"/>
                  </a:lnTo>
                  <a:lnTo>
                    <a:pt x="32" y="204"/>
                  </a:lnTo>
                  <a:lnTo>
                    <a:pt x="32" y="200"/>
                  </a:lnTo>
                  <a:lnTo>
                    <a:pt x="32" y="196"/>
                  </a:lnTo>
                  <a:lnTo>
                    <a:pt x="32" y="192"/>
                  </a:lnTo>
                  <a:lnTo>
                    <a:pt x="32" y="188"/>
                  </a:lnTo>
                  <a:lnTo>
                    <a:pt x="28" y="184"/>
                  </a:lnTo>
                  <a:lnTo>
                    <a:pt x="28" y="180"/>
                  </a:lnTo>
                  <a:lnTo>
                    <a:pt x="24" y="176"/>
                  </a:lnTo>
                  <a:lnTo>
                    <a:pt x="24" y="172"/>
                  </a:lnTo>
                  <a:lnTo>
                    <a:pt x="24" y="168"/>
                  </a:lnTo>
                  <a:lnTo>
                    <a:pt x="20" y="168"/>
                  </a:lnTo>
                  <a:lnTo>
                    <a:pt x="20" y="164"/>
                  </a:lnTo>
                  <a:lnTo>
                    <a:pt x="16" y="168"/>
                  </a:lnTo>
                  <a:lnTo>
                    <a:pt x="16" y="164"/>
                  </a:lnTo>
                  <a:lnTo>
                    <a:pt x="12" y="164"/>
                  </a:lnTo>
                  <a:lnTo>
                    <a:pt x="12" y="160"/>
                  </a:lnTo>
                  <a:lnTo>
                    <a:pt x="8" y="156"/>
                  </a:lnTo>
                  <a:lnTo>
                    <a:pt x="8" y="152"/>
                  </a:lnTo>
                  <a:lnTo>
                    <a:pt x="4" y="152"/>
                  </a:lnTo>
                  <a:lnTo>
                    <a:pt x="4" y="124"/>
                  </a:lnTo>
                  <a:lnTo>
                    <a:pt x="4" y="100"/>
                  </a:lnTo>
                  <a:lnTo>
                    <a:pt x="0" y="56"/>
                  </a:lnTo>
                  <a:lnTo>
                    <a:pt x="0" y="32"/>
                  </a:lnTo>
                  <a:lnTo>
                    <a:pt x="0" y="12"/>
                  </a:lnTo>
                  <a:lnTo>
                    <a:pt x="28" y="12"/>
                  </a:lnTo>
                  <a:lnTo>
                    <a:pt x="60" y="12"/>
                  </a:lnTo>
                  <a:lnTo>
                    <a:pt x="64" y="12"/>
                  </a:lnTo>
                  <a:lnTo>
                    <a:pt x="92" y="8"/>
                  </a:lnTo>
                  <a:lnTo>
                    <a:pt x="120" y="8"/>
                  </a:lnTo>
                  <a:lnTo>
                    <a:pt x="152" y="8"/>
                  </a:lnTo>
                  <a:lnTo>
                    <a:pt x="228" y="8"/>
                  </a:lnTo>
                  <a:lnTo>
                    <a:pt x="296" y="4"/>
                  </a:lnTo>
                  <a:lnTo>
                    <a:pt x="300" y="4"/>
                  </a:lnTo>
                  <a:lnTo>
                    <a:pt x="320" y="0"/>
                  </a:lnTo>
                  <a:lnTo>
                    <a:pt x="328" y="0"/>
                  </a:lnTo>
                  <a:lnTo>
                    <a:pt x="328" y="4"/>
                  </a:lnTo>
                  <a:lnTo>
                    <a:pt x="324" y="12"/>
                  </a:lnTo>
                  <a:lnTo>
                    <a:pt x="324" y="16"/>
                  </a:lnTo>
                  <a:lnTo>
                    <a:pt x="328" y="16"/>
                  </a:lnTo>
                  <a:lnTo>
                    <a:pt x="332" y="12"/>
                  </a:lnTo>
                  <a:lnTo>
                    <a:pt x="332" y="8"/>
                  </a:lnTo>
                  <a:lnTo>
                    <a:pt x="336" y="4"/>
                  </a:lnTo>
                  <a:lnTo>
                    <a:pt x="340" y="8"/>
                  </a:lnTo>
                  <a:lnTo>
                    <a:pt x="340" y="20"/>
                  </a:lnTo>
                  <a:lnTo>
                    <a:pt x="332" y="24"/>
                  </a:lnTo>
                  <a:lnTo>
                    <a:pt x="332" y="36"/>
                  </a:lnTo>
                  <a:lnTo>
                    <a:pt x="336" y="36"/>
                  </a:lnTo>
                  <a:lnTo>
                    <a:pt x="340" y="36"/>
                  </a:lnTo>
                  <a:lnTo>
                    <a:pt x="344" y="40"/>
                  </a:lnTo>
                  <a:lnTo>
                    <a:pt x="336" y="48"/>
                  </a:lnTo>
                  <a:lnTo>
                    <a:pt x="332" y="52"/>
                  </a:lnTo>
                  <a:lnTo>
                    <a:pt x="340" y="56"/>
                  </a:lnTo>
                  <a:lnTo>
                    <a:pt x="344" y="56"/>
                  </a:lnTo>
                  <a:lnTo>
                    <a:pt x="348" y="52"/>
                  </a:lnTo>
                  <a:lnTo>
                    <a:pt x="352" y="52"/>
                  </a:lnTo>
                  <a:lnTo>
                    <a:pt x="352" y="56"/>
                  </a:lnTo>
                  <a:lnTo>
                    <a:pt x="348" y="60"/>
                  </a:lnTo>
                  <a:lnTo>
                    <a:pt x="344" y="60"/>
                  </a:lnTo>
                  <a:lnTo>
                    <a:pt x="344" y="64"/>
                  </a:lnTo>
                  <a:lnTo>
                    <a:pt x="352" y="68"/>
                  </a:lnTo>
                  <a:lnTo>
                    <a:pt x="352" y="72"/>
                  </a:lnTo>
                  <a:lnTo>
                    <a:pt x="348" y="72"/>
                  </a:lnTo>
                  <a:lnTo>
                    <a:pt x="340" y="64"/>
                  </a:lnTo>
                  <a:lnTo>
                    <a:pt x="336" y="68"/>
                  </a:lnTo>
                  <a:lnTo>
                    <a:pt x="340" y="72"/>
                  </a:lnTo>
                  <a:lnTo>
                    <a:pt x="344" y="80"/>
                  </a:lnTo>
                  <a:lnTo>
                    <a:pt x="348" y="80"/>
                  </a:lnTo>
                  <a:lnTo>
                    <a:pt x="352" y="76"/>
                  </a:lnTo>
                  <a:lnTo>
                    <a:pt x="356" y="80"/>
                  </a:lnTo>
                  <a:lnTo>
                    <a:pt x="352" y="84"/>
                  </a:lnTo>
                  <a:lnTo>
                    <a:pt x="352" y="88"/>
                  </a:lnTo>
                  <a:lnTo>
                    <a:pt x="356" y="88"/>
                  </a:lnTo>
                  <a:lnTo>
                    <a:pt x="364" y="92"/>
                  </a:lnTo>
                  <a:lnTo>
                    <a:pt x="364" y="84"/>
                  </a:lnTo>
                  <a:lnTo>
                    <a:pt x="368" y="88"/>
                  </a:lnTo>
                  <a:lnTo>
                    <a:pt x="364" y="96"/>
                  </a:lnTo>
                  <a:lnTo>
                    <a:pt x="360" y="96"/>
                  </a:lnTo>
                  <a:lnTo>
                    <a:pt x="356" y="96"/>
                  </a:lnTo>
                  <a:lnTo>
                    <a:pt x="356" y="100"/>
                  </a:lnTo>
                  <a:lnTo>
                    <a:pt x="356" y="108"/>
                  </a:lnTo>
                  <a:lnTo>
                    <a:pt x="348" y="104"/>
                  </a:lnTo>
                  <a:lnTo>
                    <a:pt x="348" y="108"/>
                  </a:lnTo>
                  <a:lnTo>
                    <a:pt x="344" y="108"/>
                  </a:lnTo>
                  <a:lnTo>
                    <a:pt x="344" y="112"/>
                  </a:lnTo>
                  <a:lnTo>
                    <a:pt x="340" y="108"/>
                  </a:lnTo>
                  <a:lnTo>
                    <a:pt x="336" y="112"/>
                  </a:lnTo>
                  <a:lnTo>
                    <a:pt x="336" y="116"/>
                  </a:lnTo>
                  <a:lnTo>
                    <a:pt x="336" y="120"/>
                  </a:lnTo>
                  <a:lnTo>
                    <a:pt x="340" y="120"/>
                  </a:lnTo>
                  <a:lnTo>
                    <a:pt x="344" y="120"/>
                  </a:lnTo>
                  <a:lnTo>
                    <a:pt x="348" y="120"/>
                  </a:lnTo>
                  <a:lnTo>
                    <a:pt x="348" y="116"/>
                  </a:lnTo>
                  <a:lnTo>
                    <a:pt x="348" y="112"/>
                  </a:lnTo>
                  <a:lnTo>
                    <a:pt x="352" y="116"/>
                  </a:lnTo>
                  <a:lnTo>
                    <a:pt x="352" y="120"/>
                  </a:lnTo>
                  <a:lnTo>
                    <a:pt x="348" y="124"/>
                  </a:lnTo>
                  <a:lnTo>
                    <a:pt x="348" y="128"/>
                  </a:lnTo>
                  <a:lnTo>
                    <a:pt x="348" y="132"/>
                  </a:lnTo>
                  <a:lnTo>
                    <a:pt x="344" y="132"/>
                  </a:lnTo>
                  <a:lnTo>
                    <a:pt x="340" y="128"/>
                  </a:lnTo>
                  <a:lnTo>
                    <a:pt x="336" y="128"/>
                  </a:lnTo>
                  <a:lnTo>
                    <a:pt x="340" y="132"/>
                  </a:lnTo>
                  <a:lnTo>
                    <a:pt x="344" y="132"/>
                  </a:lnTo>
                  <a:lnTo>
                    <a:pt x="348" y="136"/>
                  </a:lnTo>
                  <a:lnTo>
                    <a:pt x="344" y="140"/>
                  </a:lnTo>
                  <a:lnTo>
                    <a:pt x="336" y="140"/>
                  </a:lnTo>
                  <a:lnTo>
                    <a:pt x="332" y="152"/>
                  </a:lnTo>
                  <a:lnTo>
                    <a:pt x="328" y="156"/>
                  </a:lnTo>
                  <a:lnTo>
                    <a:pt x="324" y="160"/>
                  </a:lnTo>
                  <a:lnTo>
                    <a:pt x="328" y="164"/>
                  </a:lnTo>
                  <a:lnTo>
                    <a:pt x="324" y="164"/>
                  </a:lnTo>
                  <a:lnTo>
                    <a:pt x="324" y="160"/>
                  </a:lnTo>
                  <a:lnTo>
                    <a:pt x="320" y="160"/>
                  </a:lnTo>
                  <a:lnTo>
                    <a:pt x="316" y="164"/>
                  </a:lnTo>
                  <a:lnTo>
                    <a:pt x="316" y="168"/>
                  </a:lnTo>
                  <a:lnTo>
                    <a:pt x="316" y="172"/>
                  </a:lnTo>
                  <a:lnTo>
                    <a:pt x="328" y="172"/>
                  </a:lnTo>
                  <a:lnTo>
                    <a:pt x="324" y="176"/>
                  </a:lnTo>
                  <a:lnTo>
                    <a:pt x="316" y="176"/>
                  </a:lnTo>
                  <a:lnTo>
                    <a:pt x="312" y="180"/>
                  </a:lnTo>
                  <a:lnTo>
                    <a:pt x="312" y="188"/>
                  </a:lnTo>
                  <a:lnTo>
                    <a:pt x="312" y="192"/>
                  </a:lnTo>
                  <a:lnTo>
                    <a:pt x="304" y="192"/>
                  </a:lnTo>
                  <a:lnTo>
                    <a:pt x="300" y="188"/>
                  </a:lnTo>
                  <a:lnTo>
                    <a:pt x="300" y="192"/>
                  </a:lnTo>
                  <a:lnTo>
                    <a:pt x="300" y="196"/>
                  </a:lnTo>
                  <a:lnTo>
                    <a:pt x="308" y="196"/>
                  </a:lnTo>
                  <a:lnTo>
                    <a:pt x="312" y="196"/>
                  </a:lnTo>
                  <a:lnTo>
                    <a:pt x="308" y="200"/>
                  </a:lnTo>
                  <a:lnTo>
                    <a:pt x="304" y="204"/>
                  </a:lnTo>
                  <a:lnTo>
                    <a:pt x="300" y="204"/>
                  </a:lnTo>
                  <a:lnTo>
                    <a:pt x="300" y="208"/>
                  </a:lnTo>
                  <a:lnTo>
                    <a:pt x="300" y="216"/>
                  </a:lnTo>
                  <a:lnTo>
                    <a:pt x="304" y="220"/>
                  </a:lnTo>
                  <a:lnTo>
                    <a:pt x="304" y="224"/>
                  </a:lnTo>
                  <a:lnTo>
                    <a:pt x="304" y="228"/>
                  </a:lnTo>
                  <a:lnTo>
                    <a:pt x="300" y="224"/>
                  </a:lnTo>
                  <a:lnTo>
                    <a:pt x="296" y="224"/>
                  </a:lnTo>
                  <a:lnTo>
                    <a:pt x="296" y="220"/>
                  </a:lnTo>
                  <a:lnTo>
                    <a:pt x="292" y="220"/>
                  </a:lnTo>
                  <a:lnTo>
                    <a:pt x="296" y="224"/>
                  </a:lnTo>
                  <a:lnTo>
                    <a:pt x="296" y="228"/>
                  </a:lnTo>
                  <a:lnTo>
                    <a:pt x="296" y="232"/>
                  </a:lnTo>
                  <a:lnTo>
                    <a:pt x="300" y="236"/>
                  </a:lnTo>
                  <a:lnTo>
                    <a:pt x="300" y="240"/>
                  </a:lnTo>
                  <a:lnTo>
                    <a:pt x="296" y="244"/>
                  </a:lnTo>
                  <a:lnTo>
                    <a:pt x="288" y="240"/>
                  </a:lnTo>
                  <a:lnTo>
                    <a:pt x="284" y="244"/>
                  </a:lnTo>
                  <a:lnTo>
                    <a:pt x="288" y="248"/>
                  </a:lnTo>
                  <a:lnTo>
                    <a:pt x="292" y="252"/>
                  </a:lnTo>
                  <a:lnTo>
                    <a:pt x="292" y="256"/>
                  </a:lnTo>
                  <a:lnTo>
                    <a:pt x="288" y="260"/>
                  </a:lnTo>
                  <a:lnTo>
                    <a:pt x="296" y="268"/>
                  </a:lnTo>
                  <a:lnTo>
                    <a:pt x="296" y="272"/>
                  </a:lnTo>
                  <a:lnTo>
                    <a:pt x="296" y="276"/>
                  </a:lnTo>
                  <a:lnTo>
                    <a:pt x="288" y="276"/>
                  </a:lnTo>
                  <a:lnTo>
                    <a:pt x="288" y="280"/>
                  </a:lnTo>
                  <a:lnTo>
                    <a:pt x="340" y="276"/>
                  </a:lnTo>
                  <a:lnTo>
                    <a:pt x="356" y="276"/>
                  </a:lnTo>
                  <a:lnTo>
                    <a:pt x="384" y="276"/>
                  </a:lnTo>
                  <a:lnTo>
                    <a:pt x="412" y="272"/>
                  </a:lnTo>
                  <a:lnTo>
                    <a:pt x="416" y="272"/>
                  </a:lnTo>
                  <a:lnTo>
                    <a:pt x="440" y="272"/>
                  </a:lnTo>
                  <a:lnTo>
                    <a:pt x="448" y="268"/>
                  </a:lnTo>
                  <a:lnTo>
                    <a:pt x="500" y="268"/>
                  </a:lnTo>
                  <a:lnTo>
                    <a:pt x="512" y="268"/>
                  </a:lnTo>
                  <a:lnTo>
                    <a:pt x="512" y="272"/>
                  </a:lnTo>
                  <a:lnTo>
                    <a:pt x="508" y="276"/>
                  </a:lnTo>
                  <a:lnTo>
                    <a:pt x="512" y="276"/>
                  </a:lnTo>
                  <a:lnTo>
                    <a:pt x="508" y="280"/>
                  </a:lnTo>
                  <a:lnTo>
                    <a:pt x="512" y="280"/>
                  </a:lnTo>
                  <a:lnTo>
                    <a:pt x="508" y="280"/>
                  </a:lnTo>
                  <a:lnTo>
                    <a:pt x="508" y="288"/>
                  </a:lnTo>
                  <a:lnTo>
                    <a:pt x="504" y="288"/>
                  </a:lnTo>
                  <a:lnTo>
                    <a:pt x="508" y="292"/>
                  </a:lnTo>
                  <a:lnTo>
                    <a:pt x="504" y="292"/>
                  </a:lnTo>
                  <a:lnTo>
                    <a:pt x="500" y="296"/>
                  </a:lnTo>
                  <a:lnTo>
                    <a:pt x="504" y="304"/>
                  </a:lnTo>
                  <a:lnTo>
                    <a:pt x="500" y="304"/>
                  </a:lnTo>
                  <a:lnTo>
                    <a:pt x="500" y="308"/>
                  </a:lnTo>
                  <a:lnTo>
                    <a:pt x="500" y="312"/>
                  </a:lnTo>
                  <a:lnTo>
                    <a:pt x="504" y="312"/>
                  </a:lnTo>
                  <a:lnTo>
                    <a:pt x="504" y="316"/>
                  </a:lnTo>
                  <a:lnTo>
                    <a:pt x="504" y="320"/>
                  </a:lnTo>
                  <a:lnTo>
                    <a:pt x="508" y="328"/>
                  </a:lnTo>
                  <a:lnTo>
                    <a:pt x="512" y="328"/>
                  </a:lnTo>
                  <a:lnTo>
                    <a:pt x="512" y="332"/>
                  </a:lnTo>
                  <a:lnTo>
                    <a:pt x="516" y="336"/>
                  </a:lnTo>
                  <a:lnTo>
                    <a:pt x="520" y="336"/>
                  </a:lnTo>
                  <a:lnTo>
                    <a:pt x="520" y="340"/>
                  </a:lnTo>
                  <a:lnTo>
                    <a:pt x="524" y="344"/>
                  </a:lnTo>
                  <a:lnTo>
                    <a:pt x="524" y="348"/>
                  </a:lnTo>
                  <a:lnTo>
                    <a:pt x="524" y="352"/>
                  </a:lnTo>
                  <a:lnTo>
                    <a:pt x="528" y="356"/>
                  </a:lnTo>
                  <a:lnTo>
                    <a:pt x="532" y="360"/>
                  </a:lnTo>
                  <a:lnTo>
                    <a:pt x="528" y="360"/>
                  </a:lnTo>
                  <a:lnTo>
                    <a:pt x="528" y="364"/>
                  </a:lnTo>
                  <a:lnTo>
                    <a:pt x="532" y="368"/>
                  </a:lnTo>
                  <a:lnTo>
                    <a:pt x="536" y="376"/>
                  </a:lnTo>
                  <a:lnTo>
                    <a:pt x="520" y="380"/>
                  </a:lnTo>
                  <a:lnTo>
                    <a:pt x="516" y="372"/>
                  </a:lnTo>
                  <a:lnTo>
                    <a:pt x="492" y="368"/>
                  </a:lnTo>
                  <a:lnTo>
                    <a:pt x="476" y="356"/>
                  </a:lnTo>
                  <a:lnTo>
                    <a:pt x="456" y="356"/>
                  </a:lnTo>
                  <a:lnTo>
                    <a:pt x="448" y="368"/>
                  </a:lnTo>
                  <a:lnTo>
                    <a:pt x="436" y="384"/>
                  </a:lnTo>
                  <a:lnTo>
                    <a:pt x="440" y="396"/>
                  </a:lnTo>
                  <a:lnTo>
                    <a:pt x="456" y="400"/>
                  </a:lnTo>
                  <a:lnTo>
                    <a:pt x="476" y="400"/>
                  </a:lnTo>
                  <a:lnTo>
                    <a:pt x="488" y="400"/>
                  </a:lnTo>
                  <a:lnTo>
                    <a:pt x="500" y="384"/>
                  </a:lnTo>
                  <a:lnTo>
                    <a:pt x="512" y="388"/>
                  </a:lnTo>
                  <a:lnTo>
                    <a:pt x="516" y="380"/>
                  </a:lnTo>
                  <a:lnTo>
                    <a:pt x="520" y="388"/>
                  </a:lnTo>
                  <a:lnTo>
                    <a:pt x="524" y="380"/>
                  </a:lnTo>
                  <a:lnTo>
                    <a:pt x="528" y="388"/>
                  </a:lnTo>
                  <a:lnTo>
                    <a:pt x="520" y="396"/>
                  </a:lnTo>
                  <a:lnTo>
                    <a:pt x="504" y="404"/>
                  </a:lnTo>
                  <a:lnTo>
                    <a:pt x="508" y="412"/>
                  </a:lnTo>
                  <a:lnTo>
                    <a:pt x="524" y="408"/>
                  </a:lnTo>
                  <a:lnTo>
                    <a:pt x="524" y="416"/>
                  </a:lnTo>
                  <a:lnTo>
                    <a:pt x="532" y="420"/>
                  </a:lnTo>
                  <a:lnTo>
                    <a:pt x="540" y="416"/>
                  </a:lnTo>
                  <a:lnTo>
                    <a:pt x="540" y="400"/>
                  </a:lnTo>
                  <a:lnTo>
                    <a:pt x="556" y="396"/>
                  </a:lnTo>
                  <a:lnTo>
                    <a:pt x="552" y="404"/>
                  </a:lnTo>
                  <a:lnTo>
                    <a:pt x="564" y="408"/>
                  </a:lnTo>
                  <a:lnTo>
                    <a:pt x="556" y="408"/>
                  </a:lnTo>
                  <a:lnTo>
                    <a:pt x="560" y="420"/>
                  </a:lnTo>
                  <a:lnTo>
                    <a:pt x="560" y="424"/>
                  </a:lnTo>
                  <a:lnTo>
                    <a:pt x="564" y="428"/>
                  </a:lnTo>
                  <a:lnTo>
                    <a:pt x="560" y="432"/>
                  </a:lnTo>
                  <a:lnTo>
                    <a:pt x="552" y="424"/>
                  </a:lnTo>
                  <a:lnTo>
                    <a:pt x="544" y="436"/>
                  </a:lnTo>
                  <a:lnTo>
                    <a:pt x="532" y="436"/>
                  </a:lnTo>
                  <a:lnTo>
                    <a:pt x="540" y="440"/>
                  </a:lnTo>
                  <a:lnTo>
                    <a:pt x="536" y="444"/>
                  </a:lnTo>
                  <a:lnTo>
                    <a:pt x="548" y="448"/>
                  </a:lnTo>
                  <a:lnTo>
                    <a:pt x="552" y="452"/>
                  </a:lnTo>
                  <a:lnTo>
                    <a:pt x="540" y="448"/>
                  </a:lnTo>
                  <a:lnTo>
                    <a:pt x="528" y="444"/>
                  </a:lnTo>
                  <a:lnTo>
                    <a:pt x="536" y="452"/>
                  </a:lnTo>
                  <a:lnTo>
                    <a:pt x="524" y="452"/>
                  </a:lnTo>
                  <a:lnTo>
                    <a:pt x="520" y="452"/>
                  </a:lnTo>
                  <a:lnTo>
                    <a:pt x="524" y="456"/>
                  </a:lnTo>
                  <a:lnTo>
                    <a:pt x="520" y="456"/>
                  </a:lnTo>
                  <a:lnTo>
                    <a:pt x="548" y="476"/>
                  </a:lnTo>
                  <a:lnTo>
                    <a:pt x="548" y="484"/>
                  </a:lnTo>
                  <a:lnTo>
                    <a:pt x="568" y="484"/>
                  </a:lnTo>
                  <a:lnTo>
                    <a:pt x="572" y="492"/>
                  </a:lnTo>
                  <a:lnTo>
                    <a:pt x="580" y="488"/>
                  </a:lnTo>
                  <a:lnTo>
                    <a:pt x="584" y="496"/>
                  </a:lnTo>
                  <a:lnTo>
                    <a:pt x="592" y="488"/>
                  </a:lnTo>
                  <a:lnTo>
                    <a:pt x="600" y="496"/>
                  </a:lnTo>
                  <a:lnTo>
                    <a:pt x="600" y="504"/>
                  </a:lnTo>
                  <a:lnTo>
                    <a:pt x="612" y="504"/>
                  </a:lnTo>
                  <a:lnTo>
                    <a:pt x="604" y="512"/>
                  </a:lnTo>
                  <a:lnTo>
                    <a:pt x="612" y="512"/>
                  </a:lnTo>
                  <a:lnTo>
                    <a:pt x="608" y="524"/>
                  </a:lnTo>
                  <a:lnTo>
                    <a:pt x="600" y="516"/>
                  </a:lnTo>
                  <a:lnTo>
                    <a:pt x="604" y="524"/>
                  </a:lnTo>
                  <a:lnTo>
                    <a:pt x="596" y="528"/>
                  </a:lnTo>
                  <a:lnTo>
                    <a:pt x="600" y="532"/>
                  </a:lnTo>
                  <a:lnTo>
                    <a:pt x="588" y="520"/>
                  </a:lnTo>
                  <a:lnTo>
                    <a:pt x="584" y="528"/>
                  </a:lnTo>
                  <a:lnTo>
                    <a:pt x="568" y="544"/>
                  </a:lnTo>
                  <a:lnTo>
                    <a:pt x="584" y="516"/>
                  </a:lnTo>
                  <a:lnTo>
                    <a:pt x="576" y="512"/>
                  </a:lnTo>
                  <a:lnTo>
                    <a:pt x="576" y="524"/>
                  </a:lnTo>
                  <a:lnTo>
                    <a:pt x="568" y="524"/>
                  </a:lnTo>
                  <a:lnTo>
                    <a:pt x="568" y="516"/>
                  </a:lnTo>
                  <a:lnTo>
                    <a:pt x="560" y="508"/>
                  </a:lnTo>
                  <a:lnTo>
                    <a:pt x="560" y="504"/>
                  </a:lnTo>
                  <a:lnTo>
                    <a:pt x="556" y="504"/>
                  </a:lnTo>
                  <a:lnTo>
                    <a:pt x="540" y="500"/>
                  </a:lnTo>
                  <a:lnTo>
                    <a:pt x="540" y="492"/>
                  </a:lnTo>
                  <a:lnTo>
                    <a:pt x="520" y="496"/>
                  </a:lnTo>
                  <a:lnTo>
                    <a:pt x="524" y="488"/>
                  </a:lnTo>
                  <a:lnTo>
                    <a:pt x="516" y="484"/>
                  </a:lnTo>
                  <a:lnTo>
                    <a:pt x="516" y="476"/>
                  </a:lnTo>
                  <a:lnTo>
                    <a:pt x="496" y="476"/>
                  </a:lnTo>
                  <a:lnTo>
                    <a:pt x="496" y="472"/>
                  </a:lnTo>
                  <a:lnTo>
                    <a:pt x="492" y="476"/>
                  </a:lnTo>
                  <a:lnTo>
                    <a:pt x="480" y="468"/>
                  </a:lnTo>
                  <a:lnTo>
                    <a:pt x="476" y="472"/>
                  </a:lnTo>
                  <a:lnTo>
                    <a:pt x="472" y="460"/>
                  </a:lnTo>
                  <a:lnTo>
                    <a:pt x="468" y="468"/>
                  </a:lnTo>
                  <a:lnTo>
                    <a:pt x="472" y="476"/>
                  </a:lnTo>
                  <a:lnTo>
                    <a:pt x="488" y="480"/>
                  </a:lnTo>
                  <a:lnTo>
                    <a:pt x="488" y="484"/>
                  </a:lnTo>
                  <a:lnTo>
                    <a:pt x="488" y="492"/>
                  </a:lnTo>
                  <a:lnTo>
                    <a:pt x="488" y="496"/>
                  </a:lnTo>
                  <a:lnTo>
                    <a:pt x="492" y="500"/>
                  </a:lnTo>
                  <a:lnTo>
                    <a:pt x="480" y="500"/>
                  </a:lnTo>
                  <a:lnTo>
                    <a:pt x="484" y="512"/>
                  </a:lnTo>
                  <a:lnTo>
                    <a:pt x="488" y="512"/>
                  </a:lnTo>
                  <a:lnTo>
                    <a:pt x="484" y="520"/>
                  </a:lnTo>
                  <a:lnTo>
                    <a:pt x="468" y="532"/>
                  </a:lnTo>
                  <a:lnTo>
                    <a:pt x="464" y="520"/>
                  </a:lnTo>
                  <a:lnTo>
                    <a:pt x="464" y="508"/>
                  </a:lnTo>
                  <a:lnTo>
                    <a:pt x="460" y="508"/>
                  </a:lnTo>
                  <a:lnTo>
                    <a:pt x="460" y="512"/>
                  </a:lnTo>
                  <a:lnTo>
                    <a:pt x="452" y="500"/>
                  </a:lnTo>
                  <a:lnTo>
                    <a:pt x="448" y="508"/>
                  </a:lnTo>
                  <a:lnTo>
                    <a:pt x="444" y="500"/>
                  </a:lnTo>
                  <a:lnTo>
                    <a:pt x="440" y="496"/>
                  </a:lnTo>
                  <a:lnTo>
                    <a:pt x="436" y="504"/>
                  </a:lnTo>
                  <a:lnTo>
                    <a:pt x="420" y="504"/>
                  </a:lnTo>
                  <a:lnTo>
                    <a:pt x="424" y="512"/>
                  </a:lnTo>
                  <a:lnTo>
                    <a:pt x="420" y="516"/>
                  </a:lnTo>
                  <a:lnTo>
                    <a:pt x="416" y="512"/>
                  </a:lnTo>
                  <a:lnTo>
                    <a:pt x="420" y="524"/>
                  </a:lnTo>
                  <a:lnTo>
                    <a:pt x="412" y="520"/>
                  </a:lnTo>
                  <a:lnTo>
                    <a:pt x="416" y="528"/>
                  </a:lnTo>
                  <a:lnTo>
                    <a:pt x="400" y="532"/>
                  </a:lnTo>
                  <a:lnTo>
                    <a:pt x="404" y="524"/>
                  </a:lnTo>
                  <a:lnTo>
                    <a:pt x="396" y="524"/>
                  </a:lnTo>
                  <a:lnTo>
                    <a:pt x="388" y="528"/>
                  </a:lnTo>
                  <a:lnTo>
                    <a:pt x="384" y="524"/>
                  </a:lnTo>
                  <a:lnTo>
                    <a:pt x="396" y="516"/>
                  </a:lnTo>
                  <a:lnTo>
                    <a:pt x="396" y="512"/>
                  </a:lnTo>
                  <a:lnTo>
                    <a:pt x="388" y="512"/>
                  </a:lnTo>
                  <a:lnTo>
                    <a:pt x="380" y="500"/>
                  </a:lnTo>
                  <a:lnTo>
                    <a:pt x="364" y="500"/>
                  </a:lnTo>
                  <a:lnTo>
                    <a:pt x="364" y="508"/>
                  </a:lnTo>
                  <a:lnTo>
                    <a:pt x="348" y="496"/>
                  </a:lnTo>
                  <a:lnTo>
                    <a:pt x="340" y="484"/>
                  </a:lnTo>
                  <a:lnTo>
                    <a:pt x="320" y="476"/>
                  </a:lnTo>
                  <a:lnTo>
                    <a:pt x="308" y="480"/>
                  </a:lnTo>
                  <a:lnTo>
                    <a:pt x="308" y="464"/>
                  </a:lnTo>
                  <a:lnTo>
                    <a:pt x="296" y="464"/>
                  </a:lnTo>
                  <a:lnTo>
                    <a:pt x="300" y="448"/>
                  </a:lnTo>
                  <a:lnTo>
                    <a:pt x="268" y="456"/>
                  </a:lnTo>
                  <a:lnTo>
                    <a:pt x="268" y="448"/>
                  </a:lnTo>
                  <a:lnTo>
                    <a:pt x="272" y="444"/>
                  </a:lnTo>
                  <a:lnTo>
                    <a:pt x="272" y="448"/>
                  </a:lnTo>
                  <a:lnTo>
                    <a:pt x="272" y="440"/>
                  </a:lnTo>
                  <a:lnTo>
                    <a:pt x="256" y="440"/>
                  </a:lnTo>
                  <a:lnTo>
                    <a:pt x="256" y="444"/>
                  </a:lnTo>
                  <a:lnTo>
                    <a:pt x="236" y="456"/>
                  </a:lnTo>
                  <a:lnTo>
                    <a:pt x="236" y="448"/>
                  </a:lnTo>
                  <a:lnTo>
                    <a:pt x="228" y="452"/>
                  </a:lnTo>
                  <a:lnTo>
                    <a:pt x="248" y="472"/>
                  </a:lnTo>
                  <a:lnTo>
                    <a:pt x="220" y="484"/>
                  </a:lnTo>
                  <a:lnTo>
                    <a:pt x="180" y="476"/>
                  </a:lnTo>
                  <a:lnTo>
                    <a:pt x="104" y="452"/>
                  </a:lnTo>
                  <a:lnTo>
                    <a:pt x="48" y="456"/>
                  </a:lnTo>
                  <a:lnTo>
                    <a:pt x="40" y="464"/>
                  </a:lnTo>
                  <a:lnTo>
                    <a:pt x="28" y="452"/>
                  </a:lnTo>
                  <a:lnTo>
                    <a:pt x="40" y="444"/>
                  </a:lnTo>
                  <a:lnTo>
                    <a:pt x="44" y="424"/>
                  </a:lnTo>
                  <a:lnTo>
                    <a:pt x="48" y="416"/>
                  </a:lnTo>
                  <a:lnTo>
                    <a:pt x="48" y="412"/>
                  </a:lnTo>
                  <a:lnTo>
                    <a:pt x="48" y="408"/>
                  </a:lnTo>
                  <a:lnTo>
                    <a:pt x="48" y="404"/>
                  </a:lnTo>
                  <a:lnTo>
                    <a:pt x="52" y="404"/>
                  </a:lnTo>
                  <a:lnTo>
                    <a:pt x="48" y="404"/>
                  </a:lnTo>
                  <a:lnTo>
                    <a:pt x="48" y="400"/>
                  </a:lnTo>
                  <a:lnTo>
                    <a:pt x="48" y="396"/>
                  </a:lnTo>
                  <a:lnTo>
                    <a:pt x="48" y="392"/>
                  </a:lnTo>
                  <a:close/>
                  <a:moveTo>
                    <a:pt x="252" y="472"/>
                  </a:moveTo>
                  <a:lnTo>
                    <a:pt x="264" y="464"/>
                  </a:lnTo>
                  <a:lnTo>
                    <a:pt x="280" y="476"/>
                  </a:lnTo>
                  <a:lnTo>
                    <a:pt x="288" y="476"/>
                  </a:lnTo>
                  <a:lnTo>
                    <a:pt x="280" y="480"/>
                  </a:lnTo>
                  <a:lnTo>
                    <a:pt x="284" y="484"/>
                  </a:lnTo>
                  <a:lnTo>
                    <a:pt x="272" y="488"/>
                  </a:lnTo>
                  <a:lnTo>
                    <a:pt x="252" y="472"/>
                  </a:lnTo>
                  <a:close/>
                  <a:moveTo>
                    <a:pt x="332" y="504"/>
                  </a:moveTo>
                  <a:lnTo>
                    <a:pt x="340" y="508"/>
                  </a:lnTo>
                  <a:lnTo>
                    <a:pt x="348" y="500"/>
                  </a:lnTo>
                  <a:lnTo>
                    <a:pt x="352" y="508"/>
                  </a:lnTo>
                  <a:lnTo>
                    <a:pt x="356" y="504"/>
                  </a:lnTo>
                  <a:lnTo>
                    <a:pt x="356" y="512"/>
                  </a:lnTo>
                  <a:lnTo>
                    <a:pt x="352" y="512"/>
                  </a:lnTo>
                  <a:lnTo>
                    <a:pt x="352" y="508"/>
                  </a:lnTo>
                  <a:lnTo>
                    <a:pt x="352" y="512"/>
                  </a:lnTo>
                  <a:lnTo>
                    <a:pt x="356" y="512"/>
                  </a:lnTo>
                  <a:lnTo>
                    <a:pt x="356" y="516"/>
                  </a:lnTo>
                  <a:lnTo>
                    <a:pt x="360" y="516"/>
                  </a:lnTo>
                  <a:lnTo>
                    <a:pt x="360" y="520"/>
                  </a:lnTo>
                  <a:lnTo>
                    <a:pt x="340" y="516"/>
                  </a:lnTo>
                  <a:lnTo>
                    <a:pt x="332" y="504"/>
                  </a:lnTo>
                  <a:close/>
                  <a:moveTo>
                    <a:pt x="384" y="512"/>
                  </a:moveTo>
                  <a:lnTo>
                    <a:pt x="380" y="516"/>
                  </a:lnTo>
                  <a:lnTo>
                    <a:pt x="380" y="512"/>
                  </a:lnTo>
                  <a:lnTo>
                    <a:pt x="376" y="512"/>
                  </a:lnTo>
                  <a:lnTo>
                    <a:pt x="376" y="520"/>
                  </a:lnTo>
                  <a:lnTo>
                    <a:pt x="380" y="516"/>
                  </a:lnTo>
                  <a:lnTo>
                    <a:pt x="380" y="524"/>
                  </a:lnTo>
                  <a:lnTo>
                    <a:pt x="376" y="524"/>
                  </a:lnTo>
                  <a:lnTo>
                    <a:pt x="376" y="520"/>
                  </a:lnTo>
                  <a:lnTo>
                    <a:pt x="372" y="520"/>
                  </a:lnTo>
                  <a:lnTo>
                    <a:pt x="372" y="512"/>
                  </a:lnTo>
                  <a:lnTo>
                    <a:pt x="368" y="516"/>
                  </a:lnTo>
                  <a:lnTo>
                    <a:pt x="368" y="524"/>
                  </a:lnTo>
                  <a:lnTo>
                    <a:pt x="360" y="520"/>
                  </a:lnTo>
                  <a:lnTo>
                    <a:pt x="360" y="508"/>
                  </a:lnTo>
                  <a:lnTo>
                    <a:pt x="372" y="508"/>
                  </a:lnTo>
                  <a:lnTo>
                    <a:pt x="376" y="504"/>
                  </a:lnTo>
                  <a:lnTo>
                    <a:pt x="384" y="5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7" name="Freeform 52"/>
            <p:cNvSpPr>
              <a:spLocks noEditPoints="1"/>
            </p:cNvSpPr>
            <p:nvPr/>
          </p:nvSpPr>
          <p:spPr bwMode="auto">
            <a:xfrm>
              <a:off x="3157021" y="2965021"/>
              <a:ext cx="606004" cy="447988"/>
            </a:xfrm>
            <a:custGeom>
              <a:avLst/>
              <a:gdLst>
                <a:gd name="T0" fmla="*/ 2147483647 w 984"/>
                <a:gd name="T1" fmla="*/ 2147483647 h 764"/>
                <a:gd name="T2" fmla="*/ 2147483647 w 984"/>
                <a:gd name="T3" fmla="*/ 2147483647 h 764"/>
                <a:gd name="T4" fmla="*/ 2147483647 w 984"/>
                <a:gd name="T5" fmla="*/ 2147483647 h 764"/>
                <a:gd name="T6" fmla="*/ 2147483647 w 984"/>
                <a:gd name="T7" fmla="*/ 2147483647 h 764"/>
                <a:gd name="T8" fmla="*/ 2147483647 w 984"/>
                <a:gd name="T9" fmla="*/ 2147483647 h 764"/>
                <a:gd name="T10" fmla="*/ 2147483647 w 984"/>
                <a:gd name="T11" fmla="*/ 2147483647 h 764"/>
                <a:gd name="T12" fmla="*/ 2147483647 w 984"/>
                <a:gd name="T13" fmla="*/ 2147483647 h 764"/>
                <a:gd name="T14" fmla="*/ 2147483647 w 984"/>
                <a:gd name="T15" fmla="*/ 2147483647 h 764"/>
                <a:gd name="T16" fmla="*/ 2147483647 w 984"/>
                <a:gd name="T17" fmla="*/ 2147483647 h 764"/>
                <a:gd name="T18" fmla="*/ 2147483647 w 984"/>
                <a:gd name="T19" fmla="*/ 2147483647 h 764"/>
                <a:gd name="T20" fmla="*/ 2147483647 w 984"/>
                <a:gd name="T21" fmla="*/ 2147483647 h 764"/>
                <a:gd name="T22" fmla="*/ 2147483647 w 984"/>
                <a:gd name="T23" fmla="*/ 2147483647 h 764"/>
                <a:gd name="T24" fmla="*/ 2147483647 w 984"/>
                <a:gd name="T25" fmla="*/ 2147483647 h 764"/>
                <a:gd name="T26" fmla="*/ 2147483647 w 984"/>
                <a:gd name="T27" fmla="*/ 2147483647 h 764"/>
                <a:gd name="T28" fmla="*/ 2147483647 w 984"/>
                <a:gd name="T29" fmla="*/ 2147483647 h 764"/>
                <a:gd name="T30" fmla="*/ 2147483647 w 984"/>
                <a:gd name="T31" fmla="*/ 2147483647 h 764"/>
                <a:gd name="T32" fmla="*/ 2147483647 w 984"/>
                <a:gd name="T33" fmla="*/ 2147483647 h 764"/>
                <a:gd name="T34" fmla="*/ 2147483647 w 984"/>
                <a:gd name="T35" fmla="*/ 2147483647 h 764"/>
                <a:gd name="T36" fmla="*/ 2147483647 w 984"/>
                <a:gd name="T37" fmla="*/ 2147483647 h 764"/>
                <a:gd name="T38" fmla="*/ 2147483647 w 984"/>
                <a:gd name="T39" fmla="*/ 2147483647 h 764"/>
                <a:gd name="T40" fmla="*/ 2147483647 w 984"/>
                <a:gd name="T41" fmla="*/ 2147483647 h 764"/>
                <a:gd name="T42" fmla="*/ 2147483647 w 984"/>
                <a:gd name="T43" fmla="*/ 2147483647 h 764"/>
                <a:gd name="T44" fmla="*/ 2147483647 w 984"/>
                <a:gd name="T45" fmla="*/ 2147483647 h 764"/>
                <a:gd name="T46" fmla="*/ 2147483647 w 984"/>
                <a:gd name="T47" fmla="*/ 2147483647 h 764"/>
                <a:gd name="T48" fmla="*/ 2147483647 w 984"/>
                <a:gd name="T49" fmla="*/ 2147483647 h 764"/>
                <a:gd name="T50" fmla="*/ 2147483647 w 984"/>
                <a:gd name="T51" fmla="*/ 2147483647 h 764"/>
                <a:gd name="T52" fmla="*/ 2147483647 w 984"/>
                <a:gd name="T53" fmla="*/ 2147483647 h 764"/>
                <a:gd name="T54" fmla="*/ 2147483647 w 984"/>
                <a:gd name="T55" fmla="*/ 2147483647 h 764"/>
                <a:gd name="T56" fmla="*/ 2147483647 w 984"/>
                <a:gd name="T57" fmla="*/ 2147483647 h 764"/>
                <a:gd name="T58" fmla="*/ 2147483647 w 984"/>
                <a:gd name="T59" fmla="*/ 2147483647 h 764"/>
                <a:gd name="T60" fmla="*/ 2147483647 w 984"/>
                <a:gd name="T61" fmla="*/ 2147483647 h 764"/>
                <a:gd name="T62" fmla="*/ 2147483647 w 984"/>
                <a:gd name="T63" fmla="*/ 2147483647 h 764"/>
                <a:gd name="T64" fmla="*/ 2147483647 w 984"/>
                <a:gd name="T65" fmla="*/ 2147483647 h 764"/>
                <a:gd name="T66" fmla="*/ 2147483647 w 984"/>
                <a:gd name="T67" fmla="*/ 2147483647 h 764"/>
                <a:gd name="T68" fmla="*/ 2147483647 w 984"/>
                <a:gd name="T69" fmla="*/ 2147483647 h 764"/>
                <a:gd name="T70" fmla="*/ 2147483647 w 984"/>
                <a:gd name="T71" fmla="*/ 2147483647 h 764"/>
                <a:gd name="T72" fmla="*/ 2147483647 w 984"/>
                <a:gd name="T73" fmla="*/ 2147483647 h 764"/>
                <a:gd name="T74" fmla="*/ 2147483647 w 984"/>
                <a:gd name="T75" fmla="*/ 2147483647 h 764"/>
                <a:gd name="T76" fmla="*/ 2147483647 w 984"/>
                <a:gd name="T77" fmla="*/ 2147483647 h 764"/>
                <a:gd name="T78" fmla="*/ 2147483647 w 984"/>
                <a:gd name="T79" fmla="*/ 2147483647 h 764"/>
                <a:gd name="T80" fmla="*/ 2147483647 w 984"/>
                <a:gd name="T81" fmla="*/ 2147483647 h 764"/>
                <a:gd name="T82" fmla="*/ 2147483647 w 984"/>
                <a:gd name="T83" fmla="*/ 2147483647 h 764"/>
                <a:gd name="T84" fmla="*/ 2147483647 w 984"/>
                <a:gd name="T85" fmla="*/ 2147483647 h 764"/>
                <a:gd name="T86" fmla="*/ 2147483647 w 984"/>
                <a:gd name="T87" fmla="*/ 2147483647 h 764"/>
                <a:gd name="T88" fmla="*/ 2147483647 w 984"/>
                <a:gd name="T89" fmla="*/ 2147483647 h 764"/>
                <a:gd name="T90" fmla="*/ 2147483647 w 984"/>
                <a:gd name="T91" fmla="*/ 2147483647 h 764"/>
                <a:gd name="T92" fmla="*/ 2147483647 w 984"/>
                <a:gd name="T93" fmla="*/ 2147483647 h 764"/>
                <a:gd name="T94" fmla="*/ 2147483647 w 984"/>
                <a:gd name="T95" fmla="*/ 2147483647 h 764"/>
                <a:gd name="T96" fmla="*/ 2147483647 w 984"/>
                <a:gd name="T97" fmla="*/ 2147483647 h 764"/>
                <a:gd name="T98" fmla="*/ 2147483647 w 984"/>
                <a:gd name="T99" fmla="*/ 2147483647 h 764"/>
                <a:gd name="T100" fmla="*/ 2147483647 w 984"/>
                <a:gd name="T101" fmla="*/ 2147483647 h 764"/>
                <a:gd name="T102" fmla="*/ 2147483647 w 984"/>
                <a:gd name="T103" fmla="*/ 2147483647 h 764"/>
                <a:gd name="T104" fmla="*/ 2147483647 w 984"/>
                <a:gd name="T105" fmla="*/ 2147483647 h 764"/>
                <a:gd name="T106" fmla="*/ 2147483647 w 984"/>
                <a:gd name="T107" fmla="*/ 2147483647 h 764"/>
                <a:gd name="T108" fmla="*/ 2147483647 w 984"/>
                <a:gd name="T109" fmla="*/ 2147483647 h 764"/>
                <a:gd name="T110" fmla="*/ 2147483647 w 984"/>
                <a:gd name="T111" fmla="*/ 2147483647 h 764"/>
                <a:gd name="T112" fmla="*/ 2147483647 w 984"/>
                <a:gd name="T113" fmla="*/ 2147483647 h 764"/>
                <a:gd name="T114" fmla="*/ 2147483647 w 984"/>
                <a:gd name="T115" fmla="*/ 2147483647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4"/>
                <a:gd name="T175" fmla="*/ 0 h 764"/>
                <a:gd name="T176" fmla="*/ 984 w 98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4" h="764">
                  <a:moveTo>
                    <a:pt x="840" y="256"/>
                  </a:moveTo>
                  <a:lnTo>
                    <a:pt x="844" y="260"/>
                  </a:lnTo>
                  <a:lnTo>
                    <a:pt x="836" y="256"/>
                  </a:lnTo>
                  <a:lnTo>
                    <a:pt x="832" y="256"/>
                  </a:lnTo>
                  <a:lnTo>
                    <a:pt x="852" y="308"/>
                  </a:lnTo>
                  <a:lnTo>
                    <a:pt x="896" y="372"/>
                  </a:lnTo>
                  <a:lnTo>
                    <a:pt x="896" y="380"/>
                  </a:lnTo>
                  <a:lnTo>
                    <a:pt x="896" y="376"/>
                  </a:lnTo>
                  <a:lnTo>
                    <a:pt x="912" y="392"/>
                  </a:lnTo>
                  <a:lnTo>
                    <a:pt x="920" y="412"/>
                  </a:lnTo>
                  <a:lnTo>
                    <a:pt x="940" y="448"/>
                  </a:lnTo>
                  <a:lnTo>
                    <a:pt x="948" y="460"/>
                  </a:lnTo>
                  <a:lnTo>
                    <a:pt x="944" y="456"/>
                  </a:lnTo>
                  <a:lnTo>
                    <a:pt x="936" y="452"/>
                  </a:lnTo>
                  <a:lnTo>
                    <a:pt x="928" y="452"/>
                  </a:lnTo>
                  <a:lnTo>
                    <a:pt x="936" y="456"/>
                  </a:lnTo>
                  <a:lnTo>
                    <a:pt x="944" y="456"/>
                  </a:lnTo>
                  <a:lnTo>
                    <a:pt x="956" y="468"/>
                  </a:lnTo>
                  <a:lnTo>
                    <a:pt x="964" y="484"/>
                  </a:lnTo>
                  <a:lnTo>
                    <a:pt x="960" y="484"/>
                  </a:lnTo>
                  <a:lnTo>
                    <a:pt x="972" y="508"/>
                  </a:lnTo>
                  <a:lnTo>
                    <a:pt x="980" y="572"/>
                  </a:lnTo>
                  <a:lnTo>
                    <a:pt x="984" y="620"/>
                  </a:lnTo>
                  <a:lnTo>
                    <a:pt x="980" y="648"/>
                  </a:lnTo>
                  <a:lnTo>
                    <a:pt x="968" y="672"/>
                  </a:lnTo>
                  <a:lnTo>
                    <a:pt x="968" y="688"/>
                  </a:lnTo>
                  <a:lnTo>
                    <a:pt x="972" y="700"/>
                  </a:lnTo>
                  <a:lnTo>
                    <a:pt x="964" y="720"/>
                  </a:lnTo>
                  <a:lnTo>
                    <a:pt x="964" y="728"/>
                  </a:lnTo>
                  <a:lnTo>
                    <a:pt x="948" y="728"/>
                  </a:lnTo>
                  <a:lnTo>
                    <a:pt x="932" y="740"/>
                  </a:lnTo>
                  <a:lnTo>
                    <a:pt x="908" y="740"/>
                  </a:lnTo>
                  <a:lnTo>
                    <a:pt x="896" y="748"/>
                  </a:lnTo>
                  <a:lnTo>
                    <a:pt x="880" y="752"/>
                  </a:lnTo>
                  <a:lnTo>
                    <a:pt x="876" y="748"/>
                  </a:lnTo>
                  <a:lnTo>
                    <a:pt x="868" y="732"/>
                  </a:lnTo>
                  <a:lnTo>
                    <a:pt x="872" y="728"/>
                  </a:lnTo>
                  <a:lnTo>
                    <a:pt x="892" y="736"/>
                  </a:lnTo>
                  <a:lnTo>
                    <a:pt x="896" y="740"/>
                  </a:lnTo>
                  <a:lnTo>
                    <a:pt x="900" y="732"/>
                  </a:lnTo>
                  <a:lnTo>
                    <a:pt x="892" y="724"/>
                  </a:lnTo>
                  <a:lnTo>
                    <a:pt x="868" y="716"/>
                  </a:lnTo>
                  <a:lnTo>
                    <a:pt x="848" y="680"/>
                  </a:lnTo>
                  <a:lnTo>
                    <a:pt x="856" y="676"/>
                  </a:lnTo>
                  <a:lnTo>
                    <a:pt x="848" y="664"/>
                  </a:lnTo>
                  <a:lnTo>
                    <a:pt x="812" y="656"/>
                  </a:lnTo>
                  <a:lnTo>
                    <a:pt x="788" y="656"/>
                  </a:lnTo>
                  <a:lnTo>
                    <a:pt x="788" y="648"/>
                  </a:lnTo>
                  <a:lnTo>
                    <a:pt x="776" y="632"/>
                  </a:lnTo>
                  <a:lnTo>
                    <a:pt x="768" y="612"/>
                  </a:lnTo>
                  <a:lnTo>
                    <a:pt x="764" y="604"/>
                  </a:lnTo>
                  <a:lnTo>
                    <a:pt x="760" y="592"/>
                  </a:lnTo>
                  <a:lnTo>
                    <a:pt x="748" y="588"/>
                  </a:lnTo>
                  <a:lnTo>
                    <a:pt x="744" y="580"/>
                  </a:lnTo>
                  <a:lnTo>
                    <a:pt x="752" y="580"/>
                  </a:lnTo>
                  <a:lnTo>
                    <a:pt x="752" y="564"/>
                  </a:lnTo>
                  <a:lnTo>
                    <a:pt x="764" y="552"/>
                  </a:lnTo>
                  <a:lnTo>
                    <a:pt x="752" y="560"/>
                  </a:lnTo>
                  <a:lnTo>
                    <a:pt x="748" y="576"/>
                  </a:lnTo>
                  <a:lnTo>
                    <a:pt x="740" y="580"/>
                  </a:lnTo>
                  <a:lnTo>
                    <a:pt x="728" y="556"/>
                  </a:lnTo>
                  <a:lnTo>
                    <a:pt x="728" y="552"/>
                  </a:lnTo>
                  <a:lnTo>
                    <a:pt x="728" y="536"/>
                  </a:lnTo>
                  <a:lnTo>
                    <a:pt x="720" y="532"/>
                  </a:lnTo>
                  <a:lnTo>
                    <a:pt x="732" y="524"/>
                  </a:lnTo>
                  <a:lnTo>
                    <a:pt x="732" y="512"/>
                  </a:lnTo>
                  <a:lnTo>
                    <a:pt x="732" y="520"/>
                  </a:lnTo>
                  <a:lnTo>
                    <a:pt x="716" y="528"/>
                  </a:lnTo>
                  <a:lnTo>
                    <a:pt x="700" y="520"/>
                  </a:lnTo>
                  <a:lnTo>
                    <a:pt x="696" y="520"/>
                  </a:lnTo>
                  <a:lnTo>
                    <a:pt x="700" y="524"/>
                  </a:lnTo>
                  <a:lnTo>
                    <a:pt x="712" y="532"/>
                  </a:lnTo>
                  <a:lnTo>
                    <a:pt x="716" y="548"/>
                  </a:lnTo>
                  <a:lnTo>
                    <a:pt x="700" y="544"/>
                  </a:lnTo>
                  <a:lnTo>
                    <a:pt x="688" y="532"/>
                  </a:lnTo>
                  <a:lnTo>
                    <a:pt x="684" y="524"/>
                  </a:lnTo>
                  <a:lnTo>
                    <a:pt x="688" y="532"/>
                  </a:lnTo>
                  <a:lnTo>
                    <a:pt x="692" y="536"/>
                  </a:lnTo>
                  <a:lnTo>
                    <a:pt x="688" y="532"/>
                  </a:lnTo>
                  <a:lnTo>
                    <a:pt x="664" y="496"/>
                  </a:lnTo>
                  <a:lnTo>
                    <a:pt x="664" y="492"/>
                  </a:lnTo>
                  <a:lnTo>
                    <a:pt x="664" y="500"/>
                  </a:lnTo>
                  <a:lnTo>
                    <a:pt x="656" y="492"/>
                  </a:lnTo>
                  <a:lnTo>
                    <a:pt x="660" y="484"/>
                  </a:lnTo>
                  <a:lnTo>
                    <a:pt x="656" y="476"/>
                  </a:lnTo>
                  <a:lnTo>
                    <a:pt x="640" y="468"/>
                  </a:lnTo>
                  <a:lnTo>
                    <a:pt x="644" y="460"/>
                  </a:lnTo>
                  <a:lnTo>
                    <a:pt x="640" y="464"/>
                  </a:lnTo>
                  <a:lnTo>
                    <a:pt x="640" y="460"/>
                  </a:lnTo>
                  <a:lnTo>
                    <a:pt x="664" y="464"/>
                  </a:lnTo>
                  <a:lnTo>
                    <a:pt x="660" y="460"/>
                  </a:lnTo>
                  <a:lnTo>
                    <a:pt x="668" y="456"/>
                  </a:lnTo>
                  <a:lnTo>
                    <a:pt x="652" y="460"/>
                  </a:lnTo>
                  <a:lnTo>
                    <a:pt x="644" y="456"/>
                  </a:lnTo>
                  <a:lnTo>
                    <a:pt x="652" y="452"/>
                  </a:lnTo>
                  <a:lnTo>
                    <a:pt x="652" y="448"/>
                  </a:lnTo>
                  <a:lnTo>
                    <a:pt x="644" y="456"/>
                  </a:lnTo>
                  <a:lnTo>
                    <a:pt x="656" y="444"/>
                  </a:lnTo>
                  <a:lnTo>
                    <a:pt x="652" y="440"/>
                  </a:lnTo>
                  <a:lnTo>
                    <a:pt x="668" y="420"/>
                  </a:lnTo>
                  <a:lnTo>
                    <a:pt x="664" y="404"/>
                  </a:lnTo>
                  <a:lnTo>
                    <a:pt x="656" y="400"/>
                  </a:lnTo>
                  <a:lnTo>
                    <a:pt x="656" y="416"/>
                  </a:lnTo>
                  <a:lnTo>
                    <a:pt x="652" y="416"/>
                  </a:lnTo>
                  <a:lnTo>
                    <a:pt x="648" y="400"/>
                  </a:lnTo>
                  <a:lnTo>
                    <a:pt x="632" y="392"/>
                  </a:lnTo>
                  <a:lnTo>
                    <a:pt x="628" y="388"/>
                  </a:lnTo>
                  <a:lnTo>
                    <a:pt x="632" y="392"/>
                  </a:lnTo>
                  <a:lnTo>
                    <a:pt x="628" y="400"/>
                  </a:lnTo>
                  <a:lnTo>
                    <a:pt x="636" y="400"/>
                  </a:lnTo>
                  <a:lnTo>
                    <a:pt x="624" y="404"/>
                  </a:lnTo>
                  <a:lnTo>
                    <a:pt x="648" y="408"/>
                  </a:lnTo>
                  <a:lnTo>
                    <a:pt x="640" y="416"/>
                  </a:lnTo>
                  <a:lnTo>
                    <a:pt x="640" y="432"/>
                  </a:lnTo>
                  <a:lnTo>
                    <a:pt x="636" y="436"/>
                  </a:lnTo>
                  <a:lnTo>
                    <a:pt x="620" y="420"/>
                  </a:lnTo>
                  <a:lnTo>
                    <a:pt x="628" y="436"/>
                  </a:lnTo>
                  <a:lnTo>
                    <a:pt x="628" y="440"/>
                  </a:lnTo>
                  <a:lnTo>
                    <a:pt x="612" y="420"/>
                  </a:lnTo>
                  <a:lnTo>
                    <a:pt x="616" y="372"/>
                  </a:lnTo>
                  <a:lnTo>
                    <a:pt x="624" y="336"/>
                  </a:lnTo>
                  <a:lnTo>
                    <a:pt x="624" y="300"/>
                  </a:lnTo>
                  <a:lnTo>
                    <a:pt x="616" y="288"/>
                  </a:lnTo>
                  <a:lnTo>
                    <a:pt x="620" y="284"/>
                  </a:lnTo>
                  <a:lnTo>
                    <a:pt x="620" y="276"/>
                  </a:lnTo>
                  <a:lnTo>
                    <a:pt x="604" y="260"/>
                  </a:lnTo>
                  <a:lnTo>
                    <a:pt x="592" y="240"/>
                  </a:lnTo>
                  <a:lnTo>
                    <a:pt x="564" y="244"/>
                  </a:lnTo>
                  <a:lnTo>
                    <a:pt x="560" y="232"/>
                  </a:lnTo>
                  <a:lnTo>
                    <a:pt x="552" y="228"/>
                  </a:lnTo>
                  <a:lnTo>
                    <a:pt x="556" y="224"/>
                  </a:lnTo>
                  <a:lnTo>
                    <a:pt x="548" y="224"/>
                  </a:lnTo>
                  <a:lnTo>
                    <a:pt x="536" y="212"/>
                  </a:lnTo>
                  <a:lnTo>
                    <a:pt x="520" y="200"/>
                  </a:lnTo>
                  <a:lnTo>
                    <a:pt x="512" y="180"/>
                  </a:lnTo>
                  <a:lnTo>
                    <a:pt x="496" y="176"/>
                  </a:lnTo>
                  <a:lnTo>
                    <a:pt x="480" y="152"/>
                  </a:lnTo>
                  <a:lnTo>
                    <a:pt x="440" y="136"/>
                  </a:lnTo>
                  <a:lnTo>
                    <a:pt x="428" y="132"/>
                  </a:lnTo>
                  <a:lnTo>
                    <a:pt x="420" y="136"/>
                  </a:lnTo>
                  <a:lnTo>
                    <a:pt x="408" y="136"/>
                  </a:lnTo>
                  <a:lnTo>
                    <a:pt x="396" y="144"/>
                  </a:lnTo>
                  <a:lnTo>
                    <a:pt x="396" y="156"/>
                  </a:lnTo>
                  <a:lnTo>
                    <a:pt x="384" y="152"/>
                  </a:lnTo>
                  <a:lnTo>
                    <a:pt x="388" y="160"/>
                  </a:lnTo>
                  <a:lnTo>
                    <a:pt x="396" y="160"/>
                  </a:lnTo>
                  <a:lnTo>
                    <a:pt x="396" y="164"/>
                  </a:lnTo>
                  <a:lnTo>
                    <a:pt x="384" y="164"/>
                  </a:lnTo>
                  <a:lnTo>
                    <a:pt x="340" y="192"/>
                  </a:lnTo>
                  <a:lnTo>
                    <a:pt x="332" y="188"/>
                  </a:lnTo>
                  <a:lnTo>
                    <a:pt x="324" y="200"/>
                  </a:lnTo>
                  <a:lnTo>
                    <a:pt x="300" y="204"/>
                  </a:lnTo>
                  <a:lnTo>
                    <a:pt x="280" y="208"/>
                  </a:lnTo>
                  <a:lnTo>
                    <a:pt x="276" y="196"/>
                  </a:lnTo>
                  <a:lnTo>
                    <a:pt x="272" y="184"/>
                  </a:lnTo>
                  <a:lnTo>
                    <a:pt x="276" y="184"/>
                  </a:lnTo>
                  <a:lnTo>
                    <a:pt x="276" y="192"/>
                  </a:lnTo>
                  <a:lnTo>
                    <a:pt x="280" y="208"/>
                  </a:lnTo>
                  <a:lnTo>
                    <a:pt x="288" y="204"/>
                  </a:lnTo>
                  <a:lnTo>
                    <a:pt x="288" y="192"/>
                  </a:lnTo>
                  <a:lnTo>
                    <a:pt x="276" y="176"/>
                  </a:lnTo>
                  <a:lnTo>
                    <a:pt x="244" y="156"/>
                  </a:lnTo>
                  <a:lnTo>
                    <a:pt x="252" y="156"/>
                  </a:lnTo>
                  <a:lnTo>
                    <a:pt x="264" y="164"/>
                  </a:lnTo>
                  <a:lnTo>
                    <a:pt x="268" y="160"/>
                  </a:lnTo>
                  <a:lnTo>
                    <a:pt x="272" y="164"/>
                  </a:lnTo>
                  <a:lnTo>
                    <a:pt x="272" y="160"/>
                  </a:lnTo>
                  <a:lnTo>
                    <a:pt x="272" y="156"/>
                  </a:lnTo>
                  <a:lnTo>
                    <a:pt x="264" y="160"/>
                  </a:lnTo>
                  <a:lnTo>
                    <a:pt x="256" y="148"/>
                  </a:lnTo>
                  <a:lnTo>
                    <a:pt x="232" y="144"/>
                  </a:lnTo>
                  <a:lnTo>
                    <a:pt x="236" y="136"/>
                  </a:lnTo>
                  <a:lnTo>
                    <a:pt x="244" y="136"/>
                  </a:lnTo>
                  <a:lnTo>
                    <a:pt x="248" y="124"/>
                  </a:lnTo>
                  <a:lnTo>
                    <a:pt x="232" y="136"/>
                  </a:lnTo>
                  <a:lnTo>
                    <a:pt x="228" y="132"/>
                  </a:lnTo>
                  <a:lnTo>
                    <a:pt x="216" y="132"/>
                  </a:lnTo>
                  <a:lnTo>
                    <a:pt x="216" y="140"/>
                  </a:lnTo>
                  <a:lnTo>
                    <a:pt x="228" y="140"/>
                  </a:lnTo>
                  <a:lnTo>
                    <a:pt x="232" y="152"/>
                  </a:lnTo>
                  <a:lnTo>
                    <a:pt x="200" y="136"/>
                  </a:lnTo>
                  <a:lnTo>
                    <a:pt x="152" y="124"/>
                  </a:lnTo>
                  <a:lnTo>
                    <a:pt x="136" y="124"/>
                  </a:lnTo>
                  <a:lnTo>
                    <a:pt x="148" y="124"/>
                  </a:lnTo>
                  <a:lnTo>
                    <a:pt x="168" y="124"/>
                  </a:lnTo>
                  <a:lnTo>
                    <a:pt x="168" y="120"/>
                  </a:lnTo>
                  <a:lnTo>
                    <a:pt x="184" y="124"/>
                  </a:lnTo>
                  <a:lnTo>
                    <a:pt x="180" y="116"/>
                  </a:lnTo>
                  <a:lnTo>
                    <a:pt x="168" y="112"/>
                  </a:lnTo>
                  <a:lnTo>
                    <a:pt x="148" y="116"/>
                  </a:lnTo>
                  <a:lnTo>
                    <a:pt x="140" y="112"/>
                  </a:lnTo>
                  <a:lnTo>
                    <a:pt x="124" y="124"/>
                  </a:lnTo>
                  <a:lnTo>
                    <a:pt x="104" y="128"/>
                  </a:lnTo>
                  <a:lnTo>
                    <a:pt x="56" y="140"/>
                  </a:lnTo>
                  <a:lnTo>
                    <a:pt x="84" y="120"/>
                  </a:lnTo>
                  <a:lnTo>
                    <a:pt x="76" y="116"/>
                  </a:lnTo>
                  <a:lnTo>
                    <a:pt x="76" y="104"/>
                  </a:lnTo>
                  <a:lnTo>
                    <a:pt x="72" y="104"/>
                  </a:lnTo>
                  <a:lnTo>
                    <a:pt x="68" y="124"/>
                  </a:lnTo>
                  <a:lnTo>
                    <a:pt x="60" y="112"/>
                  </a:lnTo>
                  <a:lnTo>
                    <a:pt x="56" y="112"/>
                  </a:lnTo>
                  <a:lnTo>
                    <a:pt x="60" y="124"/>
                  </a:lnTo>
                  <a:lnTo>
                    <a:pt x="48" y="140"/>
                  </a:lnTo>
                  <a:lnTo>
                    <a:pt x="28" y="148"/>
                  </a:lnTo>
                  <a:lnTo>
                    <a:pt x="28" y="136"/>
                  </a:lnTo>
                  <a:lnTo>
                    <a:pt x="36" y="132"/>
                  </a:lnTo>
                  <a:lnTo>
                    <a:pt x="36" y="128"/>
                  </a:lnTo>
                  <a:lnTo>
                    <a:pt x="28" y="124"/>
                  </a:lnTo>
                  <a:lnTo>
                    <a:pt x="24" y="120"/>
                  </a:lnTo>
                  <a:lnTo>
                    <a:pt x="28" y="116"/>
                  </a:lnTo>
                  <a:lnTo>
                    <a:pt x="28" y="104"/>
                  </a:lnTo>
                  <a:lnTo>
                    <a:pt x="28" y="100"/>
                  </a:lnTo>
                  <a:lnTo>
                    <a:pt x="24" y="96"/>
                  </a:lnTo>
                  <a:lnTo>
                    <a:pt x="20" y="96"/>
                  </a:lnTo>
                  <a:lnTo>
                    <a:pt x="12" y="88"/>
                  </a:lnTo>
                  <a:lnTo>
                    <a:pt x="8" y="84"/>
                  </a:lnTo>
                  <a:lnTo>
                    <a:pt x="0" y="76"/>
                  </a:lnTo>
                  <a:lnTo>
                    <a:pt x="0" y="72"/>
                  </a:lnTo>
                  <a:lnTo>
                    <a:pt x="0" y="60"/>
                  </a:lnTo>
                  <a:lnTo>
                    <a:pt x="0" y="56"/>
                  </a:lnTo>
                  <a:lnTo>
                    <a:pt x="52" y="52"/>
                  </a:lnTo>
                  <a:lnTo>
                    <a:pt x="96" y="48"/>
                  </a:lnTo>
                  <a:lnTo>
                    <a:pt x="104" y="48"/>
                  </a:lnTo>
                  <a:lnTo>
                    <a:pt x="144" y="44"/>
                  </a:lnTo>
                  <a:lnTo>
                    <a:pt x="164" y="40"/>
                  </a:lnTo>
                  <a:lnTo>
                    <a:pt x="184" y="40"/>
                  </a:lnTo>
                  <a:lnTo>
                    <a:pt x="248" y="32"/>
                  </a:lnTo>
                  <a:lnTo>
                    <a:pt x="304" y="24"/>
                  </a:lnTo>
                  <a:lnTo>
                    <a:pt x="304" y="28"/>
                  </a:lnTo>
                  <a:lnTo>
                    <a:pt x="308" y="28"/>
                  </a:lnTo>
                  <a:lnTo>
                    <a:pt x="308" y="36"/>
                  </a:lnTo>
                  <a:lnTo>
                    <a:pt x="312" y="40"/>
                  </a:lnTo>
                  <a:lnTo>
                    <a:pt x="316" y="44"/>
                  </a:lnTo>
                  <a:lnTo>
                    <a:pt x="316" y="52"/>
                  </a:lnTo>
                  <a:lnTo>
                    <a:pt x="316" y="56"/>
                  </a:lnTo>
                  <a:lnTo>
                    <a:pt x="320" y="56"/>
                  </a:lnTo>
                  <a:lnTo>
                    <a:pt x="324" y="60"/>
                  </a:lnTo>
                  <a:lnTo>
                    <a:pt x="380" y="56"/>
                  </a:lnTo>
                  <a:lnTo>
                    <a:pt x="392" y="56"/>
                  </a:lnTo>
                  <a:lnTo>
                    <a:pt x="416" y="56"/>
                  </a:lnTo>
                  <a:lnTo>
                    <a:pt x="424" y="56"/>
                  </a:lnTo>
                  <a:lnTo>
                    <a:pt x="456" y="52"/>
                  </a:lnTo>
                  <a:lnTo>
                    <a:pt x="472" y="52"/>
                  </a:lnTo>
                  <a:lnTo>
                    <a:pt x="508" y="48"/>
                  </a:lnTo>
                  <a:lnTo>
                    <a:pt x="528" y="48"/>
                  </a:lnTo>
                  <a:lnTo>
                    <a:pt x="580" y="44"/>
                  </a:lnTo>
                  <a:lnTo>
                    <a:pt x="592" y="44"/>
                  </a:lnTo>
                  <a:lnTo>
                    <a:pt x="608" y="44"/>
                  </a:lnTo>
                  <a:lnTo>
                    <a:pt x="612" y="44"/>
                  </a:lnTo>
                  <a:lnTo>
                    <a:pt x="636" y="40"/>
                  </a:lnTo>
                  <a:lnTo>
                    <a:pt x="632" y="48"/>
                  </a:lnTo>
                  <a:lnTo>
                    <a:pt x="636" y="48"/>
                  </a:lnTo>
                  <a:lnTo>
                    <a:pt x="640" y="52"/>
                  </a:lnTo>
                  <a:lnTo>
                    <a:pt x="640" y="60"/>
                  </a:lnTo>
                  <a:lnTo>
                    <a:pt x="644" y="68"/>
                  </a:lnTo>
                  <a:lnTo>
                    <a:pt x="660" y="64"/>
                  </a:lnTo>
                  <a:lnTo>
                    <a:pt x="660" y="56"/>
                  </a:lnTo>
                  <a:lnTo>
                    <a:pt x="660" y="48"/>
                  </a:lnTo>
                  <a:lnTo>
                    <a:pt x="660" y="36"/>
                  </a:lnTo>
                  <a:lnTo>
                    <a:pt x="660" y="32"/>
                  </a:lnTo>
                  <a:lnTo>
                    <a:pt x="652" y="28"/>
                  </a:lnTo>
                  <a:lnTo>
                    <a:pt x="652" y="12"/>
                  </a:lnTo>
                  <a:lnTo>
                    <a:pt x="656" y="12"/>
                  </a:lnTo>
                  <a:lnTo>
                    <a:pt x="656" y="8"/>
                  </a:lnTo>
                  <a:lnTo>
                    <a:pt x="660" y="8"/>
                  </a:lnTo>
                  <a:lnTo>
                    <a:pt x="660" y="4"/>
                  </a:lnTo>
                  <a:lnTo>
                    <a:pt x="664" y="0"/>
                  </a:lnTo>
                  <a:lnTo>
                    <a:pt x="668" y="4"/>
                  </a:lnTo>
                  <a:lnTo>
                    <a:pt x="668" y="0"/>
                  </a:lnTo>
                  <a:lnTo>
                    <a:pt x="672" y="4"/>
                  </a:lnTo>
                  <a:lnTo>
                    <a:pt x="680" y="4"/>
                  </a:lnTo>
                  <a:lnTo>
                    <a:pt x="684" y="8"/>
                  </a:lnTo>
                  <a:lnTo>
                    <a:pt x="684" y="4"/>
                  </a:lnTo>
                  <a:lnTo>
                    <a:pt x="688" y="4"/>
                  </a:lnTo>
                  <a:lnTo>
                    <a:pt x="692" y="8"/>
                  </a:lnTo>
                  <a:lnTo>
                    <a:pt x="700" y="8"/>
                  </a:lnTo>
                  <a:lnTo>
                    <a:pt x="704" y="12"/>
                  </a:lnTo>
                  <a:lnTo>
                    <a:pt x="704" y="8"/>
                  </a:lnTo>
                  <a:lnTo>
                    <a:pt x="712" y="12"/>
                  </a:lnTo>
                  <a:lnTo>
                    <a:pt x="712" y="8"/>
                  </a:lnTo>
                  <a:lnTo>
                    <a:pt x="720" y="24"/>
                  </a:lnTo>
                  <a:lnTo>
                    <a:pt x="716" y="32"/>
                  </a:lnTo>
                  <a:lnTo>
                    <a:pt x="728" y="44"/>
                  </a:lnTo>
                  <a:lnTo>
                    <a:pt x="724" y="52"/>
                  </a:lnTo>
                  <a:lnTo>
                    <a:pt x="732" y="56"/>
                  </a:lnTo>
                  <a:lnTo>
                    <a:pt x="732" y="72"/>
                  </a:lnTo>
                  <a:lnTo>
                    <a:pt x="756" y="112"/>
                  </a:lnTo>
                  <a:lnTo>
                    <a:pt x="756" y="124"/>
                  </a:lnTo>
                  <a:lnTo>
                    <a:pt x="768" y="136"/>
                  </a:lnTo>
                  <a:lnTo>
                    <a:pt x="768" y="144"/>
                  </a:lnTo>
                  <a:lnTo>
                    <a:pt x="788" y="176"/>
                  </a:lnTo>
                  <a:lnTo>
                    <a:pt x="792" y="184"/>
                  </a:lnTo>
                  <a:lnTo>
                    <a:pt x="840" y="256"/>
                  </a:lnTo>
                  <a:close/>
                  <a:moveTo>
                    <a:pt x="96" y="128"/>
                  </a:moveTo>
                  <a:lnTo>
                    <a:pt x="104" y="128"/>
                  </a:lnTo>
                  <a:lnTo>
                    <a:pt x="124" y="124"/>
                  </a:lnTo>
                  <a:lnTo>
                    <a:pt x="132" y="124"/>
                  </a:lnTo>
                  <a:lnTo>
                    <a:pt x="136" y="124"/>
                  </a:lnTo>
                  <a:lnTo>
                    <a:pt x="132" y="128"/>
                  </a:lnTo>
                  <a:lnTo>
                    <a:pt x="108" y="128"/>
                  </a:lnTo>
                  <a:lnTo>
                    <a:pt x="104" y="132"/>
                  </a:lnTo>
                  <a:lnTo>
                    <a:pt x="96" y="132"/>
                  </a:lnTo>
                  <a:lnTo>
                    <a:pt x="52" y="144"/>
                  </a:lnTo>
                  <a:lnTo>
                    <a:pt x="48" y="144"/>
                  </a:lnTo>
                  <a:lnTo>
                    <a:pt x="44" y="144"/>
                  </a:lnTo>
                  <a:lnTo>
                    <a:pt x="56" y="144"/>
                  </a:lnTo>
                  <a:lnTo>
                    <a:pt x="64" y="140"/>
                  </a:lnTo>
                  <a:lnTo>
                    <a:pt x="72" y="136"/>
                  </a:lnTo>
                  <a:lnTo>
                    <a:pt x="88" y="132"/>
                  </a:lnTo>
                  <a:lnTo>
                    <a:pt x="96" y="128"/>
                  </a:lnTo>
                  <a:close/>
                  <a:moveTo>
                    <a:pt x="848" y="256"/>
                  </a:moveTo>
                  <a:lnTo>
                    <a:pt x="844" y="252"/>
                  </a:lnTo>
                  <a:lnTo>
                    <a:pt x="836" y="240"/>
                  </a:lnTo>
                  <a:lnTo>
                    <a:pt x="824" y="228"/>
                  </a:lnTo>
                  <a:lnTo>
                    <a:pt x="820" y="220"/>
                  </a:lnTo>
                  <a:lnTo>
                    <a:pt x="828" y="228"/>
                  </a:lnTo>
                  <a:lnTo>
                    <a:pt x="848" y="256"/>
                  </a:lnTo>
                  <a:close/>
                  <a:moveTo>
                    <a:pt x="848" y="256"/>
                  </a:moveTo>
                  <a:lnTo>
                    <a:pt x="868" y="276"/>
                  </a:lnTo>
                  <a:lnTo>
                    <a:pt x="880" y="292"/>
                  </a:lnTo>
                  <a:lnTo>
                    <a:pt x="872" y="304"/>
                  </a:lnTo>
                  <a:lnTo>
                    <a:pt x="868" y="304"/>
                  </a:lnTo>
                  <a:lnTo>
                    <a:pt x="872" y="284"/>
                  </a:lnTo>
                  <a:lnTo>
                    <a:pt x="868" y="276"/>
                  </a:lnTo>
                  <a:lnTo>
                    <a:pt x="860" y="276"/>
                  </a:lnTo>
                  <a:lnTo>
                    <a:pt x="856" y="280"/>
                  </a:lnTo>
                  <a:lnTo>
                    <a:pt x="844" y="276"/>
                  </a:lnTo>
                  <a:lnTo>
                    <a:pt x="844" y="268"/>
                  </a:lnTo>
                  <a:lnTo>
                    <a:pt x="848" y="264"/>
                  </a:lnTo>
                  <a:lnTo>
                    <a:pt x="844" y="260"/>
                  </a:lnTo>
                  <a:lnTo>
                    <a:pt x="860" y="268"/>
                  </a:lnTo>
                  <a:lnTo>
                    <a:pt x="848" y="256"/>
                  </a:lnTo>
                  <a:close/>
                  <a:moveTo>
                    <a:pt x="856" y="280"/>
                  </a:moveTo>
                  <a:lnTo>
                    <a:pt x="860" y="276"/>
                  </a:lnTo>
                  <a:lnTo>
                    <a:pt x="868" y="280"/>
                  </a:lnTo>
                  <a:lnTo>
                    <a:pt x="864" y="300"/>
                  </a:lnTo>
                  <a:lnTo>
                    <a:pt x="864" y="320"/>
                  </a:lnTo>
                  <a:lnTo>
                    <a:pt x="876" y="336"/>
                  </a:lnTo>
                  <a:lnTo>
                    <a:pt x="856" y="308"/>
                  </a:lnTo>
                  <a:lnTo>
                    <a:pt x="856" y="280"/>
                  </a:lnTo>
                  <a:close/>
                  <a:moveTo>
                    <a:pt x="728" y="576"/>
                  </a:moveTo>
                  <a:lnTo>
                    <a:pt x="732" y="588"/>
                  </a:lnTo>
                  <a:lnTo>
                    <a:pt x="724" y="568"/>
                  </a:lnTo>
                  <a:lnTo>
                    <a:pt x="716" y="564"/>
                  </a:lnTo>
                  <a:lnTo>
                    <a:pt x="724" y="560"/>
                  </a:lnTo>
                  <a:lnTo>
                    <a:pt x="728" y="576"/>
                  </a:lnTo>
                  <a:close/>
                  <a:moveTo>
                    <a:pt x="980" y="704"/>
                  </a:moveTo>
                  <a:lnTo>
                    <a:pt x="972" y="732"/>
                  </a:lnTo>
                  <a:lnTo>
                    <a:pt x="948" y="764"/>
                  </a:lnTo>
                  <a:lnTo>
                    <a:pt x="972" y="724"/>
                  </a:lnTo>
                  <a:lnTo>
                    <a:pt x="972" y="716"/>
                  </a:lnTo>
                  <a:lnTo>
                    <a:pt x="968" y="712"/>
                  </a:lnTo>
                  <a:lnTo>
                    <a:pt x="980" y="7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8" name="Freeform 53"/>
            <p:cNvSpPr>
              <a:spLocks noEditPoints="1"/>
            </p:cNvSpPr>
            <p:nvPr/>
          </p:nvSpPr>
          <p:spPr bwMode="auto">
            <a:xfrm>
              <a:off x="2873977" y="1624504"/>
              <a:ext cx="508027" cy="503125"/>
            </a:xfrm>
            <a:custGeom>
              <a:avLst/>
              <a:gdLst>
                <a:gd name="T0" fmla="*/ 2147483647 w 824"/>
                <a:gd name="T1" fmla="*/ 2147483647 h 860"/>
                <a:gd name="T2" fmla="*/ 2147483647 w 824"/>
                <a:gd name="T3" fmla="*/ 2147483647 h 860"/>
                <a:gd name="T4" fmla="*/ 2147483647 w 824"/>
                <a:gd name="T5" fmla="*/ 2147483647 h 860"/>
                <a:gd name="T6" fmla="*/ 2147483647 w 824"/>
                <a:gd name="T7" fmla="*/ 2147483647 h 860"/>
                <a:gd name="T8" fmla="*/ 2147483647 w 824"/>
                <a:gd name="T9" fmla="*/ 2147483647 h 860"/>
                <a:gd name="T10" fmla="*/ 2147483647 w 824"/>
                <a:gd name="T11" fmla="*/ 2147483647 h 860"/>
                <a:gd name="T12" fmla="*/ 2147483647 w 824"/>
                <a:gd name="T13" fmla="*/ 2147483647 h 860"/>
                <a:gd name="T14" fmla="*/ 2147483647 w 824"/>
                <a:gd name="T15" fmla="*/ 2147483647 h 860"/>
                <a:gd name="T16" fmla="*/ 2147483647 w 824"/>
                <a:gd name="T17" fmla="*/ 2147483647 h 860"/>
                <a:gd name="T18" fmla="*/ 2147483647 w 824"/>
                <a:gd name="T19" fmla="*/ 2147483647 h 860"/>
                <a:gd name="T20" fmla="*/ 2147483647 w 824"/>
                <a:gd name="T21" fmla="*/ 2147483647 h 860"/>
                <a:gd name="T22" fmla="*/ 2147483647 w 824"/>
                <a:gd name="T23" fmla="*/ 2147483647 h 860"/>
                <a:gd name="T24" fmla="*/ 2147483647 w 824"/>
                <a:gd name="T25" fmla="*/ 2147483647 h 860"/>
                <a:gd name="T26" fmla="*/ 2147483647 w 824"/>
                <a:gd name="T27" fmla="*/ 2147483647 h 860"/>
                <a:gd name="T28" fmla="*/ 2147483647 w 824"/>
                <a:gd name="T29" fmla="*/ 2147483647 h 860"/>
                <a:gd name="T30" fmla="*/ 2147483647 w 824"/>
                <a:gd name="T31" fmla="*/ 2147483647 h 860"/>
                <a:gd name="T32" fmla="*/ 2147483647 w 824"/>
                <a:gd name="T33" fmla="*/ 2147483647 h 860"/>
                <a:gd name="T34" fmla="*/ 2147483647 w 824"/>
                <a:gd name="T35" fmla="*/ 2147483647 h 860"/>
                <a:gd name="T36" fmla="*/ 2147483647 w 824"/>
                <a:gd name="T37" fmla="*/ 2147483647 h 860"/>
                <a:gd name="T38" fmla="*/ 2147483647 w 824"/>
                <a:gd name="T39" fmla="*/ 2147483647 h 860"/>
                <a:gd name="T40" fmla="*/ 2147483647 w 824"/>
                <a:gd name="T41" fmla="*/ 2147483647 h 860"/>
                <a:gd name="T42" fmla="*/ 2147483647 w 824"/>
                <a:gd name="T43" fmla="*/ 2147483647 h 860"/>
                <a:gd name="T44" fmla="*/ 2147483647 w 824"/>
                <a:gd name="T45" fmla="*/ 2147483647 h 860"/>
                <a:gd name="T46" fmla="*/ 2147483647 w 824"/>
                <a:gd name="T47" fmla="*/ 2147483647 h 860"/>
                <a:gd name="T48" fmla="*/ 2147483647 w 824"/>
                <a:gd name="T49" fmla="*/ 2147483647 h 860"/>
                <a:gd name="T50" fmla="*/ 2147483647 w 824"/>
                <a:gd name="T51" fmla="*/ 2147483647 h 860"/>
                <a:gd name="T52" fmla="*/ 2147483647 w 824"/>
                <a:gd name="T53" fmla="*/ 2147483647 h 860"/>
                <a:gd name="T54" fmla="*/ 2147483647 w 824"/>
                <a:gd name="T55" fmla="*/ 2147483647 h 860"/>
                <a:gd name="T56" fmla="*/ 2147483647 w 824"/>
                <a:gd name="T57" fmla="*/ 2147483647 h 860"/>
                <a:gd name="T58" fmla="*/ 2147483647 w 824"/>
                <a:gd name="T59" fmla="*/ 2147483647 h 860"/>
                <a:gd name="T60" fmla="*/ 2147483647 w 824"/>
                <a:gd name="T61" fmla="*/ 2147483647 h 860"/>
                <a:gd name="T62" fmla="*/ 2147483647 w 824"/>
                <a:gd name="T63" fmla="*/ 2147483647 h 860"/>
                <a:gd name="T64" fmla="*/ 2147483647 w 824"/>
                <a:gd name="T65" fmla="*/ 2147483647 h 860"/>
                <a:gd name="T66" fmla="*/ 2147483647 w 824"/>
                <a:gd name="T67" fmla="*/ 2147483647 h 860"/>
                <a:gd name="T68" fmla="*/ 2147483647 w 824"/>
                <a:gd name="T69" fmla="*/ 2147483647 h 860"/>
                <a:gd name="T70" fmla="*/ 2147483647 w 824"/>
                <a:gd name="T71" fmla="*/ 2147483647 h 860"/>
                <a:gd name="T72" fmla="*/ 2147483647 w 824"/>
                <a:gd name="T73" fmla="*/ 2147483647 h 860"/>
                <a:gd name="T74" fmla="*/ 2147483647 w 824"/>
                <a:gd name="T75" fmla="*/ 2147483647 h 860"/>
                <a:gd name="T76" fmla="*/ 2147483647 w 824"/>
                <a:gd name="T77" fmla="*/ 2147483647 h 860"/>
                <a:gd name="T78" fmla="*/ 2147483647 w 824"/>
                <a:gd name="T79" fmla="*/ 2147483647 h 860"/>
                <a:gd name="T80" fmla="*/ 2147483647 w 824"/>
                <a:gd name="T81" fmla="*/ 2147483647 h 860"/>
                <a:gd name="T82" fmla="*/ 2147483647 w 824"/>
                <a:gd name="T83" fmla="*/ 2147483647 h 860"/>
                <a:gd name="T84" fmla="*/ 2147483647 w 824"/>
                <a:gd name="T85" fmla="*/ 2147483647 h 860"/>
                <a:gd name="T86" fmla="*/ 2147483647 w 824"/>
                <a:gd name="T87" fmla="*/ 2147483647 h 860"/>
                <a:gd name="T88" fmla="*/ 2147483647 w 824"/>
                <a:gd name="T89" fmla="*/ 2147483647 h 860"/>
                <a:gd name="T90" fmla="*/ 2147483647 w 824"/>
                <a:gd name="T91" fmla="*/ 2147483647 h 860"/>
                <a:gd name="T92" fmla="*/ 2147483647 w 824"/>
                <a:gd name="T93" fmla="*/ 2147483647 h 860"/>
                <a:gd name="T94" fmla="*/ 2147483647 w 824"/>
                <a:gd name="T95" fmla="*/ 2147483647 h 860"/>
                <a:gd name="T96" fmla="*/ 2147483647 w 824"/>
                <a:gd name="T97" fmla="*/ 2147483647 h 860"/>
                <a:gd name="T98" fmla="*/ 2147483647 w 824"/>
                <a:gd name="T99" fmla="*/ 2147483647 h 860"/>
                <a:gd name="T100" fmla="*/ 2147483647 w 824"/>
                <a:gd name="T101" fmla="*/ 2147483647 h 860"/>
                <a:gd name="T102" fmla="*/ 2147483647 w 824"/>
                <a:gd name="T103" fmla="*/ 2147483647 h 860"/>
                <a:gd name="T104" fmla="*/ 2147483647 w 824"/>
                <a:gd name="T105" fmla="*/ 2147483647 h 860"/>
                <a:gd name="T106" fmla="*/ 2147483647 w 824"/>
                <a:gd name="T107" fmla="*/ 2147483647 h 860"/>
                <a:gd name="T108" fmla="*/ 2147483647 w 824"/>
                <a:gd name="T109" fmla="*/ 2147483647 h 860"/>
                <a:gd name="T110" fmla="*/ 2147483647 w 824"/>
                <a:gd name="T111" fmla="*/ 2147483647 h 860"/>
                <a:gd name="T112" fmla="*/ 2147483647 w 824"/>
                <a:gd name="T113" fmla="*/ 2147483647 h 860"/>
                <a:gd name="T114" fmla="*/ 2147483647 w 824"/>
                <a:gd name="T115" fmla="*/ 2147483647 h 860"/>
                <a:gd name="T116" fmla="*/ 2147483647 w 824"/>
                <a:gd name="T117" fmla="*/ 2147483647 h 860"/>
                <a:gd name="T118" fmla="*/ 2147483647 w 824"/>
                <a:gd name="T119" fmla="*/ 2147483647 h 860"/>
                <a:gd name="T120" fmla="*/ 2147483647 w 824"/>
                <a:gd name="T121" fmla="*/ 2147483647 h 860"/>
                <a:gd name="T122" fmla="*/ 2147483647 w 824"/>
                <a:gd name="T123" fmla="*/ 2147483647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4"/>
                <a:gd name="T187" fmla="*/ 0 h 860"/>
                <a:gd name="T188" fmla="*/ 824 w 824"/>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4" h="860">
                  <a:moveTo>
                    <a:pt x="164" y="0"/>
                  </a:moveTo>
                  <a:lnTo>
                    <a:pt x="156" y="20"/>
                  </a:lnTo>
                  <a:lnTo>
                    <a:pt x="132" y="32"/>
                  </a:lnTo>
                  <a:lnTo>
                    <a:pt x="120" y="48"/>
                  </a:lnTo>
                  <a:lnTo>
                    <a:pt x="108" y="52"/>
                  </a:lnTo>
                  <a:lnTo>
                    <a:pt x="104" y="48"/>
                  </a:lnTo>
                  <a:lnTo>
                    <a:pt x="104" y="44"/>
                  </a:lnTo>
                  <a:lnTo>
                    <a:pt x="108" y="36"/>
                  </a:lnTo>
                  <a:lnTo>
                    <a:pt x="164" y="0"/>
                  </a:lnTo>
                  <a:close/>
                  <a:moveTo>
                    <a:pt x="176" y="120"/>
                  </a:moveTo>
                  <a:lnTo>
                    <a:pt x="180" y="108"/>
                  </a:lnTo>
                  <a:lnTo>
                    <a:pt x="200" y="96"/>
                  </a:lnTo>
                  <a:lnTo>
                    <a:pt x="240" y="88"/>
                  </a:lnTo>
                  <a:lnTo>
                    <a:pt x="248" y="96"/>
                  </a:lnTo>
                  <a:lnTo>
                    <a:pt x="244" y="100"/>
                  </a:lnTo>
                  <a:lnTo>
                    <a:pt x="228" y="104"/>
                  </a:lnTo>
                  <a:lnTo>
                    <a:pt x="200" y="128"/>
                  </a:lnTo>
                  <a:lnTo>
                    <a:pt x="184" y="160"/>
                  </a:lnTo>
                  <a:lnTo>
                    <a:pt x="180" y="144"/>
                  </a:lnTo>
                  <a:lnTo>
                    <a:pt x="168" y="140"/>
                  </a:lnTo>
                  <a:lnTo>
                    <a:pt x="164" y="128"/>
                  </a:lnTo>
                  <a:lnTo>
                    <a:pt x="176" y="120"/>
                  </a:lnTo>
                  <a:close/>
                  <a:moveTo>
                    <a:pt x="440" y="276"/>
                  </a:moveTo>
                  <a:lnTo>
                    <a:pt x="436" y="276"/>
                  </a:lnTo>
                  <a:lnTo>
                    <a:pt x="436" y="284"/>
                  </a:lnTo>
                  <a:lnTo>
                    <a:pt x="420" y="280"/>
                  </a:lnTo>
                  <a:lnTo>
                    <a:pt x="404" y="284"/>
                  </a:lnTo>
                  <a:lnTo>
                    <a:pt x="396" y="288"/>
                  </a:lnTo>
                  <a:lnTo>
                    <a:pt x="396" y="300"/>
                  </a:lnTo>
                  <a:lnTo>
                    <a:pt x="384" y="308"/>
                  </a:lnTo>
                  <a:lnTo>
                    <a:pt x="380" y="312"/>
                  </a:lnTo>
                  <a:lnTo>
                    <a:pt x="380" y="316"/>
                  </a:lnTo>
                  <a:lnTo>
                    <a:pt x="376" y="316"/>
                  </a:lnTo>
                  <a:lnTo>
                    <a:pt x="372" y="332"/>
                  </a:lnTo>
                  <a:lnTo>
                    <a:pt x="364" y="328"/>
                  </a:lnTo>
                  <a:lnTo>
                    <a:pt x="364" y="320"/>
                  </a:lnTo>
                  <a:lnTo>
                    <a:pt x="372" y="304"/>
                  </a:lnTo>
                  <a:lnTo>
                    <a:pt x="356" y="304"/>
                  </a:lnTo>
                  <a:lnTo>
                    <a:pt x="344" y="320"/>
                  </a:lnTo>
                  <a:lnTo>
                    <a:pt x="324" y="324"/>
                  </a:lnTo>
                  <a:lnTo>
                    <a:pt x="312" y="344"/>
                  </a:lnTo>
                  <a:lnTo>
                    <a:pt x="308" y="364"/>
                  </a:lnTo>
                  <a:lnTo>
                    <a:pt x="284" y="400"/>
                  </a:lnTo>
                  <a:lnTo>
                    <a:pt x="284" y="408"/>
                  </a:lnTo>
                  <a:lnTo>
                    <a:pt x="276" y="404"/>
                  </a:lnTo>
                  <a:lnTo>
                    <a:pt x="272" y="400"/>
                  </a:lnTo>
                  <a:lnTo>
                    <a:pt x="272" y="396"/>
                  </a:lnTo>
                  <a:lnTo>
                    <a:pt x="272" y="392"/>
                  </a:lnTo>
                  <a:lnTo>
                    <a:pt x="272" y="388"/>
                  </a:lnTo>
                  <a:lnTo>
                    <a:pt x="276" y="376"/>
                  </a:lnTo>
                  <a:lnTo>
                    <a:pt x="272" y="372"/>
                  </a:lnTo>
                  <a:lnTo>
                    <a:pt x="268" y="376"/>
                  </a:lnTo>
                  <a:lnTo>
                    <a:pt x="260" y="376"/>
                  </a:lnTo>
                  <a:lnTo>
                    <a:pt x="260" y="380"/>
                  </a:lnTo>
                  <a:lnTo>
                    <a:pt x="256" y="376"/>
                  </a:lnTo>
                  <a:lnTo>
                    <a:pt x="256" y="372"/>
                  </a:lnTo>
                  <a:lnTo>
                    <a:pt x="256" y="364"/>
                  </a:lnTo>
                  <a:lnTo>
                    <a:pt x="260" y="364"/>
                  </a:lnTo>
                  <a:lnTo>
                    <a:pt x="260" y="356"/>
                  </a:lnTo>
                  <a:lnTo>
                    <a:pt x="260" y="352"/>
                  </a:lnTo>
                  <a:lnTo>
                    <a:pt x="256" y="348"/>
                  </a:lnTo>
                  <a:lnTo>
                    <a:pt x="260" y="348"/>
                  </a:lnTo>
                  <a:lnTo>
                    <a:pt x="260" y="344"/>
                  </a:lnTo>
                  <a:lnTo>
                    <a:pt x="260" y="340"/>
                  </a:lnTo>
                  <a:lnTo>
                    <a:pt x="256" y="336"/>
                  </a:lnTo>
                  <a:lnTo>
                    <a:pt x="260" y="332"/>
                  </a:lnTo>
                  <a:lnTo>
                    <a:pt x="260" y="328"/>
                  </a:lnTo>
                  <a:lnTo>
                    <a:pt x="256" y="328"/>
                  </a:lnTo>
                  <a:lnTo>
                    <a:pt x="252" y="324"/>
                  </a:lnTo>
                  <a:lnTo>
                    <a:pt x="240" y="324"/>
                  </a:lnTo>
                  <a:lnTo>
                    <a:pt x="240" y="320"/>
                  </a:lnTo>
                  <a:lnTo>
                    <a:pt x="232" y="320"/>
                  </a:lnTo>
                  <a:lnTo>
                    <a:pt x="228" y="320"/>
                  </a:lnTo>
                  <a:lnTo>
                    <a:pt x="224" y="316"/>
                  </a:lnTo>
                  <a:lnTo>
                    <a:pt x="228" y="316"/>
                  </a:lnTo>
                  <a:lnTo>
                    <a:pt x="232" y="308"/>
                  </a:lnTo>
                  <a:lnTo>
                    <a:pt x="228" y="308"/>
                  </a:lnTo>
                  <a:lnTo>
                    <a:pt x="228" y="304"/>
                  </a:lnTo>
                  <a:lnTo>
                    <a:pt x="228" y="300"/>
                  </a:lnTo>
                  <a:lnTo>
                    <a:pt x="224" y="300"/>
                  </a:lnTo>
                  <a:lnTo>
                    <a:pt x="220" y="300"/>
                  </a:lnTo>
                  <a:lnTo>
                    <a:pt x="216" y="300"/>
                  </a:lnTo>
                  <a:lnTo>
                    <a:pt x="212" y="296"/>
                  </a:lnTo>
                  <a:lnTo>
                    <a:pt x="208" y="300"/>
                  </a:lnTo>
                  <a:lnTo>
                    <a:pt x="204" y="296"/>
                  </a:lnTo>
                  <a:lnTo>
                    <a:pt x="200" y="296"/>
                  </a:lnTo>
                  <a:lnTo>
                    <a:pt x="196" y="296"/>
                  </a:lnTo>
                  <a:lnTo>
                    <a:pt x="192" y="296"/>
                  </a:lnTo>
                  <a:lnTo>
                    <a:pt x="188" y="296"/>
                  </a:lnTo>
                  <a:lnTo>
                    <a:pt x="188" y="292"/>
                  </a:lnTo>
                  <a:lnTo>
                    <a:pt x="184" y="292"/>
                  </a:lnTo>
                  <a:lnTo>
                    <a:pt x="180" y="296"/>
                  </a:lnTo>
                  <a:lnTo>
                    <a:pt x="180" y="292"/>
                  </a:lnTo>
                  <a:lnTo>
                    <a:pt x="176" y="296"/>
                  </a:lnTo>
                  <a:lnTo>
                    <a:pt x="172" y="292"/>
                  </a:lnTo>
                  <a:lnTo>
                    <a:pt x="168" y="292"/>
                  </a:lnTo>
                  <a:lnTo>
                    <a:pt x="160" y="292"/>
                  </a:lnTo>
                  <a:lnTo>
                    <a:pt x="148" y="288"/>
                  </a:lnTo>
                  <a:lnTo>
                    <a:pt x="140" y="284"/>
                  </a:lnTo>
                  <a:lnTo>
                    <a:pt x="128" y="280"/>
                  </a:lnTo>
                  <a:lnTo>
                    <a:pt x="48" y="264"/>
                  </a:lnTo>
                  <a:lnTo>
                    <a:pt x="32" y="260"/>
                  </a:lnTo>
                  <a:lnTo>
                    <a:pt x="32" y="256"/>
                  </a:lnTo>
                  <a:lnTo>
                    <a:pt x="28" y="252"/>
                  </a:lnTo>
                  <a:lnTo>
                    <a:pt x="28" y="244"/>
                  </a:lnTo>
                  <a:lnTo>
                    <a:pt x="20" y="236"/>
                  </a:lnTo>
                  <a:lnTo>
                    <a:pt x="16" y="236"/>
                  </a:lnTo>
                  <a:lnTo>
                    <a:pt x="12" y="236"/>
                  </a:lnTo>
                  <a:lnTo>
                    <a:pt x="12" y="232"/>
                  </a:lnTo>
                  <a:lnTo>
                    <a:pt x="4" y="232"/>
                  </a:lnTo>
                  <a:lnTo>
                    <a:pt x="0" y="228"/>
                  </a:lnTo>
                  <a:lnTo>
                    <a:pt x="36" y="212"/>
                  </a:lnTo>
                  <a:lnTo>
                    <a:pt x="48" y="200"/>
                  </a:lnTo>
                  <a:lnTo>
                    <a:pt x="56" y="192"/>
                  </a:lnTo>
                  <a:lnTo>
                    <a:pt x="96" y="184"/>
                  </a:lnTo>
                  <a:lnTo>
                    <a:pt x="112" y="176"/>
                  </a:lnTo>
                  <a:lnTo>
                    <a:pt x="120" y="164"/>
                  </a:lnTo>
                  <a:lnTo>
                    <a:pt x="132" y="164"/>
                  </a:lnTo>
                  <a:lnTo>
                    <a:pt x="136" y="156"/>
                  </a:lnTo>
                  <a:lnTo>
                    <a:pt x="140" y="148"/>
                  </a:lnTo>
                  <a:lnTo>
                    <a:pt x="164" y="128"/>
                  </a:lnTo>
                  <a:lnTo>
                    <a:pt x="164" y="140"/>
                  </a:lnTo>
                  <a:lnTo>
                    <a:pt x="176" y="144"/>
                  </a:lnTo>
                  <a:lnTo>
                    <a:pt x="176" y="156"/>
                  </a:lnTo>
                  <a:lnTo>
                    <a:pt x="184" y="160"/>
                  </a:lnTo>
                  <a:lnTo>
                    <a:pt x="184" y="168"/>
                  </a:lnTo>
                  <a:lnTo>
                    <a:pt x="180" y="180"/>
                  </a:lnTo>
                  <a:lnTo>
                    <a:pt x="184" y="184"/>
                  </a:lnTo>
                  <a:lnTo>
                    <a:pt x="208" y="164"/>
                  </a:lnTo>
                  <a:lnTo>
                    <a:pt x="208" y="168"/>
                  </a:lnTo>
                  <a:lnTo>
                    <a:pt x="220" y="168"/>
                  </a:lnTo>
                  <a:lnTo>
                    <a:pt x="236" y="168"/>
                  </a:lnTo>
                  <a:lnTo>
                    <a:pt x="256" y="176"/>
                  </a:lnTo>
                  <a:lnTo>
                    <a:pt x="288" y="216"/>
                  </a:lnTo>
                  <a:lnTo>
                    <a:pt x="316" y="216"/>
                  </a:lnTo>
                  <a:lnTo>
                    <a:pt x="324" y="208"/>
                  </a:lnTo>
                  <a:lnTo>
                    <a:pt x="336" y="220"/>
                  </a:lnTo>
                  <a:lnTo>
                    <a:pt x="348" y="212"/>
                  </a:lnTo>
                  <a:lnTo>
                    <a:pt x="360" y="220"/>
                  </a:lnTo>
                  <a:lnTo>
                    <a:pt x="376" y="200"/>
                  </a:lnTo>
                  <a:lnTo>
                    <a:pt x="404" y="184"/>
                  </a:lnTo>
                  <a:lnTo>
                    <a:pt x="408" y="184"/>
                  </a:lnTo>
                  <a:lnTo>
                    <a:pt x="428" y="176"/>
                  </a:lnTo>
                  <a:lnTo>
                    <a:pt x="464" y="176"/>
                  </a:lnTo>
                  <a:lnTo>
                    <a:pt x="488" y="164"/>
                  </a:lnTo>
                  <a:lnTo>
                    <a:pt x="512" y="156"/>
                  </a:lnTo>
                  <a:lnTo>
                    <a:pt x="508" y="168"/>
                  </a:lnTo>
                  <a:lnTo>
                    <a:pt x="512" y="188"/>
                  </a:lnTo>
                  <a:lnTo>
                    <a:pt x="508" y="196"/>
                  </a:lnTo>
                  <a:lnTo>
                    <a:pt x="512" y="196"/>
                  </a:lnTo>
                  <a:lnTo>
                    <a:pt x="520" y="196"/>
                  </a:lnTo>
                  <a:lnTo>
                    <a:pt x="532" y="200"/>
                  </a:lnTo>
                  <a:lnTo>
                    <a:pt x="548" y="192"/>
                  </a:lnTo>
                  <a:lnTo>
                    <a:pt x="556" y="204"/>
                  </a:lnTo>
                  <a:lnTo>
                    <a:pt x="568" y="192"/>
                  </a:lnTo>
                  <a:lnTo>
                    <a:pt x="580" y="188"/>
                  </a:lnTo>
                  <a:lnTo>
                    <a:pt x="596" y="220"/>
                  </a:lnTo>
                  <a:lnTo>
                    <a:pt x="588" y="224"/>
                  </a:lnTo>
                  <a:lnTo>
                    <a:pt x="588" y="232"/>
                  </a:lnTo>
                  <a:lnTo>
                    <a:pt x="600" y="228"/>
                  </a:lnTo>
                  <a:lnTo>
                    <a:pt x="612" y="232"/>
                  </a:lnTo>
                  <a:lnTo>
                    <a:pt x="608" y="240"/>
                  </a:lnTo>
                  <a:lnTo>
                    <a:pt x="616" y="248"/>
                  </a:lnTo>
                  <a:lnTo>
                    <a:pt x="624" y="248"/>
                  </a:lnTo>
                  <a:lnTo>
                    <a:pt x="624" y="256"/>
                  </a:lnTo>
                  <a:lnTo>
                    <a:pt x="604" y="256"/>
                  </a:lnTo>
                  <a:lnTo>
                    <a:pt x="584" y="256"/>
                  </a:lnTo>
                  <a:lnTo>
                    <a:pt x="568" y="260"/>
                  </a:lnTo>
                  <a:lnTo>
                    <a:pt x="556" y="252"/>
                  </a:lnTo>
                  <a:lnTo>
                    <a:pt x="548" y="252"/>
                  </a:lnTo>
                  <a:lnTo>
                    <a:pt x="548" y="280"/>
                  </a:lnTo>
                  <a:lnTo>
                    <a:pt x="536" y="276"/>
                  </a:lnTo>
                  <a:lnTo>
                    <a:pt x="516" y="260"/>
                  </a:lnTo>
                  <a:lnTo>
                    <a:pt x="484" y="252"/>
                  </a:lnTo>
                  <a:lnTo>
                    <a:pt x="472" y="252"/>
                  </a:lnTo>
                  <a:lnTo>
                    <a:pt x="460" y="272"/>
                  </a:lnTo>
                  <a:lnTo>
                    <a:pt x="440" y="276"/>
                  </a:lnTo>
                  <a:close/>
                  <a:moveTo>
                    <a:pt x="628" y="248"/>
                  </a:moveTo>
                  <a:lnTo>
                    <a:pt x="636" y="248"/>
                  </a:lnTo>
                  <a:lnTo>
                    <a:pt x="640" y="244"/>
                  </a:lnTo>
                  <a:lnTo>
                    <a:pt x="648" y="240"/>
                  </a:lnTo>
                  <a:lnTo>
                    <a:pt x="644" y="236"/>
                  </a:lnTo>
                  <a:lnTo>
                    <a:pt x="640" y="236"/>
                  </a:lnTo>
                  <a:lnTo>
                    <a:pt x="648" y="232"/>
                  </a:lnTo>
                  <a:lnTo>
                    <a:pt x="652" y="232"/>
                  </a:lnTo>
                  <a:lnTo>
                    <a:pt x="660" y="244"/>
                  </a:lnTo>
                  <a:lnTo>
                    <a:pt x="664" y="244"/>
                  </a:lnTo>
                  <a:lnTo>
                    <a:pt x="664" y="256"/>
                  </a:lnTo>
                  <a:lnTo>
                    <a:pt x="656" y="256"/>
                  </a:lnTo>
                  <a:lnTo>
                    <a:pt x="652" y="252"/>
                  </a:lnTo>
                  <a:lnTo>
                    <a:pt x="636" y="256"/>
                  </a:lnTo>
                  <a:lnTo>
                    <a:pt x="628" y="248"/>
                  </a:lnTo>
                  <a:lnTo>
                    <a:pt x="628" y="252"/>
                  </a:lnTo>
                  <a:lnTo>
                    <a:pt x="628" y="248"/>
                  </a:lnTo>
                  <a:close/>
                  <a:moveTo>
                    <a:pt x="404" y="860"/>
                  </a:moveTo>
                  <a:lnTo>
                    <a:pt x="424" y="836"/>
                  </a:lnTo>
                  <a:lnTo>
                    <a:pt x="432" y="808"/>
                  </a:lnTo>
                  <a:lnTo>
                    <a:pt x="444" y="788"/>
                  </a:lnTo>
                  <a:lnTo>
                    <a:pt x="448" y="764"/>
                  </a:lnTo>
                  <a:lnTo>
                    <a:pt x="452" y="716"/>
                  </a:lnTo>
                  <a:lnTo>
                    <a:pt x="440" y="668"/>
                  </a:lnTo>
                  <a:lnTo>
                    <a:pt x="416" y="620"/>
                  </a:lnTo>
                  <a:lnTo>
                    <a:pt x="408" y="596"/>
                  </a:lnTo>
                  <a:lnTo>
                    <a:pt x="416" y="580"/>
                  </a:lnTo>
                  <a:lnTo>
                    <a:pt x="420" y="580"/>
                  </a:lnTo>
                  <a:lnTo>
                    <a:pt x="416" y="580"/>
                  </a:lnTo>
                  <a:lnTo>
                    <a:pt x="416" y="576"/>
                  </a:lnTo>
                  <a:lnTo>
                    <a:pt x="412" y="556"/>
                  </a:lnTo>
                  <a:lnTo>
                    <a:pt x="404" y="544"/>
                  </a:lnTo>
                  <a:lnTo>
                    <a:pt x="416" y="524"/>
                  </a:lnTo>
                  <a:lnTo>
                    <a:pt x="424" y="500"/>
                  </a:lnTo>
                  <a:lnTo>
                    <a:pt x="424" y="476"/>
                  </a:lnTo>
                  <a:lnTo>
                    <a:pt x="420" y="452"/>
                  </a:lnTo>
                  <a:lnTo>
                    <a:pt x="432" y="448"/>
                  </a:lnTo>
                  <a:lnTo>
                    <a:pt x="436" y="440"/>
                  </a:lnTo>
                  <a:lnTo>
                    <a:pt x="432" y="432"/>
                  </a:lnTo>
                  <a:lnTo>
                    <a:pt x="436" y="424"/>
                  </a:lnTo>
                  <a:lnTo>
                    <a:pt x="460" y="408"/>
                  </a:lnTo>
                  <a:lnTo>
                    <a:pt x="476" y="380"/>
                  </a:lnTo>
                  <a:lnTo>
                    <a:pt x="480" y="380"/>
                  </a:lnTo>
                  <a:lnTo>
                    <a:pt x="476" y="412"/>
                  </a:lnTo>
                  <a:lnTo>
                    <a:pt x="480" y="436"/>
                  </a:lnTo>
                  <a:lnTo>
                    <a:pt x="488" y="436"/>
                  </a:lnTo>
                  <a:lnTo>
                    <a:pt x="496" y="424"/>
                  </a:lnTo>
                  <a:lnTo>
                    <a:pt x="500" y="400"/>
                  </a:lnTo>
                  <a:lnTo>
                    <a:pt x="496" y="372"/>
                  </a:lnTo>
                  <a:lnTo>
                    <a:pt x="496" y="364"/>
                  </a:lnTo>
                  <a:lnTo>
                    <a:pt x="504" y="356"/>
                  </a:lnTo>
                  <a:lnTo>
                    <a:pt x="524" y="348"/>
                  </a:lnTo>
                  <a:lnTo>
                    <a:pt x="532" y="348"/>
                  </a:lnTo>
                  <a:lnTo>
                    <a:pt x="536" y="340"/>
                  </a:lnTo>
                  <a:lnTo>
                    <a:pt x="520" y="336"/>
                  </a:lnTo>
                  <a:lnTo>
                    <a:pt x="516" y="324"/>
                  </a:lnTo>
                  <a:lnTo>
                    <a:pt x="520" y="312"/>
                  </a:lnTo>
                  <a:lnTo>
                    <a:pt x="528" y="304"/>
                  </a:lnTo>
                  <a:lnTo>
                    <a:pt x="528" y="296"/>
                  </a:lnTo>
                  <a:lnTo>
                    <a:pt x="552" y="288"/>
                  </a:lnTo>
                  <a:lnTo>
                    <a:pt x="576" y="304"/>
                  </a:lnTo>
                  <a:lnTo>
                    <a:pt x="592" y="300"/>
                  </a:lnTo>
                  <a:lnTo>
                    <a:pt x="604" y="304"/>
                  </a:lnTo>
                  <a:lnTo>
                    <a:pt x="612" y="312"/>
                  </a:lnTo>
                  <a:lnTo>
                    <a:pt x="616" y="320"/>
                  </a:lnTo>
                  <a:lnTo>
                    <a:pt x="632" y="320"/>
                  </a:lnTo>
                  <a:lnTo>
                    <a:pt x="648" y="328"/>
                  </a:lnTo>
                  <a:lnTo>
                    <a:pt x="652" y="328"/>
                  </a:lnTo>
                  <a:lnTo>
                    <a:pt x="664" y="332"/>
                  </a:lnTo>
                  <a:lnTo>
                    <a:pt x="676" y="332"/>
                  </a:lnTo>
                  <a:lnTo>
                    <a:pt x="676" y="336"/>
                  </a:lnTo>
                  <a:lnTo>
                    <a:pt x="688" y="340"/>
                  </a:lnTo>
                  <a:lnTo>
                    <a:pt x="684" y="344"/>
                  </a:lnTo>
                  <a:lnTo>
                    <a:pt x="688" y="348"/>
                  </a:lnTo>
                  <a:lnTo>
                    <a:pt x="696" y="364"/>
                  </a:lnTo>
                  <a:lnTo>
                    <a:pt x="684" y="372"/>
                  </a:lnTo>
                  <a:lnTo>
                    <a:pt x="688" y="376"/>
                  </a:lnTo>
                  <a:lnTo>
                    <a:pt x="684" y="380"/>
                  </a:lnTo>
                  <a:lnTo>
                    <a:pt x="688" y="388"/>
                  </a:lnTo>
                  <a:lnTo>
                    <a:pt x="700" y="396"/>
                  </a:lnTo>
                  <a:lnTo>
                    <a:pt x="708" y="416"/>
                  </a:lnTo>
                  <a:lnTo>
                    <a:pt x="708" y="444"/>
                  </a:lnTo>
                  <a:lnTo>
                    <a:pt x="708" y="468"/>
                  </a:lnTo>
                  <a:lnTo>
                    <a:pt x="692" y="480"/>
                  </a:lnTo>
                  <a:lnTo>
                    <a:pt x="688" y="492"/>
                  </a:lnTo>
                  <a:lnTo>
                    <a:pt x="688" y="508"/>
                  </a:lnTo>
                  <a:lnTo>
                    <a:pt x="680" y="520"/>
                  </a:lnTo>
                  <a:lnTo>
                    <a:pt x="664" y="528"/>
                  </a:lnTo>
                  <a:lnTo>
                    <a:pt x="660" y="532"/>
                  </a:lnTo>
                  <a:lnTo>
                    <a:pt x="660" y="564"/>
                  </a:lnTo>
                  <a:lnTo>
                    <a:pt x="688" y="572"/>
                  </a:lnTo>
                  <a:lnTo>
                    <a:pt x="692" y="572"/>
                  </a:lnTo>
                  <a:lnTo>
                    <a:pt x="700" y="552"/>
                  </a:lnTo>
                  <a:lnTo>
                    <a:pt x="704" y="556"/>
                  </a:lnTo>
                  <a:lnTo>
                    <a:pt x="708" y="552"/>
                  </a:lnTo>
                  <a:lnTo>
                    <a:pt x="716" y="536"/>
                  </a:lnTo>
                  <a:lnTo>
                    <a:pt x="716" y="524"/>
                  </a:lnTo>
                  <a:lnTo>
                    <a:pt x="752" y="500"/>
                  </a:lnTo>
                  <a:lnTo>
                    <a:pt x="768" y="504"/>
                  </a:lnTo>
                  <a:lnTo>
                    <a:pt x="776" y="508"/>
                  </a:lnTo>
                  <a:lnTo>
                    <a:pt x="788" y="532"/>
                  </a:lnTo>
                  <a:lnTo>
                    <a:pt x="792" y="544"/>
                  </a:lnTo>
                  <a:lnTo>
                    <a:pt x="812" y="616"/>
                  </a:lnTo>
                  <a:lnTo>
                    <a:pt x="824" y="640"/>
                  </a:lnTo>
                  <a:lnTo>
                    <a:pt x="820" y="652"/>
                  </a:lnTo>
                  <a:lnTo>
                    <a:pt x="824" y="672"/>
                  </a:lnTo>
                  <a:lnTo>
                    <a:pt x="820" y="688"/>
                  </a:lnTo>
                  <a:lnTo>
                    <a:pt x="808" y="692"/>
                  </a:lnTo>
                  <a:lnTo>
                    <a:pt x="808" y="684"/>
                  </a:lnTo>
                  <a:lnTo>
                    <a:pt x="800" y="684"/>
                  </a:lnTo>
                  <a:lnTo>
                    <a:pt x="792" y="692"/>
                  </a:lnTo>
                  <a:lnTo>
                    <a:pt x="792" y="696"/>
                  </a:lnTo>
                  <a:lnTo>
                    <a:pt x="788" y="712"/>
                  </a:lnTo>
                  <a:lnTo>
                    <a:pt x="788" y="716"/>
                  </a:lnTo>
                  <a:lnTo>
                    <a:pt x="784" y="732"/>
                  </a:lnTo>
                  <a:lnTo>
                    <a:pt x="768" y="744"/>
                  </a:lnTo>
                  <a:lnTo>
                    <a:pt x="764" y="768"/>
                  </a:lnTo>
                  <a:lnTo>
                    <a:pt x="764" y="780"/>
                  </a:lnTo>
                  <a:lnTo>
                    <a:pt x="740" y="828"/>
                  </a:lnTo>
                  <a:lnTo>
                    <a:pt x="712" y="832"/>
                  </a:lnTo>
                  <a:lnTo>
                    <a:pt x="704" y="832"/>
                  </a:lnTo>
                  <a:lnTo>
                    <a:pt x="652" y="840"/>
                  </a:lnTo>
                  <a:lnTo>
                    <a:pt x="612" y="848"/>
                  </a:lnTo>
                  <a:lnTo>
                    <a:pt x="608" y="836"/>
                  </a:lnTo>
                  <a:lnTo>
                    <a:pt x="604" y="840"/>
                  </a:lnTo>
                  <a:lnTo>
                    <a:pt x="568" y="844"/>
                  </a:lnTo>
                  <a:lnTo>
                    <a:pt x="560" y="844"/>
                  </a:lnTo>
                  <a:lnTo>
                    <a:pt x="520" y="848"/>
                  </a:lnTo>
                  <a:lnTo>
                    <a:pt x="508" y="848"/>
                  </a:lnTo>
                  <a:lnTo>
                    <a:pt x="480" y="852"/>
                  </a:lnTo>
                  <a:lnTo>
                    <a:pt x="464" y="852"/>
                  </a:lnTo>
                  <a:lnTo>
                    <a:pt x="432" y="856"/>
                  </a:lnTo>
                  <a:lnTo>
                    <a:pt x="404" y="86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5049" name="Freeform 667"/>
            <p:cNvSpPr>
              <a:spLocks noEditPoints="1"/>
            </p:cNvSpPr>
            <p:nvPr/>
          </p:nvSpPr>
          <p:spPr bwMode="auto">
            <a:xfrm>
              <a:off x="1629265" y="3379256"/>
              <a:ext cx="445044" cy="267603"/>
            </a:xfrm>
            <a:custGeom>
              <a:avLst/>
              <a:gdLst>
                <a:gd name="T0" fmla="*/ 2147483647 w 900"/>
                <a:gd name="T1" fmla="*/ 2147483647 h 572"/>
                <a:gd name="T2" fmla="*/ 2147483647 w 900"/>
                <a:gd name="T3" fmla="*/ 2147483647 h 572"/>
                <a:gd name="T4" fmla="*/ 2147483647 w 900"/>
                <a:gd name="T5" fmla="*/ 2147483647 h 572"/>
                <a:gd name="T6" fmla="*/ 2147483647 w 900"/>
                <a:gd name="T7" fmla="*/ 0 h 572"/>
                <a:gd name="T8" fmla="*/ 2147483647 w 900"/>
                <a:gd name="T9" fmla="*/ 2147483647 h 572"/>
                <a:gd name="T10" fmla="*/ 2147483647 w 900"/>
                <a:gd name="T11" fmla="*/ 2147483647 h 572"/>
                <a:gd name="T12" fmla="*/ 2147483647 w 900"/>
                <a:gd name="T13" fmla="*/ 2147483647 h 572"/>
                <a:gd name="T14" fmla="*/ 2147483647 w 900"/>
                <a:gd name="T15" fmla="*/ 2147483647 h 572"/>
                <a:gd name="T16" fmla="*/ 2147483647 w 900"/>
                <a:gd name="T17" fmla="*/ 2147483647 h 572"/>
                <a:gd name="T18" fmla="*/ 2147483647 w 900"/>
                <a:gd name="T19" fmla="*/ 2147483647 h 572"/>
                <a:gd name="T20" fmla="*/ 2147483647 w 900"/>
                <a:gd name="T21" fmla="*/ 2147483647 h 572"/>
                <a:gd name="T22" fmla="*/ 2147483647 w 900"/>
                <a:gd name="T23" fmla="*/ 2147483647 h 572"/>
                <a:gd name="T24" fmla="*/ 2147483647 w 900"/>
                <a:gd name="T25" fmla="*/ 2147483647 h 572"/>
                <a:gd name="T26" fmla="*/ 2147483647 w 900"/>
                <a:gd name="T27" fmla="*/ 2147483647 h 572"/>
                <a:gd name="T28" fmla="*/ 2147483647 w 900"/>
                <a:gd name="T29" fmla="*/ 2147483647 h 572"/>
                <a:gd name="T30" fmla="*/ 2147483647 w 900"/>
                <a:gd name="T31" fmla="*/ 2147483647 h 572"/>
                <a:gd name="T32" fmla="*/ 2147483647 w 900"/>
                <a:gd name="T33" fmla="*/ 2147483647 h 572"/>
                <a:gd name="T34" fmla="*/ 2147483647 w 900"/>
                <a:gd name="T35" fmla="*/ 2147483647 h 572"/>
                <a:gd name="T36" fmla="*/ 2147483647 w 900"/>
                <a:gd name="T37" fmla="*/ 2147483647 h 572"/>
                <a:gd name="T38" fmla="*/ 2147483647 w 900"/>
                <a:gd name="T39" fmla="*/ 2147483647 h 572"/>
                <a:gd name="T40" fmla="*/ 2147483647 w 900"/>
                <a:gd name="T41" fmla="*/ 2147483647 h 572"/>
                <a:gd name="T42" fmla="*/ 2147483647 w 900"/>
                <a:gd name="T43" fmla="*/ 2147483647 h 572"/>
                <a:gd name="T44" fmla="*/ 2147483647 w 900"/>
                <a:gd name="T45" fmla="*/ 2147483647 h 572"/>
                <a:gd name="T46" fmla="*/ 2147483647 w 900"/>
                <a:gd name="T47" fmla="*/ 2147483647 h 572"/>
                <a:gd name="T48" fmla="*/ 2147483647 w 900"/>
                <a:gd name="T49" fmla="*/ 2147483647 h 572"/>
                <a:gd name="T50" fmla="*/ 2147483647 w 900"/>
                <a:gd name="T51" fmla="*/ 2147483647 h 572"/>
                <a:gd name="T52" fmla="*/ 2147483647 w 900"/>
                <a:gd name="T53" fmla="*/ 2147483647 h 572"/>
                <a:gd name="T54" fmla="*/ 2147483647 w 900"/>
                <a:gd name="T55" fmla="*/ 2147483647 h 572"/>
                <a:gd name="T56" fmla="*/ 2147483647 w 900"/>
                <a:gd name="T57" fmla="*/ 2147483647 h 572"/>
                <a:gd name="T58" fmla="*/ 2147483647 w 900"/>
                <a:gd name="T59" fmla="*/ 2147483647 h 572"/>
                <a:gd name="T60" fmla="*/ 2147483647 w 900"/>
                <a:gd name="T61" fmla="*/ 2147483647 h 572"/>
                <a:gd name="T62" fmla="*/ 2147483647 w 900"/>
                <a:gd name="T63" fmla="*/ 2147483647 h 572"/>
                <a:gd name="T64" fmla="*/ 2147483647 w 900"/>
                <a:gd name="T65" fmla="*/ 2147483647 h 572"/>
                <a:gd name="T66" fmla="*/ 2147483647 w 900"/>
                <a:gd name="T67" fmla="*/ 2147483647 h 572"/>
                <a:gd name="T68" fmla="*/ 2147483647 w 900"/>
                <a:gd name="T69" fmla="*/ 2147483647 h 572"/>
                <a:gd name="T70" fmla="*/ 2147483647 w 900"/>
                <a:gd name="T71" fmla="*/ 2147483647 h 572"/>
                <a:gd name="T72" fmla="*/ 2147483647 w 900"/>
                <a:gd name="T73" fmla="*/ 2147483647 h 572"/>
                <a:gd name="T74" fmla="*/ 2147483647 w 900"/>
                <a:gd name="T75" fmla="*/ 2147483647 h 572"/>
                <a:gd name="T76" fmla="*/ 2147483647 w 900"/>
                <a:gd name="T77" fmla="*/ 2147483647 h 572"/>
                <a:gd name="T78" fmla="*/ 2147483647 w 900"/>
                <a:gd name="T79" fmla="*/ 2147483647 h 572"/>
                <a:gd name="T80" fmla="*/ 2147483647 w 900"/>
                <a:gd name="T81" fmla="*/ 2147483647 h 572"/>
                <a:gd name="T82" fmla="*/ 2147483647 w 900"/>
                <a:gd name="T83" fmla="*/ 2147483647 h 572"/>
                <a:gd name="T84" fmla="*/ 2147483647 w 900"/>
                <a:gd name="T85" fmla="*/ 2147483647 h 572"/>
                <a:gd name="T86" fmla="*/ 2147483647 w 900"/>
                <a:gd name="T87" fmla="*/ 2147483647 h 572"/>
                <a:gd name="T88" fmla="*/ 2147483647 w 900"/>
                <a:gd name="T89" fmla="*/ 2147483647 h 572"/>
                <a:gd name="T90" fmla="*/ 2147483647 w 900"/>
                <a:gd name="T91" fmla="*/ 2147483647 h 572"/>
                <a:gd name="T92" fmla="*/ 2147483647 w 900"/>
                <a:gd name="T93" fmla="*/ 2147483647 h 572"/>
                <a:gd name="T94" fmla="*/ 2147483647 w 900"/>
                <a:gd name="T95" fmla="*/ 2147483647 h 572"/>
                <a:gd name="T96" fmla="*/ 2147483647 w 900"/>
                <a:gd name="T97" fmla="*/ 2147483647 h 572"/>
                <a:gd name="T98" fmla="*/ 2147483647 w 900"/>
                <a:gd name="T99" fmla="*/ 2147483647 h 572"/>
                <a:gd name="T100" fmla="*/ 2147483647 w 900"/>
                <a:gd name="T101" fmla="*/ 2147483647 h 572"/>
                <a:gd name="T102" fmla="*/ 2147483647 w 900"/>
                <a:gd name="T103" fmla="*/ 2147483647 h 572"/>
                <a:gd name="T104" fmla="*/ 2147483647 w 900"/>
                <a:gd name="T105" fmla="*/ 2147483647 h 572"/>
                <a:gd name="T106" fmla="*/ 2147483647 w 900"/>
                <a:gd name="T107" fmla="*/ 2147483647 h 572"/>
                <a:gd name="T108" fmla="*/ 2147483647 w 900"/>
                <a:gd name="T109" fmla="*/ 2147483647 h 572"/>
                <a:gd name="T110" fmla="*/ 2147483647 w 900"/>
                <a:gd name="T111" fmla="*/ 2147483647 h 572"/>
                <a:gd name="T112" fmla="*/ 2147483647 w 900"/>
                <a:gd name="T113" fmla="*/ 2147483647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0"/>
                <a:gd name="T172" fmla="*/ 0 h 572"/>
                <a:gd name="T173" fmla="*/ 900 w 900"/>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0" h="572">
                  <a:moveTo>
                    <a:pt x="152" y="48"/>
                  </a:moveTo>
                  <a:lnTo>
                    <a:pt x="132" y="60"/>
                  </a:lnTo>
                  <a:lnTo>
                    <a:pt x="112" y="60"/>
                  </a:lnTo>
                  <a:lnTo>
                    <a:pt x="100" y="48"/>
                  </a:lnTo>
                  <a:lnTo>
                    <a:pt x="84" y="44"/>
                  </a:lnTo>
                  <a:lnTo>
                    <a:pt x="76" y="32"/>
                  </a:lnTo>
                  <a:lnTo>
                    <a:pt x="88" y="12"/>
                  </a:lnTo>
                  <a:lnTo>
                    <a:pt x="112" y="0"/>
                  </a:lnTo>
                  <a:lnTo>
                    <a:pt x="140" y="0"/>
                  </a:lnTo>
                  <a:lnTo>
                    <a:pt x="148" y="4"/>
                  </a:lnTo>
                  <a:lnTo>
                    <a:pt x="156" y="16"/>
                  </a:lnTo>
                  <a:lnTo>
                    <a:pt x="152" y="32"/>
                  </a:lnTo>
                  <a:lnTo>
                    <a:pt x="152" y="48"/>
                  </a:lnTo>
                  <a:close/>
                  <a:moveTo>
                    <a:pt x="28" y="36"/>
                  </a:moveTo>
                  <a:lnTo>
                    <a:pt x="32" y="40"/>
                  </a:lnTo>
                  <a:lnTo>
                    <a:pt x="28" y="52"/>
                  </a:lnTo>
                  <a:lnTo>
                    <a:pt x="12" y="60"/>
                  </a:lnTo>
                  <a:lnTo>
                    <a:pt x="8" y="72"/>
                  </a:lnTo>
                  <a:lnTo>
                    <a:pt x="0" y="72"/>
                  </a:lnTo>
                  <a:lnTo>
                    <a:pt x="4" y="56"/>
                  </a:lnTo>
                  <a:lnTo>
                    <a:pt x="20" y="44"/>
                  </a:lnTo>
                  <a:lnTo>
                    <a:pt x="28" y="36"/>
                  </a:lnTo>
                  <a:close/>
                  <a:moveTo>
                    <a:pt x="424" y="160"/>
                  </a:moveTo>
                  <a:lnTo>
                    <a:pt x="420" y="164"/>
                  </a:lnTo>
                  <a:lnTo>
                    <a:pt x="416" y="164"/>
                  </a:lnTo>
                  <a:lnTo>
                    <a:pt x="396" y="168"/>
                  </a:lnTo>
                  <a:lnTo>
                    <a:pt x="384" y="156"/>
                  </a:lnTo>
                  <a:lnTo>
                    <a:pt x="376" y="160"/>
                  </a:lnTo>
                  <a:lnTo>
                    <a:pt x="352" y="164"/>
                  </a:lnTo>
                  <a:lnTo>
                    <a:pt x="348" y="152"/>
                  </a:lnTo>
                  <a:lnTo>
                    <a:pt x="332" y="132"/>
                  </a:lnTo>
                  <a:lnTo>
                    <a:pt x="328" y="120"/>
                  </a:lnTo>
                  <a:lnTo>
                    <a:pt x="324" y="112"/>
                  </a:lnTo>
                  <a:lnTo>
                    <a:pt x="352" y="112"/>
                  </a:lnTo>
                  <a:lnTo>
                    <a:pt x="364" y="96"/>
                  </a:lnTo>
                  <a:lnTo>
                    <a:pt x="372" y="92"/>
                  </a:lnTo>
                  <a:lnTo>
                    <a:pt x="384" y="104"/>
                  </a:lnTo>
                  <a:lnTo>
                    <a:pt x="392" y="124"/>
                  </a:lnTo>
                  <a:lnTo>
                    <a:pt x="400" y="136"/>
                  </a:lnTo>
                  <a:lnTo>
                    <a:pt x="408" y="132"/>
                  </a:lnTo>
                  <a:lnTo>
                    <a:pt x="416" y="148"/>
                  </a:lnTo>
                  <a:lnTo>
                    <a:pt x="424" y="160"/>
                  </a:lnTo>
                  <a:close/>
                  <a:moveTo>
                    <a:pt x="580" y="188"/>
                  </a:moveTo>
                  <a:lnTo>
                    <a:pt x="572" y="200"/>
                  </a:lnTo>
                  <a:lnTo>
                    <a:pt x="552" y="204"/>
                  </a:lnTo>
                  <a:lnTo>
                    <a:pt x="520" y="196"/>
                  </a:lnTo>
                  <a:lnTo>
                    <a:pt x="488" y="200"/>
                  </a:lnTo>
                  <a:lnTo>
                    <a:pt x="484" y="188"/>
                  </a:lnTo>
                  <a:lnTo>
                    <a:pt x="492" y="184"/>
                  </a:lnTo>
                  <a:lnTo>
                    <a:pt x="496" y="172"/>
                  </a:lnTo>
                  <a:lnTo>
                    <a:pt x="504" y="180"/>
                  </a:lnTo>
                  <a:lnTo>
                    <a:pt x="532" y="180"/>
                  </a:lnTo>
                  <a:lnTo>
                    <a:pt x="540" y="176"/>
                  </a:lnTo>
                  <a:lnTo>
                    <a:pt x="544" y="184"/>
                  </a:lnTo>
                  <a:lnTo>
                    <a:pt x="580" y="188"/>
                  </a:lnTo>
                  <a:close/>
                  <a:moveTo>
                    <a:pt x="664" y="276"/>
                  </a:moveTo>
                  <a:lnTo>
                    <a:pt x="652" y="284"/>
                  </a:lnTo>
                  <a:lnTo>
                    <a:pt x="632" y="288"/>
                  </a:lnTo>
                  <a:lnTo>
                    <a:pt x="628" y="280"/>
                  </a:lnTo>
                  <a:lnTo>
                    <a:pt x="624" y="260"/>
                  </a:lnTo>
                  <a:lnTo>
                    <a:pt x="616" y="248"/>
                  </a:lnTo>
                  <a:lnTo>
                    <a:pt x="612" y="252"/>
                  </a:lnTo>
                  <a:lnTo>
                    <a:pt x="592" y="248"/>
                  </a:lnTo>
                  <a:lnTo>
                    <a:pt x="584" y="228"/>
                  </a:lnTo>
                  <a:lnTo>
                    <a:pt x="592" y="212"/>
                  </a:lnTo>
                  <a:lnTo>
                    <a:pt x="600" y="204"/>
                  </a:lnTo>
                  <a:lnTo>
                    <a:pt x="612" y="216"/>
                  </a:lnTo>
                  <a:lnTo>
                    <a:pt x="620" y="232"/>
                  </a:lnTo>
                  <a:lnTo>
                    <a:pt x="640" y="224"/>
                  </a:lnTo>
                  <a:lnTo>
                    <a:pt x="656" y="224"/>
                  </a:lnTo>
                  <a:lnTo>
                    <a:pt x="696" y="248"/>
                  </a:lnTo>
                  <a:lnTo>
                    <a:pt x="700" y="256"/>
                  </a:lnTo>
                  <a:lnTo>
                    <a:pt x="692" y="272"/>
                  </a:lnTo>
                  <a:lnTo>
                    <a:pt x="676" y="280"/>
                  </a:lnTo>
                  <a:lnTo>
                    <a:pt x="664" y="276"/>
                  </a:lnTo>
                  <a:close/>
                  <a:moveTo>
                    <a:pt x="528" y="224"/>
                  </a:moveTo>
                  <a:lnTo>
                    <a:pt x="548" y="224"/>
                  </a:lnTo>
                  <a:lnTo>
                    <a:pt x="564" y="240"/>
                  </a:lnTo>
                  <a:lnTo>
                    <a:pt x="564" y="248"/>
                  </a:lnTo>
                  <a:lnTo>
                    <a:pt x="552" y="260"/>
                  </a:lnTo>
                  <a:lnTo>
                    <a:pt x="540" y="260"/>
                  </a:lnTo>
                  <a:lnTo>
                    <a:pt x="536" y="248"/>
                  </a:lnTo>
                  <a:lnTo>
                    <a:pt x="536" y="244"/>
                  </a:lnTo>
                  <a:lnTo>
                    <a:pt x="524" y="232"/>
                  </a:lnTo>
                  <a:lnTo>
                    <a:pt x="528" y="224"/>
                  </a:lnTo>
                  <a:close/>
                  <a:moveTo>
                    <a:pt x="756" y="572"/>
                  </a:moveTo>
                  <a:lnTo>
                    <a:pt x="736" y="556"/>
                  </a:lnTo>
                  <a:lnTo>
                    <a:pt x="724" y="556"/>
                  </a:lnTo>
                  <a:lnTo>
                    <a:pt x="716" y="536"/>
                  </a:lnTo>
                  <a:lnTo>
                    <a:pt x="720" y="496"/>
                  </a:lnTo>
                  <a:lnTo>
                    <a:pt x="708" y="476"/>
                  </a:lnTo>
                  <a:lnTo>
                    <a:pt x="704" y="452"/>
                  </a:lnTo>
                  <a:lnTo>
                    <a:pt x="692" y="424"/>
                  </a:lnTo>
                  <a:lnTo>
                    <a:pt x="704" y="416"/>
                  </a:lnTo>
                  <a:lnTo>
                    <a:pt x="716" y="396"/>
                  </a:lnTo>
                  <a:lnTo>
                    <a:pt x="728" y="384"/>
                  </a:lnTo>
                  <a:lnTo>
                    <a:pt x="724" y="376"/>
                  </a:lnTo>
                  <a:lnTo>
                    <a:pt x="716" y="356"/>
                  </a:lnTo>
                  <a:lnTo>
                    <a:pt x="720" y="340"/>
                  </a:lnTo>
                  <a:lnTo>
                    <a:pt x="740" y="352"/>
                  </a:lnTo>
                  <a:lnTo>
                    <a:pt x="772" y="364"/>
                  </a:lnTo>
                  <a:lnTo>
                    <a:pt x="832" y="384"/>
                  </a:lnTo>
                  <a:lnTo>
                    <a:pt x="848" y="408"/>
                  </a:lnTo>
                  <a:lnTo>
                    <a:pt x="852" y="432"/>
                  </a:lnTo>
                  <a:lnTo>
                    <a:pt x="868" y="432"/>
                  </a:lnTo>
                  <a:lnTo>
                    <a:pt x="868" y="444"/>
                  </a:lnTo>
                  <a:lnTo>
                    <a:pt x="900" y="464"/>
                  </a:lnTo>
                  <a:lnTo>
                    <a:pt x="896" y="480"/>
                  </a:lnTo>
                  <a:lnTo>
                    <a:pt x="876" y="484"/>
                  </a:lnTo>
                  <a:lnTo>
                    <a:pt x="864" y="500"/>
                  </a:lnTo>
                  <a:lnTo>
                    <a:pt x="840" y="512"/>
                  </a:lnTo>
                  <a:lnTo>
                    <a:pt x="816" y="520"/>
                  </a:lnTo>
                  <a:lnTo>
                    <a:pt x="780" y="540"/>
                  </a:lnTo>
                  <a:lnTo>
                    <a:pt x="776" y="552"/>
                  </a:lnTo>
                  <a:lnTo>
                    <a:pt x="756" y="572"/>
                  </a:lnTo>
                  <a:close/>
                </a:path>
              </a:pathLst>
            </a:custGeom>
            <a:solidFill>
              <a:srgbClr val="339933"/>
            </a:solidFill>
            <a:ln w="6350">
              <a:solidFill>
                <a:srgbClr val="000000"/>
              </a:solidFill>
              <a:prstDash val="solid"/>
              <a:round/>
              <a:headEnd/>
              <a:tailEnd/>
            </a:ln>
          </p:spPr>
          <p:txBody>
            <a:bodyPr/>
            <a:lstStyle/>
            <a:p>
              <a:endParaRPr lang="en-US" dirty="0"/>
            </a:p>
          </p:txBody>
        </p:sp>
        <p:sp>
          <p:nvSpPr>
            <p:cNvPr id="1350" name="Rectangle 5"/>
            <p:cNvSpPr>
              <a:spLocks noChangeArrowheads="1"/>
            </p:cNvSpPr>
            <p:nvPr/>
          </p:nvSpPr>
          <p:spPr bwMode="auto">
            <a:xfrm>
              <a:off x="1371088" y="3376209"/>
              <a:ext cx="5445" cy="10333"/>
            </a:xfrm>
            <a:prstGeom prst="rect">
              <a:avLst/>
            </a:prstGeom>
            <a:solidFill>
              <a:schemeClr val="accent1">
                <a:lumMod val="75000"/>
              </a:schemeClr>
            </a:solidFill>
            <a:ln w="9525">
              <a:noFill/>
              <a:miter lim="800000"/>
              <a:headEnd/>
              <a:tailEnd/>
            </a:ln>
          </p:spPr>
          <p:txBody>
            <a:bodyPr/>
            <a:lstStyle/>
            <a:p>
              <a:pPr>
                <a:defRPr/>
              </a:pPr>
              <a:endParaRPr lang="en-US" dirty="0">
                <a:ea typeface="ＭＳ Ｐゴシック" pitchFamily="34" charset="-128"/>
              </a:endParaRPr>
            </a:p>
          </p:txBody>
        </p:sp>
        <p:grpSp>
          <p:nvGrpSpPr>
            <p:cNvPr id="3" name="Group 54"/>
            <p:cNvGrpSpPr>
              <a:grpSpLocks/>
            </p:cNvGrpSpPr>
            <p:nvPr/>
          </p:nvGrpSpPr>
          <p:grpSpPr bwMode="auto">
            <a:xfrm>
              <a:off x="533400" y="3048000"/>
              <a:ext cx="800453" cy="571255"/>
              <a:chOff x="214" y="3398"/>
              <a:chExt cx="852" cy="532"/>
            </a:xfrm>
            <a:solidFill>
              <a:srgbClr val="E2F6E2"/>
            </a:solidFill>
          </p:grpSpPr>
          <p:sp>
            <p:nvSpPr>
              <p:cNvPr id="1406" name="Freeform 55"/>
              <p:cNvSpPr>
                <a:spLocks/>
              </p:cNvSpPr>
              <p:nvPr/>
            </p:nvSpPr>
            <p:spPr bwMode="auto">
              <a:xfrm>
                <a:off x="214" y="3906"/>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07" name="Freeform 56"/>
              <p:cNvSpPr>
                <a:spLocks/>
              </p:cNvSpPr>
              <p:nvPr/>
            </p:nvSpPr>
            <p:spPr bwMode="auto">
              <a:xfrm>
                <a:off x="214" y="391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08" name="Freeform 57"/>
              <p:cNvSpPr>
                <a:spLocks/>
              </p:cNvSpPr>
              <p:nvPr/>
            </p:nvSpPr>
            <p:spPr bwMode="auto">
              <a:xfrm>
                <a:off x="218" y="391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09" name="Freeform 58"/>
              <p:cNvSpPr>
                <a:spLocks/>
              </p:cNvSpPr>
              <p:nvPr/>
            </p:nvSpPr>
            <p:spPr bwMode="auto">
              <a:xfrm>
                <a:off x="222" y="39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0" name="Freeform 59"/>
              <p:cNvSpPr>
                <a:spLocks/>
              </p:cNvSpPr>
              <p:nvPr/>
            </p:nvSpPr>
            <p:spPr bwMode="auto">
              <a:xfrm>
                <a:off x="234" y="3918"/>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1" name="Freeform 60"/>
              <p:cNvSpPr>
                <a:spLocks/>
              </p:cNvSpPr>
              <p:nvPr/>
            </p:nvSpPr>
            <p:spPr bwMode="auto">
              <a:xfrm>
                <a:off x="238"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2" name="Freeform 61"/>
              <p:cNvSpPr>
                <a:spLocks/>
              </p:cNvSpPr>
              <p:nvPr/>
            </p:nvSpPr>
            <p:spPr bwMode="auto">
              <a:xfrm>
                <a:off x="242" y="391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3" name="Freeform 62"/>
              <p:cNvSpPr>
                <a:spLocks/>
              </p:cNvSpPr>
              <p:nvPr/>
            </p:nvSpPr>
            <p:spPr bwMode="auto">
              <a:xfrm>
                <a:off x="266" y="3922"/>
                <a:ext cx="8" cy="4"/>
              </a:xfrm>
              <a:custGeom>
                <a:avLst/>
                <a:gdLst/>
                <a:ahLst/>
                <a:cxnLst>
                  <a:cxn ang="0">
                    <a:pos x="0" y="0"/>
                  </a:cxn>
                  <a:cxn ang="0">
                    <a:pos x="0" y="0"/>
                  </a:cxn>
                  <a:cxn ang="0">
                    <a:pos x="8" y="4"/>
                  </a:cxn>
                  <a:cxn ang="0">
                    <a:pos x="8" y="0"/>
                  </a:cxn>
                  <a:cxn ang="0">
                    <a:pos x="0" y="0"/>
                  </a:cxn>
                </a:cxnLst>
                <a:rect l="0" t="0" r="r" b="b"/>
                <a:pathLst>
                  <a:path w="8" h="4">
                    <a:moveTo>
                      <a:pt x="0" y="0"/>
                    </a:moveTo>
                    <a:lnTo>
                      <a:pt x="0" y="0"/>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4" name="Freeform 63"/>
              <p:cNvSpPr>
                <a:spLocks/>
              </p:cNvSpPr>
              <p:nvPr/>
            </p:nvSpPr>
            <p:spPr bwMode="auto">
              <a:xfrm>
                <a:off x="286"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5" name="Freeform 64"/>
              <p:cNvSpPr>
                <a:spLocks/>
              </p:cNvSpPr>
              <p:nvPr/>
            </p:nvSpPr>
            <p:spPr bwMode="auto">
              <a:xfrm>
                <a:off x="382" y="3690"/>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6" name="Freeform 65"/>
              <p:cNvSpPr>
                <a:spLocks/>
              </p:cNvSpPr>
              <p:nvPr/>
            </p:nvSpPr>
            <p:spPr bwMode="auto">
              <a:xfrm>
                <a:off x="386" y="369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7" name="Freeform 66"/>
              <p:cNvSpPr>
                <a:spLocks/>
              </p:cNvSpPr>
              <p:nvPr/>
            </p:nvSpPr>
            <p:spPr bwMode="auto">
              <a:xfrm>
                <a:off x="386" y="39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8" name="Freeform 67"/>
              <p:cNvSpPr>
                <a:spLocks/>
              </p:cNvSpPr>
              <p:nvPr/>
            </p:nvSpPr>
            <p:spPr bwMode="auto">
              <a:xfrm>
                <a:off x="394" y="39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19" name="Freeform 68"/>
              <p:cNvSpPr>
                <a:spLocks/>
              </p:cNvSpPr>
              <p:nvPr/>
            </p:nvSpPr>
            <p:spPr bwMode="auto">
              <a:xfrm>
                <a:off x="402" y="3914"/>
                <a:ext cx="8" cy="8"/>
              </a:xfrm>
              <a:custGeom>
                <a:avLst/>
                <a:gdLst/>
                <a:ahLst/>
                <a:cxnLst>
                  <a:cxn ang="0">
                    <a:pos x="0" y="0"/>
                  </a:cxn>
                  <a:cxn ang="0">
                    <a:pos x="0" y="8"/>
                  </a:cxn>
                  <a:cxn ang="0">
                    <a:pos x="8" y="4"/>
                  </a:cxn>
                  <a:cxn ang="0">
                    <a:pos x="8" y="0"/>
                  </a:cxn>
                  <a:cxn ang="0">
                    <a:pos x="0" y="0"/>
                  </a:cxn>
                </a:cxnLst>
                <a:rect l="0" t="0" r="r" b="b"/>
                <a:pathLst>
                  <a:path w="8" h="8">
                    <a:moveTo>
                      <a:pt x="0" y="0"/>
                    </a:moveTo>
                    <a:lnTo>
                      <a:pt x="0" y="8"/>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20" name="Freeform 69"/>
              <p:cNvSpPr>
                <a:spLocks/>
              </p:cNvSpPr>
              <p:nvPr/>
            </p:nvSpPr>
            <p:spPr bwMode="auto">
              <a:xfrm>
                <a:off x="410" y="39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21" name="Freeform 70"/>
              <p:cNvSpPr>
                <a:spLocks/>
              </p:cNvSpPr>
              <p:nvPr/>
            </p:nvSpPr>
            <p:spPr bwMode="auto">
              <a:xfrm>
                <a:off x="410" y="39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22" name="Rectangle 71"/>
              <p:cNvSpPr>
                <a:spLocks noChangeArrowheads="1"/>
              </p:cNvSpPr>
              <p:nvPr/>
            </p:nvSpPr>
            <p:spPr bwMode="auto">
              <a:xfrm>
                <a:off x="418" y="39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23" name="Freeform 72"/>
              <p:cNvSpPr>
                <a:spLocks/>
              </p:cNvSpPr>
              <p:nvPr/>
            </p:nvSpPr>
            <p:spPr bwMode="auto">
              <a:xfrm>
                <a:off x="422" y="360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24" name="Rectangle 73"/>
              <p:cNvSpPr>
                <a:spLocks noChangeArrowheads="1"/>
              </p:cNvSpPr>
              <p:nvPr/>
            </p:nvSpPr>
            <p:spPr bwMode="auto">
              <a:xfrm>
                <a:off x="426" y="360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25" name="Rectangle 74"/>
              <p:cNvSpPr>
                <a:spLocks noChangeArrowheads="1"/>
              </p:cNvSpPr>
              <p:nvPr/>
            </p:nvSpPr>
            <p:spPr bwMode="auto">
              <a:xfrm>
                <a:off x="426" y="360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26" name="Freeform 75"/>
              <p:cNvSpPr>
                <a:spLocks/>
              </p:cNvSpPr>
              <p:nvPr/>
            </p:nvSpPr>
            <p:spPr bwMode="auto">
              <a:xfrm>
                <a:off x="422" y="39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27" name="Freeform 76"/>
              <p:cNvSpPr>
                <a:spLocks/>
              </p:cNvSpPr>
              <p:nvPr/>
            </p:nvSpPr>
            <p:spPr bwMode="auto">
              <a:xfrm>
                <a:off x="426" y="391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28" name="Freeform 77"/>
              <p:cNvSpPr>
                <a:spLocks/>
              </p:cNvSpPr>
              <p:nvPr/>
            </p:nvSpPr>
            <p:spPr bwMode="auto">
              <a:xfrm>
                <a:off x="430" y="360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29" name="Freeform 78"/>
              <p:cNvSpPr>
                <a:spLocks/>
              </p:cNvSpPr>
              <p:nvPr/>
            </p:nvSpPr>
            <p:spPr bwMode="auto">
              <a:xfrm>
                <a:off x="426" y="39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0" name="Freeform 79"/>
              <p:cNvSpPr>
                <a:spLocks/>
              </p:cNvSpPr>
              <p:nvPr/>
            </p:nvSpPr>
            <p:spPr bwMode="auto">
              <a:xfrm>
                <a:off x="434"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1" name="Freeform 80"/>
              <p:cNvSpPr>
                <a:spLocks/>
              </p:cNvSpPr>
              <p:nvPr/>
            </p:nvSpPr>
            <p:spPr bwMode="auto">
              <a:xfrm>
                <a:off x="434" y="36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2" name="Freeform 81"/>
              <p:cNvSpPr>
                <a:spLocks/>
              </p:cNvSpPr>
              <p:nvPr/>
            </p:nvSpPr>
            <p:spPr bwMode="auto">
              <a:xfrm>
                <a:off x="438" y="3602"/>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3" name="Freeform 82"/>
              <p:cNvSpPr>
                <a:spLocks/>
              </p:cNvSpPr>
              <p:nvPr/>
            </p:nvSpPr>
            <p:spPr bwMode="auto">
              <a:xfrm>
                <a:off x="438" y="390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4" name="Freeform 83"/>
              <p:cNvSpPr>
                <a:spLocks/>
              </p:cNvSpPr>
              <p:nvPr/>
            </p:nvSpPr>
            <p:spPr bwMode="auto">
              <a:xfrm>
                <a:off x="442" y="36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5" name="Freeform 84"/>
              <p:cNvSpPr>
                <a:spLocks/>
              </p:cNvSpPr>
              <p:nvPr/>
            </p:nvSpPr>
            <p:spPr bwMode="auto">
              <a:xfrm>
                <a:off x="442"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6" name="Freeform 85"/>
              <p:cNvSpPr>
                <a:spLocks/>
              </p:cNvSpPr>
              <p:nvPr/>
            </p:nvSpPr>
            <p:spPr bwMode="auto">
              <a:xfrm>
                <a:off x="446" y="3610"/>
                <a:ext cx="8" cy="20"/>
              </a:xfrm>
              <a:custGeom>
                <a:avLst/>
                <a:gdLst/>
                <a:ahLst/>
                <a:cxnLst>
                  <a:cxn ang="0">
                    <a:pos x="0" y="0"/>
                  </a:cxn>
                  <a:cxn ang="0">
                    <a:pos x="0" y="20"/>
                  </a:cxn>
                  <a:cxn ang="0">
                    <a:pos x="8" y="12"/>
                  </a:cxn>
                  <a:cxn ang="0">
                    <a:pos x="8" y="8"/>
                  </a:cxn>
                  <a:cxn ang="0">
                    <a:pos x="0" y="0"/>
                  </a:cxn>
                </a:cxnLst>
                <a:rect l="0" t="0" r="r" b="b"/>
                <a:pathLst>
                  <a:path w="8" h="20">
                    <a:moveTo>
                      <a:pt x="0" y="0"/>
                    </a:moveTo>
                    <a:lnTo>
                      <a:pt x="0" y="20"/>
                    </a:lnTo>
                    <a:lnTo>
                      <a:pt x="8" y="12"/>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7" name="Freeform 86"/>
              <p:cNvSpPr>
                <a:spLocks/>
              </p:cNvSpPr>
              <p:nvPr/>
            </p:nvSpPr>
            <p:spPr bwMode="auto">
              <a:xfrm>
                <a:off x="454" y="36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8" name="Freeform 87"/>
              <p:cNvSpPr>
                <a:spLocks/>
              </p:cNvSpPr>
              <p:nvPr/>
            </p:nvSpPr>
            <p:spPr bwMode="auto">
              <a:xfrm>
                <a:off x="458" y="37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39" name="Freeform 88"/>
              <p:cNvSpPr>
                <a:spLocks/>
              </p:cNvSpPr>
              <p:nvPr/>
            </p:nvSpPr>
            <p:spPr bwMode="auto">
              <a:xfrm>
                <a:off x="462" y="3718"/>
                <a:ext cx="8" cy="12"/>
              </a:xfrm>
              <a:custGeom>
                <a:avLst/>
                <a:gdLst/>
                <a:ahLst/>
                <a:cxnLst>
                  <a:cxn ang="0">
                    <a:pos x="0" y="0"/>
                  </a:cxn>
                  <a:cxn ang="0">
                    <a:pos x="0" y="8"/>
                  </a:cxn>
                  <a:cxn ang="0">
                    <a:pos x="8" y="12"/>
                  </a:cxn>
                  <a:cxn ang="0">
                    <a:pos x="8" y="0"/>
                  </a:cxn>
                  <a:cxn ang="0">
                    <a:pos x="0" y="0"/>
                  </a:cxn>
                </a:cxnLst>
                <a:rect l="0" t="0" r="r" b="b"/>
                <a:pathLst>
                  <a:path w="8" h="12">
                    <a:moveTo>
                      <a:pt x="0" y="0"/>
                    </a:moveTo>
                    <a:lnTo>
                      <a:pt x="0" y="8"/>
                    </a:lnTo>
                    <a:lnTo>
                      <a:pt x="8" y="12"/>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0" name="Freeform 89"/>
              <p:cNvSpPr>
                <a:spLocks/>
              </p:cNvSpPr>
              <p:nvPr/>
            </p:nvSpPr>
            <p:spPr bwMode="auto">
              <a:xfrm>
                <a:off x="470" y="389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1" name="Freeform 90"/>
              <p:cNvSpPr>
                <a:spLocks/>
              </p:cNvSpPr>
              <p:nvPr/>
            </p:nvSpPr>
            <p:spPr bwMode="auto">
              <a:xfrm>
                <a:off x="470" y="3714"/>
                <a:ext cx="4" cy="20"/>
              </a:xfrm>
              <a:custGeom>
                <a:avLst/>
                <a:gdLst/>
                <a:ahLst/>
                <a:cxnLst>
                  <a:cxn ang="0">
                    <a:pos x="0" y="4"/>
                  </a:cxn>
                  <a:cxn ang="0">
                    <a:pos x="0" y="16"/>
                  </a:cxn>
                  <a:cxn ang="0">
                    <a:pos x="4" y="20"/>
                  </a:cxn>
                  <a:cxn ang="0">
                    <a:pos x="4" y="0"/>
                  </a:cxn>
                  <a:cxn ang="0">
                    <a:pos x="0" y="4"/>
                  </a:cxn>
                </a:cxnLst>
                <a:rect l="0" t="0" r="r" b="b"/>
                <a:pathLst>
                  <a:path w="4" h="20">
                    <a:moveTo>
                      <a:pt x="0" y="4"/>
                    </a:moveTo>
                    <a:lnTo>
                      <a:pt x="0" y="16"/>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2" name="Freeform 91"/>
              <p:cNvSpPr>
                <a:spLocks/>
              </p:cNvSpPr>
              <p:nvPr/>
            </p:nvSpPr>
            <p:spPr bwMode="auto">
              <a:xfrm>
                <a:off x="474" y="373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3" name="Freeform 92"/>
              <p:cNvSpPr>
                <a:spLocks/>
              </p:cNvSpPr>
              <p:nvPr/>
            </p:nvSpPr>
            <p:spPr bwMode="auto">
              <a:xfrm>
                <a:off x="474" y="3882"/>
                <a:ext cx="4" cy="16"/>
              </a:xfrm>
              <a:custGeom>
                <a:avLst/>
                <a:gdLst/>
                <a:ahLst/>
                <a:cxnLst>
                  <a:cxn ang="0">
                    <a:pos x="0" y="8"/>
                  </a:cxn>
                  <a:cxn ang="0">
                    <a:pos x="0" y="16"/>
                  </a:cxn>
                  <a:cxn ang="0">
                    <a:pos x="4" y="16"/>
                  </a:cxn>
                  <a:cxn ang="0">
                    <a:pos x="4" y="0"/>
                  </a:cxn>
                  <a:cxn ang="0">
                    <a:pos x="0" y="8"/>
                  </a:cxn>
                </a:cxnLst>
                <a:rect l="0" t="0" r="r" b="b"/>
                <a:pathLst>
                  <a:path w="4" h="16">
                    <a:moveTo>
                      <a:pt x="0" y="8"/>
                    </a:moveTo>
                    <a:lnTo>
                      <a:pt x="0" y="16"/>
                    </a:lnTo>
                    <a:lnTo>
                      <a:pt x="4" y="16"/>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4" name="Freeform 93"/>
              <p:cNvSpPr>
                <a:spLocks/>
              </p:cNvSpPr>
              <p:nvPr/>
            </p:nvSpPr>
            <p:spPr bwMode="auto">
              <a:xfrm>
                <a:off x="47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5" name="Freeform 94"/>
              <p:cNvSpPr>
                <a:spLocks/>
              </p:cNvSpPr>
              <p:nvPr/>
            </p:nvSpPr>
            <p:spPr bwMode="auto">
              <a:xfrm>
                <a:off x="478" y="388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6" name="Freeform 95"/>
              <p:cNvSpPr>
                <a:spLocks/>
              </p:cNvSpPr>
              <p:nvPr/>
            </p:nvSpPr>
            <p:spPr bwMode="auto">
              <a:xfrm>
                <a:off x="478" y="3714"/>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7" name="Rectangle 96"/>
              <p:cNvSpPr>
                <a:spLocks noChangeArrowheads="1"/>
              </p:cNvSpPr>
              <p:nvPr/>
            </p:nvSpPr>
            <p:spPr bwMode="auto">
              <a:xfrm>
                <a:off x="482"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48" name="Freeform 97"/>
              <p:cNvSpPr>
                <a:spLocks/>
              </p:cNvSpPr>
              <p:nvPr/>
            </p:nvSpPr>
            <p:spPr bwMode="auto">
              <a:xfrm>
                <a:off x="486" y="3550"/>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49" name="Freeform 98"/>
              <p:cNvSpPr>
                <a:spLocks/>
              </p:cNvSpPr>
              <p:nvPr/>
            </p:nvSpPr>
            <p:spPr bwMode="auto">
              <a:xfrm>
                <a:off x="482" y="388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0" name="Freeform 99"/>
              <p:cNvSpPr>
                <a:spLocks/>
              </p:cNvSpPr>
              <p:nvPr/>
            </p:nvSpPr>
            <p:spPr bwMode="auto">
              <a:xfrm>
                <a:off x="490" y="36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1" name="Freeform 100"/>
              <p:cNvSpPr>
                <a:spLocks/>
              </p:cNvSpPr>
              <p:nvPr/>
            </p:nvSpPr>
            <p:spPr bwMode="auto">
              <a:xfrm>
                <a:off x="490" y="3678"/>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2" name="Freeform 101"/>
              <p:cNvSpPr>
                <a:spLocks/>
              </p:cNvSpPr>
              <p:nvPr/>
            </p:nvSpPr>
            <p:spPr bwMode="auto">
              <a:xfrm>
                <a:off x="490" y="369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3" name="Rectangle 102"/>
              <p:cNvSpPr>
                <a:spLocks noChangeArrowheads="1"/>
              </p:cNvSpPr>
              <p:nvPr/>
            </p:nvSpPr>
            <p:spPr bwMode="auto">
              <a:xfrm>
                <a:off x="490" y="3882"/>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54" name="Freeform 103"/>
              <p:cNvSpPr>
                <a:spLocks/>
              </p:cNvSpPr>
              <p:nvPr/>
            </p:nvSpPr>
            <p:spPr bwMode="auto">
              <a:xfrm>
                <a:off x="490" y="355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5" name="Freeform 104"/>
              <p:cNvSpPr>
                <a:spLocks/>
              </p:cNvSpPr>
              <p:nvPr/>
            </p:nvSpPr>
            <p:spPr bwMode="auto">
              <a:xfrm>
                <a:off x="494" y="36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6" name="Freeform 105"/>
              <p:cNvSpPr>
                <a:spLocks/>
              </p:cNvSpPr>
              <p:nvPr/>
            </p:nvSpPr>
            <p:spPr bwMode="auto">
              <a:xfrm>
                <a:off x="490" y="371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7" name="Freeform 106"/>
              <p:cNvSpPr>
                <a:spLocks/>
              </p:cNvSpPr>
              <p:nvPr/>
            </p:nvSpPr>
            <p:spPr bwMode="auto">
              <a:xfrm>
                <a:off x="494" y="37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8" name="Freeform 107"/>
              <p:cNvSpPr>
                <a:spLocks/>
              </p:cNvSpPr>
              <p:nvPr/>
            </p:nvSpPr>
            <p:spPr bwMode="auto">
              <a:xfrm>
                <a:off x="494" y="3550"/>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59" name="Freeform 108"/>
              <p:cNvSpPr>
                <a:spLocks/>
              </p:cNvSpPr>
              <p:nvPr/>
            </p:nvSpPr>
            <p:spPr bwMode="auto">
              <a:xfrm>
                <a:off x="498" y="3546"/>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0" name="Freeform 109"/>
              <p:cNvSpPr>
                <a:spLocks/>
              </p:cNvSpPr>
              <p:nvPr/>
            </p:nvSpPr>
            <p:spPr bwMode="auto">
              <a:xfrm>
                <a:off x="498" y="35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1" name="Freeform 110"/>
              <p:cNvSpPr>
                <a:spLocks/>
              </p:cNvSpPr>
              <p:nvPr/>
            </p:nvSpPr>
            <p:spPr bwMode="auto">
              <a:xfrm>
                <a:off x="498" y="358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2" name="Freeform 111"/>
              <p:cNvSpPr>
                <a:spLocks/>
              </p:cNvSpPr>
              <p:nvPr/>
            </p:nvSpPr>
            <p:spPr bwMode="auto">
              <a:xfrm>
                <a:off x="494" y="3662"/>
                <a:ext cx="4" cy="32"/>
              </a:xfrm>
              <a:custGeom>
                <a:avLst/>
                <a:gdLst/>
                <a:ahLst/>
                <a:cxnLst>
                  <a:cxn ang="0">
                    <a:pos x="0" y="4"/>
                  </a:cxn>
                  <a:cxn ang="0">
                    <a:pos x="0" y="32"/>
                  </a:cxn>
                  <a:cxn ang="0">
                    <a:pos x="4" y="28"/>
                  </a:cxn>
                  <a:cxn ang="0">
                    <a:pos x="4" y="0"/>
                  </a:cxn>
                  <a:cxn ang="0">
                    <a:pos x="0" y="4"/>
                  </a:cxn>
                </a:cxnLst>
                <a:rect l="0" t="0" r="r" b="b"/>
                <a:pathLst>
                  <a:path w="4" h="32">
                    <a:moveTo>
                      <a:pt x="0" y="4"/>
                    </a:moveTo>
                    <a:lnTo>
                      <a:pt x="0" y="32"/>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3" name="Freeform 112"/>
              <p:cNvSpPr>
                <a:spLocks/>
              </p:cNvSpPr>
              <p:nvPr/>
            </p:nvSpPr>
            <p:spPr bwMode="auto">
              <a:xfrm>
                <a:off x="498" y="369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4" name="Rectangle 113"/>
              <p:cNvSpPr>
                <a:spLocks noChangeArrowheads="1"/>
              </p:cNvSpPr>
              <p:nvPr/>
            </p:nvSpPr>
            <p:spPr bwMode="auto">
              <a:xfrm>
                <a:off x="498" y="370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65" name="Freeform 114"/>
              <p:cNvSpPr>
                <a:spLocks/>
              </p:cNvSpPr>
              <p:nvPr/>
            </p:nvSpPr>
            <p:spPr bwMode="auto">
              <a:xfrm>
                <a:off x="498" y="388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6" name="Freeform 115"/>
              <p:cNvSpPr>
                <a:spLocks/>
              </p:cNvSpPr>
              <p:nvPr/>
            </p:nvSpPr>
            <p:spPr bwMode="auto">
              <a:xfrm>
                <a:off x="498" y="389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7" name="Freeform 116"/>
              <p:cNvSpPr>
                <a:spLocks/>
              </p:cNvSpPr>
              <p:nvPr/>
            </p:nvSpPr>
            <p:spPr bwMode="auto">
              <a:xfrm>
                <a:off x="498" y="3654"/>
                <a:ext cx="8" cy="32"/>
              </a:xfrm>
              <a:custGeom>
                <a:avLst/>
                <a:gdLst/>
                <a:ahLst/>
                <a:cxnLst>
                  <a:cxn ang="0">
                    <a:pos x="0" y="8"/>
                  </a:cxn>
                  <a:cxn ang="0">
                    <a:pos x="0" y="32"/>
                  </a:cxn>
                  <a:cxn ang="0">
                    <a:pos x="8" y="28"/>
                  </a:cxn>
                  <a:cxn ang="0">
                    <a:pos x="8" y="0"/>
                  </a:cxn>
                  <a:cxn ang="0">
                    <a:pos x="0" y="8"/>
                  </a:cxn>
                </a:cxnLst>
                <a:rect l="0" t="0" r="r" b="b"/>
                <a:pathLst>
                  <a:path w="8" h="32">
                    <a:moveTo>
                      <a:pt x="0" y="8"/>
                    </a:moveTo>
                    <a:lnTo>
                      <a:pt x="0" y="32"/>
                    </a:lnTo>
                    <a:lnTo>
                      <a:pt x="8" y="28"/>
                    </a:lnTo>
                    <a:lnTo>
                      <a:pt x="8"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8" name="Freeform 117"/>
              <p:cNvSpPr>
                <a:spLocks/>
              </p:cNvSpPr>
              <p:nvPr/>
            </p:nvSpPr>
            <p:spPr bwMode="auto">
              <a:xfrm>
                <a:off x="498" y="3686"/>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69" name="Freeform 118"/>
              <p:cNvSpPr>
                <a:spLocks/>
              </p:cNvSpPr>
              <p:nvPr/>
            </p:nvSpPr>
            <p:spPr bwMode="auto">
              <a:xfrm>
                <a:off x="498" y="387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0" name="Freeform 119"/>
              <p:cNvSpPr>
                <a:spLocks/>
              </p:cNvSpPr>
              <p:nvPr/>
            </p:nvSpPr>
            <p:spPr bwMode="auto">
              <a:xfrm>
                <a:off x="502" y="387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1" name="Freeform 120"/>
              <p:cNvSpPr>
                <a:spLocks/>
              </p:cNvSpPr>
              <p:nvPr/>
            </p:nvSpPr>
            <p:spPr bwMode="auto">
              <a:xfrm>
                <a:off x="506" y="3542"/>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2" name="Freeform 121"/>
              <p:cNvSpPr>
                <a:spLocks/>
              </p:cNvSpPr>
              <p:nvPr/>
            </p:nvSpPr>
            <p:spPr bwMode="auto">
              <a:xfrm>
                <a:off x="502" y="3546"/>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3" name="Freeform 122"/>
              <p:cNvSpPr>
                <a:spLocks/>
              </p:cNvSpPr>
              <p:nvPr/>
            </p:nvSpPr>
            <p:spPr bwMode="auto">
              <a:xfrm>
                <a:off x="502" y="3570"/>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4" name="Freeform 123"/>
              <p:cNvSpPr>
                <a:spLocks/>
              </p:cNvSpPr>
              <p:nvPr/>
            </p:nvSpPr>
            <p:spPr bwMode="auto">
              <a:xfrm>
                <a:off x="506" y="370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5" name="Freeform 124"/>
              <p:cNvSpPr>
                <a:spLocks/>
              </p:cNvSpPr>
              <p:nvPr/>
            </p:nvSpPr>
            <p:spPr bwMode="auto">
              <a:xfrm>
                <a:off x="502" y="3706"/>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6" name="Rectangle 125"/>
              <p:cNvSpPr>
                <a:spLocks noChangeArrowheads="1"/>
              </p:cNvSpPr>
              <p:nvPr/>
            </p:nvSpPr>
            <p:spPr bwMode="auto">
              <a:xfrm>
                <a:off x="506" y="38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77" name="Rectangle 126"/>
              <p:cNvSpPr>
                <a:spLocks noChangeArrowheads="1"/>
              </p:cNvSpPr>
              <p:nvPr/>
            </p:nvSpPr>
            <p:spPr bwMode="auto">
              <a:xfrm>
                <a:off x="506" y="3570"/>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78" name="Freeform 127"/>
              <p:cNvSpPr>
                <a:spLocks/>
              </p:cNvSpPr>
              <p:nvPr/>
            </p:nvSpPr>
            <p:spPr bwMode="auto">
              <a:xfrm>
                <a:off x="510" y="36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79" name="Freeform 128"/>
              <p:cNvSpPr>
                <a:spLocks/>
              </p:cNvSpPr>
              <p:nvPr/>
            </p:nvSpPr>
            <p:spPr bwMode="auto">
              <a:xfrm>
                <a:off x="510" y="364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0" name="Freeform 129"/>
              <p:cNvSpPr>
                <a:spLocks/>
              </p:cNvSpPr>
              <p:nvPr/>
            </p:nvSpPr>
            <p:spPr bwMode="auto">
              <a:xfrm>
                <a:off x="510" y="36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1" name="Freeform 130"/>
              <p:cNvSpPr>
                <a:spLocks/>
              </p:cNvSpPr>
              <p:nvPr/>
            </p:nvSpPr>
            <p:spPr bwMode="auto">
              <a:xfrm>
                <a:off x="510" y="36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2" name="Rectangle 131"/>
              <p:cNvSpPr>
                <a:spLocks noChangeArrowheads="1"/>
              </p:cNvSpPr>
              <p:nvPr/>
            </p:nvSpPr>
            <p:spPr bwMode="auto">
              <a:xfrm>
                <a:off x="506" y="3654"/>
                <a:ext cx="4" cy="5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83" name="Freeform 132"/>
              <p:cNvSpPr>
                <a:spLocks/>
              </p:cNvSpPr>
              <p:nvPr/>
            </p:nvSpPr>
            <p:spPr bwMode="auto">
              <a:xfrm>
                <a:off x="506" y="3710"/>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4" name="Rectangle 133"/>
              <p:cNvSpPr>
                <a:spLocks noChangeArrowheads="1"/>
              </p:cNvSpPr>
              <p:nvPr/>
            </p:nvSpPr>
            <p:spPr bwMode="auto">
              <a:xfrm>
                <a:off x="506" y="373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85" name="Freeform 134"/>
              <p:cNvSpPr>
                <a:spLocks/>
              </p:cNvSpPr>
              <p:nvPr/>
            </p:nvSpPr>
            <p:spPr bwMode="auto">
              <a:xfrm>
                <a:off x="506"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6" name="Freeform 135"/>
              <p:cNvSpPr>
                <a:spLocks/>
              </p:cNvSpPr>
              <p:nvPr/>
            </p:nvSpPr>
            <p:spPr bwMode="auto">
              <a:xfrm>
                <a:off x="514" y="35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7" name="Freeform 136"/>
              <p:cNvSpPr>
                <a:spLocks/>
              </p:cNvSpPr>
              <p:nvPr/>
            </p:nvSpPr>
            <p:spPr bwMode="auto">
              <a:xfrm>
                <a:off x="510" y="3542"/>
                <a:ext cx="4" cy="56"/>
              </a:xfrm>
              <a:custGeom>
                <a:avLst/>
                <a:gdLst/>
                <a:ahLst/>
                <a:cxnLst>
                  <a:cxn ang="0">
                    <a:pos x="0" y="0"/>
                  </a:cxn>
                  <a:cxn ang="0">
                    <a:pos x="0" y="52"/>
                  </a:cxn>
                  <a:cxn ang="0">
                    <a:pos x="4" y="56"/>
                  </a:cxn>
                  <a:cxn ang="0">
                    <a:pos x="4" y="4"/>
                  </a:cxn>
                  <a:cxn ang="0">
                    <a:pos x="0" y="0"/>
                  </a:cxn>
                </a:cxnLst>
                <a:rect l="0" t="0" r="r" b="b"/>
                <a:pathLst>
                  <a:path w="4" h="56">
                    <a:moveTo>
                      <a:pt x="0" y="0"/>
                    </a:moveTo>
                    <a:lnTo>
                      <a:pt x="0" y="52"/>
                    </a:lnTo>
                    <a:lnTo>
                      <a:pt x="4" y="5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8" name="Freeform 137"/>
              <p:cNvSpPr>
                <a:spLocks/>
              </p:cNvSpPr>
              <p:nvPr/>
            </p:nvSpPr>
            <p:spPr bwMode="auto">
              <a:xfrm>
                <a:off x="514" y="3642"/>
                <a:ext cx="4" cy="64"/>
              </a:xfrm>
              <a:custGeom>
                <a:avLst/>
                <a:gdLst/>
                <a:ahLst/>
                <a:cxnLst>
                  <a:cxn ang="0">
                    <a:pos x="0" y="0"/>
                  </a:cxn>
                  <a:cxn ang="0">
                    <a:pos x="0" y="64"/>
                  </a:cxn>
                  <a:cxn ang="0">
                    <a:pos x="4" y="60"/>
                  </a:cxn>
                  <a:cxn ang="0">
                    <a:pos x="4" y="0"/>
                  </a:cxn>
                  <a:cxn ang="0">
                    <a:pos x="0" y="0"/>
                  </a:cxn>
                </a:cxnLst>
                <a:rect l="0" t="0" r="r" b="b"/>
                <a:pathLst>
                  <a:path w="4" h="64">
                    <a:moveTo>
                      <a:pt x="0" y="0"/>
                    </a:moveTo>
                    <a:lnTo>
                      <a:pt x="0" y="64"/>
                    </a:lnTo>
                    <a:lnTo>
                      <a:pt x="4" y="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89" name="Rectangle 138"/>
              <p:cNvSpPr>
                <a:spLocks noChangeArrowheads="1"/>
              </p:cNvSpPr>
              <p:nvPr/>
            </p:nvSpPr>
            <p:spPr bwMode="auto">
              <a:xfrm>
                <a:off x="518" y="34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90" name="Freeform 139"/>
              <p:cNvSpPr>
                <a:spLocks/>
              </p:cNvSpPr>
              <p:nvPr/>
            </p:nvSpPr>
            <p:spPr bwMode="auto">
              <a:xfrm>
                <a:off x="514" y="37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91" name="Rectangle 140"/>
              <p:cNvSpPr>
                <a:spLocks noChangeArrowheads="1"/>
              </p:cNvSpPr>
              <p:nvPr/>
            </p:nvSpPr>
            <p:spPr bwMode="auto">
              <a:xfrm>
                <a:off x="518" y="3634"/>
                <a:ext cx="4" cy="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92" name="Rectangle 141"/>
              <p:cNvSpPr>
                <a:spLocks noChangeArrowheads="1"/>
              </p:cNvSpPr>
              <p:nvPr/>
            </p:nvSpPr>
            <p:spPr bwMode="auto">
              <a:xfrm>
                <a:off x="518"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93" name="Freeform 142"/>
              <p:cNvSpPr>
                <a:spLocks/>
              </p:cNvSpPr>
              <p:nvPr/>
            </p:nvSpPr>
            <p:spPr bwMode="auto">
              <a:xfrm>
                <a:off x="514" y="387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94" name="Freeform 143"/>
              <p:cNvSpPr>
                <a:spLocks/>
              </p:cNvSpPr>
              <p:nvPr/>
            </p:nvSpPr>
            <p:spPr bwMode="auto">
              <a:xfrm>
                <a:off x="518" y="388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95" name="Freeform 144"/>
              <p:cNvSpPr>
                <a:spLocks/>
              </p:cNvSpPr>
              <p:nvPr/>
            </p:nvSpPr>
            <p:spPr bwMode="auto">
              <a:xfrm>
                <a:off x="522" y="3470"/>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96" name="Rectangle 145"/>
              <p:cNvSpPr>
                <a:spLocks noChangeArrowheads="1"/>
              </p:cNvSpPr>
              <p:nvPr/>
            </p:nvSpPr>
            <p:spPr bwMode="auto">
              <a:xfrm>
                <a:off x="518" y="3538"/>
                <a:ext cx="4" cy="5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97" name="Rectangle 146"/>
              <p:cNvSpPr>
                <a:spLocks noChangeArrowheads="1"/>
              </p:cNvSpPr>
              <p:nvPr/>
            </p:nvSpPr>
            <p:spPr bwMode="auto">
              <a:xfrm>
                <a:off x="518" y="3714"/>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498" name="Freeform 147"/>
              <p:cNvSpPr>
                <a:spLocks/>
              </p:cNvSpPr>
              <p:nvPr/>
            </p:nvSpPr>
            <p:spPr bwMode="auto">
              <a:xfrm>
                <a:off x="518" y="3866"/>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499" name="Freeform 148"/>
              <p:cNvSpPr>
                <a:spLocks/>
              </p:cNvSpPr>
              <p:nvPr/>
            </p:nvSpPr>
            <p:spPr bwMode="auto">
              <a:xfrm>
                <a:off x="522" y="3634"/>
                <a:ext cx="4" cy="104"/>
              </a:xfrm>
              <a:custGeom>
                <a:avLst/>
                <a:gdLst/>
                <a:ahLst/>
                <a:cxnLst>
                  <a:cxn ang="0">
                    <a:pos x="0" y="0"/>
                  </a:cxn>
                  <a:cxn ang="0">
                    <a:pos x="0" y="104"/>
                  </a:cxn>
                  <a:cxn ang="0">
                    <a:pos x="4" y="104"/>
                  </a:cxn>
                  <a:cxn ang="0">
                    <a:pos x="4" y="4"/>
                  </a:cxn>
                  <a:cxn ang="0">
                    <a:pos x="0" y="0"/>
                  </a:cxn>
                </a:cxnLst>
                <a:rect l="0" t="0" r="r" b="b"/>
                <a:pathLst>
                  <a:path w="4" h="104">
                    <a:moveTo>
                      <a:pt x="0" y="0"/>
                    </a:moveTo>
                    <a:lnTo>
                      <a:pt x="0" y="104"/>
                    </a:lnTo>
                    <a:lnTo>
                      <a:pt x="4" y="10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0" name="Freeform 149"/>
              <p:cNvSpPr>
                <a:spLocks/>
              </p:cNvSpPr>
              <p:nvPr/>
            </p:nvSpPr>
            <p:spPr bwMode="auto">
              <a:xfrm>
                <a:off x="526" y="36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1" name="Freeform 150"/>
              <p:cNvSpPr>
                <a:spLocks/>
              </p:cNvSpPr>
              <p:nvPr/>
            </p:nvSpPr>
            <p:spPr bwMode="auto">
              <a:xfrm>
                <a:off x="526" y="3638"/>
                <a:ext cx="4" cy="100"/>
              </a:xfrm>
              <a:custGeom>
                <a:avLst/>
                <a:gdLst/>
                <a:ahLst/>
                <a:cxnLst>
                  <a:cxn ang="0">
                    <a:pos x="0" y="4"/>
                  </a:cxn>
                  <a:cxn ang="0">
                    <a:pos x="0" y="100"/>
                  </a:cxn>
                  <a:cxn ang="0">
                    <a:pos x="4" y="96"/>
                  </a:cxn>
                  <a:cxn ang="0">
                    <a:pos x="4" y="0"/>
                  </a:cxn>
                  <a:cxn ang="0">
                    <a:pos x="0" y="4"/>
                  </a:cxn>
                </a:cxnLst>
                <a:rect l="0" t="0" r="r" b="b"/>
                <a:pathLst>
                  <a:path w="4" h="100">
                    <a:moveTo>
                      <a:pt x="0" y="4"/>
                    </a:moveTo>
                    <a:lnTo>
                      <a:pt x="0" y="100"/>
                    </a:lnTo>
                    <a:lnTo>
                      <a:pt x="4" y="9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2" name="Freeform 151"/>
              <p:cNvSpPr>
                <a:spLocks/>
              </p:cNvSpPr>
              <p:nvPr/>
            </p:nvSpPr>
            <p:spPr bwMode="auto">
              <a:xfrm>
                <a:off x="522" y="3862"/>
                <a:ext cx="8" cy="20"/>
              </a:xfrm>
              <a:custGeom>
                <a:avLst/>
                <a:gdLst/>
                <a:ahLst/>
                <a:cxnLst>
                  <a:cxn ang="0">
                    <a:pos x="0" y="4"/>
                  </a:cxn>
                  <a:cxn ang="0">
                    <a:pos x="0" y="20"/>
                  </a:cxn>
                  <a:cxn ang="0">
                    <a:pos x="8" y="12"/>
                  </a:cxn>
                  <a:cxn ang="0">
                    <a:pos x="8" y="0"/>
                  </a:cxn>
                  <a:cxn ang="0">
                    <a:pos x="0" y="4"/>
                  </a:cxn>
                </a:cxnLst>
                <a:rect l="0" t="0" r="r" b="b"/>
                <a:pathLst>
                  <a:path w="8" h="20">
                    <a:moveTo>
                      <a:pt x="0" y="4"/>
                    </a:moveTo>
                    <a:lnTo>
                      <a:pt x="0" y="20"/>
                    </a:lnTo>
                    <a:lnTo>
                      <a:pt x="8" y="12"/>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3" name="Freeform 152"/>
              <p:cNvSpPr>
                <a:spLocks/>
              </p:cNvSpPr>
              <p:nvPr/>
            </p:nvSpPr>
            <p:spPr bwMode="auto">
              <a:xfrm>
                <a:off x="526" y="3462"/>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4" name="Freeform 153"/>
              <p:cNvSpPr>
                <a:spLocks/>
              </p:cNvSpPr>
              <p:nvPr/>
            </p:nvSpPr>
            <p:spPr bwMode="auto">
              <a:xfrm>
                <a:off x="526" y="353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5" name="Freeform 154"/>
              <p:cNvSpPr>
                <a:spLocks/>
              </p:cNvSpPr>
              <p:nvPr/>
            </p:nvSpPr>
            <p:spPr bwMode="auto">
              <a:xfrm>
                <a:off x="530" y="3638"/>
                <a:ext cx="4" cy="88"/>
              </a:xfrm>
              <a:custGeom>
                <a:avLst/>
                <a:gdLst/>
                <a:ahLst/>
                <a:cxnLst>
                  <a:cxn ang="0">
                    <a:pos x="0" y="0"/>
                  </a:cxn>
                  <a:cxn ang="0">
                    <a:pos x="0" y="88"/>
                  </a:cxn>
                  <a:cxn ang="0">
                    <a:pos x="4" y="88"/>
                  </a:cxn>
                  <a:cxn ang="0">
                    <a:pos x="4" y="4"/>
                  </a:cxn>
                  <a:cxn ang="0">
                    <a:pos x="0" y="0"/>
                  </a:cxn>
                </a:cxnLst>
                <a:rect l="0" t="0" r="r" b="b"/>
                <a:pathLst>
                  <a:path w="4" h="88">
                    <a:moveTo>
                      <a:pt x="0" y="0"/>
                    </a:moveTo>
                    <a:lnTo>
                      <a:pt x="0" y="88"/>
                    </a:lnTo>
                    <a:lnTo>
                      <a:pt x="4" y="8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6" name="Freeform 155"/>
              <p:cNvSpPr>
                <a:spLocks/>
              </p:cNvSpPr>
              <p:nvPr/>
            </p:nvSpPr>
            <p:spPr bwMode="auto">
              <a:xfrm>
                <a:off x="530" y="372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7" name="Freeform 156"/>
              <p:cNvSpPr>
                <a:spLocks/>
              </p:cNvSpPr>
              <p:nvPr/>
            </p:nvSpPr>
            <p:spPr bwMode="auto">
              <a:xfrm>
                <a:off x="530"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8" name="Freeform 157"/>
              <p:cNvSpPr>
                <a:spLocks/>
              </p:cNvSpPr>
              <p:nvPr/>
            </p:nvSpPr>
            <p:spPr bwMode="auto">
              <a:xfrm>
                <a:off x="530" y="3462"/>
                <a:ext cx="8" cy="36"/>
              </a:xfrm>
              <a:custGeom>
                <a:avLst/>
                <a:gdLst/>
                <a:ahLst/>
                <a:cxnLst>
                  <a:cxn ang="0">
                    <a:pos x="0" y="0"/>
                  </a:cxn>
                  <a:cxn ang="0">
                    <a:pos x="0" y="28"/>
                  </a:cxn>
                  <a:cxn ang="0">
                    <a:pos x="8" y="36"/>
                  </a:cxn>
                  <a:cxn ang="0">
                    <a:pos x="8" y="4"/>
                  </a:cxn>
                  <a:cxn ang="0">
                    <a:pos x="0" y="0"/>
                  </a:cxn>
                </a:cxnLst>
                <a:rect l="0" t="0" r="r" b="b"/>
                <a:pathLst>
                  <a:path w="8" h="36">
                    <a:moveTo>
                      <a:pt x="0" y="0"/>
                    </a:moveTo>
                    <a:lnTo>
                      <a:pt x="0" y="28"/>
                    </a:lnTo>
                    <a:lnTo>
                      <a:pt x="8" y="3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09" name="Freeform 158"/>
              <p:cNvSpPr>
                <a:spLocks/>
              </p:cNvSpPr>
              <p:nvPr/>
            </p:nvSpPr>
            <p:spPr bwMode="auto">
              <a:xfrm>
                <a:off x="534" y="3642"/>
                <a:ext cx="4" cy="80"/>
              </a:xfrm>
              <a:custGeom>
                <a:avLst/>
                <a:gdLst/>
                <a:ahLst/>
                <a:cxnLst>
                  <a:cxn ang="0">
                    <a:pos x="0" y="0"/>
                  </a:cxn>
                  <a:cxn ang="0">
                    <a:pos x="0" y="80"/>
                  </a:cxn>
                  <a:cxn ang="0">
                    <a:pos x="4" y="76"/>
                  </a:cxn>
                  <a:cxn ang="0">
                    <a:pos x="4" y="0"/>
                  </a:cxn>
                  <a:cxn ang="0">
                    <a:pos x="0" y="0"/>
                  </a:cxn>
                </a:cxnLst>
                <a:rect l="0" t="0" r="r" b="b"/>
                <a:pathLst>
                  <a:path w="4" h="80">
                    <a:moveTo>
                      <a:pt x="0" y="0"/>
                    </a:moveTo>
                    <a:lnTo>
                      <a:pt x="0" y="80"/>
                    </a:lnTo>
                    <a:lnTo>
                      <a:pt x="4" y="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10" name="Freeform 159"/>
              <p:cNvSpPr>
                <a:spLocks/>
              </p:cNvSpPr>
              <p:nvPr/>
            </p:nvSpPr>
            <p:spPr bwMode="auto">
              <a:xfrm>
                <a:off x="534" y="372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11" name="Freeform 160"/>
              <p:cNvSpPr>
                <a:spLocks/>
              </p:cNvSpPr>
              <p:nvPr/>
            </p:nvSpPr>
            <p:spPr bwMode="auto">
              <a:xfrm>
                <a:off x="530" y="385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12" name="Freeform 161"/>
              <p:cNvSpPr>
                <a:spLocks/>
              </p:cNvSpPr>
              <p:nvPr/>
            </p:nvSpPr>
            <p:spPr bwMode="auto">
              <a:xfrm>
                <a:off x="534" y="38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13" name="Rectangle 162"/>
              <p:cNvSpPr>
                <a:spLocks noChangeArrowheads="1"/>
              </p:cNvSpPr>
              <p:nvPr/>
            </p:nvSpPr>
            <p:spPr bwMode="auto">
              <a:xfrm>
                <a:off x="534" y="35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514" name="Rectangle 163"/>
              <p:cNvSpPr>
                <a:spLocks noChangeArrowheads="1"/>
              </p:cNvSpPr>
              <p:nvPr/>
            </p:nvSpPr>
            <p:spPr bwMode="auto">
              <a:xfrm>
                <a:off x="534" y="3546"/>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515" name="Freeform 164"/>
              <p:cNvSpPr>
                <a:spLocks/>
              </p:cNvSpPr>
              <p:nvPr/>
            </p:nvSpPr>
            <p:spPr bwMode="auto">
              <a:xfrm>
                <a:off x="538" y="3594"/>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16" name="Freeform 165"/>
              <p:cNvSpPr>
                <a:spLocks/>
              </p:cNvSpPr>
              <p:nvPr/>
            </p:nvSpPr>
            <p:spPr bwMode="auto">
              <a:xfrm>
                <a:off x="538" y="3718"/>
                <a:ext cx="4" cy="36"/>
              </a:xfrm>
              <a:custGeom>
                <a:avLst/>
                <a:gdLst/>
                <a:ahLst/>
                <a:cxnLst>
                  <a:cxn ang="0">
                    <a:pos x="0" y="0"/>
                  </a:cxn>
                  <a:cxn ang="0">
                    <a:pos x="0" y="16"/>
                  </a:cxn>
                  <a:cxn ang="0">
                    <a:pos x="4" y="36"/>
                  </a:cxn>
                  <a:cxn ang="0">
                    <a:pos x="4" y="0"/>
                  </a:cxn>
                  <a:cxn ang="0">
                    <a:pos x="0" y="0"/>
                  </a:cxn>
                </a:cxnLst>
                <a:rect l="0" t="0" r="r" b="b"/>
                <a:pathLst>
                  <a:path w="4" h="36">
                    <a:moveTo>
                      <a:pt x="0" y="0"/>
                    </a:moveTo>
                    <a:lnTo>
                      <a:pt x="0" y="16"/>
                    </a:lnTo>
                    <a:lnTo>
                      <a:pt x="4" y="3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nvGrpSpPr>
              <p:cNvPr id="4" name="Group 166"/>
              <p:cNvGrpSpPr>
                <a:grpSpLocks/>
              </p:cNvGrpSpPr>
              <p:nvPr/>
            </p:nvGrpSpPr>
            <p:grpSpPr bwMode="auto">
              <a:xfrm>
                <a:off x="214" y="3398"/>
                <a:ext cx="852" cy="532"/>
                <a:chOff x="214" y="3398"/>
                <a:chExt cx="852" cy="532"/>
              </a:xfrm>
              <a:grpFill/>
            </p:grpSpPr>
            <p:grpSp>
              <p:nvGrpSpPr>
                <p:cNvPr id="5" name="Group 167"/>
                <p:cNvGrpSpPr>
                  <a:grpSpLocks/>
                </p:cNvGrpSpPr>
                <p:nvPr/>
              </p:nvGrpSpPr>
              <p:grpSpPr bwMode="auto">
                <a:xfrm>
                  <a:off x="534" y="3398"/>
                  <a:ext cx="184" cy="480"/>
                  <a:chOff x="534" y="3398"/>
                  <a:chExt cx="184" cy="480"/>
                </a:xfrm>
                <a:grpFill/>
              </p:grpSpPr>
              <p:sp>
                <p:nvSpPr>
                  <p:cNvPr id="1818" name="Freeform 168"/>
                  <p:cNvSpPr>
                    <a:spLocks/>
                  </p:cNvSpPr>
                  <p:nvPr/>
                </p:nvSpPr>
                <p:spPr bwMode="auto">
                  <a:xfrm>
                    <a:off x="538" y="3754"/>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19" name="Rectangle 169"/>
                  <p:cNvSpPr>
                    <a:spLocks noChangeArrowheads="1"/>
                  </p:cNvSpPr>
                  <p:nvPr/>
                </p:nvSpPr>
                <p:spPr bwMode="auto">
                  <a:xfrm>
                    <a:off x="538" y="376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20" name="Freeform 170"/>
                  <p:cNvSpPr>
                    <a:spLocks/>
                  </p:cNvSpPr>
                  <p:nvPr/>
                </p:nvSpPr>
                <p:spPr bwMode="auto">
                  <a:xfrm>
                    <a:off x="534" y="38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21" name="Freeform 171"/>
                  <p:cNvSpPr>
                    <a:spLocks/>
                  </p:cNvSpPr>
                  <p:nvPr/>
                </p:nvSpPr>
                <p:spPr bwMode="auto">
                  <a:xfrm>
                    <a:off x="538" y="3466"/>
                    <a:ext cx="4" cy="40"/>
                  </a:xfrm>
                  <a:custGeom>
                    <a:avLst/>
                    <a:gdLst/>
                    <a:ahLst/>
                    <a:cxnLst>
                      <a:cxn ang="0">
                        <a:pos x="0" y="0"/>
                      </a:cxn>
                      <a:cxn ang="0">
                        <a:pos x="0" y="32"/>
                      </a:cxn>
                      <a:cxn ang="0">
                        <a:pos x="4" y="40"/>
                      </a:cxn>
                      <a:cxn ang="0">
                        <a:pos x="4" y="0"/>
                      </a:cxn>
                      <a:cxn ang="0">
                        <a:pos x="0" y="0"/>
                      </a:cxn>
                    </a:cxnLst>
                    <a:rect l="0" t="0" r="r" b="b"/>
                    <a:pathLst>
                      <a:path w="4" h="40">
                        <a:moveTo>
                          <a:pt x="0" y="0"/>
                        </a:moveTo>
                        <a:lnTo>
                          <a:pt x="0" y="32"/>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22" name="Freeform 172"/>
                  <p:cNvSpPr>
                    <a:spLocks/>
                  </p:cNvSpPr>
                  <p:nvPr/>
                </p:nvSpPr>
                <p:spPr bwMode="auto">
                  <a:xfrm>
                    <a:off x="542" y="3466"/>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23" name="Rectangle 173"/>
                  <p:cNvSpPr>
                    <a:spLocks noChangeArrowheads="1"/>
                  </p:cNvSpPr>
                  <p:nvPr/>
                </p:nvSpPr>
                <p:spPr bwMode="auto">
                  <a:xfrm>
                    <a:off x="542" y="35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24" name="Freeform 174"/>
                  <p:cNvSpPr>
                    <a:spLocks/>
                  </p:cNvSpPr>
                  <p:nvPr/>
                </p:nvSpPr>
                <p:spPr bwMode="auto">
                  <a:xfrm>
                    <a:off x="538" y="3638"/>
                    <a:ext cx="4" cy="80"/>
                  </a:xfrm>
                  <a:custGeom>
                    <a:avLst/>
                    <a:gdLst/>
                    <a:ahLst/>
                    <a:cxnLst>
                      <a:cxn ang="0">
                        <a:pos x="0" y="4"/>
                      </a:cxn>
                      <a:cxn ang="0">
                        <a:pos x="0" y="80"/>
                      </a:cxn>
                      <a:cxn ang="0">
                        <a:pos x="4" y="76"/>
                      </a:cxn>
                      <a:cxn ang="0">
                        <a:pos x="4" y="0"/>
                      </a:cxn>
                      <a:cxn ang="0">
                        <a:pos x="0" y="4"/>
                      </a:cxn>
                    </a:cxnLst>
                    <a:rect l="0" t="0" r="r" b="b"/>
                    <a:pathLst>
                      <a:path w="4" h="80">
                        <a:moveTo>
                          <a:pt x="0" y="4"/>
                        </a:moveTo>
                        <a:lnTo>
                          <a:pt x="0" y="80"/>
                        </a:lnTo>
                        <a:lnTo>
                          <a:pt x="4" y="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25" name="Freeform 175"/>
                  <p:cNvSpPr>
                    <a:spLocks/>
                  </p:cNvSpPr>
                  <p:nvPr/>
                </p:nvSpPr>
                <p:spPr bwMode="auto">
                  <a:xfrm>
                    <a:off x="538" y="377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26" name="Freeform 176"/>
                  <p:cNvSpPr>
                    <a:spLocks/>
                  </p:cNvSpPr>
                  <p:nvPr/>
                </p:nvSpPr>
                <p:spPr bwMode="auto">
                  <a:xfrm>
                    <a:off x="542" y="3714"/>
                    <a:ext cx="4" cy="64"/>
                  </a:xfrm>
                  <a:custGeom>
                    <a:avLst/>
                    <a:gdLst/>
                    <a:ahLst/>
                    <a:cxnLst>
                      <a:cxn ang="0">
                        <a:pos x="0" y="4"/>
                      </a:cxn>
                      <a:cxn ang="0">
                        <a:pos x="0" y="64"/>
                      </a:cxn>
                      <a:cxn ang="0">
                        <a:pos x="4" y="64"/>
                      </a:cxn>
                      <a:cxn ang="0">
                        <a:pos x="4" y="0"/>
                      </a:cxn>
                      <a:cxn ang="0">
                        <a:pos x="0" y="4"/>
                      </a:cxn>
                    </a:cxnLst>
                    <a:rect l="0" t="0" r="r" b="b"/>
                    <a:pathLst>
                      <a:path w="4" h="64">
                        <a:moveTo>
                          <a:pt x="0" y="4"/>
                        </a:moveTo>
                        <a:lnTo>
                          <a:pt x="0" y="64"/>
                        </a:lnTo>
                        <a:lnTo>
                          <a:pt x="4" y="6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27" name="Freeform 177"/>
                  <p:cNvSpPr>
                    <a:spLocks/>
                  </p:cNvSpPr>
                  <p:nvPr/>
                </p:nvSpPr>
                <p:spPr bwMode="auto">
                  <a:xfrm>
                    <a:off x="538" y="3858"/>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28" name="Rectangle 178"/>
                  <p:cNvSpPr>
                    <a:spLocks noChangeArrowheads="1"/>
                  </p:cNvSpPr>
                  <p:nvPr/>
                </p:nvSpPr>
                <p:spPr bwMode="auto">
                  <a:xfrm>
                    <a:off x="54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29" name="Freeform 179"/>
                  <p:cNvSpPr>
                    <a:spLocks/>
                  </p:cNvSpPr>
                  <p:nvPr/>
                </p:nvSpPr>
                <p:spPr bwMode="auto">
                  <a:xfrm>
                    <a:off x="542" y="386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0" name="Rectangle 180"/>
                  <p:cNvSpPr>
                    <a:spLocks noChangeArrowheads="1"/>
                  </p:cNvSpPr>
                  <p:nvPr/>
                </p:nvSpPr>
                <p:spPr bwMode="auto">
                  <a:xfrm>
                    <a:off x="542" y="3550"/>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31" name="Freeform 181"/>
                  <p:cNvSpPr>
                    <a:spLocks/>
                  </p:cNvSpPr>
                  <p:nvPr/>
                </p:nvSpPr>
                <p:spPr bwMode="auto">
                  <a:xfrm>
                    <a:off x="542" y="3634"/>
                    <a:ext cx="4" cy="80"/>
                  </a:xfrm>
                  <a:custGeom>
                    <a:avLst/>
                    <a:gdLst/>
                    <a:ahLst/>
                    <a:cxnLst>
                      <a:cxn ang="0">
                        <a:pos x="0" y="4"/>
                      </a:cxn>
                      <a:cxn ang="0">
                        <a:pos x="0" y="80"/>
                      </a:cxn>
                      <a:cxn ang="0">
                        <a:pos x="4" y="80"/>
                      </a:cxn>
                      <a:cxn ang="0">
                        <a:pos x="4" y="0"/>
                      </a:cxn>
                      <a:cxn ang="0">
                        <a:pos x="0" y="4"/>
                      </a:cxn>
                    </a:cxnLst>
                    <a:rect l="0" t="0" r="r" b="b"/>
                    <a:pathLst>
                      <a:path w="4" h="80">
                        <a:moveTo>
                          <a:pt x="0" y="4"/>
                        </a:moveTo>
                        <a:lnTo>
                          <a:pt x="0" y="80"/>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2" name="Freeform 182"/>
                  <p:cNvSpPr>
                    <a:spLocks/>
                  </p:cNvSpPr>
                  <p:nvPr/>
                </p:nvSpPr>
                <p:spPr bwMode="auto">
                  <a:xfrm>
                    <a:off x="546" y="3862"/>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3" name="Freeform 183"/>
                  <p:cNvSpPr>
                    <a:spLocks/>
                  </p:cNvSpPr>
                  <p:nvPr/>
                </p:nvSpPr>
                <p:spPr bwMode="auto">
                  <a:xfrm>
                    <a:off x="546" y="3550"/>
                    <a:ext cx="4" cy="52"/>
                  </a:xfrm>
                  <a:custGeom>
                    <a:avLst/>
                    <a:gdLst/>
                    <a:ahLst/>
                    <a:cxnLst>
                      <a:cxn ang="0">
                        <a:pos x="0" y="0"/>
                      </a:cxn>
                      <a:cxn ang="0">
                        <a:pos x="0" y="52"/>
                      </a:cxn>
                      <a:cxn ang="0">
                        <a:pos x="4" y="48"/>
                      </a:cxn>
                      <a:cxn ang="0">
                        <a:pos x="4" y="0"/>
                      </a:cxn>
                      <a:cxn ang="0">
                        <a:pos x="0" y="0"/>
                      </a:cxn>
                    </a:cxnLst>
                    <a:rect l="0" t="0" r="r" b="b"/>
                    <a:pathLst>
                      <a:path w="4" h="52">
                        <a:moveTo>
                          <a:pt x="0" y="0"/>
                        </a:moveTo>
                        <a:lnTo>
                          <a:pt x="0" y="52"/>
                        </a:lnTo>
                        <a:lnTo>
                          <a:pt x="4" y="4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4" name="Freeform 184"/>
                  <p:cNvSpPr>
                    <a:spLocks/>
                  </p:cNvSpPr>
                  <p:nvPr/>
                </p:nvSpPr>
                <p:spPr bwMode="auto">
                  <a:xfrm>
                    <a:off x="550" y="3550"/>
                    <a:ext cx="4" cy="48"/>
                  </a:xfrm>
                  <a:custGeom>
                    <a:avLst/>
                    <a:gdLst/>
                    <a:ahLst/>
                    <a:cxnLst>
                      <a:cxn ang="0">
                        <a:pos x="0" y="0"/>
                      </a:cxn>
                      <a:cxn ang="0">
                        <a:pos x="0" y="48"/>
                      </a:cxn>
                      <a:cxn ang="0">
                        <a:pos x="4" y="44"/>
                      </a:cxn>
                      <a:cxn ang="0">
                        <a:pos x="4" y="0"/>
                      </a:cxn>
                      <a:cxn ang="0">
                        <a:pos x="0" y="0"/>
                      </a:cxn>
                    </a:cxnLst>
                    <a:rect l="0" t="0" r="r" b="b"/>
                    <a:pathLst>
                      <a:path w="4" h="48">
                        <a:moveTo>
                          <a:pt x="0" y="0"/>
                        </a:moveTo>
                        <a:lnTo>
                          <a:pt x="0" y="48"/>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5" name="Freeform 185"/>
                  <p:cNvSpPr>
                    <a:spLocks/>
                  </p:cNvSpPr>
                  <p:nvPr/>
                </p:nvSpPr>
                <p:spPr bwMode="auto">
                  <a:xfrm>
                    <a:off x="550" y="36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6" name="Freeform 186"/>
                  <p:cNvSpPr>
                    <a:spLocks/>
                  </p:cNvSpPr>
                  <p:nvPr/>
                </p:nvSpPr>
                <p:spPr bwMode="auto">
                  <a:xfrm>
                    <a:off x="546" y="3630"/>
                    <a:ext cx="4" cy="144"/>
                  </a:xfrm>
                  <a:custGeom>
                    <a:avLst/>
                    <a:gdLst/>
                    <a:ahLst/>
                    <a:cxnLst>
                      <a:cxn ang="0">
                        <a:pos x="0" y="4"/>
                      </a:cxn>
                      <a:cxn ang="0">
                        <a:pos x="0" y="144"/>
                      </a:cxn>
                      <a:cxn ang="0">
                        <a:pos x="4" y="144"/>
                      </a:cxn>
                      <a:cxn ang="0">
                        <a:pos x="4" y="0"/>
                      </a:cxn>
                      <a:cxn ang="0">
                        <a:pos x="0" y="4"/>
                      </a:cxn>
                    </a:cxnLst>
                    <a:rect l="0" t="0" r="r" b="b"/>
                    <a:pathLst>
                      <a:path w="4" h="144">
                        <a:moveTo>
                          <a:pt x="0" y="4"/>
                        </a:moveTo>
                        <a:lnTo>
                          <a:pt x="0" y="144"/>
                        </a:lnTo>
                        <a:lnTo>
                          <a:pt x="4" y="1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7" name="Freeform 187"/>
                  <p:cNvSpPr>
                    <a:spLocks/>
                  </p:cNvSpPr>
                  <p:nvPr/>
                </p:nvSpPr>
                <p:spPr bwMode="auto">
                  <a:xfrm>
                    <a:off x="550" y="3850"/>
                    <a:ext cx="4" cy="16"/>
                  </a:xfrm>
                  <a:custGeom>
                    <a:avLst/>
                    <a:gdLst/>
                    <a:ahLst/>
                    <a:cxnLst>
                      <a:cxn ang="0">
                        <a:pos x="0" y="12"/>
                      </a:cxn>
                      <a:cxn ang="0">
                        <a:pos x="0" y="12"/>
                      </a:cxn>
                      <a:cxn ang="0">
                        <a:pos x="4" y="16"/>
                      </a:cxn>
                      <a:cxn ang="0">
                        <a:pos x="4" y="0"/>
                      </a:cxn>
                      <a:cxn ang="0">
                        <a:pos x="0" y="12"/>
                      </a:cxn>
                    </a:cxnLst>
                    <a:rect l="0" t="0" r="r" b="b"/>
                    <a:pathLst>
                      <a:path w="4" h="16">
                        <a:moveTo>
                          <a:pt x="0" y="12"/>
                        </a:moveTo>
                        <a:lnTo>
                          <a:pt x="0" y="12"/>
                        </a:lnTo>
                        <a:lnTo>
                          <a:pt x="4" y="16"/>
                        </a:lnTo>
                        <a:lnTo>
                          <a:pt x="4" y="0"/>
                        </a:lnTo>
                        <a:lnTo>
                          <a:pt x="0" y="12"/>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38" name="Rectangle 188"/>
                  <p:cNvSpPr>
                    <a:spLocks noChangeArrowheads="1"/>
                  </p:cNvSpPr>
                  <p:nvPr/>
                </p:nvSpPr>
                <p:spPr bwMode="auto">
                  <a:xfrm>
                    <a:off x="550" y="38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39" name="Freeform 189"/>
                  <p:cNvSpPr>
                    <a:spLocks/>
                  </p:cNvSpPr>
                  <p:nvPr/>
                </p:nvSpPr>
                <p:spPr bwMode="auto">
                  <a:xfrm>
                    <a:off x="546" y="3458"/>
                    <a:ext cx="12" cy="68"/>
                  </a:xfrm>
                  <a:custGeom>
                    <a:avLst/>
                    <a:gdLst/>
                    <a:ahLst/>
                    <a:cxnLst>
                      <a:cxn ang="0">
                        <a:pos x="0" y="8"/>
                      </a:cxn>
                      <a:cxn ang="0">
                        <a:pos x="0" y="60"/>
                      </a:cxn>
                      <a:cxn ang="0">
                        <a:pos x="12" y="68"/>
                      </a:cxn>
                      <a:cxn ang="0">
                        <a:pos x="12" y="0"/>
                      </a:cxn>
                      <a:cxn ang="0">
                        <a:pos x="0" y="8"/>
                      </a:cxn>
                    </a:cxnLst>
                    <a:rect l="0" t="0" r="r" b="b"/>
                    <a:pathLst>
                      <a:path w="12" h="68">
                        <a:moveTo>
                          <a:pt x="0" y="8"/>
                        </a:moveTo>
                        <a:lnTo>
                          <a:pt x="0" y="60"/>
                        </a:lnTo>
                        <a:lnTo>
                          <a:pt x="12" y="68"/>
                        </a:lnTo>
                        <a:lnTo>
                          <a:pt x="12"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40" name="Rectangle 190"/>
                  <p:cNvSpPr>
                    <a:spLocks noChangeArrowheads="1"/>
                  </p:cNvSpPr>
                  <p:nvPr/>
                </p:nvSpPr>
                <p:spPr bwMode="auto">
                  <a:xfrm>
                    <a:off x="550" y="3634"/>
                    <a:ext cx="4" cy="1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41" name="Rectangle 191"/>
                  <p:cNvSpPr>
                    <a:spLocks noChangeArrowheads="1"/>
                  </p:cNvSpPr>
                  <p:nvPr/>
                </p:nvSpPr>
                <p:spPr bwMode="auto">
                  <a:xfrm>
                    <a:off x="554"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42" name="Freeform 192"/>
                  <p:cNvSpPr>
                    <a:spLocks/>
                  </p:cNvSpPr>
                  <p:nvPr/>
                </p:nvSpPr>
                <p:spPr bwMode="auto">
                  <a:xfrm>
                    <a:off x="554" y="3846"/>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43" name="Freeform 193"/>
                  <p:cNvSpPr>
                    <a:spLocks/>
                  </p:cNvSpPr>
                  <p:nvPr/>
                </p:nvSpPr>
                <p:spPr bwMode="auto">
                  <a:xfrm>
                    <a:off x="558" y="34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44" name="Freeform 194"/>
                  <p:cNvSpPr>
                    <a:spLocks/>
                  </p:cNvSpPr>
                  <p:nvPr/>
                </p:nvSpPr>
                <p:spPr bwMode="auto">
                  <a:xfrm>
                    <a:off x="558" y="3454"/>
                    <a:ext cx="4" cy="72"/>
                  </a:xfrm>
                  <a:custGeom>
                    <a:avLst/>
                    <a:gdLst/>
                    <a:ahLst/>
                    <a:cxnLst>
                      <a:cxn ang="0">
                        <a:pos x="0" y="0"/>
                      </a:cxn>
                      <a:cxn ang="0">
                        <a:pos x="0" y="72"/>
                      </a:cxn>
                      <a:cxn ang="0">
                        <a:pos x="4" y="64"/>
                      </a:cxn>
                      <a:cxn ang="0">
                        <a:pos x="4" y="0"/>
                      </a:cxn>
                      <a:cxn ang="0">
                        <a:pos x="0" y="0"/>
                      </a:cxn>
                    </a:cxnLst>
                    <a:rect l="0" t="0" r="r" b="b"/>
                    <a:pathLst>
                      <a:path w="4" h="72">
                        <a:moveTo>
                          <a:pt x="0" y="0"/>
                        </a:moveTo>
                        <a:lnTo>
                          <a:pt x="0" y="72"/>
                        </a:lnTo>
                        <a:lnTo>
                          <a:pt x="4" y="6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45" name="Freeform 195"/>
                  <p:cNvSpPr>
                    <a:spLocks/>
                  </p:cNvSpPr>
                  <p:nvPr/>
                </p:nvSpPr>
                <p:spPr bwMode="auto">
                  <a:xfrm>
                    <a:off x="558" y="35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46" name="Rectangle 196"/>
                  <p:cNvSpPr>
                    <a:spLocks noChangeArrowheads="1"/>
                  </p:cNvSpPr>
                  <p:nvPr/>
                </p:nvSpPr>
                <p:spPr bwMode="auto">
                  <a:xfrm>
                    <a:off x="558" y="352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47" name="Rectangle 197"/>
                  <p:cNvSpPr>
                    <a:spLocks noChangeArrowheads="1"/>
                  </p:cNvSpPr>
                  <p:nvPr/>
                </p:nvSpPr>
                <p:spPr bwMode="auto">
                  <a:xfrm>
                    <a:off x="558"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48" name="Freeform 198"/>
                  <p:cNvSpPr>
                    <a:spLocks/>
                  </p:cNvSpPr>
                  <p:nvPr/>
                </p:nvSpPr>
                <p:spPr bwMode="auto">
                  <a:xfrm>
                    <a:off x="554" y="3630"/>
                    <a:ext cx="8" cy="144"/>
                  </a:xfrm>
                  <a:custGeom>
                    <a:avLst/>
                    <a:gdLst/>
                    <a:ahLst/>
                    <a:cxnLst>
                      <a:cxn ang="0">
                        <a:pos x="0" y="4"/>
                      </a:cxn>
                      <a:cxn ang="0">
                        <a:pos x="0" y="144"/>
                      </a:cxn>
                      <a:cxn ang="0">
                        <a:pos x="8" y="136"/>
                      </a:cxn>
                      <a:cxn ang="0">
                        <a:pos x="8" y="0"/>
                      </a:cxn>
                      <a:cxn ang="0">
                        <a:pos x="0" y="4"/>
                      </a:cxn>
                    </a:cxnLst>
                    <a:rect l="0" t="0" r="r" b="b"/>
                    <a:pathLst>
                      <a:path w="8" h="144">
                        <a:moveTo>
                          <a:pt x="0" y="4"/>
                        </a:moveTo>
                        <a:lnTo>
                          <a:pt x="0" y="144"/>
                        </a:lnTo>
                        <a:lnTo>
                          <a:pt x="8" y="136"/>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49" name="Rectangle 199"/>
                  <p:cNvSpPr>
                    <a:spLocks noChangeArrowheads="1"/>
                  </p:cNvSpPr>
                  <p:nvPr/>
                </p:nvSpPr>
                <p:spPr bwMode="auto">
                  <a:xfrm>
                    <a:off x="558"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50" name="Freeform 200"/>
                  <p:cNvSpPr>
                    <a:spLocks/>
                  </p:cNvSpPr>
                  <p:nvPr/>
                </p:nvSpPr>
                <p:spPr bwMode="auto">
                  <a:xfrm>
                    <a:off x="562" y="3442"/>
                    <a:ext cx="4" cy="84"/>
                  </a:xfrm>
                  <a:custGeom>
                    <a:avLst/>
                    <a:gdLst/>
                    <a:ahLst/>
                    <a:cxnLst>
                      <a:cxn ang="0">
                        <a:pos x="0" y="4"/>
                      </a:cxn>
                      <a:cxn ang="0">
                        <a:pos x="0" y="84"/>
                      </a:cxn>
                      <a:cxn ang="0">
                        <a:pos x="4" y="80"/>
                      </a:cxn>
                      <a:cxn ang="0">
                        <a:pos x="4" y="0"/>
                      </a:cxn>
                      <a:cxn ang="0">
                        <a:pos x="0" y="4"/>
                      </a:cxn>
                    </a:cxnLst>
                    <a:rect l="0" t="0" r="r" b="b"/>
                    <a:pathLst>
                      <a:path w="4" h="84">
                        <a:moveTo>
                          <a:pt x="0" y="4"/>
                        </a:moveTo>
                        <a:lnTo>
                          <a:pt x="0" y="84"/>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51" name="Freeform 201"/>
                  <p:cNvSpPr>
                    <a:spLocks/>
                  </p:cNvSpPr>
                  <p:nvPr/>
                </p:nvSpPr>
                <p:spPr bwMode="auto">
                  <a:xfrm>
                    <a:off x="562" y="3526"/>
                    <a:ext cx="4" cy="8"/>
                  </a:xfrm>
                  <a:custGeom>
                    <a:avLst/>
                    <a:gdLst/>
                    <a:ahLst/>
                    <a:cxnLst>
                      <a:cxn ang="0">
                        <a:pos x="0" y="0"/>
                      </a:cxn>
                      <a:cxn ang="0">
                        <a:pos x="0" y="8"/>
                      </a:cxn>
                      <a:cxn ang="0">
                        <a:pos x="4" y="8"/>
                      </a:cxn>
                      <a:cxn ang="0">
                        <a:pos x="4" y="8"/>
                      </a:cxn>
                      <a:cxn ang="0">
                        <a:pos x="0" y="0"/>
                      </a:cxn>
                    </a:cxnLst>
                    <a:rect l="0" t="0" r="r" b="b"/>
                    <a:pathLst>
                      <a:path w="4" h="8">
                        <a:moveTo>
                          <a:pt x="0" y="0"/>
                        </a:moveTo>
                        <a:lnTo>
                          <a:pt x="0" y="8"/>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52" name="Freeform 202"/>
                  <p:cNvSpPr>
                    <a:spLocks/>
                  </p:cNvSpPr>
                  <p:nvPr/>
                </p:nvSpPr>
                <p:spPr bwMode="auto">
                  <a:xfrm>
                    <a:off x="562" y="35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53" name="Rectangle 203"/>
                  <p:cNvSpPr>
                    <a:spLocks noChangeArrowheads="1"/>
                  </p:cNvSpPr>
                  <p:nvPr/>
                </p:nvSpPr>
                <p:spPr bwMode="auto">
                  <a:xfrm>
                    <a:off x="562"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54" name="Freeform 204"/>
                  <p:cNvSpPr>
                    <a:spLocks/>
                  </p:cNvSpPr>
                  <p:nvPr/>
                </p:nvSpPr>
                <p:spPr bwMode="auto">
                  <a:xfrm>
                    <a:off x="562" y="36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55" name="Rectangle 205"/>
                  <p:cNvSpPr>
                    <a:spLocks noChangeArrowheads="1"/>
                  </p:cNvSpPr>
                  <p:nvPr/>
                </p:nvSpPr>
                <p:spPr bwMode="auto">
                  <a:xfrm>
                    <a:off x="562" y="3630"/>
                    <a:ext cx="4" cy="1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56" name="Freeform 206"/>
                  <p:cNvSpPr>
                    <a:spLocks/>
                  </p:cNvSpPr>
                  <p:nvPr/>
                </p:nvSpPr>
                <p:spPr bwMode="auto">
                  <a:xfrm>
                    <a:off x="562" y="386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57" name="Freeform 207"/>
                  <p:cNvSpPr>
                    <a:spLocks/>
                  </p:cNvSpPr>
                  <p:nvPr/>
                </p:nvSpPr>
                <p:spPr bwMode="auto">
                  <a:xfrm>
                    <a:off x="562" y="387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58" name="Rectangle 208"/>
                  <p:cNvSpPr>
                    <a:spLocks noChangeArrowheads="1"/>
                  </p:cNvSpPr>
                  <p:nvPr/>
                </p:nvSpPr>
                <p:spPr bwMode="auto">
                  <a:xfrm>
                    <a:off x="562" y="387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59" name="Freeform 209"/>
                  <p:cNvSpPr>
                    <a:spLocks/>
                  </p:cNvSpPr>
                  <p:nvPr/>
                </p:nvSpPr>
                <p:spPr bwMode="auto">
                  <a:xfrm>
                    <a:off x="566" y="3526"/>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0" name="Freeform 210"/>
                  <p:cNvSpPr>
                    <a:spLocks/>
                  </p:cNvSpPr>
                  <p:nvPr/>
                </p:nvSpPr>
                <p:spPr bwMode="auto">
                  <a:xfrm>
                    <a:off x="562" y="353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1" name="Freeform 211"/>
                  <p:cNvSpPr>
                    <a:spLocks/>
                  </p:cNvSpPr>
                  <p:nvPr/>
                </p:nvSpPr>
                <p:spPr bwMode="auto">
                  <a:xfrm>
                    <a:off x="566" y="3550"/>
                    <a:ext cx="4" cy="44"/>
                  </a:xfrm>
                  <a:custGeom>
                    <a:avLst/>
                    <a:gdLst/>
                    <a:ahLst/>
                    <a:cxnLst>
                      <a:cxn ang="0">
                        <a:pos x="0" y="4"/>
                      </a:cxn>
                      <a:cxn ang="0">
                        <a:pos x="0" y="44"/>
                      </a:cxn>
                      <a:cxn ang="0">
                        <a:pos x="4" y="40"/>
                      </a:cxn>
                      <a:cxn ang="0">
                        <a:pos x="4" y="0"/>
                      </a:cxn>
                      <a:cxn ang="0">
                        <a:pos x="0" y="4"/>
                      </a:cxn>
                    </a:cxnLst>
                    <a:rect l="0" t="0" r="r" b="b"/>
                    <a:pathLst>
                      <a:path w="4" h="44">
                        <a:moveTo>
                          <a:pt x="0" y="4"/>
                        </a:moveTo>
                        <a:lnTo>
                          <a:pt x="0" y="44"/>
                        </a:lnTo>
                        <a:lnTo>
                          <a:pt x="4" y="4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2" name="Freeform 212"/>
                  <p:cNvSpPr>
                    <a:spLocks/>
                  </p:cNvSpPr>
                  <p:nvPr/>
                </p:nvSpPr>
                <p:spPr bwMode="auto">
                  <a:xfrm>
                    <a:off x="566" y="360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3" name="Freeform 213"/>
                  <p:cNvSpPr>
                    <a:spLocks/>
                  </p:cNvSpPr>
                  <p:nvPr/>
                </p:nvSpPr>
                <p:spPr bwMode="auto">
                  <a:xfrm>
                    <a:off x="566" y="3626"/>
                    <a:ext cx="4" cy="152"/>
                  </a:xfrm>
                  <a:custGeom>
                    <a:avLst/>
                    <a:gdLst/>
                    <a:ahLst/>
                    <a:cxnLst>
                      <a:cxn ang="0">
                        <a:pos x="0" y="4"/>
                      </a:cxn>
                      <a:cxn ang="0">
                        <a:pos x="0" y="152"/>
                      </a:cxn>
                      <a:cxn ang="0">
                        <a:pos x="4" y="148"/>
                      </a:cxn>
                      <a:cxn ang="0">
                        <a:pos x="4" y="0"/>
                      </a:cxn>
                      <a:cxn ang="0">
                        <a:pos x="0" y="4"/>
                      </a:cxn>
                    </a:cxnLst>
                    <a:rect l="0" t="0" r="r" b="b"/>
                    <a:pathLst>
                      <a:path w="4" h="152">
                        <a:moveTo>
                          <a:pt x="0" y="4"/>
                        </a:moveTo>
                        <a:lnTo>
                          <a:pt x="0" y="152"/>
                        </a:lnTo>
                        <a:lnTo>
                          <a:pt x="4" y="1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4" name="Rectangle 214"/>
                  <p:cNvSpPr>
                    <a:spLocks noChangeArrowheads="1"/>
                  </p:cNvSpPr>
                  <p:nvPr/>
                </p:nvSpPr>
                <p:spPr bwMode="auto">
                  <a:xfrm>
                    <a:off x="562"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65" name="Freeform 215"/>
                  <p:cNvSpPr>
                    <a:spLocks/>
                  </p:cNvSpPr>
                  <p:nvPr/>
                </p:nvSpPr>
                <p:spPr bwMode="auto">
                  <a:xfrm>
                    <a:off x="566" y="3438"/>
                    <a:ext cx="4" cy="88"/>
                  </a:xfrm>
                  <a:custGeom>
                    <a:avLst/>
                    <a:gdLst/>
                    <a:ahLst/>
                    <a:cxnLst>
                      <a:cxn ang="0">
                        <a:pos x="0" y="4"/>
                      </a:cxn>
                      <a:cxn ang="0">
                        <a:pos x="0" y="84"/>
                      </a:cxn>
                      <a:cxn ang="0">
                        <a:pos x="4" y="88"/>
                      </a:cxn>
                      <a:cxn ang="0">
                        <a:pos x="4" y="0"/>
                      </a:cxn>
                      <a:cxn ang="0">
                        <a:pos x="0" y="4"/>
                      </a:cxn>
                    </a:cxnLst>
                    <a:rect l="0" t="0" r="r" b="b"/>
                    <a:pathLst>
                      <a:path w="4" h="88">
                        <a:moveTo>
                          <a:pt x="0" y="4"/>
                        </a:moveTo>
                        <a:lnTo>
                          <a:pt x="0" y="84"/>
                        </a:lnTo>
                        <a:lnTo>
                          <a:pt x="4" y="8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6" name="Freeform 216"/>
                  <p:cNvSpPr>
                    <a:spLocks/>
                  </p:cNvSpPr>
                  <p:nvPr/>
                </p:nvSpPr>
                <p:spPr bwMode="auto">
                  <a:xfrm>
                    <a:off x="566" y="353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7" name="Rectangle 217"/>
                  <p:cNvSpPr>
                    <a:spLocks noChangeArrowheads="1"/>
                  </p:cNvSpPr>
                  <p:nvPr/>
                </p:nvSpPr>
                <p:spPr bwMode="auto">
                  <a:xfrm>
                    <a:off x="570" y="354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68" name="Freeform 218"/>
                  <p:cNvSpPr>
                    <a:spLocks/>
                  </p:cNvSpPr>
                  <p:nvPr/>
                </p:nvSpPr>
                <p:spPr bwMode="auto">
                  <a:xfrm>
                    <a:off x="570" y="3550"/>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69" name="Freeform 219"/>
                  <p:cNvSpPr>
                    <a:spLocks/>
                  </p:cNvSpPr>
                  <p:nvPr/>
                </p:nvSpPr>
                <p:spPr bwMode="auto">
                  <a:xfrm>
                    <a:off x="570" y="3594"/>
                    <a:ext cx="4" cy="180"/>
                  </a:xfrm>
                  <a:custGeom>
                    <a:avLst/>
                    <a:gdLst/>
                    <a:ahLst/>
                    <a:cxnLst>
                      <a:cxn ang="0">
                        <a:pos x="0" y="4"/>
                      </a:cxn>
                      <a:cxn ang="0">
                        <a:pos x="0" y="180"/>
                      </a:cxn>
                      <a:cxn ang="0">
                        <a:pos x="4" y="176"/>
                      </a:cxn>
                      <a:cxn ang="0">
                        <a:pos x="4" y="0"/>
                      </a:cxn>
                      <a:cxn ang="0">
                        <a:pos x="0" y="4"/>
                      </a:cxn>
                    </a:cxnLst>
                    <a:rect l="0" t="0" r="r" b="b"/>
                    <a:pathLst>
                      <a:path w="4" h="180">
                        <a:moveTo>
                          <a:pt x="0" y="4"/>
                        </a:moveTo>
                        <a:lnTo>
                          <a:pt x="0" y="180"/>
                        </a:lnTo>
                        <a:lnTo>
                          <a:pt x="4" y="1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70" name="Freeform 220"/>
                  <p:cNvSpPr>
                    <a:spLocks/>
                  </p:cNvSpPr>
                  <p:nvPr/>
                </p:nvSpPr>
                <p:spPr bwMode="auto">
                  <a:xfrm>
                    <a:off x="566" y="3842"/>
                    <a:ext cx="4" cy="28"/>
                  </a:xfrm>
                  <a:custGeom>
                    <a:avLst/>
                    <a:gdLst/>
                    <a:ahLst/>
                    <a:cxnLst>
                      <a:cxn ang="0">
                        <a:pos x="0" y="4"/>
                      </a:cxn>
                      <a:cxn ang="0">
                        <a:pos x="0" y="24"/>
                      </a:cxn>
                      <a:cxn ang="0">
                        <a:pos x="4" y="28"/>
                      </a:cxn>
                      <a:cxn ang="0">
                        <a:pos x="4" y="0"/>
                      </a:cxn>
                      <a:cxn ang="0">
                        <a:pos x="0" y="4"/>
                      </a:cxn>
                    </a:cxnLst>
                    <a:rect l="0" t="0" r="r" b="b"/>
                    <a:pathLst>
                      <a:path w="4" h="28">
                        <a:moveTo>
                          <a:pt x="0" y="4"/>
                        </a:moveTo>
                        <a:lnTo>
                          <a:pt x="0" y="24"/>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71" name="Freeform 221"/>
                  <p:cNvSpPr>
                    <a:spLocks/>
                  </p:cNvSpPr>
                  <p:nvPr/>
                </p:nvSpPr>
                <p:spPr bwMode="auto">
                  <a:xfrm>
                    <a:off x="570" y="3430"/>
                    <a:ext cx="4" cy="112"/>
                  </a:xfrm>
                  <a:custGeom>
                    <a:avLst/>
                    <a:gdLst/>
                    <a:ahLst/>
                    <a:cxnLst>
                      <a:cxn ang="0">
                        <a:pos x="0" y="8"/>
                      </a:cxn>
                      <a:cxn ang="0">
                        <a:pos x="0" y="112"/>
                      </a:cxn>
                      <a:cxn ang="0">
                        <a:pos x="4" y="108"/>
                      </a:cxn>
                      <a:cxn ang="0">
                        <a:pos x="4" y="0"/>
                      </a:cxn>
                      <a:cxn ang="0">
                        <a:pos x="0" y="8"/>
                      </a:cxn>
                    </a:cxnLst>
                    <a:rect l="0" t="0" r="r" b="b"/>
                    <a:pathLst>
                      <a:path w="4" h="112">
                        <a:moveTo>
                          <a:pt x="0" y="8"/>
                        </a:moveTo>
                        <a:lnTo>
                          <a:pt x="0" y="112"/>
                        </a:lnTo>
                        <a:lnTo>
                          <a:pt x="4" y="10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72" name="Rectangle 222"/>
                  <p:cNvSpPr>
                    <a:spLocks noChangeArrowheads="1"/>
                  </p:cNvSpPr>
                  <p:nvPr/>
                </p:nvSpPr>
                <p:spPr bwMode="auto">
                  <a:xfrm>
                    <a:off x="574"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73" name="Rectangle 223"/>
                  <p:cNvSpPr>
                    <a:spLocks noChangeArrowheads="1"/>
                  </p:cNvSpPr>
                  <p:nvPr/>
                </p:nvSpPr>
                <p:spPr bwMode="auto">
                  <a:xfrm>
                    <a:off x="570" y="3842"/>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74" name="Freeform 224"/>
                  <p:cNvSpPr>
                    <a:spLocks/>
                  </p:cNvSpPr>
                  <p:nvPr/>
                </p:nvSpPr>
                <p:spPr bwMode="auto">
                  <a:xfrm>
                    <a:off x="574" y="34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75" name="Freeform 225"/>
                  <p:cNvSpPr>
                    <a:spLocks/>
                  </p:cNvSpPr>
                  <p:nvPr/>
                </p:nvSpPr>
                <p:spPr bwMode="auto">
                  <a:xfrm>
                    <a:off x="578" y="34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76" name="Rectangle 226"/>
                  <p:cNvSpPr>
                    <a:spLocks noChangeArrowheads="1"/>
                  </p:cNvSpPr>
                  <p:nvPr/>
                </p:nvSpPr>
                <p:spPr bwMode="auto">
                  <a:xfrm>
                    <a:off x="578"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77" name="Freeform 227"/>
                  <p:cNvSpPr>
                    <a:spLocks/>
                  </p:cNvSpPr>
                  <p:nvPr/>
                </p:nvSpPr>
                <p:spPr bwMode="auto">
                  <a:xfrm>
                    <a:off x="574" y="3542"/>
                    <a:ext cx="4" cy="244"/>
                  </a:xfrm>
                  <a:custGeom>
                    <a:avLst/>
                    <a:gdLst/>
                    <a:ahLst/>
                    <a:cxnLst>
                      <a:cxn ang="0">
                        <a:pos x="0" y="0"/>
                      </a:cxn>
                      <a:cxn ang="0">
                        <a:pos x="0" y="236"/>
                      </a:cxn>
                      <a:cxn ang="0">
                        <a:pos x="4" y="244"/>
                      </a:cxn>
                      <a:cxn ang="0">
                        <a:pos x="4" y="4"/>
                      </a:cxn>
                      <a:cxn ang="0">
                        <a:pos x="0" y="0"/>
                      </a:cxn>
                    </a:cxnLst>
                    <a:rect l="0" t="0" r="r" b="b"/>
                    <a:pathLst>
                      <a:path w="4" h="244">
                        <a:moveTo>
                          <a:pt x="0" y="0"/>
                        </a:moveTo>
                        <a:lnTo>
                          <a:pt x="0" y="236"/>
                        </a:lnTo>
                        <a:lnTo>
                          <a:pt x="4" y="24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78" name="Freeform 228"/>
                  <p:cNvSpPr>
                    <a:spLocks/>
                  </p:cNvSpPr>
                  <p:nvPr/>
                </p:nvSpPr>
                <p:spPr bwMode="auto">
                  <a:xfrm>
                    <a:off x="574" y="3834"/>
                    <a:ext cx="4" cy="32"/>
                  </a:xfrm>
                  <a:custGeom>
                    <a:avLst/>
                    <a:gdLst/>
                    <a:ahLst/>
                    <a:cxnLst>
                      <a:cxn ang="0">
                        <a:pos x="0" y="4"/>
                      </a:cxn>
                      <a:cxn ang="0">
                        <a:pos x="0" y="32"/>
                      </a:cxn>
                      <a:cxn ang="0">
                        <a:pos x="4" y="32"/>
                      </a:cxn>
                      <a:cxn ang="0">
                        <a:pos x="4" y="0"/>
                      </a:cxn>
                      <a:cxn ang="0">
                        <a:pos x="0" y="4"/>
                      </a:cxn>
                    </a:cxnLst>
                    <a:rect l="0" t="0" r="r" b="b"/>
                    <a:pathLst>
                      <a:path w="4" h="32">
                        <a:moveTo>
                          <a:pt x="0" y="4"/>
                        </a:moveTo>
                        <a:lnTo>
                          <a:pt x="0" y="32"/>
                        </a:lnTo>
                        <a:lnTo>
                          <a:pt x="4" y="3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79" name="Freeform 229"/>
                  <p:cNvSpPr>
                    <a:spLocks/>
                  </p:cNvSpPr>
                  <p:nvPr/>
                </p:nvSpPr>
                <p:spPr bwMode="auto">
                  <a:xfrm>
                    <a:off x="578" y="383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80" name="Rectangle 230"/>
                  <p:cNvSpPr>
                    <a:spLocks noChangeArrowheads="1"/>
                  </p:cNvSpPr>
                  <p:nvPr/>
                </p:nvSpPr>
                <p:spPr bwMode="auto">
                  <a:xfrm>
                    <a:off x="578" y="3838"/>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81" name="Freeform 231"/>
                  <p:cNvSpPr>
                    <a:spLocks/>
                  </p:cNvSpPr>
                  <p:nvPr/>
                </p:nvSpPr>
                <p:spPr bwMode="auto">
                  <a:xfrm>
                    <a:off x="578" y="3546"/>
                    <a:ext cx="4" cy="244"/>
                  </a:xfrm>
                  <a:custGeom>
                    <a:avLst/>
                    <a:gdLst/>
                    <a:ahLst/>
                    <a:cxnLst>
                      <a:cxn ang="0">
                        <a:pos x="0" y="0"/>
                      </a:cxn>
                      <a:cxn ang="0">
                        <a:pos x="0" y="240"/>
                      </a:cxn>
                      <a:cxn ang="0">
                        <a:pos x="4" y="244"/>
                      </a:cxn>
                      <a:cxn ang="0">
                        <a:pos x="4" y="0"/>
                      </a:cxn>
                      <a:cxn ang="0">
                        <a:pos x="0" y="0"/>
                      </a:cxn>
                    </a:cxnLst>
                    <a:rect l="0" t="0" r="r" b="b"/>
                    <a:pathLst>
                      <a:path w="4" h="244">
                        <a:moveTo>
                          <a:pt x="0" y="0"/>
                        </a:moveTo>
                        <a:lnTo>
                          <a:pt x="0" y="240"/>
                        </a:lnTo>
                        <a:lnTo>
                          <a:pt x="4" y="2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82" name="Rectangle 232"/>
                  <p:cNvSpPr>
                    <a:spLocks noChangeArrowheads="1"/>
                  </p:cNvSpPr>
                  <p:nvPr/>
                </p:nvSpPr>
                <p:spPr bwMode="auto">
                  <a:xfrm>
                    <a:off x="582" y="3546"/>
                    <a:ext cx="4" cy="2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83" name="Rectangle 233"/>
                  <p:cNvSpPr>
                    <a:spLocks noChangeArrowheads="1"/>
                  </p:cNvSpPr>
                  <p:nvPr/>
                </p:nvSpPr>
                <p:spPr bwMode="auto">
                  <a:xfrm>
                    <a:off x="582"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84" name="Freeform 234"/>
                  <p:cNvSpPr>
                    <a:spLocks/>
                  </p:cNvSpPr>
                  <p:nvPr/>
                </p:nvSpPr>
                <p:spPr bwMode="auto">
                  <a:xfrm>
                    <a:off x="582" y="3778"/>
                    <a:ext cx="4" cy="12"/>
                  </a:xfrm>
                  <a:custGeom>
                    <a:avLst/>
                    <a:gdLst/>
                    <a:ahLst/>
                    <a:cxnLst>
                      <a:cxn ang="0">
                        <a:pos x="0" y="0"/>
                      </a:cxn>
                      <a:cxn ang="0">
                        <a:pos x="0" y="12"/>
                      </a:cxn>
                      <a:cxn ang="0">
                        <a:pos x="4" y="8"/>
                      </a:cxn>
                      <a:cxn ang="0">
                        <a:pos x="4" y="8"/>
                      </a:cxn>
                      <a:cxn ang="0">
                        <a:pos x="0" y="0"/>
                      </a:cxn>
                    </a:cxnLst>
                    <a:rect l="0" t="0" r="r" b="b"/>
                    <a:pathLst>
                      <a:path w="4" h="12">
                        <a:moveTo>
                          <a:pt x="0" y="0"/>
                        </a:moveTo>
                        <a:lnTo>
                          <a:pt x="0" y="12"/>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85" name="Freeform 235"/>
                  <p:cNvSpPr>
                    <a:spLocks/>
                  </p:cNvSpPr>
                  <p:nvPr/>
                </p:nvSpPr>
                <p:spPr bwMode="auto">
                  <a:xfrm>
                    <a:off x="582" y="3830"/>
                    <a:ext cx="4" cy="24"/>
                  </a:xfrm>
                  <a:custGeom>
                    <a:avLst/>
                    <a:gdLst/>
                    <a:ahLst/>
                    <a:cxnLst>
                      <a:cxn ang="0">
                        <a:pos x="0" y="4"/>
                      </a:cxn>
                      <a:cxn ang="0">
                        <a:pos x="0" y="24"/>
                      </a:cxn>
                      <a:cxn ang="0">
                        <a:pos x="4" y="20"/>
                      </a:cxn>
                      <a:cxn ang="0">
                        <a:pos x="4" y="0"/>
                      </a:cxn>
                      <a:cxn ang="0">
                        <a:pos x="0" y="4"/>
                      </a:cxn>
                    </a:cxnLst>
                    <a:rect l="0" t="0" r="r" b="b"/>
                    <a:pathLst>
                      <a:path w="4" h="24">
                        <a:moveTo>
                          <a:pt x="0" y="4"/>
                        </a:moveTo>
                        <a:lnTo>
                          <a:pt x="0" y="24"/>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86" name="Rectangle 236"/>
                  <p:cNvSpPr>
                    <a:spLocks noChangeArrowheads="1"/>
                  </p:cNvSpPr>
                  <p:nvPr/>
                </p:nvSpPr>
                <p:spPr bwMode="auto">
                  <a:xfrm>
                    <a:off x="582"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87" name="Rectangle 237"/>
                  <p:cNvSpPr>
                    <a:spLocks noChangeArrowheads="1"/>
                  </p:cNvSpPr>
                  <p:nvPr/>
                </p:nvSpPr>
                <p:spPr bwMode="auto">
                  <a:xfrm>
                    <a:off x="582" y="385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88" name="Rectangle 238"/>
                  <p:cNvSpPr>
                    <a:spLocks noChangeArrowheads="1"/>
                  </p:cNvSpPr>
                  <p:nvPr/>
                </p:nvSpPr>
                <p:spPr bwMode="auto">
                  <a:xfrm>
                    <a:off x="58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89" name="Rectangle 239"/>
                  <p:cNvSpPr>
                    <a:spLocks noChangeArrowheads="1"/>
                  </p:cNvSpPr>
                  <p:nvPr/>
                </p:nvSpPr>
                <p:spPr bwMode="auto">
                  <a:xfrm>
                    <a:off x="582" y="386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90" name="Rectangle 240"/>
                  <p:cNvSpPr>
                    <a:spLocks noChangeArrowheads="1"/>
                  </p:cNvSpPr>
                  <p:nvPr/>
                </p:nvSpPr>
                <p:spPr bwMode="auto">
                  <a:xfrm>
                    <a:off x="582"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91" name="Freeform 241"/>
                  <p:cNvSpPr>
                    <a:spLocks/>
                  </p:cNvSpPr>
                  <p:nvPr/>
                </p:nvSpPr>
                <p:spPr bwMode="auto">
                  <a:xfrm>
                    <a:off x="586" y="3430"/>
                    <a:ext cx="4" cy="344"/>
                  </a:xfrm>
                  <a:custGeom>
                    <a:avLst/>
                    <a:gdLst/>
                    <a:ahLst/>
                    <a:cxnLst>
                      <a:cxn ang="0">
                        <a:pos x="0" y="0"/>
                      </a:cxn>
                      <a:cxn ang="0">
                        <a:pos x="0" y="344"/>
                      </a:cxn>
                      <a:cxn ang="0">
                        <a:pos x="4" y="340"/>
                      </a:cxn>
                      <a:cxn ang="0">
                        <a:pos x="4" y="0"/>
                      </a:cxn>
                      <a:cxn ang="0">
                        <a:pos x="0" y="0"/>
                      </a:cxn>
                    </a:cxnLst>
                    <a:rect l="0" t="0" r="r" b="b"/>
                    <a:pathLst>
                      <a:path w="4" h="344">
                        <a:moveTo>
                          <a:pt x="0" y="0"/>
                        </a:moveTo>
                        <a:lnTo>
                          <a:pt x="0" y="344"/>
                        </a:lnTo>
                        <a:lnTo>
                          <a:pt x="4" y="3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92" name="Freeform 242"/>
                  <p:cNvSpPr>
                    <a:spLocks/>
                  </p:cNvSpPr>
                  <p:nvPr/>
                </p:nvSpPr>
                <p:spPr bwMode="auto">
                  <a:xfrm>
                    <a:off x="586" y="3822"/>
                    <a:ext cx="4" cy="28"/>
                  </a:xfrm>
                  <a:custGeom>
                    <a:avLst/>
                    <a:gdLst/>
                    <a:ahLst/>
                    <a:cxnLst>
                      <a:cxn ang="0">
                        <a:pos x="0" y="8"/>
                      </a:cxn>
                      <a:cxn ang="0">
                        <a:pos x="0" y="28"/>
                      </a:cxn>
                      <a:cxn ang="0">
                        <a:pos x="4" y="28"/>
                      </a:cxn>
                      <a:cxn ang="0">
                        <a:pos x="4" y="0"/>
                      </a:cxn>
                      <a:cxn ang="0">
                        <a:pos x="0" y="8"/>
                      </a:cxn>
                    </a:cxnLst>
                    <a:rect l="0" t="0" r="r" b="b"/>
                    <a:pathLst>
                      <a:path w="4" h="28">
                        <a:moveTo>
                          <a:pt x="0" y="8"/>
                        </a:moveTo>
                        <a:lnTo>
                          <a:pt x="0" y="28"/>
                        </a:lnTo>
                        <a:lnTo>
                          <a:pt x="4" y="2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93" name="Rectangle 243"/>
                  <p:cNvSpPr>
                    <a:spLocks noChangeArrowheads="1"/>
                  </p:cNvSpPr>
                  <p:nvPr/>
                </p:nvSpPr>
                <p:spPr bwMode="auto">
                  <a:xfrm>
                    <a:off x="586"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94" name="Rectangle 244"/>
                  <p:cNvSpPr>
                    <a:spLocks noChangeArrowheads="1"/>
                  </p:cNvSpPr>
                  <p:nvPr/>
                </p:nvSpPr>
                <p:spPr bwMode="auto">
                  <a:xfrm>
                    <a:off x="586" y="38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95" name="Freeform 245"/>
                  <p:cNvSpPr>
                    <a:spLocks/>
                  </p:cNvSpPr>
                  <p:nvPr/>
                </p:nvSpPr>
                <p:spPr bwMode="auto">
                  <a:xfrm>
                    <a:off x="586" y="34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96" name="Rectangle 246"/>
                  <p:cNvSpPr>
                    <a:spLocks noChangeArrowheads="1"/>
                  </p:cNvSpPr>
                  <p:nvPr/>
                </p:nvSpPr>
                <p:spPr bwMode="auto">
                  <a:xfrm>
                    <a:off x="590" y="3422"/>
                    <a:ext cx="4" cy="3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97" name="Rectangle 247"/>
                  <p:cNvSpPr>
                    <a:spLocks noChangeArrowheads="1"/>
                  </p:cNvSpPr>
                  <p:nvPr/>
                </p:nvSpPr>
                <p:spPr bwMode="auto">
                  <a:xfrm>
                    <a:off x="590"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98" name="Freeform 248"/>
                  <p:cNvSpPr>
                    <a:spLocks/>
                  </p:cNvSpPr>
                  <p:nvPr/>
                </p:nvSpPr>
                <p:spPr bwMode="auto">
                  <a:xfrm>
                    <a:off x="594" y="3418"/>
                    <a:ext cx="4" cy="352"/>
                  </a:xfrm>
                  <a:custGeom>
                    <a:avLst/>
                    <a:gdLst/>
                    <a:ahLst/>
                    <a:cxnLst>
                      <a:cxn ang="0">
                        <a:pos x="0" y="4"/>
                      </a:cxn>
                      <a:cxn ang="0">
                        <a:pos x="0" y="352"/>
                      </a:cxn>
                      <a:cxn ang="0">
                        <a:pos x="4" y="352"/>
                      </a:cxn>
                      <a:cxn ang="0">
                        <a:pos x="4" y="0"/>
                      </a:cxn>
                      <a:cxn ang="0">
                        <a:pos x="0" y="4"/>
                      </a:cxn>
                    </a:cxnLst>
                    <a:rect l="0" t="0" r="r" b="b"/>
                    <a:pathLst>
                      <a:path w="4" h="352">
                        <a:moveTo>
                          <a:pt x="0" y="4"/>
                        </a:moveTo>
                        <a:lnTo>
                          <a:pt x="0" y="352"/>
                        </a:lnTo>
                        <a:lnTo>
                          <a:pt x="4" y="3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99" name="Freeform 249"/>
                  <p:cNvSpPr>
                    <a:spLocks/>
                  </p:cNvSpPr>
                  <p:nvPr/>
                </p:nvSpPr>
                <p:spPr bwMode="auto">
                  <a:xfrm>
                    <a:off x="590" y="3822"/>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0" name="Freeform 250"/>
                  <p:cNvSpPr>
                    <a:spLocks/>
                  </p:cNvSpPr>
                  <p:nvPr/>
                </p:nvSpPr>
                <p:spPr bwMode="auto">
                  <a:xfrm>
                    <a:off x="594" y="3818"/>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1" name="Freeform 251"/>
                  <p:cNvSpPr>
                    <a:spLocks/>
                  </p:cNvSpPr>
                  <p:nvPr/>
                </p:nvSpPr>
                <p:spPr bwMode="auto">
                  <a:xfrm>
                    <a:off x="590" y="384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2" name="Freeform 252"/>
                  <p:cNvSpPr>
                    <a:spLocks/>
                  </p:cNvSpPr>
                  <p:nvPr/>
                </p:nvSpPr>
                <p:spPr bwMode="auto">
                  <a:xfrm>
                    <a:off x="594" y="384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3" name="Freeform 253"/>
                  <p:cNvSpPr>
                    <a:spLocks/>
                  </p:cNvSpPr>
                  <p:nvPr/>
                </p:nvSpPr>
                <p:spPr bwMode="auto">
                  <a:xfrm>
                    <a:off x="594" y="3770"/>
                    <a:ext cx="4" cy="16"/>
                  </a:xfrm>
                  <a:custGeom>
                    <a:avLst/>
                    <a:gdLst/>
                    <a:ahLst/>
                    <a:cxnLst>
                      <a:cxn ang="0">
                        <a:pos x="0" y="0"/>
                      </a:cxn>
                      <a:cxn ang="0">
                        <a:pos x="0" y="16"/>
                      </a:cxn>
                      <a:cxn ang="0">
                        <a:pos x="4" y="12"/>
                      </a:cxn>
                      <a:cxn ang="0">
                        <a:pos x="4" y="8"/>
                      </a:cxn>
                      <a:cxn ang="0">
                        <a:pos x="0" y="0"/>
                      </a:cxn>
                    </a:cxnLst>
                    <a:rect l="0" t="0" r="r" b="b"/>
                    <a:pathLst>
                      <a:path w="4" h="16">
                        <a:moveTo>
                          <a:pt x="0" y="0"/>
                        </a:moveTo>
                        <a:lnTo>
                          <a:pt x="0" y="16"/>
                        </a:lnTo>
                        <a:lnTo>
                          <a:pt x="4" y="12"/>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4" name="Freeform 254"/>
                  <p:cNvSpPr>
                    <a:spLocks/>
                  </p:cNvSpPr>
                  <p:nvPr/>
                </p:nvSpPr>
                <p:spPr bwMode="auto">
                  <a:xfrm>
                    <a:off x="598" y="34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5" name="Freeform 255"/>
                  <p:cNvSpPr>
                    <a:spLocks/>
                  </p:cNvSpPr>
                  <p:nvPr/>
                </p:nvSpPr>
                <p:spPr bwMode="auto">
                  <a:xfrm>
                    <a:off x="598" y="3422"/>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6" name="Freeform 256"/>
                  <p:cNvSpPr>
                    <a:spLocks/>
                  </p:cNvSpPr>
                  <p:nvPr/>
                </p:nvSpPr>
                <p:spPr bwMode="auto">
                  <a:xfrm>
                    <a:off x="598" y="3426"/>
                    <a:ext cx="4" cy="356"/>
                  </a:xfrm>
                  <a:custGeom>
                    <a:avLst/>
                    <a:gdLst/>
                    <a:ahLst/>
                    <a:cxnLst>
                      <a:cxn ang="0">
                        <a:pos x="0" y="0"/>
                      </a:cxn>
                      <a:cxn ang="0">
                        <a:pos x="0" y="356"/>
                      </a:cxn>
                      <a:cxn ang="0">
                        <a:pos x="4" y="356"/>
                      </a:cxn>
                      <a:cxn ang="0">
                        <a:pos x="4" y="8"/>
                      </a:cxn>
                      <a:cxn ang="0">
                        <a:pos x="0" y="0"/>
                      </a:cxn>
                    </a:cxnLst>
                    <a:rect l="0" t="0" r="r" b="b"/>
                    <a:pathLst>
                      <a:path w="4" h="356">
                        <a:moveTo>
                          <a:pt x="0" y="0"/>
                        </a:moveTo>
                        <a:lnTo>
                          <a:pt x="0" y="356"/>
                        </a:lnTo>
                        <a:lnTo>
                          <a:pt x="4" y="35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7" name="Rectangle 257"/>
                  <p:cNvSpPr>
                    <a:spLocks noChangeArrowheads="1"/>
                  </p:cNvSpPr>
                  <p:nvPr/>
                </p:nvSpPr>
                <p:spPr bwMode="auto">
                  <a:xfrm>
                    <a:off x="598" y="3818"/>
                    <a:ext cx="4" cy="2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08" name="Freeform 258"/>
                  <p:cNvSpPr>
                    <a:spLocks/>
                  </p:cNvSpPr>
                  <p:nvPr/>
                </p:nvSpPr>
                <p:spPr bwMode="auto">
                  <a:xfrm>
                    <a:off x="602" y="3790"/>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09" name="Freeform 259"/>
                  <p:cNvSpPr>
                    <a:spLocks/>
                  </p:cNvSpPr>
                  <p:nvPr/>
                </p:nvSpPr>
                <p:spPr bwMode="auto">
                  <a:xfrm>
                    <a:off x="602" y="3798"/>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10" name="Freeform 260"/>
                  <p:cNvSpPr>
                    <a:spLocks/>
                  </p:cNvSpPr>
                  <p:nvPr/>
                </p:nvSpPr>
                <p:spPr bwMode="auto">
                  <a:xfrm>
                    <a:off x="602" y="3818"/>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11" name="Freeform 261"/>
                  <p:cNvSpPr>
                    <a:spLocks/>
                  </p:cNvSpPr>
                  <p:nvPr/>
                </p:nvSpPr>
                <p:spPr bwMode="auto">
                  <a:xfrm>
                    <a:off x="602" y="38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12" name="Rectangle 262"/>
                  <p:cNvSpPr>
                    <a:spLocks noChangeArrowheads="1"/>
                  </p:cNvSpPr>
                  <p:nvPr/>
                </p:nvSpPr>
                <p:spPr bwMode="auto">
                  <a:xfrm>
                    <a:off x="602" y="3414"/>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13" name="Rectangle 263"/>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14" name="Rectangle 264"/>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15" name="Freeform 265"/>
                  <p:cNvSpPr>
                    <a:spLocks/>
                  </p:cNvSpPr>
                  <p:nvPr/>
                </p:nvSpPr>
                <p:spPr bwMode="auto">
                  <a:xfrm>
                    <a:off x="602" y="3422"/>
                    <a:ext cx="4" cy="360"/>
                  </a:xfrm>
                  <a:custGeom>
                    <a:avLst/>
                    <a:gdLst/>
                    <a:ahLst/>
                    <a:cxnLst>
                      <a:cxn ang="0">
                        <a:pos x="0" y="4"/>
                      </a:cxn>
                      <a:cxn ang="0">
                        <a:pos x="0" y="360"/>
                      </a:cxn>
                      <a:cxn ang="0">
                        <a:pos x="4" y="356"/>
                      </a:cxn>
                      <a:cxn ang="0">
                        <a:pos x="4" y="0"/>
                      </a:cxn>
                      <a:cxn ang="0">
                        <a:pos x="0" y="4"/>
                      </a:cxn>
                    </a:cxnLst>
                    <a:rect l="0" t="0" r="r" b="b"/>
                    <a:pathLst>
                      <a:path w="4" h="360">
                        <a:moveTo>
                          <a:pt x="0" y="4"/>
                        </a:moveTo>
                        <a:lnTo>
                          <a:pt x="0" y="360"/>
                        </a:lnTo>
                        <a:lnTo>
                          <a:pt x="4" y="35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16" name="Rectangle 266"/>
                  <p:cNvSpPr>
                    <a:spLocks noChangeArrowheads="1"/>
                  </p:cNvSpPr>
                  <p:nvPr/>
                </p:nvSpPr>
                <p:spPr bwMode="auto">
                  <a:xfrm>
                    <a:off x="606" y="3418"/>
                    <a:ext cx="4" cy="36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17" name="Freeform 267"/>
                  <p:cNvSpPr>
                    <a:spLocks/>
                  </p:cNvSpPr>
                  <p:nvPr/>
                </p:nvSpPr>
                <p:spPr bwMode="auto">
                  <a:xfrm>
                    <a:off x="606" y="378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18" name="Rectangle 268"/>
                  <p:cNvSpPr>
                    <a:spLocks noChangeArrowheads="1"/>
                  </p:cNvSpPr>
                  <p:nvPr/>
                </p:nvSpPr>
                <p:spPr bwMode="auto">
                  <a:xfrm>
                    <a:off x="606" y="3798"/>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19" name="Freeform 269"/>
                  <p:cNvSpPr>
                    <a:spLocks/>
                  </p:cNvSpPr>
                  <p:nvPr/>
                </p:nvSpPr>
                <p:spPr bwMode="auto">
                  <a:xfrm>
                    <a:off x="606" y="38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0" name="Freeform 270"/>
                  <p:cNvSpPr>
                    <a:spLocks/>
                  </p:cNvSpPr>
                  <p:nvPr/>
                </p:nvSpPr>
                <p:spPr bwMode="auto">
                  <a:xfrm>
                    <a:off x="610" y="3414"/>
                    <a:ext cx="4" cy="364"/>
                  </a:xfrm>
                  <a:custGeom>
                    <a:avLst/>
                    <a:gdLst/>
                    <a:ahLst/>
                    <a:cxnLst>
                      <a:cxn ang="0">
                        <a:pos x="0" y="0"/>
                      </a:cxn>
                      <a:cxn ang="0">
                        <a:pos x="0" y="364"/>
                      </a:cxn>
                      <a:cxn ang="0">
                        <a:pos x="4" y="360"/>
                      </a:cxn>
                      <a:cxn ang="0">
                        <a:pos x="4" y="0"/>
                      </a:cxn>
                      <a:cxn ang="0">
                        <a:pos x="0" y="0"/>
                      </a:cxn>
                    </a:cxnLst>
                    <a:rect l="0" t="0" r="r" b="b"/>
                    <a:pathLst>
                      <a:path w="4" h="364">
                        <a:moveTo>
                          <a:pt x="0" y="0"/>
                        </a:moveTo>
                        <a:lnTo>
                          <a:pt x="0" y="364"/>
                        </a:lnTo>
                        <a:lnTo>
                          <a:pt x="4" y="3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1" name="Freeform 271"/>
                  <p:cNvSpPr>
                    <a:spLocks/>
                  </p:cNvSpPr>
                  <p:nvPr/>
                </p:nvSpPr>
                <p:spPr bwMode="auto">
                  <a:xfrm>
                    <a:off x="610" y="3782"/>
                    <a:ext cx="4" cy="56"/>
                  </a:xfrm>
                  <a:custGeom>
                    <a:avLst/>
                    <a:gdLst/>
                    <a:ahLst/>
                    <a:cxnLst>
                      <a:cxn ang="0">
                        <a:pos x="0" y="0"/>
                      </a:cxn>
                      <a:cxn ang="0">
                        <a:pos x="0" y="52"/>
                      </a:cxn>
                      <a:cxn ang="0">
                        <a:pos x="4" y="56"/>
                      </a:cxn>
                      <a:cxn ang="0">
                        <a:pos x="4" y="0"/>
                      </a:cxn>
                      <a:cxn ang="0">
                        <a:pos x="0" y="0"/>
                      </a:cxn>
                    </a:cxnLst>
                    <a:rect l="0" t="0" r="r" b="b"/>
                    <a:pathLst>
                      <a:path w="4" h="56">
                        <a:moveTo>
                          <a:pt x="0" y="0"/>
                        </a:moveTo>
                        <a:lnTo>
                          <a:pt x="0" y="52"/>
                        </a:lnTo>
                        <a:lnTo>
                          <a:pt x="4" y="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2" name="Rectangle 272"/>
                  <p:cNvSpPr>
                    <a:spLocks noChangeArrowheads="1"/>
                  </p:cNvSpPr>
                  <p:nvPr/>
                </p:nvSpPr>
                <p:spPr bwMode="auto">
                  <a:xfrm>
                    <a:off x="614"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23" name="Freeform 273"/>
                  <p:cNvSpPr>
                    <a:spLocks/>
                  </p:cNvSpPr>
                  <p:nvPr/>
                </p:nvSpPr>
                <p:spPr bwMode="auto">
                  <a:xfrm>
                    <a:off x="614" y="377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4" name="Freeform 274"/>
                  <p:cNvSpPr>
                    <a:spLocks/>
                  </p:cNvSpPr>
                  <p:nvPr/>
                </p:nvSpPr>
                <p:spPr bwMode="auto">
                  <a:xfrm>
                    <a:off x="614" y="3414"/>
                    <a:ext cx="4" cy="360"/>
                  </a:xfrm>
                  <a:custGeom>
                    <a:avLst/>
                    <a:gdLst/>
                    <a:ahLst/>
                    <a:cxnLst>
                      <a:cxn ang="0">
                        <a:pos x="0" y="0"/>
                      </a:cxn>
                      <a:cxn ang="0">
                        <a:pos x="0" y="360"/>
                      </a:cxn>
                      <a:cxn ang="0">
                        <a:pos x="4" y="356"/>
                      </a:cxn>
                      <a:cxn ang="0">
                        <a:pos x="4" y="0"/>
                      </a:cxn>
                      <a:cxn ang="0">
                        <a:pos x="0" y="0"/>
                      </a:cxn>
                    </a:cxnLst>
                    <a:rect l="0" t="0" r="r" b="b"/>
                    <a:pathLst>
                      <a:path w="4" h="360">
                        <a:moveTo>
                          <a:pt x="0" y="0"/>
                        </a:moveTo>
                        <a:lnTo>
                          <a:pt x="0" y="360"/>
                        </a:lnTo>
                        <a:lnTo>
                          <a:pt x="4" y="3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5" name="Rectangle 275"/>
                  <p:cNvSpPr>
                    <a:spLocks noChangeArrowheads="1"/>
                  </p:cNvSpPr>
                  <p:nvPr/>
                </p:nvSpPr>
                <p:spPr bwMode="auto">
                  <a:xfrm>
                    <a:off x="618" y="382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26" name="Freeform 276"/>
                  <p:cNvSpPr>
                    <a:spLocks/>
                  </p:cNvSpPr>
                  <p:nvPr/>
                </p:nvSpPr>
                <p:spPr bwMode="auto">
                  <a:xfrm>
                    <a:off x="618" y="3414"/>
                    <a:ext cx="4" cy="412"/>
                  </a:xfrm>
                  <a:custGeom>
                    <a:avLst/>
                    <a:gdLst/>
                    <a:ahLst/>
                    <a:cxnLst>
                      <a:cxn ang="0">
                        <a:pos x="0" y="0"/>
                      </a:cxn>
                      <a:cxn ang="0">
                        <a:pos x="0" y="412"/>
                      </a:cxn>
                      <a:cxn ang="0">
                        <a:pos x="4" y="408"/>
                      </a:cxn>
                      <a:cxn ang="0">
                        <a:pos x="4" y="0"/>
                      </a:cxn>
                      <a:cxn ang="0">
                        <a:pos x="0" y="0"/>
                      </a:cxn>
                    </a:cxnLst>
                    <a:rect l="0" t="0" r="r" b="b"/>
                    <a:pathLst>
                      <a:path w="4" h="412">
                        <a:moveTo>
                          <a:pt x="0" y="0"/>
                        </a:moveTo>
                        <a:lnTo>
                          <a:pt x="0" y="412"/>
                        </a:lnTo>
                        <a:lnTo>
                          <a:pt x="4" y="40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7" name="Freeform 277"/>
                  <p:cNvSpPr>
                    <a:spLocks/>
                  </p:cNvSpPr>
                  <p:nvPr/>
                </p:nvSpPr>
                <p:spPr bwMode="auto">
                  <a:xfrm>
                    <a:off x="622" y="3410"/>
                    <a:ext cx="4" cy="412"/>
                  </a:xfrm>
                  <a:custGeom>
                    <a:avLst/>
                    <a:gdLst/>
                    <a:ahLst/>
                    <a:cxnLst>
                      <a:cxn ang="0">
                        <a:pos x="0" y="4"/>
                      </a:cxn>
                      <a:cxn ang="0">
                        <a:pos x="0" y="412"/>
                      </a:cxn>
                      <a:cxn ang="0">
                        <a:pos x="4" y="408"/>
                      </a:cxn>
                      <a:cxn ang="0">
                        <a:pos x="4" y="0"/>
                      </a:cxn>
                      <a:cxn ang="0">
                        <a:pos x="0" y="4"/>
                      </a:cxn>
                    </a:cxnLst>
                    <a:rect l="0" t="0" r="r" b="b"/>
                    <a:pathLst>
                      <a:path w="4" h="412">
                        <a:moveTo>
                          <a:pt x="0" y="4"/>
                        </a:moveTo>
                        <a:lnTo>
                          <a:pt x="0" y="412"/>
                        </a:lnTo>
                        <a:lnTo>
                          <a:pt x="4" y="40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8" name="Freeform 278"/>
                  <p:cNvSpPr>
                    <a:spLocks/>
                  </p:cNvSpPr>
                  <p:nvPr/>
                </p:nvSpPr>
                <p:spPr bwMode="auto">
                  <a:xfrm>
                    <a:off x="626" y="3406"/>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29" name="Freeform 279"/>
                  <p:cNvSpPr>
                    <a:spLocks/>
                  </p:cNvSpPr>
                  <p:nvPr/>
                </p:nvSpPr>
                <p:spPr bwMode="auto">
                  <a:xfrm>
                    <a:off x="630" y="3402"/>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0" name="Freeform 280"/>
                  <p:cNvSpPr>
                    <a:spLocks/>
                  </p:cNvSpPr>
                  <p:nvPr/>
                </p:nvSpPr>
                <p:spPr bwMode="auto">
                  <a:xfrm>
                    <a:off x="630" y="381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1" name="Freeform 281"/>
                  <p:cNvSpPr>
                    <a:spLocks/>
                  </p:cNvSpPr>
                  <p:nvPr/>
                </p:nvSpPr>
                <p:spPr bwMode="auto">
                  <a:xfrm>
                    <a:off x="634" y="339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2" name="Freeform 282"/>
                  <p:cNvSpPr>
                    <a:spLocks/>
                  </p:cNvSpPr>
                  <p:nvPr/>
                </p:nvSpPr>
                <p:spPr bwMode="auto">
                  <a:xfrm>
                    <a:off x="634" y="3402"/>
                    <a:ext cx="4" cy="412"/>
                  </a:xfrm>
                  <a:custGeom>
                    <a:avLst/>
                    <a:gdLst/>
                    <a:ahLst/>
                    <a:cxnLst>
                      <a:cxn ang="0">
                        <a:pos x="0" y="0"/>
                      </a:cxn>
                      <a:cxn ang="0">
                        <a:pos x="0" y="408"/>
                      </a:cxn>
                      <a:cxn ang="0">
                        <a:pos x="4" y="412"/>
                      </a:cxn>
                      <a:cxn ang="0">
                        <a:pos x="4" y="0"/>
                      </a:cxn>
                      <a:cxn ang="0">
                        <a:pos x="0" y="0"/>
                      </a:cxn>
                    </a:cxnLst>
                    <a:rect l="0" t="0" r="r" b="b"/>
                    <a:pathLst>
                      <a:path w="4" h="412">
                        <a:moveTo>
                          <a:pt x="0" y="0"/>
                        </a:moveTo>
                        <a:lnTo>
                          <a:pt x="0" y="408"/>
                        </a:lnTo>
                        <a:lnTo>
                          <a:pt x="4" y="4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3" name="Freeform 283"/>
                  <p:cNvSpPr>
                    <a:spLocks/>
                  </p:cNvSpPr>
                  <p:nvPr/>
                </p:nvSpPr>
                <p:spPr bwMode="auto">
                  <a:xfrm>
                    <a:off x="638" y="34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4" name="Freeform 284"/>
                  <p:cNvSpPr>
                    <a:spLocks/>
                  </p:cNvSpPr>
                  <p:nvPr/>
                </p:nvSpPr>
                <p:spPr bwMode="auto">
                  <a:xfrm>
                    <a:off x="638" y="34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5" name="Freeform 285"/>
                  <p:cNvSpPr>
                    <a:spLocks/>
                  </p:cNvSpPr>
                  <p:nvPr/>
                </p:nvSpPr>
                <p:spPr bwMode="auto">
                  <a:xfrm>
                    <a:off x="638" y="3414"/>
                    <a:ext cx="4" cy="396"/>
                  </a:xfrm>
                  <a:custGeom>
                    <a:avLst/>
                    <a:gdLst/>
                    <a:ahLst/>
                    <a:cxnLst>
                      <a:cxn ang="0">
                        <a:pos x="0" y="0"/>
                      </a:cxn>
                      <a:cxn ang="0">
                        <a:pos x="0" y="396"/>
                      </a:cxn>
                      <a:cxn ang="0">
                        <a:pos x="4" y="392"/>
                      </a:cxn>
                      <a:cxn ang="0">
                        <a:pos x="4" y="0"/>
                      </a:cxn>
                      <a:cxn ang="0">
                        <a:pos x="0" y="0"/>
                      </a:cxn>
                    </a:cxnLst>
                    <a:rect l="0" t="0" r="r" b="b"/>
                    <a:pathLst>
                      <a:path w="4" h="396">
                        <a:moveTo>
                          <a:pt x="0" y="0"/>
                        </a:moveTo>
                        <a:lnTo>
                          <a:pt x="0" y="396"/>
                        </a:lnTo>
                        <a:lnTo>
                          <a:pt x="4" y="3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6" name="Freeform 286"/>
                  <p:cNvSpPr>
                    <a:spLocks/>
                  </p:cNvSpPr>
                  <p:nvPr/>
                </p:nvSpPr>
                <p:spPr bwMode="auto">
                  <a:xfrm>
                    <a:off x="642" y="340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7" name="Rectangle 287"/>
                  <p:cNvSpPr>
                    <a:spLocks noChangeArrowheads="1"/>
                  </p:cNvSpPr>
                  <p:nvPr/>
                </p:nvSpPr>
                <p:spPr bwMode="auto">
                  <a:xfrm>
                    <a:off x="646" y="34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38" name="Freeform 288"/>
                  <p:cNvSpPr>
                    <a:spLocks/>
                  </p:cNvSpPr>
                  <p:nvPr/>
                </p:nvSpPr>
                <p:spPr bwMode="auto">
                  <a:xfrm>
                    <a:off x="642" y="3414"/>
                    <a:ext cx="4" cy="392"/>
                  </a:xfrm>
                  <a:custGeom>
                    <a:avLst/>
                    <a:gdLst/>
                    <a:ahLst/>
                    <a:cxnLst>
                      <a:cxn ang="0">
                        <a:pos x="0" y="4"/>
                      </a:cxn>
                      <a:cxn ang="0">
                        <a:pos x="0" y="388"/>
                      </a:cxn>
                      <a:cxn ang="0">
                        <a:pos x="4" y="392"/>
                      </a:cxn>
                      <a:cxn ang="0">
                        <a:pos x="4" y="0"/>
                      </a:cxn>
                      <a:cxn ang="0">
                        <a:pos x="0" y="4"/>
                      </a:cxn>
                    </a:cxnLst>
                    <a:rect l="0" t="0" r="r" b="b"/>
                    <a:pathLst>
                      <a:path w="4" h="392">
                        <a:moveTo>
                          <a:pt x="0" y="4"/>
                        </a:moveTo>
                        <a:lnTo>
                          <a:pt x="0" y="388"/>
                        </a:lnTo>
                        <a:lnTo>
                          <a:pt x="4" y="39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39" name="Rectangle 289"/>
                  <p:cNvSpPr>
                    <a:spLocks noChangeArrowheads="1"/>
                  </p:cNvSpPr>
                  <p:nvPr/>
                </p:nvSpPr>
                <p:spPr bwMode="auto">
                  <a:xfrm>
                    <a:off x="646" y="3410"/>
                    <a:ext cx="4" cy="3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40" name="Rectangle 290"/>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41" name="Rectangle 291"/>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42" name="Freeform 292"/>
                  <p:cNvSpPr>
                    <a:spLocks/>
                  </p:cNvSpPr>
                  <p:nvPr/>
                </p:nvSpPr>
                <p:spPr bwMode="auto">
                  <a:xfrm>
                    <a:off x="650" y="3406"/>
                    <a:ext cx="4" cy="396"/>
                  </a:xfrm>
                  <a:custGeom>
                    <a:avLst/>
                    <a:gdLst/>
                    <a:ahLst/>
                    <a:cxnLst>
                      <a:cxn ang="0">
                        <a:pos x="0" y="0"/>
                      </a:cxn>
                      <a:cxn ang="0">
                        <a:pos x="0" y="396"/>
                      </a:cxn>
                      <a:cxn ang="0">
                        <a:pos x="4" y="396"/>
                      </a:cxn>
                      <a:cxn ang="0">
                        <a:pos x="4" y="4"/>
                      </a:cxn>
                      <a:cxn ang="0">
                        <a:pos x="0" y="0"/>
                      </a:cxn>
                    </a:cxnLst>
                    <a:rect l="0" t="0" r="r" b="b"/>
                    <a:pathLst>
                      <a:path w="4" h="396">
                        <a:moveTo>
                          <a:pt x="0" y="0"/>
                        </a:moveTo>
                        <a:lnTo>
                          <a:pt x="0" y="396"/>
                        </a:lnTo>
                        <a:lnTo>
                          <a:pt x="4" y="39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43" name="Freeform 293"/>
                  <p:cNvSpPr>
                    <a:spLocks/>
                  </p:cNvSpPr>
                  <p:nvPr/>
                </p:nvSpPr>
                <p:spPr bwMode="auto">
                  <a:xfrm>
                    <a:off x="650" y="3818"/>
                    <a:ext cx="4" cy="20"/>
                  </a:xfrm>
                  <a:custGeom>
                    <a:avLst/>
                    <a:gdLst/>
                    <a:ahLst/>
                    <a:cxnLst>
                      <a:cxn ang="0">
                        <a:pos x="0" y="0"/>
                      </a:cxn>
                      <a:cxn ang="0">
                        <a:pos x="0" y="16"/>
                      </a:cxn>
                      <a:cxn ang="0">
                        <a:pos x="4" y="20"/>
                      </a:cxn>
                      <a:cxn ang="0">
                        <a:pos x="4" y="0"/>
                      </a:cxn>
                      <a:cxn ang="0">
                        <a:pos x="0" y="0"/>
                      </a:cxn>
                    </a:cxnLst>
                    <a:rect l="0" t="0" r="r" b="b"/>
                    <a:pathLst>
                      <a:path w="4" h="20">
                        <a:moveTo>
                          <a:pt x="0" y="0"/>
                        </a:moveTo>
                        <a:lnTo>
                          <a:pt x="0" y="16"/>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44" name="Freeform 294"/>
                  <p:cNvSpPr>
                    <a:spLocks/>
                  </p:cNvSpPr>
                  <p:nvPr/>
                </p:nvSpPr>
                <p:spPr bwMode="auto">
                  <a:xfrm>
                    <a:off x="654" y="3414"/>
                    <a:ext cx="4" cy="380"/>
                  </a:xfrm>
                  <a:custGeom>
                    <a:avLst/>
                    <a:gdLst/>
                    <a:ahLst/>
                    <a:cxnLst>
                      <a:cxn ang="0">
                        <a:pos x="0" y="0"/>
                      </a:cxn>
                      <a:cxn ang="0">
                        <a:pos x="0" y="380"/>
                      </a:cxn>
                      <a:cxn ang="0">
                        <a:pos x="4" y="380"/>
                      </a:cxn>
                      <a:cxn ang="0">
                        <a:pos x="4" y="4"/>
                      </a:cxn>
                      <a:cxn ang="0">
                        <a:pos x="0" y="0"/>
                      </a:cxn>
                    </a:cxnLst>
                    <a:rect l="0" t="0" r="r" b="b"/>
                    <a:pathLst>
                      <a:path w="4" h="380">
                        <a:moveTo>
                          <a:pt x="0" y="0"/>
                        </a:moveTo>
                        <a:lnTo>
                          <a:pt x="0" y="380"/>
                        </a:lnTo>
                        <a:lnTo>
                          <a:pt x="4" y="38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45" name="Freeform 295"/>
                  <p:cNvSpPr>
                    <a:spLocks/>
                  </p:cNvSpPr>
                  <p:nvPr/>
                </p:nvSpPr>
                <p:spPr bwMode="auto">
                  <a:xfrm>
                    <a:off x="654" y="379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46" name="Freeform 296"/>
                  <p:cNvSpPr>
                    <a:spLocks/>
                  </p:cNvSpPr>
                  <p:nvPr/>
                </p:nvSpPr>
                <p:spPr bwMode="auto">
                  <a:xfrm>
                    <a:off x="654" y="383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47" name="Rectangle 297"/>
                  <p:cNvSpPr>
                    <a:spLocks noChangeArrowheads="1"/>
                  </p:cNvSpPr>
                  <p:nvPr/>
                </p:nvSpPr>
                <p:spPr bwMode="auto">
                  <a:xfrm>
                    <a:off x="654" y="38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48" name="Freeform 298"/>
                  <p:cNvSpPr>
                    <a:spLocks/>
                  </p:cNvSpPr>
                  <p:nvPr/>
                </p:nvSpPr>
                <p:spPr bwMode="auto">
                  <a:xfrm>
                    <a:off x="658" y="3414"/>
                    <a:ext cx="4" cy="348"/>
                  </a:xfrm>
                  <a:custGeom>
                    <a:avLst/>
                    <a:gdLst/>
                    <a:ahLst/>
                    <a:cxnLst>
                      <a:cxn ang="0">
                        <a:pos x="0" y="4"/>
                      </a:cxn>
                      <a:cxn ang="0">
                        <a:pos x="0" y="348"/>
                      </a:cxn>
                      <a:cxn ang="0">
                        <a:pos x="4" y="348"/>
                      </a:cxn>
                      <a:cxn ang="0">
                        <a:pos x="4" y="0"/>
                      </a:cxn>
                      <a:cxn ang="0">
                        <a:pos x="0" y="4"/>
                      </a:cxn>
                    </a:cxnLst>
                    <a:rect l="0" t="0" r="r" b="b"/>
                    <a:pathLst>
                      <a:path w="4" h="348">
                        <a:moveTo>
                          <a:pt x="0" y="4"/>
                        </a:moveTo>
                        <a:lnTo>
                          <a:pt x="0" y="348"/>
                        </a:lnTo>
                        <a:lnTo>
                          <a:pt x="4" y="3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49" name="Rectangle 299"/>
                  <p:cNvSpPr>
                    <a:spLocks noChangeArrowheads="1"/>
                  </p:cNvSpPr>
                  <p:nvPr/>
                </p:nvSpPr>
                <p:spPr bwMode="auto">
                  <a:xfrm>
                    <a:off x="654" y="379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50" name="Freeform 300"/>
                  <p:cNvSpPr>
                    <a:spLocks/>
                  </p:cNvSpPr>
                  <p:nvPr/>
                </p:nvSpPr>
                <p:spPr bwMode="auto">
                  <a:xfrm>
                    <a:off x="658" y="379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51" name="Rectangle 301"/>
                  <p:cNvSpPr>
                    <a:spLocks noChangeArrowheads="1"/>
                  </p:cNvSpPr>
                  <p:nvPr/>
                </p:nvSpPr>
                <p:spPr bwMode="auto">
                  <a:xfrm>
                    <a:off x="658"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52" name="Rectangle 302"/>
                  <p:cNvSpPr>
                    <a:spLocks noChangeArrowheads="1"/>
                  </p:cNvSpPr>
                  <p:nvPr/>
                </p:nvSpPr>
                <p:spPr bwMode="auto">
                  <a:xfrm>
                    <a:off x="654" y="38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53" name="Rectangle 303"/>
                  <p:cNvSpPr>
                    <a:spLocks noChangeArrowheads="1"/>
                  </p:cNvSpPr>
                  <p:nvPr/>
                </p:nvSpPr>
                <p:spPr bwMode="auto">
                  <a:xfrm>
                    <a:off x="658" y="38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54" name="Freeform 304"/>
                  <p:cNvSpPr>
                    <a:spLocks/>
                  </p:cNvSpPr>
                  <p:nvPr/>
                </p:nvSpPr>
                <p:spPr bwMode="auto">
                  <a:xfrm>
                    <a:off x="658" y="3830"/>
                    <a:ext cx="4" cy="8"/>
                  </a:xfrm>
                  <a:custGeom>
                    <a:avLst/>
                    <a:gdLst/>
                    <a:ahLst/>
                    <a:cxnLst>
                      <a:cxn ang="0">
                        <a:pos x="0" y="4"/>
                      </a:cxn>
                      <a:cxn ang="0">
                        <a:pos x="0" y="8"/>
                      </a:cxn>
                      <a:cxn ang="0">
                        <a:pos x="4" y="0"/>
                      </a:cxn>
                      <a:cxn ang="0">
                        <a:pos x="4" y="0"/>
                      </a:cxn>
                      <a:cxn ang="0">
                        <a:pos x="0" y="4"/>
                      </a:cxn>
                    </a:cxnLst>
                    <a:rect l="0" t="0" r="r" b="b"/>
                    <a:pathLst>
                      <a:path w="4" h="8">
                        <a:moveTo>
                          <a:pt x="0" y="4"/>
                        </a:moveTo>
                        <a:lnTo>
                          <a:pt x="0" y="8"/>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55" name="Freeform 305"/>
                  <p:cNvSpPr>
                    <a:spLocks/>
                  </p:cNvSpPr>
                  <p:nvPr/>
                </p:nvSpPr>
                <p:spPr bwMode="auto">
                  <a:xfrm>
                    <a:off x="658" y="376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56" name="Rectangle 306"/>
                  <p:cNvSpPr>
                    <a:spLocks noChangeArrowheads="1"/>
                  </p:cNvSpPr>
                  <p:nvPr/>
                </p:nvSpPr>
                <p:spPr bwMode="auto">
                  <a:xfrm>
                    <a:off x="662"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57" name="Freeform 307"/>
                  <p:cNvSpPr>
                    <a:spLocks/>
                  </p:cNvSpPr>
                  <p:nvPr/>
                </p:nvSpPr>
                <p:spPr bwMode="auto">
                  <a:xfrm>
                    <a:off x="658" y="377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58" name="Rectangle 308"/>
                  <p:cNvSpPr>
                    <a:spLocks noChangeArrowheads="1"/>
                  </p:cNvSpPr>
                  <p:nvPr/>
                </p:nvSpPr>
                <p:spPr bwMode="auto">
                  <a:xfrm>
                    <a:off x="662" y="377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59" name="Freeform 309"/>
                  <p:cNvSpPr>
                    <a:spLocks/>
                  </p:cNvSpPr>
                  <p:nvPr/>
                </p:nvSpPr>
                <p:spPr bwMode="auto">
                  <a:xfrm>
                    <a:off x="662" y="380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0" name="Freeform 310"/>
                  <p:cNvSpPr>
                    <a:spLocks/>
                  </p:cNvSpPr>
                  <p:nvPr/>
                </p:nvSpPr>
                <p:spPr bwMode="auto">
                  <a:xfrm>
                    <a:off x="662" y="381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1" name="Freeform 311"/>
                  <p:cNvSpPr>
                    <a:spLocks/>
                  </p:cNvSpPr>
                  <p:nvPr/>
                </p:nvSpPr>
                <p:spPr bwMode="auto">
                  <a:xfrm>
                    <a:off x="662"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2" name="Freeform 312"/>
                  <p:cNvSpPr>
                    <a:spLocks/>
                  </p:cNvSpPr>
                  <p:nvPr/>
                </p:nvSpPr>
                <p:spPr bwMode="auto">
                  <a:xfrm>
                    <a:off x="662" y="382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3" name="Freeform 313"/>
                  <p:cNvSpPr>
                    <a:spLocks/>
                  </p:cNvSpPr>
                  <p:nvPr/>
                </p:nvSpPr>
                <p:spPr bwMode="auto">
                  <a:xfrm>
                    <a:off x="662"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4" name="Freeform 314"/>
                  <p:cNvSpPr>
                    <a:spLocks/>
                  </p:cNvSpPr>
                  <p:nvPr/>
                </p:nvSpPr>
                <p:spPr bwMode="auto">
                  <a:xfrm>
                    <a:off x="658" y="383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5" name="Freeform 315"/>
                  <p:cNvSpPr>
                    <a:spLocks/>
                  </p:cNvSpPr>
                  <p:nvPr/>
                </p:nvSpPr>
                <p:spPr bwMode="auto">
                  <a:xfrm>
                    <a:off x="662" y="383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6" name="Rectangle 316"/>
                  <p:cNvSpPr>
                    <a:spLocks noChangeArrowheads="1"/>
                  </p:cNvSpPr>
                  <p:nvPr/>
                </p:nvSpPr>
                <p:spPr bwMode="auto">
                  <a:xfrm>
                    <a:off x="662" y="3414"/>
                    <a:ext cx="4" cy="3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67" name="Rectangle 317"/>
                  <p:cNvSpPr>
                    <a:spLocks noChangeArrowheads="1"/>
                  </p:cNvSpPr>
                  <p:nvPr/>
                </p:nvSpPr>
                <p:spPr bwMode="auto">
                  <a:xfrm>
                    <a:off x="666" y="3414"/>
                    <a:ext cx="4" cy="3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68" name="Freeform 318"/>
                  <p:cNvSpPr>
                    <a:spLocks/>
                  </p:cNvSpPr>
                  <p:nvPr/>
                </p:nvSpPr>
                <p:spPr bwMode="auto">
                  <a:xfrm>
                    <a:off x="666"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69" name="Freeform 319"/>
                  <p:cNvSpPr>
                    <a:spLocks/>
                  </p:cNvSpPr>
                  <p:nvPr/>
                </p:nvSpPr>
                <p:spPr bwMode="auto">
                  <a:xfrm>
                    <a:off x="666" y="3806"/>
                    <a:ext cx="4" cy="28"/>
                  </a:xfrm>
                  <a:custGeom>
                    <a:avLst/>
                    <a:gdLst/>
                    <a:ahLst/>
                    <a:cxnLst>
                      <a:cxn ang="0">
                        <a:pos x="0" y="0"/>
                      </a:cxn>
                      <a:cxn ang="0">
                        <a:pos x="0" y="28"/>
                      </a:cxn>
                      <a:cxn ang="0">
                        <a:pos x="4" y="28"/>
                      </a:cxn>
                      <a:cxn ang="0">
                        <a:pos x="4" y="8"/>
                      </a:cxn>
                      <a:cxn ang="0">
                        <a:pos x="0" y="0"/>
                      </a:cxn>
                    </a:cxnLst>
                    <a:rect l="0" t="0" r="r" b="b"/>
                    <a:pathLst>
                      <a:path w="4" h="28">
                        <a:moveTo>
                          <a:pt x="0" y="0"/>
                        </a:moveTo>
                        <a:lnTo>
                          <a:pt x="0" y="28"/>
                        </a:lnTo>
                        <a:lnTo>
                          <a:pt x="4" y="2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70" name="Freeform 320"/>
                  <p:cNvSpPr>
                    <a:spLocks/>
                  </p:cNvSpPr>
                  <p:nvPr/>
                </p:nvSpPr>
                <p:spPr bwMode="auto">
                  <a:xfrm>
                    <a:off x="670" y="3414"/>
                    <a:ext cx="4" cy="336"/>
                  </a:xfrm>
                  <a:custGeom>
                    <a:avLst/>
                    <a:gdLst/>
                    <a:ahLst/>
                    <a:cxnLst>
                      <a:cxn ang="0">
                        <a:pos x="0" y="0"/>
                      </a:cxn>
                      <a:cxn ang="0">
                        <a:pos x="0" y="336"/>
                      </a:cxn>
                      <a:cxn ang="0">
                        <a:pos x="4" y="332"/>
                      </a:cxn>
                      <a:cxn ang="0">
                        <a:pos x="4" y="0"/>
                      </a:cxn>
                      <a:cxn ang="0">
                        <a:pos x="0" y="0"/>
                      </a:cxn>
                    </a:cxnLst>
                    <a:rect l="0" t="0" r="r" b="b"/>
                    <a:pathLst>
                      <a:path w="4" h="336">
                        <a:moveTo>
                          <a:pt x="0" y="0"/>
                        </a:moveTo>
                        <a:lnTo>
                          <a:pt x="0" y="336"/>
                        </a:lnTo>
                        <a:lnTo>
                          <a:pt x="4" y="3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71" name="Rectangle 321"/>
                  <p:cNvSpPr>
                    <a:spLocks noChangeArrowheads="1"/>
                  </p:cNvSpPr>
                  <p:nvPr/>
                </p:nvSpPr>
                <p:spPr bwMode="auto">
                  <a:xfrm>
                    <a:off x="670"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72" name="Rectangle 322"/>
                  <p:cNvSpPr>
                    <a:spLocks noChangeArrowheads="1"/>
                  </p:cNvSpPr>
                  <p:nvPr/>
                </p:nvSpPr>
                <p:spPr bwMode="auto">
                  <a:xfrm>
                    <a:off x="670"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73" name="Freeform 323"/>
                  <p:cNvSpPr>
                    <a:spLocks/>
                  </p:cNvSpPr>
                  <p:nvPr/>
                </p:nvSpPr>
                <p:spPr bwMode="auto">
                  <a:xfrm>
                    <a:off x="674" y="3414"/>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74" name="Freeform 324"/>
                  <p:cNvSpPr>
                    <a:spLocks/>
                  </p:cNvSpPr>
                  <p:nvPr/>
                </p:nvSpPr>
                <p:spPr bwMode="auto">
                  <a:xfrm>
                    <a:off x="674" y="379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75" name="Freeform 325"/>
                  <p:cNvSpPr>
                    <a:spLocks/>
                  </p:cNvSpPr>
                  <p:nvPr/>
                </p:nvSpPr>
                <p:spPr bwMode="auto">
                  <a:xfrm>
                    <a:off x="670" y="3810"/>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76" name="Rectangle 326"/>
                  <p:cNvSpPr>
                    <a:spLocks noChangeArrowheads="1"/>
                  </p:cNvSpPr>
                  <p:nvPr/>
                </p:nvSpPr>
                <p:spPr bwMode="auto">
                  <a:xfrm>
                    <a:off x="674" y="380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77" name="Rectangle 327"/>
                  <p:cNvSpPr>
                    <a:spLocks noChangeArrowheads="1"/>
                  </p:cNvSpPr>
                  <p:nvPr/>
                </p:nvSpPr>
                <p:spPr bwMode="auto">
                  <a:xfrm>
                    <a:off x="674"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78" name="Freeform 328"/>
                  <p:cNvSpPr>
                    <a:spLocks/>
                  </p:cNvSpPr>
                  <p:nvPr/>
                </p:nvSpPr>
                <p:spPr bwMode="auto">
                  <a:xfrm>
                    <a:off x="674" y="34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79" name="Freeform 329"/>
                  <p:cNvSpPr>
                    <a:spLocks/>
                  </p:cNvSpPr>
                  <p:nvPr/>
                </p:nvSpPr>
                <p:spPr bwMode="auto">
                  <a:xfrm>
                    <a:off x="674" y="3422"/>
                    <a:ext cx="4" cy="312"/>
                  </a:xfrm>
                  <a:custGeom>
                    <a:avLst/>
                    <a:gdLst/>
                    <a:ahLst/>
                    <a:cxnLst>
                      <a:cxn ang="0">
                        <a:pos x="0" y="4"/>
                      </a:cxn>
                      <a:cxn ang="0">
                        <a:pos x="0" y="312"/>
                      </a:cxn>
                      <a:cxn ang="0">
                        <a:pos x="4" y="312"/>
                      </a:cxn>
                      <a:cxn ang="0">
                        <a:pos x="4" y="0"/>
                      </a:cxn>
                      <a:cxn ang="0">
                        <a:pos x="0" y="4"/>
                      </a:cxn>
                    </a:cxnLst>
                    <a:rect l="0" t="0" r="r" b="b"/>
                    <a:pathLst>
                      <a:path w="4" h="312">
                        <a:moveTo>
                          <a:pt x="0" y="4"/>
                        </a:moveTo>
                        <a:lnTo>
                          <a:pt x="0" y="312"/>
                        </a:lnTo>
                        <a:lnTo>
                          <a:pt x="4" y="3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80" name="Rectangle 330"/>
                  <p:cNvSpPr>
                    <a:spLocks noChangeArrowheads="1"/>
                  </p:cNvSpPr>
                  <p:nvPr/>
                </p:nvSpPr>
                <p:spPr bwMode="auto">
                  <a:xfrm>
                    <a:off x="678" y="342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81" name="Freeform 331"/>
                  <p:cNvSpPr>
                    <a:spLocks/>
                  </p:cNvSpPr>
                  <p:nvPr/>
                </p:nvSpPr>
                <p:spPr bwMode="auto">
                  <a:xfrm>
                    <a:off x="678" y="3422"/>
                    <a:ext cx="4" cy="316"/>
                  </a:xfrm>
                  <a:custGeom>
                    <a:avLst/>
                    <a:gdLst/>
                    <a:ahLst/>
                    <a:cxnLst>
                      <a:cxn ang="0">
                        <a:pos x="0" y="0"/>
                      </a:cxn>
                      <a:cxn ang="0">
                        <a:pos x="0" y="312"/>
                      </a:cxn>
                      <a:cxn ang="0">
                        <a:pos x="4" y="316"/>
                      </a:cxn>
                      <a:cxn ang="0">
                        <a:pos x="4" y="0"/>
                      </a:cxn>
                      <a:cxn ang="0">
                        <a:pos x="0" y="0"/>
                      </a:cxn>
                    </a:cxnLst>
                    <a:rect l="0" t="0" r="r" b="b"/>
                    <a:pathLst>
                      <a:path w="4" h="316">
                        <a:moveTo>
                          <a:pt x="0" y="0"/>
                        </a:moveTo>
                        <a:lnTo>
                          <a:pt x="0" y="312"/>
                        </a:lnTo>
                        <a:lnTo>
                          <a:pt x="4" y="3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82" name="Rectangle 332"/>
                  <p:cNvSpPr>
                    <a:spLocks noChangeArrowheads="1"/>
                  </p:cNvSpPr>
                  <p:nvPr/>
                </p:nvSpPr>
                <p:spPr bwMode="auto">
                  <a:xfrm>
                    <a:off x="674" y="37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83" name="Freeform 333"/>
                  <p:cNvSpPr>
                    <a:spLocks/>
                  </p:cNvSpPr>
                  <p:nvPr/>
                </p:nvSpPr>
                <p:spPr bwMode="auto">
                  <a:xfrm>
                    <a:off x="678" y="373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84" name="Freeform 334"/>
                  <p:cNvSpPr>
                    <a:spLocks/>
                  </p:cNvSpPr>
                  <p:nvPr/>
                </p:nvSpPr>
                <p:spPr bwMode="auto">
                  <a:xfrm>
                    <a:off x="678" y="37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85" name="Freeform 335"/>
                  <p:cNvSpPr>
                    <a:spLocks/>
                  </p:cNvSpPr>
                  <p:nvPr/>
                </p:nvSpPr>
                <p:spPr bwMode="auto">
                  <a:xfrm>
                    <a:off x="674" y="379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86" name="Freeform 336"/>
                  <p:cNvSpPr>
                    <a:spLocks/>
                  </p:cNvSpPr>
                  <p:nvPr/>
                </p:nvSpPr>
                <p:spPr bwMode="auto">
                  <a:xfrm>
                    <a:off x="678" y="3794"/>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87" name="Rectangle 337"/>
                  <p:cNvSpPr>
                    <a:spLocks noChangeArrowheads="1"/>
                  </p:cNvSpPr>
                  <p:nvPr/>
                </p:nvSpPr>
                <p:spPr bwMode="auto">
                  <a:xfrm>
                    <a:off x="678" y="382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88" name="Rectangle 338"/>
                  <p:cNvSpPr>
                    <a:spLocks noChangeArrowheads="1"/>
                  </p:cNvSpPr>
                  <p:nvPr/>
                </p:nvSpPr>
                <p:spPr bwMode="auto">
                  <a:xfrm>
                    <a:off x="6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89" name="Freeform 339"/>
                  <p:cNvSpPr>
                    <a:spLocks/>
                  </p:cNvSpPr>
                  <p:nvPr/>
                </p:nvSpPr>
                <p:spPr bwMode="auto">
                  <a:xfrm>
                    <a:off x="678" y="381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0" name="Freeform 340"/>
                  <p:cNvSpPr>
                    <a:spLocks/>
                  </p:cNvSpPr>
                  <p:nvPr/>
                </p:nvSpPr>
                <p:spPr bwMode="auto">
                  <a:xfrm>
                    <a:off x="682" y="38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1" name="Freeform 341"/>
                  <p:cNvSpPr>
                    <a:spLocks/>
                  </p:cNvSpPr>
                  <p:nvPr/>
                </p:nvSpPr>
                <p:spPr bwMode="auto">
                  <a:xfrm>
                    <a:off x="682" y="3426"/>
                    <a:ext cx="4" cy="312"/>
                  </a:xfrm>
                  <a:custGeom>
                    <a:avLst/>
                    <a:gdLst/>
                    <a:ahLst/>
                    <a:cxnLst>
                      <a:cxn ang="0">
                        <a:pos x="0" y="0"/>
                      </a:cxn>
                      <a:cxn ang="0">
                        <a:pos x="0" y="312"/>
                      </a:cxn>
                      <a:cxn ang="0">
                        <a:pos x="4" y="308"/>
                      </a:cxn>
                      <a:cxn ang="0">
                        <a:pos x="4" y="4"/>
                      </a:cxn>
                      <a:cxn ang="0">
                        <a:pos x="0" y="0"/>
                      </a:cxn>
                    </a:cxnLst>
                    <a:rect l="0" t="0" r="r" b="b"/>
                    <a:pathLst>
                      <a:path w="4" h="312">
                        <a:moveTo>
                          <a:pt x="0" y="0"/>
                        </a:moveTo>
                        <a:lnTo>
                          <a:pt x="0" y="312"/>
                        </a:lnTo>
                        <a:lnTo>
                          <a:pt x="4" y="30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2" name="Freeform 342"/>
                  <p:cNvSpPr>
                    <a:spLocks/>
                  </p:cNvSpPr>
                  <p:nvPr/>
                </p:nvSpPr>
                <p:spPr bwMode="auto">
                  <a:xfrm>
                    <a:off x="686" y="3430"/>
                    <a:ext cx="4" cy="300"/>
                  </a:xfrm>
                  <a:custGeom>
                    <a:avLst/>
                    <a:gdLst/>
                    <a:ahLst/>
                    <a:cxnLst>
                      <a:cxn ang="0">
                        <a:pos x="0" y="0"/>
                      </a:cxn>
                      <a:cxn ang="0">
                        <a:pos x="0" y="300"/>
                      </a:cxn>
                      <a:cxn ang="0">
                        <a:pos x="4" y="292"/>
                      </a:cxn>
                      <a:cxn ang="0">
                        <a:pos x="4" y="0"/>
                      </a:cxn>
                      <a:cxn ang="0">
                        <a:pos x="0" y="0"/>
                      </a:cxn>
                    </a:cxnLst>
                    <a:rect l="0" t="0" r="r" b="b"/>
                    <a:pathLst>
                      <a:path w="4" h="300">
                        <a:moveTo>
                          <a:pt x="0" y="0"/>
                        </a:moveTo>
                        <a:lnTo>
                          <a:pt x="0" y="300"/>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3" name="Freeform 343"/>
                  <p:cNvSpPr>
                    <a:spLocks/>
                  </p:cNvSpPr>
                  <p:nvPr/>
                </p:nvSpPr>
                <p:spPr bwMode="auto">
                  <a:xfrm>
                    <a:off x="686" y="379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4" name="Freeform 344"/>
                  <p:cNvSpPr>
                    <a:spLocks/>
                  </p:cNvSpPr>
                  <p:nvPr/>
                </p:nvSpPr>
                <p:spPr bwMode="auto">
                  <a:xfrm>
                    <a:off x="682" y="379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5" name="Freeform 345"/>
                  <p:cNvSpPr>
                    <a:spLocks/>
                  </p:cNvSpPr>
                  <p:nvPr/>
                </p:nvSpPr>
                <p:spPr bwMode="auto">
                  <a:xfrm>
                    <a:off x="686" y="379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6" name="Freeform 346"/>
                  <p:cNvSpPr>
                    <a:spLocks/>
                  </p:cNvSpPr>
                  <p:nvPr/>
                </p:nvSpPr>
                <p:spPr bwMode="auto">
                  <a:xfrm>
                    <a:off x="686" y="38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7" name="Rectangle 347"/>
                  <p:cNvSpPr>
                    <a:spLocks noChangeArrowheads="1"/>
                  </p:cNvSpPr>
                  <p:nvPr/>
                </p:nvSpPr>
                <p:spPr bwMode="auto">
                  <a:xfrm>
                    <a:off x="690" y="3426"/>
                    <a:ext cx="4" cy="2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998" name="Freeform 348"/>
                  <p:cNvSpPr>
                    <a:spLocks/>
                  </p:cNvSpPr>
                  <p:nvPr/>
                </p:nvSpPr>
                <p:spPr bwMode="auto">
                  <a:xfrm>
                    <a:off x="690" y="376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999" name="Freeform 349"/>
                  <p:cNvSpPr>
                    <a:spLocks/>
                  </p:cNvSpPr>
                  <p:nvPr/>
                </p:nvSpPr>
                <p:spPr bwMode="auto">
                  <a:xfrm>
                    <a:off x="690" y="379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00" name="Freeform 350"/>
                  <p:cNvSpPr>
                    <a:spLocks/>
                  </p:cNvSpPr>
                  <p:nvPr/>
                </p:nvSpPr>
                <p:spPr bwMode="auto">
                  <a:xfrm>
                    <a:off x="694" y="3426"/>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01" name="Rectangle 351"/>
                  <p:cNvSpPr>
                    <a:spLocks noChangeArrowheads="1"/>
                  </p:cNvSpPr>
                  <p:nvPr/>
                </p:nvSpPr>
                <p:spPr bwMode="auto">
                  <a:xfrm>
                    <a:off x="698" y="3426"/>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002" name="Freeform 352"/>
                  <p:cNvSpPr>
                    <a:spLocks/>
                  </p:cNvSpPr>
                  <p:nvPr/>
                </p:nvSpPr>
                <p:spPr bwMode="auto">
                  <a:xfrm>
                    <a:off x="694" y="373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03" name="Rectangle 353"/>
                  <p:cNvSpPr>
                    <a:spLocks noChangeArrowheads="1"/>
                  </p:cNvSpPr>
                  <p:nvPr/>
                </p:nvSpPr>
                <p:spPr bwMode="auto">
                  <a:xfrm>
                    <a:off x="698" y="37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004" name="Freeform 354"/>
                  <p:cNvSpPr>
                    <a:spLocks/>
                  </p:cNvSpPr>
                  <p:nvPr/>
                </p:nvSpPr>
                <p:spPr bwMode="auto">
                  <a:xfrm>
                    <a:off x="698" y="37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05" name="Freeform 355"/>
                  <p:cNvSpPr>
                    <a:spLocks/>
                  </p:cNvSpPr>
                  <p:nvPr/>
                </p:nvSpPr>
                <p:spPr bwMode="auto">
                  <a:xfrm>
                    <a:off x="694" y="3758"/>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06" name="Rectangle 356"/>
                  <p:cNvSpPr>
                    <a:spLocks noChangeArrowheads="1"/>
                  </p:cNvSpPr>
                  <p:nvPr/>
                </p:nvSpPr>
                <p:spPr bwMode="auto">
                  <a:xfrm>
                    <a:off x="698"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007" name="Freeform 357"/>
                  <p:cNvSpPr>
                    <a:spLocks/>
                  </p:cNvSpPr>
                  <p:nvPr/>
                </p:nvSpPr>
                <p:spPr bwMode="auto">
                  <a:xfrm>
                    <a:off x="702" y="3422"/>
                    <a:ext cx="4" cy="288"/>
                  </a:xfrm>
                  <a:custGeom>
                    <a:avLst/>
                    <a:gdLst/>
                    <a:ahLst/>
                    <a:cxnLst>
                      <a:cxn ang="0">
                        <a:pos x="0" y="4"/>
                      </a:cxn>
                      <a:cxn ang="0">
                        <a:pos x="0" y="288"/>
                      </a:cxn>
                      <a:cxn ang="0">
                        <a:pos x="4" y="284"/>
                      </a:cxn>
                      <a:cxn ang="0">
                        <a:pos x="4" y="0"/>
                      </a:cxn>
                      <a:cxn ang="0">
                        <a:pos x="0" y="4"/>
                      </a:cxn>
                    </a:cxnLst>
                    <a:rect l="0" t="0" r="r" b="b"/>
                    <a:pathLst>
                      <a:path w="4" h="288">
                        <a:moveTo>
                          <a:pt x="0" y="4"/>
                        </a:moveTo>
                        <a:lnTo>
                          <a:pt x="0" y="288"/>
                        </a:lnTo>
                        <a:lnTo>
                          <a:pt x="4" y="28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08" name="Freeform 358"/>
                  <p:cNvSpPr>
                    <a:spLocks/>
                  </p:cNvSpPr>
                  <p:nvPr/>
                </p:nvSpPr>
                <p:spPr bwMode="auto">
                  <a:xfrm>
                    <a:off x="698" y="371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09" name="Freeform 359"/>
                  <p:cNvSpPr>
                    <a:spLocks/>
                  </p:cNvSpPr>
                  <p:nvPr/>
                </p:nvSpPr>
                <p:spPr bwMode="auto">
                  <a:xfrm>
                    <a:off x="698" y="3730"/>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10" name="Rectangle 360"/>
                  <p:cNvSpPr>
                    <a:spLocks noChangeArrowheads="1"/>
                  </p:cNvSpPr>
                  <p:nvPr/>
                </p:nvSpPr>
                <p:spPr bwMode="auto">
                  <a:xfrm>
                    <a:off x="702" y="3718"/>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011" name="Freeform 361"/>
                  <p:cNvSpPr>
                    <a:spLocks/>
                  </p:cNvSpPr>
                  <p:nvPr/>
                </p:nvSpPr>
                <p:spPr bwMode="auto">
                  <a:xfrm>
                    <a:off x="702" y="3750"/>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12" name="Freeform 362"/>
                  <p:cNvSpPr>
                    <a:spLocks/>
                  </p:cNvSpPr>
                  <p:nvPr/>
                </p:nvSpPr>
                <p:spPr bwMode="auto">
                  <a:xfrm>
                    <a:off x="702" y="376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13" name="Freeform 363"/>
                  <p:cNvSpPr>
                    <a:spLocks/>
                  </p:cNvSpPr>
                  <p:nvPr/>
                </p:nvSpPr>
                <p:spPr bwMode="auto">
                  <a:xfrm>
                    <a:off x="706" y="3422"/>
                    <a:ext cx="4" cy="284"/>
                  </a:xfrm>
                  <a:custGeom>
                    <a:avLst/>
                    <a:gdLst/>
                    <a:ahLst/>
                    <a:cxnLst>
                      <a:cxn ang="0">
                        <a:pos x="0" y="0"/>
                      </a:cxn>
                      <a:cxn ang="0">
                        <a:pos x="0" y="284"/>
                      </a:cxn>
                      <a:cxn ang="0">
                        <a:pos x="4" y="280"/>
                      </a:cxn>
                      <a:cxn ang="0">
                        <a:pos x="4" y="0"/>
                      </a:cxn>
                      <a:cxn ang="0">
                        <a:pos x="0" y="0"/>
                      </a:cxn>
                    </a:cxnLst>
                    <a:rect l="0" t="0" r="r" b="b"/>
                    <a:pathLst>
                      <a:path w="4" h="284">
                        <a:moveTo>
                          <a:pt x="0" y="0"/>
                        </a:moveTo>
                        <a:lnTo>
                          <a:pt x="0" y="284"/>
                        </a:lnTo>
                        <a:lnTo>
                          <a:pt x="4" y="28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14" name="Freeform 364"/>
                  <p:cNvSpPr>
                    <a:spLocks/>
                  </p:cNvSpPr>
                  <p:nvPr/>
                </p:nvSpPr>
                <p:spPr bwMode="auto">
                  <a:xfrm>
                    <a:off x="706" y="3714"/>
                    <a:ext cx="4" cy="52"/>
                  </a:xfrm>
                  <a:custGeom>
                    <a:avLst/>
                    <a:gdLst/>
                    <a:ahLst/>
                    <a:cxnLst>
                      <a:cxn ang="0">
                        <a:pos x="0" y="4"/>
                      </a:cxn>
                      <a:cxn ang="0">
                        <a:pos x="0" y="52"/>
                      </a:cxn>
                      <a:cxn ang="0">
                        <a:pos x="4" y="52"/>
                      </a:cxn>
                      <a:cxn ang="0">
                        <a:pos x="4" y="0"/>
                      </a:cxn>
                      <a:cxn ang="0">
                        <a:pos x="0" y="4"/>
                      </a:cxn>
                    </a:cxnLst>
                    <a:rect l="0" t="0" r="r" b="b"/>
                    <a:pathLst>
                      <a:path w="4" h="52">
                        <a:moveTo>
                          <a:pt x="0" y="4"/>
                        </a:moveTo>
                        <a:lnTo>
                          <a:pt x="0" y="52"/>
                        </a:lnTo>
                        <a:lnTo>
                          <a:pt x="4" y="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15" name="Freeform 365"/>
                  <p:cNvSpPr>
                    <a:spLocks/>
                  </p:cNvSpPr>
                  <p:nvPr/>
                </p:nvSpPr>
                <p:spPr bwMode="auto">
                  <a:xfrm>
                    <a:off x="710" y="3710"/>
                    <a:ext cx="4" cy="48"/>
                  </a:xfrm>
                  <a:custGeom>
                    <a:avLst/>
                    <a:gdLst/>
                    <a:ahLst/>
                    <a:cxnLst>
                      <a:cxn ang="0">
                        <a:pos x="0" y="4"/>
                      </a:cxn>
                      <a:cxn ang="0">
                        <a:pos x="0" y="48"/>
                      </a:cxn>
                      <a:cxn ang="0">
                        <a:pos x="4" y="44"/>
                      </a:cxn>
                      <a:cxn ang="0">
                        <a:pos x="4" y="0"/>
                      </a:cxn>
                      <a:cxn ang="0">
                        <a:pos x="0" y="4"/>
                      </a:cxn>
                    </a:cxnLst>
                    <a:rect l="0" t="0" r="r" b="b"/>
                    <a:pathLst>
                      <a:path w="4" h="48">
                        <a:moveTo>
                          <a:pt x="0" y="4"/>
                        </a:moveTo>
                        <a:lnTo>
                          <a:pt x="0" y="48"/>
                        </a:lnTo>
                        <a:lnTo>
                          <a:pt x="4" y="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16" name="Freeform 366"/>
                  <p:cNvSpPr>
                    <a:spLocks/>
                  </p:cNvSpPr>
                  <p:nvPr/>
                </p:nvSpPr>
                <p:spPr bwMode="auto">
                  <a:xfrm>
                    <a:off x="71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017" name="Freeform 367"/>
                  <p:cNvSpPr>
                    <a:spLocks/>
                  </p:cNvSpPr>
                  <p:nvPr/>
                </p:nvSpPr>
                <p:spPr bwMode="auto">
                  <a:xfrm>
                    <a:off x="710" y="3422"/>
                    <a:ext cx="8" cy="284"/>
                  </a:xfrm>
                  <a:custGeom>
                    <a:avLst/>
                    <a:gdLst/>
                    <a:ahLst/>
                    <a:cxnLst>
                      <a:cxn ang="0">
                        <a:pos x="0" y="0"/>
                      </a:cxn>
                      <a:cxn ang="0">
                        <a:pos x="0" y="284"/>
                      </a:cxn>
                      <a:cxn ang="0">
                        <a:pos x="8" y="284"/>
                      </a:cxn>
                      <a:cxn ang="0">
                        <a:pos x="8" y="4"/>
                      </a:cxn>
                      <a:cxn ang="0">
                        <a:pos x="0" y="0"/>
                      </a:cxn>
                    </a:cxnLst>
                    <a:rect l="0" t="0" r="r" b="b"/>
                    <a:pathLst>
                      <a:path w="8" h="284">
                        <a:moveTo>
                          <a:pt x="0" y="0"/>
                        </a:moveTo>
                        <a:lnTo>
                          <a:pt x="0" y="284"/>
                        </a:lnTo>
                        <a:lnTo>
                          <a:pt x="8" y="284"/>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grpSp>
              <p:nvGrpSpPr>
                <p:cNvPr id="6" name="Group 368"/>
                <p:cNvGrpSpPr>
                  <a:grpSpLocks/>
                </p:cNvGrpSpPr>
                <p:nvPr/>
              </p:nvGrpSpPr>
              <p:grpSpPr bwMode="auto">
                <a:xfrm>
                  <a:off x="714" y="3426"/>
                  <a:ext cx="284" cy="388"/>
                  <a:chOff x="714" y="3426"/>
                  <a:chExt cx="284" cy="388"/>
                </a:xfrm>
                <a:grpFill/>
              </p:grpSpPr>
              <p:sp>
                <p:nvSpPr>
                  <p:cNvPr id="1618" name="Freeform 369"/>
                  <p:cNvSpPr>
                    <a:spLocks/>
                  </p:cNvSpPr>
                  <p:nvPr/>
                </p:nvSpPr>
                <p:spPr bwMode="auto">
                  <a:xfrm>
                    <a:off x="714" y="3710"/>
                    <a:ext cx="4" cy="48"/>
                  </a:xfrm>
                  <a:custGeom>
                    <a:avLst/>
                    <a:gdLst/>
                    <a:ahLst/>
                    <a:cxnLst>
                      <a:cxn ang="0">
                        <a:pos x="0" y="0"/>
                      </a:cxn>
                      <a:cxn ang="0">
                        <a:pos x="0" y="48"/>
                      </a:cxn>
                      <a:cxn ang="0">
                        <a:pos x="4" y="40"/>
                      </a:cxn>
                      <a:cxn ang="0">
                        <a:pos x="4" y="4"/>
                      </a:cxn>
                      <a:cxn ang="0">
                        <a:pos x="0" y="0"/>
                      </a:cxn>
                    </a:cxnLst>
                    <a:rect l="0" t="0" r="r" b="b"/>
                    <a:pathLst>
                      <a:path w="4" h="48">
                        <a:moveTo>
                          <a:pt x="0" y="0"/>
                        </a:moveTo>
                        <a:lnTo>
                          <a:pt x="0" y="48"/>
                        </a:lnTo>
                        <a:lnTo>
                          <a:pt x="4" y="4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19" name="Freeform 370"/>
                  <p:cNvSpPr>
                    <a:spLocks/>
                  </p:cNvSpPr>
                  <p:nvPr/>
                </p:nvSpPr>
                <p:spPr bwMode="auto">
                  <a:xfrm>
                    <a:off x="718" y="3426"/>
                    <a:ext cx="4" cy="280"/>
                  </a:xfrm>
                  <a:custGeom>
                    <a:avLst/>
                    <a:gdLst/>
                    <a:ahLst/>
                    <a:cxnLst>
                      <a:cxn ang="0">
                        <a:pos x="0" y="4"/>
                      </a:cxn>
                      <a:cxn ang="0">
                        <a:pos x="0" y="280"/>
                      </a:cxn>
                      <a:cxn ang="0">
                        <a:pos x="4" y="272"/>
                      </a:cxn>
                      <a:cxn ang="0">
                        <a:pos x="4" y="0"/>
                      </a:cxn>
                      <a:cxn ang="0">
                        <a:pos x="0" y="4"/>
                      </a:cxn>
                    </a:cxnLst>
                    <a:rect l="0" t="0" r="r" b="b"/>
                    <a:pathLst>
                      <a:path w="4" h="280">
                        <a:moveTo>
                          <a:pt x="0" y="4"/>
                        </a:moveTo>
                        <a:lnTo>
                          <a:pt x="0" y="280"/>
                        </a:lnTo>
                        <a:lnTo>
                          <a:pt x="4" y="27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0" name="Freeform 371"/>
                  <p:cNvSpPr>
                    <a:spLocks/>
                  </p:cNvSpPr>
                  <p:nvPr/>
                </p:nvSpPr>
                <p:spPr bwMode="auto">
                  <a:xfrm>
                    <a:off x="718" y="3714"/>
                    <a:ext cx="4" cy="40"/>
                  </a:xfrm>
                  <a:custGeom>
                    <a:avLst/>
                    <a:gdLst/>
                    <a:ahLst/>
                    <a:cxnLst>
                      <a:cxn ang="0">
                        <a:pos x="0" y="0"/>
                      </a:cxn>
                      <a:cxn ang="0">
                        <a:pos x="0" y="36"/>
                      </a:cxn>
                      <a:cxn ang="0">
                        <a:pos x="4" y="40"/>
                      </a:cxn>
                      <a:cxn ang="0">
                        <a:pos x="4" y="0"/>
                      </a:cxn>
                      <a:cxn ang="0">
                        <a:pos x="0" y="0"/>
                      </a:cxn>
                    </a:cxnLst>
                    <a:rect l="0" t="0" r="r" b="b"/>
                    <a:pathLst>
                      <a:path w="4" h="40">
                        <a:moveTo>
                          <a:pt x="0" y="0"/>
                        </a:moveTo>
                        <a:lnTo>
                          <a:pt x="0" y="36"/>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1" name="Freeform 372"/>
                  <p:cNvSpPr>
                    <a:spLocks/>
                  </p:cNvSpPr>
                  <p:nvPr/>
                </p:nvSpPr>
                <p:spPr bwMode="auto">
                  <a:xfrm>
                    <a:off x="718"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2" name="Freeform 373"/>
                  <p:cNvSpPr>
                    <a:spLocks/>
                  </p:cNvSpPr>
                  <p:nvPr/>
                </p:nvSpPr>
                <p:spPr bwMode="auto">
                  <a:xfrm>
                    <a:off x="718" y="369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3" name="Freeform 374"/>
                  <p:cNvSpPr>
                    <a:spLocks/>
                  </p:cNvSpPr>
                  <p:nvPr/>
                </p:nvSpPr>
                <p:spPr bwMode="auto">
                  <a:xfrm>
                    <a:off x="722" y="374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4" name="Freeform 375"/>
                  <p:cNvSpPr>
                    <a:spLocks/>
                  </p:cNvSpPr>
                  <p:nvPr/>
                </p:nvSpPr>
                <p:spPr bwMode="auto">
                  <a:xfrm>
                    <a:off x="722" y="3426"/>
                    <a:ext cx="4" cy="272"/>
                  </a:xfrm>
                  <a:custGeom>
                    <a:avLst/>
                    <a:gdLst/>
                    <a:ahLst/>
                    <a:cxnLst>
                      <a:cxn ang="0">
                        <a:pos x="0" y="0"/>
                      </a:cxn>
                      <a:cxn ang="0">
                        <a:pos x="0" y="272"/>
                      </a:cxn>
                      <a:cxn ang="0">
                        <a:pos x="4" y="268"/>
                      </a:cxn>
                      <a:cxn ang="0">
                        <a:pos x="4" y="4"/>
                      </a:cxn>
                      <a:cxn ang="0">
                        <a:pos x="0" y="0"/>
                      </a:cxn>
                    </a:cxnLst>
                    <a:rect l="0" t="0" r="r" b="b"/>
                    <a:pathLst>
                      <a:path w="4" h="272">
                        <a:moveTo>
                          <a:pt x="0" y="0"/>
                        </a:moveTo>
                        <a:lnTo>
                          <a:pt x="0" y="272"/>
                        </a:lnTo>
                        <a:lnTo>
                          <a:pt x="4" y="26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5" name="Freeform 376"/>
                  <p:cNvSpPr>
                    <a:spLocks/>
                  </p:cNvSpPr>
                  <p:nvPr/>
                </p:nvSpPr>
                <p:spPr bwMode="auto">
                  <a:xfrm>
                    <a:off x="722" y="3694"/>
                    <a:ext cx="8" cy="20"/>
                  </a:xfrm>
                  <a:custGeom>
                    <a:avLst/>
                    <a:gdLst/>
                    <a:ahLst/>
                    <a:cxnLst>
                      <a:cxn ang="0">
                        <a:pos x="0" y="4"/>
                      </a:cxn>
                      <a:cxn ang="0">
                        <a:pos x="0" y="16"/>
                      </a:cxn>
                      <a:cxn ang="0">
                        <a:pos x="8" y="20"/>
                      </a:cxn>
                      <a:cxn ang="0">
                        <a:pos x="8" y="0"/>
                      </a:cxn>
                      <a:cxn ang="0">
                        <a:pos x="0" y="4"/>
                      </a:cxn>
                    </a:cxnLst>
                    <a:rect l="0" t="0" r="r" b="b"/>
                    <a:pathLst>
                      <a:path w="8" h="20">
                        <a:moveTo>
                          <a:pt x="0" y="4"/>
                        </a:moveTo>
                        <a:lnTo>
                          <a:pt x="0" y="16"/>
                        </a:lnTo>
                        <a:lnTo>
                          <a:pt x="8" y="20"/>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6" name="Rectangle 377"/>
                  <p:cNvSpPr>
                    <a:spLocks noChangeArrowheads="1"/>
                  </p:cNvSpPr>
                  <p:nvPr/>
                </p:nvSpPr>
                <p:spPr bwMode="auto">
                  <a:xfrm>
                    <a:off x="722" y="3714"/>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27" name="Freeform 378"/>
                  <p:cNvSpPr>
                    <a:spLocks/>
                  </p:cNvSpPr>
                  <p:nvPr/>
                </p:nvSpPr>
                <p:spPr bwMode="auto">
                  <a:xfrm>
                    <a:off x="726" y="374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28" name="Rectangle 379"/>
                  <p:cNvSpPr>
                    <a:spLocks noChangeArrowheads="1"/>
                  </p:cNvSpPr>
                  <p:nvPr/>
                </p:nvSpPr>
                <p:spPr bwMode="auto">
                  <a:xfrm>
                    <a:off x="726" y="3430"/>
                    <a:ext cx="4" cy="26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29" name="Freeform 380"/>
                  <p:cNvSpPr>
                    <a:spLocks/>
                  </p:cNvSpPr>
                  <p:nvPr/>
                </p:nvSpPr>
                <p:spPr bwMode="auto">
                  <a:xfrm>
                    <a:off x="726" y="3714"/>
                    <a:ext cx="4" cy="32"/>
                  </a:xfrm>
                  <a:custGeom>
                    <a:avLst/>
                    <a:gdLst/>
                    <a:ahLst/>
                    <a:cxnLst>
                      <a:cxn ang="0">
                        <a:pos x="0" y="0"/>
                      </a:cxn>
                      <a:cxn ang="0">
                        <a:pos x="0" y="32"/>
                      </a:cxn>
                      <a:cxn ang="0">
                        <a:pos x="4" y="28"/>
                      </a:cxn>
                      <a:cxn ang="0">
                        <a:pos x="4" y="0"/>
                      </a:cxn>
                      <a:cxn ang="0">
                        <a:pos x="0" y="0"/>
                      </a:cxn>
                    </a:cxnLst>
                    <a:rect l="0" t="0" r="r" b="b"/>
                    <a:pathLst>
                      <a:path w="4" h="32">
                        <a:moveTo>
                          <a:pt x="0" y="0"/>
                        </a:moveTo>
                        <a:lnTo>
                          <a:pt x="0" y="32"/>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30" name="Freeform 381"/>
                  <p:cNvSpPr>
                    <a:spLocks/>
                  </p:cNvSpPr>
                  <p:nvPr/>
                </p:nvSpPr>
                <p:spPr bwMode="auto">
                  <a:xfrm>
                    <a:off x="730" y="3714"/>
                    <a:ext cx="4" cy="32"/>
                  </a:xfrm>
                  <a:custGeom>
                    <a:avLst/>
                    <a:gdLst/>
                    <a:ahLst/>
                    <a:cxnLst>
                      <a:cxn ang="0">
                        <a:pos x="0" y="0"/>
                      </a:cxn>
                      <a:cxn ang="0">
                        <a:pos x="0" y="28"/>
                      </a:cxn>
                      <a:cxn ang="0">
                        <a:pos x="4" y="32"/>
                      </a:cxn>
                      <a:cxn ang="0">
                        <a:pos x="4" y="0"/>
                      </a:cxn>
                      <a:cxn ang="0">
                        <a:pos x="0" y="0"/>
                      </a:cxn>
                    </a:cxnLst>
                    <a:rect l="0" t="0" r="r" b="b"/>
                    <a:pathLst>
                      <a:path w="4" h="32">
                        <a:moveTo>
                          <a:pt x="0" y="0"/>
                        </a:moveTo>
                        <a:lnTo>
                          <a:pt x="0" y="28"/>
                        </a:lnTo>
                        <a:lnTo>
                          <a:pt x="4" y="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31" name="Rectangle 382"/>
                  <p:cNvSpPr>
                    <a:spLocks noChangeArrowheads="1"/>
                  </p:cNvSpPr>
                  <p:nvPr/>
                </p:nvSpPr>
                <p:spPr bwMode="auto">
                  <a:xfrm>
                    <a:off x="730" y="3430"/>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32" name="Rectangle 383"/>
                  <p:cNvSpPr>
                    <a:spLocks noChangeArrowheads="1"/>
                  </p:cNvSpPr>
                  <p:nvPr/>
                </p:nvSpPr>
                <p:spPr bwMode="auto">
                  <a:xfrm>
                    <a:off x="734" y="3430"/>
                    <a:ext cx="4" cy="3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33" name="Freeform 384"/>
                  <p:cNvSpPr>
                    <a:spLocks/>
                  </p:cNvSpPr>
                  <p:nvPr/>
                </p:nvSpPr>
                <p:spPr bwMode="auto">
                  <a:xfrm>
                    <a:off x="738"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34" name="Freeform 385"/>
                  <p:cNvSpPr>
                    <a:spLocks/>
                  </p:cNvSpPr>
                  <p:nvPr/>
                </p:nvSpPr>
                <p:spPr bwMode="auto">
                  <a:xfrm>
                    <a:off x="738" y="37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35" name="Rectangle 386"/>
                  <p:cNvSpPr>
                    <a:spLocks noChangeArrowheads="1"/>
                  </p:cNvSpPr>
                  <p:nvPr/>
                </p:nvSpPr>
                <p:spPr bwMode="auto">
                  <a:xfrm>
                    <a:off x="738" y="372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36" name="Freeform 387"/>
                  <p:cNvSpPr>
                    <a:spLocks/>
                  </p:cNvSpPr>
                  <p:nvPr/>
                </p:nvSpPr>
                <p:spPr bwMode="auto">
                  <a:xfrm>
                    <a:off x="73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37" name="Freeform 388"/>
                  <p:cNvSpPr>
                    <a:spLocks/>
                  </p:cNvSpPr>
                  <p:nvPr/>
                </p:nvSpPr>
                <p:spPr bwMode="auto">
                  <a:xfrm>
                    <a:off x="74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38" name="Freeform 389"/>
                  <p:cNvSpPr>
                    <a:spLocks/>
                  </p:cNvSpPr>
                  <p:nvPr/>
                </p:nvSpPr>
                <p:spPr bwMode="auto">
                  <a:xfrm>
                    <a:off x="742" y="37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39" name="Freeform 390"/>
                  <p:cNvSpPr>
                    <a:spLocks/>
                  </p:cNvSpPr>
                  <p:nvPr/>
                </p:nvSpPr>
                <p:spPr bwMode="auto">
                  <a:xfrm>
                    <a:off x="742" y="37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0" name="Freeform 391"/>
                  <p:cNvSpPr>
                    <a:spLocks/>
                  </p:cNvSpPr>
                  <p:nvPr/>
                </p:nvSpPr>
                <p:spPr bwMode="auto">
                  <a:xfrm>
                    <a:off x="742"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1" name="Freeform 392"/>
                  <p:cNvSpPr>
                    <a:spLocks/>
                  </p:cNvSpPr>
                  <p:nvPr/>
                </p:nvSpPr>
                <p:spPr bwMode="auto">
                  <a:xfrm>
                    <a:off x="742"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2" name="Freeform 393"/>
                  <p:cNvSpPr>
                    <a:spLocks/>
                  </p:cNvSpPr>
                  <p:nvPr/>
                </p:nvSpPr>
                <p:spPr bwMode="auto">
                  <a:xfrm>
                    <a:off x="746" y="3430"/>
                    <a:ext cx="4" cy="280"/>
                  </a:xfrm>
                  <a:custGeom>
                    <a:avLst/>
                    <a:gdLst/>
                    <a:ahLst/>
                    <a:cxnLst>
                      <a:cxn ang="0">
                        <a:pos x="0" y="0"/>
                      </a:cxn>
                      <a:cxn ang="0">
                        <a:pos x="0" y="280"/>
                      </a:cxn>
                      <a:cxn ang="0">
                        <a:pos x="4" y="272"/>
                      </a:cxn>
                      <a:cxn ang="0">
                        <a:pos x="4" y="4"/>
                      </a:cxn>
                      <a:cxn ang="0">
                        <a:pos x="0" y="0"/>
                      </a:cxn>
                    </a:cxnLst>
                    <a:rect l="0" t="0" r="r" b="b"/>
                    <a:pathLst>
                      <a:path w="4" h="280">
                        <a:moveTo>
                          <a:pt x="0" y="0"/>
                        </a:moveTo>
                        <a:lnTo>
                          <a:pt x="0" y="280"/>
                        </a:lnTo>
                        <a:lnTo>
                          <a:pt x="4" y="27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3" name="Freeform 394"/>
                  <p:cNvSpPr>
                    <a:spLocks/>
                  </p:cNvSpPr>
                  <p:nvPr/>
                </p:nvSpPr>
                <p:spPr bwMode="auto">
                  <a:xfrm>
                    <a:off x="746" y="37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4" name="Freeform 395"/>
                  <p:cNvSpPr>
                    <a:spLocks/>
                  </p:cNvSpPr>
                  <p:nvPr/>
                </p:nvSpPr>
                <p:spPr bwMode="auto">
                  <a:xfrm>
                    <a:off x="746"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5" name="Rectangle 396"/>
                  <p:cNvSpPr>
                    <a:spLocks noChangeArrowheads="1"/>
                  </p:cNvSpPr>
                  <p:nvPr/>
                </p:nvSpPr>
                <p:spPr bwMode="auto">
                  <a:xfrm>
                    <a:off x="746" y="37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46" name="Rectangle 397"/>
                  <p:cNvSpPr>
                    <a:spLocks noChangeArrowheads="1"/>
                  </p:cNvSpPr>
                  <p:nvPr/>
                </p:nvSpPr>
                <p:spPr bwMode="auto">
                  <a:xfrm>
                    <a:off x="750" y="3434"/>
                    <a:ext cx="4" cy="26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47" name="Freeform 398"/>
                  <p:cNvSpPr>
                    <a:spLocks/>
                  </p:cNvSpPr>
                  <p:nvPr/>
                </p:nvSpPr>
                <p:spPr bwMode="auto">
                  <a:xfrm>
                    <a:off x="746" y="3706"/>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8" name="Freeform 399"/>
                  <p:cNvSpPr>
                    <a:spLocks/>
                  </p:cNvSpPr>
                  <p:nvPr/>
                </p:nvSpPr>
                <p:spPr bwMode="auto">
                  <a:xfrm>
                    <a:off x="750" y="3702"/>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49" name="Rectangle 400"/>
                  <p:cNvSpPr>
                    <a:spLocks noChangeArrowheads="1"/>
                  </p:cNvSpPr>
                  <p:nvPr/>
                </p:nvSpPr>
                <p:spPr bwMode="auto">
                  <a:xfrm>
                    <a:off x="750" y="37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50" name="Freeform 401"/>
                  <p:cNvSpPr>
                    <a:spLocks/>
                  </p:cNvSpPr>
                  <p:nvPr/>
                </p:nvSpPr>
                <p:spPr bwMode="auto">
                  <a:xfrm>
                    <a:off x="754" y="374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51" name="Rectangle 402"/>
                  <p:cNvSpPr>
                    <a:spLocks noChangeArrowheads="1"/>
                  </p:cNvSpPr>
                  <p:nvPr/>
                </p:nvSpPr>
                <p:spPr bwMode="auto">
                  <a:xfrm>
                    <a:off x="754" y="3434"/>
                    <a:ext cx="4" cy="27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52" name="Freeform 403"/>
                  <p:cNvSpPr>
                    <a:spLocks/>
                  </p:cNvSpPr>
                  <p:nvPr/>
                </p:nvSpPr>
                <p:spPr bwMode="auto">
                  <a:xfrm>
                    <a:off x="754"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53" name="Freeform 404"/>
                  <p:cNvSpPr>
                    <a:spLocks/>
                  </p:cNvSpPr>
                  <p:nvPr/>
                </p:nvSpPr>
                <p:spPr bwMode="auto">
                  <a:xfrm>
                    <a:off x="758" y="3730"/>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54" name="Freeform 405"/>
                  <p:cNvSpPr>
                    <a:spLocks/>
                  </p:cNvSpPr>
                  <p:nvPr/>
                </p:nvSpPr>
                <p:spPr bwMode="auto">
                  <a:xfrm>
                    <a:off x="758" y="3430"/>
                    <a:ext cx="4" cy="280"/>
                  </a:xfrm>
                  <a:custGeom>
                    <a:avLst/>
                    <a:gdLst/>
                    <a:ahLst/>
                    <a:cxnLst>
                      <a:cxn ang="0">
                        <a:pos x="0" y="4"/>
                      </a:cxn>
                      <a:cxn ang="0">
                        <a:pos x="0" y="280"/>
                      </a:cxn>
                      <a:cxn ang="0">
                        <a:pos x="4" y="276"/>
                      </a:cxn>
                      <a:cxn ang="0">
                        <a:pos x="4" y="0"/>
                      </a:cxn>
                      <a:cxn ang="0">
                        <a:pos x="0" y="4"/>
                      </a:cxn>
                    </a:cxnLst>
                    <a:rect l="0" t="0" r="r" b="b"/>
                    <a:pathLst>
                      <a:path w="4" h="280">
                        <a:moveTo>
                          <a:pt x="0" y="4"/>
                        </a:moveTo>
                        <a:lnTo>
                          <a:pt x="0" y="280"/>
                        </a:lnTo>
                        <a:lnTo>
                          <a:pt x="4" y="2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55" name="Freeform 406"/>
                  <p:cNvSpPr>
                    <a:spLocks/>
                  </p:cNvSpPr>
                  <p:nvPr/>
                </p:nvSpPr>
                <p:spPr bwMode="auto">
                  <a:xfrm>
                    <a:off x="762" y="372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56" name="Freeform 407"/>
                  <p:cNvSpPr>
                    <a:spLocks/>
                  </p:cNvSpPr>
                  <p:nvPr/>
                </p:nvSpPr>
                <p:spPr bwMode="auto">
                  <a:xfrm>
                    <a:off x="762" y="37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57" name="Freeform 408"/>
                  <p:cNvSpPr>
                    <a:spLocks/>
                  </p:cNvSpPr>
                  <p:nvPr/>
                </p:nvSpPr>
                <p:spPr bwMode="auto">
                  <a:xfrm>
                    <a:off x="76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58" name="Rectangle 409"/>
                  <p:cNvSpPr>
                    <a:spLocks noChangeArrowheads="1"/>
                  </p:cNvSpPr>
                  <p:nvPr/>
                </p:nvSpPr>
                <p:spPr bwMode="auto">
                  <a:xfrm>
                    <a:off x="766"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59" name="Rectangle 410"/>
                  <p:cNvSpPr>
                    <a:spLocks noChangeArrowheads="1"/>
                  </p:cNvSpPr>
                  <p:nvPr/>
                </p:nvSpPr>
                <p:spPr bwMode="auto">
                  <a:xfrm>
                    <a:off x="766" y="37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60" name="Freeform 411"/>
                  <p:cNvSpPr>
                    <a:spLocks/>
                  </p:cNvSpPr>
                  <p:nvPr/>
                </p:nvSpPr>
                <p:spPr bwMode="auto">
                  <a:xfrm>
                    <a:off x="766" y="3430"/>
                    <a:ext cx="4" cy="276"/>
                  </a:xfrm>
                  <a:custGeom>
                    <a:avLst/>
                    <a:gdLst/>
                    <a:ahLst/>
                    <a:cxnLst>
                      <a:cxn ang="0">
                        <a:pos x="0" y="0"/>
                      </a:cxn>
                      <a:cxn ang="0">
                        <a:pos x="0" y="276"/>
                      </a:cxn>
                      <a:cxn ang="0">
                        <a:pos x="4" y="272"/>
                      </a:cxn>
                      <a:cxn ang="0">
                        <a:pos x="4" y="0"/>
                      </a:cxn>
                      <a:cxn ang="0">
                        <a:pos x="0" y="0"/>
                      </a:cxn>
                    </a:cxnLst>
                    <a:rect l="0" t="0" r="r" b="b"/>
                    <a:pathLst>
                      <a:path w="4" h="276">
                        <a:moveTo>
                          <a:pt x="0" y="0"/>
                        </a:moveTo>
                        <a:lnTo>
                          <a:pt x="0" y="276"/>
                        </a:lnTo>
                        <a:lnTo>
                          <a:pt x="4" y="27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61" name="Rectangle 412"/>
                  <p:cNvSpPr>
                    <a:spLocks noChangeArrowheads="1"/>
                  </p:cNvSpPr>
                  <p:nvPr/>
                </p:nvSpPr>
                <p:spPr bwMode="auto">
                  <a:xfrm>
                    <a:off x="770" y="3430"/>
                    <a:ext cx="4" cy="2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62" name="Freeform 413"/>
                  <p:cNvSpPr>
                    <a:spLocks/>
                  </p:cNvSpPr>
                  <p:nvPr/>
                </p:nvSpPr>
                <p:spPr bwMode="auto">
                  <a:xfrm>
                    <a:off x="770" y="37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63" name="Freeform 414"/>
                  <p:cNvSpPr>
                    <a:spLocks/>
                  </p:cNvSpPr>
                  <p:nvPr/>
                </p:nvSpPr>
                <p:spPr bwMode="auto">
                  <a:xfrm>
                    <a:off x="770" y="37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64" name="Rectangle 415"/>
                  <p:cNvSpPr>
                    <a:spLocks noChangeArrowheads="1"/>
                  </p:cNvSpPr>
                  <p:nvPr/>
                </p:nvSpPr>
                <p:spPr bwMode="auto">
                  <a:xfrm>
                    <a:off x="774" y="371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65" name="Freeform 416"/>
                  <p:cNvSpPr>
                    <a:spLocks/>
                  </p:cNvSpPr>
                  <p:nvPr/>
                </p:nvSpPr>
                <p:spPr bwMode="auto">
                  <a:xfrm>
                    <a:off x="774"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66" name="Freeform 417"/>
                  <p:cNvSpPr>
                    <a:spLocks/>
                  </p:cNvSpPr>
                  <p:nvPr/>
                </p:nvSpPr>
                <p:spPr bwMode="auto">
                  <a:xfrm>
                    <a:off x="770" y="372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67" name="Freeform 418"/>
                  <p:cNvSpPr>
                    <a:spLocks/>
                  </p:cNvSpPr>
                  <p:nvPr/>
                </p:nvSpPr>
                <p:spPr bwMode="auto">
                  <a:xfrm>
                    <a:off x="770"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68" name="Rectangle 419"/>
                  <p:cNvSpPr>
                    <a:spLocks noChangeArrowheads="1"/>
                  </p:cNvSpPr>
                  <p:nvPr/>
                </p:nvSpPr>
                <p:spPr bwMode="auto">
                  <a:xfrm>
                    <a:off x="774" y="37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69" name="Rectangle 420"/>
                  <p:cNvSpPr>
                    <a:spLocks noChangeArrowheads="1"/>
                  </p:cNvSpPr>
                  <p:nvPr/>
                </p:nvSpPr>
                <p:spPr bwMode="auto">
                  <a:xfrm>
                    <a:off x="774" y="3430"/>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70" name="Freeform 421"/>
                  <p:cNvSpPr>
                    <a:spLocks/>
                  </p:cNvSpPr>
                  <p:nvPr/>
                </p:nvSpPr>
                <p:spPr bwMode="auto">
                  <a:xfrm>
                    <a:off x="77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71" name="Freeform 422"/>
                  <p:cNvSpPr>
                    <a:spLocks/>
                  </p:cNvSpPr>
                  <p:nvPr/>
                </p:nvSpPr>
                <p:spPr bwMode="auto">
                  <a:xfrm>
                    <a:off x="782" y="3430"/>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72" name="Freeform 423"/>
                  <p:cNvSpPr>
                    <a:spLocks/>
                  </p:cNvSpPr>
                  <p:nvPr/>
                </p:nvSpPr>
                <p:spPr bwMode="auto">
                  <a:xfrm>
                    <a:off x="782" y="3714"/>
                    <a:ext cx="4" cy="8"/>
                  </a:xfrm>
                  <a:custGeom>
                    <a:avLst/>
                    <a:gdLst/>
                    <a:ahLst/>
                    <a:cxnLst>
                      <a:cxn ang="0">
                        <a:pos x="0" y="8"/>
                      </a:cxn>
                      <a:cxn ang="0">
                        <a:pos x="0" y="8"/>
                      </a:cxn>
                      <a:cxn ang="0">
                        <a:pos x="4" y="8"/>
                      </a:cxn>
                      <a:cxn ang="0">
                        <a:pos x="4" y="0"/>
                      </a:cxn>
                      <a:cxn ang="0">
                        <a:pos x="0" y="8"/>
                      </a:cxn>
                    </a:cxnLst>
                    <a:rect l="0" t="0" r="r" b="b"/>
                    <a:pathLst>
                      <a:path w="4" h="8">
                        <a:moveTo>
                          <a:pt x="0" y="8"/>
                        </a:moveTo>
                        <a:lnTo>
                          <a:pt x="0" y="8"/>
                        </a:lnTo>
                        <a:lnTo>
                          <a:pt x="4" y="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73" name="Freeform 424"/>
                  <p:cNvSpPr>
                    <a:spLocks/>
                  </p:cNvSpPr>
                  <p:nvPr/>
                </p:nvSpPr>
                <p:spPr bwMode="auto">
                  <a:xfrm>
                    <a:off x="786" y="3434"/>
                    <a:ext cx="4" cy="292"/>
                  </a:xfrm>
                  <a:custGeom>
                    <a:avLst/>
                    <a:gdLst/>
                    <a:ahLst/>
                    <a:cxnLst>
                      <a:cxn ang="0">
                        <a:pos x="0" y="0"/>
                      </a:cxn>
                      <a:cxn ang="0">
                        <a:pos x="0" y="288"/>
                      </a:cxn>
                      <a:cxn ang="0">
                        <a:pos x="4" y="292"/>
                      </a:cxn>
                      <a:cxn ang="0">
                        <a:pos x="4" y="0"/>
                      </a:cxn>
                      <a:cxn ang="0">
                        <a:pos x="0" y="0"/>
                      </a:cxn>
                    </a:cxnLst>
                    <a:rect l="0" t="0" r="r" b="b"/>
                    <a:pathLst>
                      <a:path w="4" h="292">
                        <a:moveTo>
                          <a:pt x="0" y="0"/>
                        </a:moveTo>
                        <a:lnTo>
                          <a:pt x="0" y="288"/>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74" name="Rectangle 425"/>
                  <p:cNvSpPr>
                    <a:spLocks noChangeArrowheads="1"/>
                  </p:cNvSpPr>
                  <p:nvPr/>
                </p:nvSpPr>
                <p:spPr bwMode="auto">
                  <a:xfrm>
                    <a:off x="794" y="34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75" name="Freeform 426"/>
                  <p:cNvSpPr>
                    <a:spLocks/>
                  </p:cNvSpPr>
                  <p:nvPr/>
                </p:nvSpPr>
                <p:spPr bwMode="auto">
                  <a:xfrm>
                    <a:off x="790" y="3434"/>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76" name="Rectangle 427"/>
                  <p:cNvSpPr>
                    <a:spLocks noChangeArrowheads="1"/>
                  </p:cNvSpPr>
                  <p:nvPr/>
                </p:nvSpPr>
                <p:spPr bwMode="auto">
                  <a:xfrm>
                    <a:off x="794" y="3438"/>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77" name="Freeform 428"/>
                  <p:cNvSpPr>
                    <a:spLocks/>
                  </p:cNvSpPr>
                  <p:nvPr/>
                </p:nvSpPr>
                <p:spPr bwMode="auto">
                  <a:xfrm>
                    <a:off x="798" y="3438"/>
                    <a:ext cx="4" cy="292"/>
                  </a:xfrm>
                  <a:custGeom>
                    <a:avLst/>
                    <a:gdLst/>
                    <a:ahLst/>
                    <a:cxnLst>
                      <a:cxn ang="0">
                        <a:pos x="0" y="0"/>
                      </a:cxn>
                      <a:cxn ang="0">
                        <a:pos x="0" y="288"/>
                      </a:cxn>
                      <a:cxn ang="0">
                        <a:pos x="4" y="292"/>
                      </a:cxn>
                      <a:cxn ang="0">
                        <a:pos x="4" y="20"/>
                      </a:cxn>
                      <a:cxn ang="0">
                        <a:pos x="0" y="0"/>
                      </a:cxn>
                    </a:cxnLst>
                    <a:rect l="0" t="0" r="r" b="b"/>
                    <a:pathLst>
                      <a:path w="4" h="292">
                        <a:moveTo>
                          <a:pt x="0" y="0"/>
                        </a:moveTo>
                        <a:lnTo>
                          <a:pt x="0" y="288"/>
                        </a:lnTo>
                        <a:lnTo>
                          <a:pt x="4" y="292"/>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78" name="Freeform 429"/>
                  <p:cNvSpPr>
                    <a:spLocks/>
                  </p:cNvSpPr>
                  <p:nvPr/>
                </p:nvSpPr>
                <p:spPr bwMode="auto">
                  <a:xfrm>
                    <a:off x="802" y="3458"/>
                    <a:ext cx="4" cy="272"/>
                  </a:xfrm>
                  <a:custGeom>
                    <a:avLst/>
                    <a:gdLst/>
                    <a:ahLst/>
                    <a:cxnLst>
                      <a:cxn ang="0">
                        <a:pos x="0" y="0"/>
                      </a:cxn>
                      <a:cxn ang="0">
                        <a:pos x="0" y="272"/>
                      </a:cxn>
                      <a:cxn ang="0">
                        <a:pos x="4" y="268"/>
                      </a:cxn>
                      <a:cxn ang="0">
                        <a:pos x="4" y="16"/>
                      </a:cxn>
                      <a:cxn ang="0">
                        <a:pos x="0" y="0"/>
                      </a:cxn>
                    </a:cxnLst>
                    <a:rect l="0" t="0" r="r" b="b"/>
                    <a:pathLst>
                      <a:path w="4" h="272">
                        <a:moveTo>
                          <a:pt x="0" y="0"/>
                        </a:moveTo>
                        <a:lnTo>
                          <a:pt x="0" y="272"/>
                        </a:lnTo>
                        <a:lnTo>
                          <a:pt x="4" y="268"/>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79" name="Freeform 430"/>
                  <p:cNvSpPr>
                    <a:spLocks/>
                  </p:cNvSpPr>
                  <p:nvPr/>
                </p:nvSpPr>
                <p:spPr bwMode="auto">
                  <a:xfrm>
                    <a:off x="806" y="3474"/>
                    <a:ext cx="4" cy="256"/>
                  </a:xfrm>
                  <a:custGeom>
                    <a:avLst/>
                    <a:gdLst/>
                    <a:ahLst/>
                    <a:cxnLst>
                      <a:cxn ang="0">
                        <a:pos x="0" y="0"/>
                      </a:cxn>
                      <a:cxn ang="0">
                        <a:pos x="0" y="256"/>
                      </a:cxn>
                      <a:cxn ang="0">
                        <a:pos x="4" y="256"/>
                      </a:cxn>
                      <a:cxn ang="0">
                        <a:pos x="4" y="20"/>
                      </a:cxn>
                      <a:cxn ang="0">
                        <a:pos x="0" y="0"/>
                      </a:cxn>
                    </a:cxnLst>
                    <a:rect l="0" t="0" r="r" b="b"/>
                    <a:pathLst>
                      <a:path w="4" h="256">
                        <a:moveTo>
                          <a:pt x="0" y="0"/>
                        </a:moveTo>
                        <a:lnTo>
                          <a:pt x="0" y="256"/>
                        </a:lnTo>
                        <a:lnTo>
                          <a:pt x="4" y="256"/>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0" name="Freeform 431"/>
                  <p:cNvSpPr>
                    <a:spLocks/>
                  </p:cNvSpPr>
                  <p:nvPr/>
                </p:nvSpPr>
                <p:spPr bwMode="auto">
                  <a:xfrm>
                    <a:off x="810" y="3494"/>
                    <a:ext cx="4" cy="240"/>
                  </a:xfrm>
                  <a:custGeom>
                    <a:avLst/>
                    <a:gdLst/>
                    <a:ahLst/>
                    <a:cxnLst>
                      <a:cxn ang="0">
                        <a:pos x="0" y="0"/>
                      </a:cxn>
                      <a:cxn ang="0">
                        <a:pos x="0" y="236"/>
                      </a:cxn>
                      <a:cxn ang="0">
                        <a:pos x="4" y="240"/>
                      </a:cxn>
                      <a:cxn ang="0">
                        <a:pos x="4" y="16"/>
                      </a:cxn>
                      <a:cxn ang="0">
                        <a:pos x="0" y="0"/>
                      </a:cxn>
                    </a:cxnLst>
                    <a:rect l="0" t="0" r="r" b="b"/>
                    <a:pathLst>
                      <a:path w="4" h="240">
                        <a:moveTo>
                          <a:pt x="0" y="0"/>
                        </a:moveTo>
                        <a:lnTo>
                          <a:pt x="0" y="236"/>
                        </a:lnTo>
                        <a:lnTo>
                          <a:pt x="4" y="240"/>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1" name="Freeform 432"/>
                  <p:cNvSpPr>
                    <a:spLocks/>
                  </p:cNvSpPr>
                  <p:nvPr/>
                </p:nvSpPr>
                <p:spPr bwMode="auto">
                  <a:xfrm>
                    <a:off x="814" y="3510"/>
                    <a:ext cx="8" cy="224"/>
                  </a:xfrm>
                  <a:custGeom>
                    <a:avLst/>
                    <a:gdLst/>
                    <a:ahLst/>
                    <a:cxnLst>
                      <a:cxn ang="0">
                        <a:pos x="0" y="0"/>
                      </a:cxn>
                      <a:cxn ang="0">
                        <a:pos x="0" y="224"/>
                      </a:cxn>
                      <a:cxn ang="0">
                        <a:pos x="8" y="220"/>
                      </a:cxn>
                      <a:cxn ang="0">
                        <a:pos x="8" y="40"/>
                      </a:cxn>
                      <a:cxn ang="0">
                        <a:pos x="0" y="0"/>
                      </a:cxn>
                    </a:cxnLst>
                    <a:rect l="0" t="0" r="r" b="b"/>
                    <a:pathLst>
                      <a:path w="8" h="224">
                        <a:moveTo>
                          <a:pt x="0" y="0"/>
                        </a:moveTo>
                        <a:lnTo>
                          <a:pt x="0" y="224"/>
                        </a:lnTo>
                        <a:lnTo>
                          <a:pt x="8" y="220"/>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2" name="Freeform 433"/>
                  <p:cNvSpPr>
                    <a:spLocks/>
                  </p:cNvSpPr>
                  <p:nvPr/>
                </p:nvSpPr>
                <p:spPr bwMode="auto">
                  <a:xfrm>
                    <a:off x="822" y="3550"/>
                    <a:ext cx="8" cy="180"/>
                  </a:xfrm>
                  <a:custGeom>
                    <a:avLst/>
                    <a:gdLst/>
                    <a:ahLst/>
                    <a:cxnLst>
                      <a:cxn ang="0">
                        <a:pos x="0" y="0"/>
                      </a:cxn>
                      <a:cxn ang="0">
                        <a:pos x="0" y="180"/>
                      </a:cxn>
                      <a:cxn ang="0">
                        <a:pos x="8" y="176"/>
                      </a:cxn>
                      <a:cxn ang="0">
                        <a:pos x="8" y="40"/>
                      </a:cxn>
                      <a:cxn ang="0">
                        <a:pos x="0" y="0"/>
                      </a:cxn>
                    </a:cxnLst>
                    <a:rect l="0" t="0" r="r" b="b"/>
                    <a:pathLst>
                      <a:path w="8" h="180">
                        <a:moveTo>
                          <a:pt x="0" y="0"/>
                        </a:moveTo>
                        <a:lnTo>
                          <a:pt x="0" y="180"/>
                        </a:lnTo>
                        <a:lnTo>
                          <a:pt x="8" y="17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3" name="Freeform 434"/>
                  <p:cNvSpPr>
                    <a:spLocks/>
                  </p:cNvSpPr>
                  <p:nvPr/>
                </p:nvSpPr>
                <p:spPr bwMode="auto">
                  <a:xfrm>
                    <a:off x="830" y="3590"/>
                    <a:ext cx="8" cy="136"/>
                  </a:xfrm>
                  <a:custGeom>
                    <a:avLst/>
                    <a:gdLst/>
                    <a:ahLst/>
                    <a:cxnLst>
                      <a:cxn ang="0">
                        <a:pos x="0" y="0"/>
                      </a:cxn>
                      <a:cxn ang="0">
                        <a:pos x="0" y="136"/>
                      </a:cxn>
                      <a:cxn ang="0">
                        <a:pos x="8" y="136"/>
                      </a:cxn>
                      <a:cxn ang="0">
                        <a:pos x="8" y="40"/>
                      </a:cxn>
                      <a:cxn ang="0">
                        <a:pos x="0" y="0"/>
                      </a:cxn>
                    </a:cxnLst>
                    <a:rect l="0" t="0" r="r" b="b"/>
                    <a:pathLst>
                      <a:path w="8" h="136">
                        <a:moveTo>
                          <a:pt x="0" y="0"/>
                        </a:moveTo>
                        <a:lnTo>
                          <a:pt x="0" y="136"/>
                        </a:lnTo>
                        <a:lnTo>
                          <a:pt x="8" y="13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4" name="Freeform 435"/>
                  <p:cNvSpPr>
                    <a:spLocks/>
                  </p:cNvSpPr>
                  <p:nvPr/>
                </p:nvSpPr>
                <p:spPr bwMode="auto">
                  <a:xfrm>
                    <a:off x="838" y="3630"/>
                    <a:ext cx="8" cy="96"/>
                  </a:xfrm>
                  <a:custGeom>
                    <a:avLst/>
                    <a:gdLst/>
                    <a:ahLst/>
                    <a:cxnLst>
                      <a:cxn ang="0">
                        <a:pos x="0" y="0"/>
                      </a:cxn>
                      <a:cxn ang="0">
                        <a:pos x="0" y="96"/>
                      </a:cxn>
                      <a:cxn ang="0">
                        <a:pos x="8" y="96"/>
                      </a:cxn>
                      <a:cxn ang="0">
                        <a:pos x="8" y="36"/>
                      </a:cxn>
                      <a:cxn ang="0">
                        <a:pos x="0" y="0"/>
                      </a:cxn>
                    </a:cxnLst>
                    <a:rect l="0" t="0" r="r" b="b"/>
                    <a:pathLst>
                      <a:path w="8" h="96">
                        <a:moveTo>
                          <a:pt x="0" y="0"/>
                        </a:moveTo>
                        <a:lnTo>
                          <a:pt x="0" y="96"/>
                        </a:lnTo>
                        <a:lnTo>
                          <a:pt x="8" y="96"/>
                        </a:lnTo>
                        <a:lnTo>
                          <a:pt x="8" y="3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5" name="Freeform 436"/>
                  <p:cNvSpPr>
                    <a:spLocks/>
                  </p:cNvSpPr>
                  <p:nvPr/>
                </p:nvSpPr>
                <p:spPr bwMode="auto">
                  <a:xfrm>
                    <a:off x="846" y="3666"/>
                    <a:ext cx="4" cy="60"/>
                  </a:xfrm>
                  <a:custGeom>
                    <a:avLst/>
                    <a:gdLst/>
                    <a:ahLst/>
                    <a:cxnLst>
                      <a:cxn ang="0">
                        <a:pos x="0" y="0"/>
                      </a:cxn>
                      <a:cxn ang="0">
                        <a:pos x="0" y="60"/>
                      </a:cxn>
                      <a:cxn ang="0">
                        <a:pos x="4" y="60"/>
                      </a:cxn>
                      <a:cxn ang="0">
                        <a:pos x="4" y="24"/>
                      </a:cxn>
                      <a:cxn ang="0">
                        <a:pos x="0" y="0"/>
                      </a:cxn>
                    </a:cxnLst>
                    <a:rect l="0" t="0" r="r" b="b"/>
                    <a:pathLst>
                      <a:path w="4" h="60">
                        <a:moveTo>
                          <a:pt x="0" y="0"/>
                        </a:moveTo>
                        <a:lnTo>
                          <a:pt x="0" y="60"/>
                        </a:lnTo>
                        <a:lnTo>
                          <a:pt x="4" y="60"/>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6" name="Freeform 437"/>
                  <p:cNvSpPr>
                    <a:spLocks/>
                  </p:cNvSpPr>
                  <p:nvPr/>
                </p:nvSpPr>
                <p:spPr bwMode="auto">
                  <a:xfrm>
                    <a:off x="850" y="3690"/>
                    <a:ext cx="4" cy="36"/>
                  </a:xfrm>
                  <a:custGeom>
                    <a:avLst/>
                    <a:gdLst/>
                    <a:ahLst/>
                    <a:cxnLst>
                      <a:cxn ang="0">
                        <a:pos x="0" y="0"/>
                      </a:cxn>
                      <a:cxn ang="0">
                        <a:pos x="0" y="32"/>
                      </a:cxn>
                      <a:cxn ang="0">
                        <a:pos x="4" y="36"/>
                      </a:cxn>
                      <a:cxn ang="0">
                        <a:pos x="4" y="24"/>
                      </a:cxn>
                      <a:cxn ang="0">
                        <a:pos x="0" y="0"/>
                      </a:cxn>
                    </a:cxnLst>
                    <a:rect l="0" t="0" r="r" b="b"/>
                    <a:pathLst>
                      <a:path w="4" h="36">
                        <a:moveTo>
                          <a:pt x="0" y="0"/>
                        </a:moveTo>
                        <a:lnTo>
                          <a:pt x="0" y="32"/>
                        </a:lnTo>
                        <a:lnTo>
                          <a:pt x="4" y="36"/>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7" name="Freeform 438"/>
                  <p:cNvSpPr>
                    <a:spLocks/>
                  </p:cNvSpPr>
                  <p:nvPr/>
                </p:nvSpPr>
                <p:spPr bwMode="auto">
                  <a:xfrm>
                    <a:off x="850" y="37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8" name="Freeform 439"/>
                  <p:cNvSpPr>
                    <a:spLocks/>
                  </p:cNvSpPr>
                  <p:nvPr/>
                </p:nvSpPr>
                <p:spPr bwMode="auto">
                  <a:xfrm>
                    <a:off x="85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89" name="Rectangle 440"/>
                  <p:cNvSpPr>
                    <a:spLocks noChangeArrowheads="1"/>
                  </p:cNvSpPr>
                  <p:nvPr/>
                </p:nvSpPr>
                <p:spPr bwMode="auto">
                  <a:xfrm>
                    <a:off x="858"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90" name="Rectangle 441"/>
                  <p:cNvSpPr>
                    <a:spLocks noChangeArrowheads="1"/>
                  </p:cNvSpPr>
                  <p:nvPr/>
                </p:nvSpPr>
                <p:spPr bwMode="auto">
                  <a:xfrm>
                    <a:off x="862" y="37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91" name="Freeform 442"/>
                  <p:cNvSpPr>
                    <a:spLocks/>
                  </p:cNvSpPr>
                  <p:nvPr/>
                </p:nvSpPr>
                <p:spPr bwMode="auto">
                  <a:xfrm>
                    <a:off x="866" y="3714"/>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92" name="Freeform 443"/>
                  <p:cNvSpPr>
                    <a:spLocks/>
                  </p:cNvSpPr>
                  <p:nvPr/>
                </p:nvSpPr>
                <p:spPr bwMode="auto">
                  <a:xfrm>
                    <a:off x="870" y="371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93" name="Freeform 444"/>
                  <p:cNvSpPr>
                    <a:spLocks/>
                  </p:cNvSpPr>
                  <p:nvPr/>
                </p:nvSpPr>
                <p:spPr bwMode="auto">
                  <a:xfrm>
                    <a:off x="874" y="3706"/>
                    <a:ext cx="4" cy="20"/>
                  </a:xfrm>
                  <a:custGeom>
                    <a:avLst/>
                    <a:gdLst/>
                    <a:ahLst/>
                    <a:cxnLst>
                      <a:cxn ang="0">
                        <a:pos x="0" y="4"/>
                      </a:cxn>
                      <a:cxn ang="0">
                        <a:pos x="0" y="20"/>
                      </a:cxn>
                      <a:cxn ang="0">
                        <a:pos x="4" y="16"/>
                      </a:cxn>
                      <a:cxn ang="0">
                        <a:pos x="4" y="0"/>
                      </a:cxn>
                      <a:cxn ang="0">
                        <a:pos x="0" y="4"/>
                      </a:cxn>
                    </a:cxnLst>
                    <a:rect l="0" t="0" r="r" b="b"/>
                    <a:pathLst>
                      <a:path w="4" h="20">
                        <a:moveTo>
                          <a:pt x="0" y="4"/>
                        </a:moveTo>
                        <a:lnTo>
                          <a:pt x="0" y="20"/>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94" name="Freeform 445"/>
                  <p:cNvSpPr>
                    <a:spLocks/>
                  </p:cNvSpPr>
                  <p:nvPr/>
                </p:nvSpPr>
                <p:spPr bwMode="auto">
                  <a:xfrm>
                    <a:off x="878" y="3706"/>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95" name="Freeform 446"/>
                  <p:cNvSpPr>
                    <a:spLocks/>
                  </p:cNvSpPr>
                  <p:nvPr/>
                </p:nvSpPr>
                <p:spPr bwMode="auto">
                  <a:xfrm>
                    <a:off x="878" y="3722"/>
                    <a:ext cx="4" cy="8"/>
                  </a:xfrm>
                  <a:custGeom>
                    <a:avLst/>
                    <a:gdLst/>
                    <a:ahLst/>
                    <a:cxnLst>
                      <a:cxn ang="0">
                        <a:pos x="0" y="0"/>
                      </a:cxn>
                      <a:cxn ang="0">
                        <a:pos x="0" y="0"/>
                      </a:cxn>
                      <a:cxn ang="0">
                        <a:pos x="4" y="8"/>
                      </a:cxn>
                      <a:cxn ang="0">
                        <a:pos x="4" y="0"/>
                      </a:cxn>
                      <a:cxn ang="0">
                        <a:pos x="0" y="0"/>
                      </a:cxn>
                    </a:cxnLst>
                    <a:rect l="0" t="0" r="r" b="b"/>
                    <a:pathLst>
                      <a:path w="4" h="8">
                        <a:moveTo>
                          <a:pt x="0" y="0"/>
                        </a:moveTo>
                        <a:lnTo>
                          <a:pt x="0" y="0"/>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96" name="Freeform 447"/>
                  <p:cNvSpPr>
                    <a:spLocks/>
                  </p:cNvSpPr>
                  <p:nvPr/>
                </p:nvSpPr>
                <p:spPr bwMode="auto">
                  <a:xfrm>
                    <a:off x="882"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97" name="Freeform 448"/>
                  <p:cNvSpPr>
                    <a:spLocks/>
                  </p:cNvSpPr>
                  <p:nvPr/>
                </p:nvSpPr>
                <p:spPr bwMode="auto">
                  <a:xfrm>
                    <a:off x="878" y="373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698" name="Rectangle 449"/>
                  <p:cNvSpPr>
                    <a:spLocks noChangeArrowheads="1"/>
                  </p:cNvSpPr>
                  <p:nvPr/>
                </p:nvSpPr>
                <p:spPr bwMode="auto">
                  <a:xfrm>
                    <a:off x="882" y="373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699" name="Rectangle 450"/>
                  <p:cNvSpPr>
                    <a:spLocks noChangeArrowheads="1"/>
                  </p:cNvSpPr>
                  <p:nvPr/>
                </p:nvSpPr>
                <p:spPr bwMode="auto">
                  <a:xfrm>
                    <a:off x="882"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00" name="Freeform 451"/>
                  <p:cNvSpPr>
                    <a:spLocks/>
                  </p:cNvSpPr>
                  <p:nvPr/>
                </p:nvSpPr>
                <p:spPr bwMode="auto">
                  <a:xfrm>
                    <a:off x="882"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01" name="Rectangle 452"/>
                  <p:cNvSpPr>
                    <a:spLocks noChangeArrowheads="1"/>
                  </p:cNvSpPr>
                  <p:nvPr/>
                </p:nvSpPr>
                <p:spPr bwMode="auto">
                  <a:xfrm>
                    <a:off x="886"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02" name="Rectangle 453"/>
                  <p:cNvSpPr>
                    <a:spLocks noChangeArrowheads="1"/>
                  </p:cNvSpPr>
                  <p:nvPr/>
                </p:nvSpPr>
                <p:spPr bwMode="auto">
                  <a:xfrm>
                    <a:off x="886"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03" name="Rectangle 454"/>
                  <p:cNvSpPr>
                    <a:spLocks noChangeArrowheads="1"/>
                  </p:cNvSpPr>
                  <p:nvPr/>
                </p:nvSpPr>
                <p:spPr bwMode="auto">
                  <a:xfrm>
                    <a:off x="886"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04" name="Freeform 455"/>
                  <p:cNvSpPr>
                    <a:spLocks/>
                  </p:cNvSpPr>
                  <p:nvPr/>
                </p:nvSpPr>
                <p:spPr bwMode="auto">
                  <a:xfrm>
                    <a:off x="890" y="371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05" name="Freeform 456"/>
                  <p:cNvSpPr>
                    <a:spLocks/>
                  </p:cNvSpPr>
                  <p:nvPr/>
                </p:nvSpPr>
                <p:spPr bwMode="auto">
                  <a:xfrm>
                    <a:off x="894" y="3722"/>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06" name="Freeform 457"/>
                  <p:cNvSpPr>
                    <a:spLocks/>
                  </p:cNvSpPr>
                  <p:nvPr/>
                </p:nvSpPr>
                <p:spPr bwMode="auto">
                  <a:xfrm>
                    <a:off x="898" y="372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07" name="Freeform 458"/>
                  <p:cNvSpPr>
                    <a:spLocks/>
                  </p:cNvSpPr>
                  <p:nvPr/>
                </p:nvSpPr>
                <p:spPr bwMode="auto">
                  <a:xfrm>
                    <a:off x="902" y="3730"/>
                    <a:ext cx="8" cy="16"/>
                  </a:xfrm>
                  <a:custGeom>
                    <a:avLst/>
                    <a:gdLst/>
                    <a:ahLst/>
                    <a:cxnLst>
                      <a:cxn ang="0">
                        <a:pos x="0" y="0"/>
                      </a:cxn>
                      <a:cxn ang="0">
                        <a:pos x="0" y="12"/>
                      </a:cxn>
                      <a:cxn ang="0">
                        <a:pos x="8" y="16"/>
                      </a:cxn>
                      <a:cxn ang="0">
                        <a:pos x="8" y="4"/>
                      </a:cxn>
                      <a:cxn ang="0">
                        <a:pos x="0" y="0"/>
                      </a:cxn>
                    </a:cxnLst>
                    <a:rect l="0" t="0" r="r" b="b"/>
                    <a:pathLst>
                      <a:path w="8" h="16">
                        <a:moveTo>
                          <a:pt x="0" y="0"/>
                        </a:moveTo>
                        <a:lnTo>
                          <a:pt x="0" y="12"/>
                        </a:lnTo>
                        <a:lnTo>
                          <a:pt x="8" y="1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08" name="Freeform 459"/>
                  <p:cNvSpPr>
                    <a:spLocks/>
                  </p:cNvSpPr>
                  <p:nvPr/>
                </p:nvSpPr>
                <p:spPr bwMode="auto">
                  <a:xfrm>
                    <a:off x="910" y="3734"/>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09" name="Freeform 460"/>
                  <p:cNvSpPr>
                    <a:spLocks/>
                  </p:cNvSpPr>
                  <p:nvPr/>
                </p:nvSpPr>
                <p:spPr bwMode="auto">
                  <a:xfrm>
                    <a:off x="914" y="3742"/>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0" name="Freeform 461"/>
                  <p:cNvSpPr>
                    <a:spLocks/>
                  </p:cNvSpPr>
                  <p:nvPr/>
                </p:nvSpPr>
                <p:spPr bwMode="auto">
                  <a:xfrm>
                    <a:off x="918" y="3738"/>
                    <a:ext cx="4" cy="20"/>
                  </a:xfrm>
                  <a:custGeom>
                    <a:avLst/>
                    <a:gdLst/>
                    <a:ahLst/>
                    <a:cxnLst>
                      <a:cxn ang="0">
                        <a:pos x="0" y="8"/>
                      </a:cxn>
                      <a:cxn ang="0">
                        <a:pos x="0" y="16"/>
                      </a:cxn>
                      <a:cxn ang="0">
                        <a:pos x="4" y="20"/>
                      </a:cxn>
                      <a:cxn ang="0">
                        <a:pos x="4" y="0"/>
                      </a:cxn>
                      <a:cxn ang="0">
                        <a:pos x="0" y="8"/>
                      </a:cxn>
                    </a:cxnLst>
                    <a:rect l="0" t="0" r="r" b="b"/>
                    <a:pathLst>
                      <a:path w="4" h="20">
                        <a:moveTo>
                          <a:pt x="0" y="8"/>
                        </a:moveTo>
                        <a:lnTo>
                          <a:pt x="0" y="16"/>
                        </a:lnTo>
                        <a:lnTo>
                          <a:pt x="4" y="20"/>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1" name="Freeform 462"/>
                  <p:cNvSpPr>
                    <a:spLocks/>
                  </p:cNvSpPr>
                  <p:nvPr/>
                </p:nvSpPr>
                <p:spPr bwMode="auto">
                  <a:xfrm>
                    <a:off x="922"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2" name="Freeform 463"/>
                  <p:cNvSpPr>
                    <a:spLocks/>
                  </p:cNvSpPr>
                  <p:nvPr/>
                </p:nvSpPr>
                <p:spPr bwMode="auto">
                  <a:xfrm>
                    <a:off x="926"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3" name="Freeform 464"/>
                  <p:cNvSpPr>
                    <a:spLocks/>
                  </p:cNvSpPr>
                  <p:nvPr/>
                </p:nvSpPr>
                <p:spPr bwMode="auto">
                  <a:xfrm>
                    <a:off x="926" y="3730"/>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4" name="Rectangle 465"/>
                  <p:cNvSpPr>
                    <a:spLocks noChangeArrowheads="1"/>
                  </p:cNvSpPr>
                  <p:nvPr/>
                </p:nvSpPr>
                <p:spPr bwMode="auto">
                  <a:xfrm>
                    <a:off x="922"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15" name="Freeform 466"/>
                  <p:cNvSpPr>
                    <a:spLocks/>
                  </p:cNvSpPr>
                  <p:nvPr/>
                </p:nvSpPr>
                <p:spPr bwMode="auto">
                  <a:xfrm>
                    <a:off x="926"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6" name="Freeform 467"/>
                  <p:cNvSpPr>
                    <a:spLocks/>
                  </p:cNvSpPr>
                  <p:nvPr/>
                </p:nvSpPr>
                <p:spPr bwMode="auto">
                  <a:xfrm>
                    <a:off x="922"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7" name="Rectangle 468"/>
                  <p:cNvSpPr>
                    <a:spLocks noChangeArrowheads="1"/>
                  </p:cNvSpPr>
                  <p:nvPr/>
                </p:nvSpPr>
                <p:spPr bwMode="auto">
                  <a:xfrm>
                    <a:off x="926"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18" name="Freeform 469"/>
                  <p:cNvSpPr>
                    <a:spLocks/>
                  </p:cNvSpPr>
                  <p:nvPr/>
                </p:nvSpPr>
                <p:spPr bwMode="auto">
                  <a:xfrm>
                    <a:off x="926"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19" name="Freeform 470"/>
                  <p:cNvSpPr>
                    <a:spLocks/>
                  </p:cNvSpPr>
                  <p:nvPr/>
                </p:nvSpPr>
                <p:spPr bwMode="auto">
                  <a:xfrm>
                    <a:off x="930" y="3714"/>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20" name="Freeform 471"/>
                  <p:cNvSpPr>
                    <a:spLocks/>
                  </p:cNvSpPr>
                  <p:nvPr/>
                </p:nvSpPr>
                <p:spPr bwMode="auto">
                  <a:xfrm>
                    <a:off x="930" y="374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21" name="Rectangle 472"/>
                  <p:cNvSpPr>
                    <a:spLocks noChangeArrowheads="1"/>
                  </p:cNvSpPr>
                  <p:nvPr/>
                </p:nvSpPr>
                <p:spPr bwMode="auto">
                  <a:xfrm>
                    <a:off x="930" y="374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22" name="Freeform 473"/>
                  <p:cNvSpPr>
                    <a:spLocks/>
                  </p:cNvSpPr>
                  <p:nvPr/>
                </p:nvSpPr>
                <p:spPr bwMode="auto">
                  <a:xfrm>
                    <a:off x="934" y="3710"/>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23" name="Rectangle 474"/>
                  <p:cNvSpPr>
                    <a:spLocks noChangeArrowheads="1"/>
                  </p:cNvSpPr>
                  <p:nvPr/>
                </p:nvSpPr>
                <p:spPr bwMode="auto">
                  <a:xfrm>
                    <a:off x="934"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24" name="Freeform 475"/>
                  <p:cNvSpPr>
                    <a:spLocks/>
                  </p:cNvSpPr>
                  <p:nvPr/>
                </p:nvSpPr>
                <p:spPr bwMode="auto">
                  <a:xfrm>
                    <a:off x="934" y="373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25" name="Freeform 476"/>
                  <p:cNvSpPr>
                    <a:spLocks/>
                  </p:cNvSpPr>
                  <p:nvPr/>
                </p:nvSpPr>
                <p:spPr bwMode="auto">
                  <a:xfrm>
                    <a:off x="934" y="3746"/>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26" name="Rectangle 477"/>
                  <p:cNvSpPr>
                    <a:spLocks noChangeArrowheads="1"/>
                  </p:cNvSpPr>
                  <p:nvPr/>
                </p:nvSpPr>
                <p:spPr bwMode="auto">
                  <a:xfrm>
                    <a:off x="934"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27" name="Freeform 478"/>
                  <p:cNvSpPr>
                    <a:spLocks/>
                  </p:cNvSpPr>
                  <p:nvPr/>
                </p:nvSpPr>
                <p:spPr bwMode="auto">
                  <a:xfrm>
                    <a:off x="938" y="37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28" name="Rectangle 479"/>
                  <p:cNvSpPr>
                    <a:spLocks noChangeArrowheads="1"/>
                  </p:cNvSpPr>
                  <p:nvPr/>
                </p:nvSpPr>
                <p:spPr bwMode="auto">
                  <a:xfrm>
                    <a:off x="938"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29" name="Freeform 480"/>
                  <p:cNvSpPr>
                    <a:spLocks/>
                  </p:cNvSpPr>
                  <p:nvPr/>
                </p:nvSpPr>
                <p:spPr bwMode="auto">
                  <a:xfrm>
                    <a:off x="938" y="376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0" name="Freeform 481"/>
                  <p:cNvSpPr>
                    <a:spLocks/>
                  </p:cNvSpPr>
                  <p:nvPr/>
                </p:nvSpPr>
                <p:spPr bwMode="auto">
                  <a:xfrm>
                    <a:off x="938" y="3710"/>
                    <a:ext cx="4" cy="28"/>
                  </a:xfrm>
                  <a:custGeom>
                    <a:avLst/>
                    <a:gdLst/>
                    <a:ahLst/>
                    <a:cxnLst>
                      <a:cxn ang="0">
                        <a:pos x="0" y="0"/>
                      </a:cxn>
                      <a:cxn ang="0">
                        <a:pos x="0" y="28"/>
                      </a:cxn>
                      <a:cxn ang="0">
                        <a:pos x="4" y="28"/>
                      </a:cxn>
                      <a:cxn ang="0">
                        <a:pos x="4" y="4"/>
                      </a:cxn>
                      <a:cxn ang="0">
                        <a:pos x="0" y="0"/>
                      </a:cxn>
                    </a:cxnLst>
                    <a:rect l="0" t="0" r="r" b="b"/>
                    <a:pathLst>
                      <a:path w="4" h="28">
                        <a:moveTo>
                          <a:pt x="0" y="0"/>
                        </a:moveTo>
                        <a:lnTo>
                          <a:pt x="0" y="28"/>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1" name="Freeform 482"/>
                  <p:cNvSpPr>
                    <a:spLocks/>
                  </p:cNvSpPr>
                  <p:nvPr/>
                </p:nvSpPr>
                <p:spPr bwMode="auto">
                  <a:xfrm>
                    <a:off x="942" y="371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2" name="Freeform 483"/>
                  <p:cNvSpPr>
                    <a:spLocks/>
                  </p:cNvSpPr>
                  <p:nvPr/>
                </p:nvSpPr>
                <p:spPr bwMode="auto">
                  <a:xfrm>
                    <a:off x="942"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3" name="Freeform 484"/>
                  <p:cNvSpPr>
                    <a:spLocks/>
                  </p:cNvSpPr>
                  <p:nvPr/>
                </p:nvSpPr>
                <p:spPr bwMode="auto">
                  <a:xfrm>
                    <a:off x="942" y="372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4" name="Freeform 485"/>
                  <p:cNvSpPr>
                    <a:spLocks/>
                  </p:cNvSpPr>
                  <p:nvPr/>
                </p:nvSpPr>
                <p:spPr bwMode="auto">
                  <a:xfrm>
                    <a:off x="942" y="3726"/>
                    <a:ext cx="4" cy="24"/>
                  </a:xfrm>
                  <a:custGeom>
                    <a:avLst/>
                    <a:gdLst/>
                    <a:ahLst/>
                    <a:cxnLst>
                      <a:cxn ang="0">
                        <a:pos x="0" y="0"/>
                      </a:cxn>
                      <a:cxn ang="0">
                        <a:pos x="0" y="24"/>
                      </a:cxn>
                      <a:cxn ang="0">
                        <a:pos x="4" y="24"/>
                      </a:cxn>
                      <a:cxn ang="0">
                        <a:pos x="4" y="4"/>
                      </a:cxn>
                      <a:cxn ang="0">
                        <a:pos x="0" y="0"/>
                      </a:cxn>
                    </a:cxnLst>
                    <a:rect l="0" t="0" r="r" b="b"/>
                    <a:pathLst>
                      <a:path w="4" h="24">
                        <a:moveTo>
                          <a:pt x="0" y="0"/>
                        </a:moveTo>
                        <a:lnTo>
                          <a:pt x="0" y="24"/>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5" name="Freeform 486"/>
                  <p:cNvSpPr>
                    <a:spLocks/>
                  </p:cNvSpPr>
                  <p:nvPr/>
                </p:nvSpPr>
                <p:spPr bwMode="auto">
                  <a:xfrm>
                    <a:off x="942" y="37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6" name="Freeform 487"/>
                  <p:cNvSpPr>
                    <a:spLocks/>
                  </p:cNvSpPr>
                  <p:nvPr/>
                </p:nvSpPr>
                <p:spPr bwMode="auto">
                  <a:xfrm>
                    <a:off x="942" y="3758"/>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7" name="Freeform 488"/>
                  <p:cNvSpPr>
                    <a:spLocks/>
                  </p:cNvSpPr>
                  <p:nvPr/>
                </p:nvSpPr>
                <p:spPr bwMode="auto">
                  <a:xfrm>
                    <a:off x="938" y="376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38" name="Rectangle 489"/>
                  <p:cNvSpPr>
                    <a:spLocks noChangeArrowheads="1"/>
                  </p:cNvSpPr>
                  <p:nvPr/>
                </p:nvSpPr>
                <p:spPr bwMode="auto">
                  <a:xfrm>
                    <a:off x="942" y="377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39" name="Freeform 490"/>
                  <p:cNvSpPr>
                    <a:spLocks/>
                  </p:cNvSpPr>
                  <p:nvPr/>
                </p:nvSpPr>
                <p:spPr bwMode="auto">
                  <a:xfrm>
                    <a:off x="946" y="3714"/>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40" name="Freeform 491"/>
                  <p:cNvSpPr>
                    <a:spLocks/>
                  </p:cNvSpPr>
                  <p:nvPr/>
                </p:nvSpPr>
                <p:spPr bwMode="auto">
                  <a:xfrm>
                    <a:off x="946" y="3722"/>
                    <a:ext cx="4" cy="12"/>
                  </a:xfrm>
                  <a:custGeom>
                    <a:avLst/>
                    <a:gdLst/>
                    <a:ahLst/>
                    <a:cxnLst>
                      <a:cxn ang="0">
                        <a:pos x="0" y="0"/>
                      </a:cxn>
                      <a:cxn ang="0">
                        <a:pos x="0" y="4"/>
                      </a:cxn>
                      <a:cxn ang="0">
                        <a:pos x="4" y="12"/>
                      </a:cxn>
                      <a:cxn ang="0">
                        <a:pos x="4" y="0"/>
                      </a:cxn>
                      <a:cxn ang="0">
                        <a:pos x="0" y="0"/>
                      </a:cxn>
                    </a:cxnLst>
                    <a:rect l="0" t="0" r="r" b="b"/>
                    <a:pathLst>
                      <a:path w="4" h="12">
                        <a:moveTo>
                          <a:pt x="0" y="0"/>
                        </a:moveTo>
                        <a:lnTo>
                          <a:pt x="0" y="4"/>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41" name="Rectangle 492"/>
                  <p:cNvSpPr>
                    <a:spLocks noChangeArrowheads="1"/>
                  </p:cNvSpPr>
                  <p:nvPr/>
                </p:nvSpPr>
                <p:spPr bwMode="auto">
                  <a:xfrm>
                    <a:off x="950"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42" name="Freeform 493"/>
                  <p:cNvSpPr>
                    <a:spLocks/>
                  </p:cNvSpPr>
                  <p:nvPr/>
                </p:nvSpPr>
                <p:spPr bwMode="auto">
                  <a:xfrm>
                    <a:off x="946" y="3734"/>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43" name="Freeform 494"/>
                  <p:cNvSpPr>
                    <a:spLocks/>
                  </p:cNvSpPr>
                  <p:nvPr/>
                </p:nvSpPr>
                <p:spPr bwMode="auto">
                  <a:xfrm>
                    <a:off x="950" y="373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44" name="Rectangle 495"/>
                  <p:cNvSpPr>
                    <a:spLocks noChangeArrowheads="1"/>
                  </p:cNvSpPr>
                  <p:nvPr/>
                </p:nvSpPr>
                <p:spPr bwMode="auto">
                  <a:xfrm>
                    <a:off x="946"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45" name="Freeform 496"/>
                  <p:cNvSpPr>
                    <a:spLocks/>
                  </p:cNvSpPr>
                  <p:nvPr/>
                </p:nvSpPr>
                <p:spPr bwMode="auto">
                  <a:xfrm>
                    <a:off x="95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46" name="Rectangle 497"/>
                  <p:cNvSpPr>
                    <a:spLocks noChangeArrowheads="1"/>
                  </p:cNvSpPr>
                  <p:nvPr/>
                </p:nvSpPr>
                <p:spPr bwMode="auto">
                  <a:xfrm>
                    <a:off x="946" y="376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47" name="Freeform 498"/>
                  <p:cNvSpPr>
                    <a:spLocks/>
                  </p:cNvSpPr>
                  <p:nvPr/>
                </p:nvSpPr>
                <p:spPr bwMode="auto">
                  <a:xfrm>
                    <a:off x="950"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48" name="Freeform 499"/>
                  <p:cNvSpPr>
                    <a:spLocks/>
                  </p:cNvSpPr>
                  <p:nvPr/>
                </p:nvSpPr>
                <p:spPr bwMode="auto">
                  <a:xfrm>
                    <a:off x="950" y="37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49" name="Freeform 500"/>
                  <p:cNvSpPr>
                    <a:spLocks/>
                  </p:cNvSpPr>
                  <p:nvPr/>
                </p:nvSpPr>
                <p:spPr bwMode="auto">
                  <a:xfrm>
                    <a:off x="950" y="377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0" name="Freeform 501"/>
                  <p:cNvSpPr>
                    <a:spLocks/>
                  </p:cNvSpPr>
                  <p:nvPr/>
                </p:nvSpPr>
                <p:spPr bwMode="auto">
                  <a:xfrm>
                    <a:off x="954"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1" name="Freeform 502"/>
                  <p:cNvSpPr>
                    <a:spLocks/>
                  </p:cNvSpPr>
                  <p:nvPr/>
                </p:nvSpPr>
                <p:spPr bwMode="auto">
                  <a:xfrm>
                    <a:off x="954" y="374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2" name="Freeform 503"/>
                  <p:cNvSpPr>
                    <a:spLocks/>
                  </p:cNvSpPr>
                  <p:nvPr/>
                </p:nvSpPr>
                <p:spPr bwMode="auto">
                  <a:xfrm>
                    <a:off x="950" y="375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3" name="Freeform 504"/>
                  <p:cNvSpPr>
                    <a:spLocks/>
                  </p:cNvSpPr>
                  <p:nvPr/>
                </p:nvSpPr>
                <p:spPr bwMode="auto">
                  <a:xfrm>
                    <a:off x="950" y="3766"/>
                    <a:ext cx="8" cy="8"/>
                  </a:xfrm>
                  <a:custGeom>
                    <a:avLst/>
                    <a:gdLst/>
                    <a:ahLst/>
                    <a:cxnLst>
                      <a:cxn ang="0">
                        <a:pos x="0" y="0"/>
                      </a:cxn>
                      <a:cxn ang="0">
                        <a:pos x="0" y="4"/>
                      </a:cxn>
                      <a:cxn ang="0">
                        <a:pos x="8" y="8"/>
                      </a:cxn>
                      <a:cxn ang="0">
                        <a:pos x="8" y="4"/>
                      </a:cxn>
                      <a:cxn ang="0">
                        <a:pos x="0" y="0"/>
                      </a:cxn>
                    </a:cxnLst>
                    <a:rect l="0" t="0" r="r" b="b"/>
                    <a:pathLst>
                      <a:path w="8" h="8">
                        <a:moveTo>
                          <a:pt x="0" y="0"/>
                        </a:moveTo>
                        <a:lnTo>
                          <a:pt x="0" y="4"/>
                        </a:lnTo>
                        <a:lnTo>
                          <a:pt x="8" y="8"/>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4" name="Freeform 505"/>
                  <p:cNvSpPr>
                    <a:spLocks/>
                  </p:cNvSpPr>
                  <p:nvPr/>
                </p:nvSpPr>
                <p:spPr bwMode="auto">
                  <a:xfrm>
                    <a:off x="954" y="377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5" name="Rectangle 506"/>
                  <p:cNvSpPr>
                    <a:spLocks noChangeArrowheads="1"/>
                  </p:cNvSpPr>
                  <p:nvPr/>
                </p:nvSpPr>
                <p:spPr bwMode="auto">
                  <a:xfrm>
                    <a:off x="954" y="378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56" name="Freeform 507"/>
                  <p:cNvSpPr>
                    <a:spLocks/>
                  </p:cNvSpPr>
                  <p:nvPr/>
                </p:nvSpPr>
                <p:spPr bwMode="auto">
                  <a:xfrm>
                    <a:off x="954" y="37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7" name="Freeform 508"/>
                  <p:cNvSpPr>
                    <a:spLocks/>
                  </p:cNvSpPr>
                  <p:nvPr/>
                </p:nvSpPr>
                <p:spPr bwMode="auto">
                  <a:xfrm>
                    <a:off x="958" y="372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58" name="Rectangle 509"/>
                  <p:cNvSpPr>
                    <a:spLocks noChangeArrowheads="1"/>
                  </p:cNvSpPr>
                  <p:nvPr/>
                </p:nvSpPr>
                <p:spPr bwMode="auto">
                  <a:xfrm>
                    <a:off x="958"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59" name="Rectangle 510"/>
                  <p:cNvSpPr>
                    <a:spLocks noChangeArrowheads="1"/>
                  </p:cNvSpPr>
                  <p:nvPr/>
                </p:nvSpPr>
                <p:spPr bwMode="auto">
                  <a:xfrm>
                    <a:off x="954" y="375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60" name="Freeform 511"/>
                  <p:cNvSpPr>
                    <a:spLocks/>
                  </p:cNvSpPr>
                  <p:nvPr/>
                </p:nvSpPr>
                <p:spPr bwMode="auto">
                  <a:xfrm>
                    <a:off x="958" y="376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61" name="Rectangle 512"/>
                  <p:cNvSpPr>
                    <a:spLocks noChangeArrowheads="1"/>
                  </p:cNvSpPr>
                  <p:nvPr/>
                </p:nvSpPr>
                <p:spPr bwMode="auto">
                  <a:xfrm>
                    <a:off x="958"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62" name="Rectangle 513"/>
                  <p:cNvSpPr>
                    <a:spLocks noChangeArrowheads="1"/>
                  </p:cNvSpPr>
                  <p:nvPr/>
                </p:nvSpPr>
                <p:spPr bwMode="auto">
                  <a:xfrm>
                    <a:off x="958"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63" name="Freeform 514"/>
                  <p:cNvSpPr>
                    <a:spLocks/>
                  </p:cNvSpPr>
                  <p:nvPr/>
                </p:nvSpPr>
                <p:spPr bwMode="auto">
                  <a:xfrm>
                    <a:off x="958" y="378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64" name="Freeform 515"/>
                  <p:cNvSpPr>
                    <a:spLocks/>
                  </p:cNvSpPr>
                  <p:nvPr/>
                </p:nvSpPr>
                <p:spPr bwMode="auto">
                  <a:xfrm>
                    <a:off x="962" y="373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65" name="Freeform 516"/>
                  <p:cNvSpPr>
                    <a:spLocks/>
                  </p:cNvSpPr>
                  <p:nvPr/>
                </p:nvSpPr>
                <p:spPr bwMode="auto">
                  <a:xfrm>
                    <a:off x="962" y="375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66" name="Freeform 517"/>
                  <p:cNvSpPr>
                    <a:spLocks/>
                  </p:cNvSpPr>
                  <p:nvPr/>
                </p:nvSpPr>
                <p:spPr bwMode="auto">
                  <a:xfrm>
                    <a:off x="958" y="375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67" name="Rectangle 518"/>
                  <p:cNvSpPr>
                    <a:spLocks noChangeArrowheads="1"/>
                  </p:cNvSpPr>
                  <p:nvPr/>
                </p:nvSpPr>
                <p:spPr bwMode="auto">
                  <a:xfrm>
                    <a:off x="962" y="376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68" name="Freeform 519"/>
                  <p:cNvSpPr>
                    <a:spLocks/>
                  </p:cNvSpPr>
                  <p:nvPr/>
                </p:nvSpPr>
                <p:spPr bwMode="auto">
                  <a:xfrm>
                    <a:off x="958" y="377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69" name="Rectangle 520"/>
                  <p:cNvSpPr>
                    <a:spLocks noChangeArrowheads="1"/>
                  </p:cNvSpPr>
                  <p:nvPr/>
                </p:nvSpPr>
                <p:spPr bwMode="auto">
                  <a:xfrm>
                    <a:off x="962"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70" name="Rectangle 521"/>
                  <p:cNvSpPr>
                    <a:spLocks noChangeArrowheads="1"/>
                  </p:cNvSpPr>
                  <p:nvPr/>
                </p:nvSpPr>
                <p:spPr bwMode="auto">
                  <a:xfrm>
                    <a:off x="962"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71" name="Freeform 522"/>
                  <p:cNvSpPr>
                    <a:spLocks/>
                  </p:cNvSpPr>
                  <p:nvPr/>
                </p:nvSpPr>
                <p:spPr bwMode="auto">
                  <a:xfrm>
                    <a:off x="962" y="378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72" name="Freeform 523"/>
                  <p:cNvSpPr>
                    <a:spLocks/>
                  </p:cNvSpPr>
                  <p:nvPr/>
                </p:nvSpPr>
                <p:spPr bwMode="auto">
                  <a:xfrm>
                    <a:off x="966"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73" name="Freeform 524"/>
                  <p:cNvSpPr>
                    <a:spLocks/>
                  </p:cNvSpPr>
                  <p:nvPr/>
                </p:nvSpPr>
                <p:spPr bwMode="auto">
                  <a:xfrm>
                    <a:off x="962" y="3750"/>
                    <a:ext cx="4" cy="16"/>
                  </a:xfrm>
                  <a:custGeom>
                    <a:avLst/>
                    <a:gdLst/>
                    <a:ahLst/>
                    <a:cxnLst>
                      <a:cxn ang="0">
                        <a:pos x="0" y="0"/>
                      </a:cxn>
                      <a:cxn ang="0">
                        <a:pos x="0" y="8"/>
                      </a:cxn>
                      <a:cxn ang="0">
                        <a:pos x="4" y="16"/>
                      </a:cxn>
                      <a:cxn ang="0">
                        <a:pos x="4" y="4"/>
                      </a:cxn>
                      <a:cxn ang="0">
                        <a:pos x="0" y="0"/>
                      </a:cxn>
                    </a:cxnLst>
                    <a:rect l="0" t="0" r="r" b="b"/>
                    <a:pathLst>
                      <a:path w="4" h="16">
                        <a:moveTo>
                          <a:pt x="0" y="0"/>
                        </a:moveTo>
                        <a:lnTo>
                          <a:pt x="0" y="8"/>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74" name="Freeform 525"/>
                  <p:cNvSpPr>
                    <a:spLocks/>
                  </p:cNvSpPr>
                  <p:nvPr/>
                </p:nvSpPr>
                <p:spPr bwMode="auto">
                  <a:xfrm>
                    <a:off x="966" y="3770"/>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75" name="Freeform 526"/>
                  <p:cNvSpPr>
                    <a:spLocks/>
                  </p:cNvSpPr>
                  <p:nvPr/>
                </p:nvSpPr>
                <p:spPr bwMode="auto">
                  <a:xfrm>
                    <a:off x="966" y="377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76" name="Freeform 527"/>
                  <p:cNvSpPr>
                    <a:spLocks/>
                  </p:cNvSpPr>
                  <p:nvPr/>
                </p:nvSpPr>
                <p:spPr bwMode="auto">
                  <a:xfrm>
                    <a:off x="966" y="3782"/>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77" name="Rectangle 528"/>
                  <p:cNvSpPr>
                    <a:spLocks noChangeArrowheads="1"/>
                  </p:cNvSpPr>
                  <p:nvPr/>
                </p:nvSpPr>
                <p:spPr bwMode="auto">
                  <a:xfrm>
                    <a:off x="966" y="3734"/>
                    <a:ext cx="8"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78" name="Freeform 529"/>
                  <p:cNvSpPr>
                    <a:spLocks/>
                  </p:cNvSpPr>
                  <p:nvPr/>
                </p:nvSpPr>
                <p:spPr bwMode="auto">
                  <a:xfrm>
                    <a:off x="966" y="375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79" name="Freeform 530"/>
                  <p:cNvSpPr>
                    <a:spLocks/>
                  </p:cNvSpPr>
                  <p:nvPr/>
                </p:nvSpPr>
                <p:spPr bwMode="auto">
                  <a:xfrm>
                    <a:off x="970" y="375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0" name="Freeform 531"/>
                  <p:cNvSpPr>
                    <a:spLocks/>
                  </p:cNvSpPr>
                  <p:nvPr/>
                </p:nvSpPr>
                <p:spPr bwMode="auto">
                  <a:xfrm>
                    <a:off x="970" y="375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1" name="Rectangle 532"/>
                  <p:cNvSpPr>
                    <a:spLocks noChangeArrowheads="1"/>
                  </p:cNvSpPr>
                  <p:nvPr/>
                </p:nvSpPr>
                <p:spPr bwMode="auto">
                  <a:xfrm>
                    <a:off x="970"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82" name="Freeform 533"/>
                  <p:cNvSpPr>
                    <a:spLocks/>
                  </p:cNvSpPr>
                  <p:nvPr/>
                </p:nvSpPr>
                <p:spPr bwMode="auto">
                  <a:xfrm>
                    <a:off x="970" y="37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3" name="Freeform 534"/>
                  <p:cNvSpPr>
                    <a:spLocks/>
                  </p:cNvSpPr>
                  <p:nvPr/>
                </p:nvSpPr>
                <p:spPr bwMode="auto">
                  <a:xfrm>
                    <a:off x="970" y="3798"/>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4" name="Freeform 535"/>
                  <p:cNvSpPr>
                    <a:spLocks/>
                  </p:cNvSpPr>
                  <p:nvPr/>
                </p:nvSpPr>
                <p:spPr bwMode="auto">
                  <a:xfrm>
                    <a:off x="974" y="376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5" name="Freeform 536"/>
                  <p:cNvSpPr>
                    <a:spLocks/>
                  </p:cNvSpPr>
                  <p:nvPr/>
                </p:nvSpPr>
                <p:spPr bwMode="auto">
                  <a:xfrm>
                    <a:off x="974" y="3778"/>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6" name="Freeform 537"/>
                  <p:cNvSpPr>
                    <a:spLocks/>
                  </p:cNvSpPr>
                  <p:nvPr/>
                </p:nvSpPr>
                <p:spPr bwMode="auto">
                  <a:xfrm>
                    <a:off x="970" y="3782"/>
                    <a:ext cx="4" cy="20"/>
                  </a:xfrm>
                  <a:custGeom>
                    <a:avLst/>
                    <a:gdLst/>
                    <a:ahLst/>
                    <a:cxnLst>
                      <a:cxn ang="0">
                        <a:pos x="0" y="0"/>
                      </a:cxn>
                      <a:cxn ang="0">
                        <a:pos x="0" y="20"/>
                      </a:cxn>
                      <a:cxn ang="0">
                        <a:pos x="4" y="16"/>
                      </a:cxn>
                      <a:cxn ang="0">
                        <a:pos x="4" y="8"/>
                      </a:cxn>
                      <a:cxn ang="0">
                        <a:pos x="0" y="0"/>
                      </a:cxn>
                    </a:cxnLst>
                    <a:rect l="0" t="0" r="r" b="b"/>
                    <a:pathLst>
                      <a:path w="4" h="20">
                        <a:moveTo>
                          <a:pt x="0" y="0"/>
                        </a:moveTo>
                        <a:lnTo>
                          <a:pt x="0" y="20"/>
                        </a:lnTo>
                        <a:lnTo>
                          <a:pt x="4" y="1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7" name="Freeform 538"/>
                  <p:cNvSpPr>
                    <a:spLocks/>
                  </p:cNvSpPr>
                  <p:nvPr/>
                </p:nvSpPr>
                <p:spPr bwMode="auto">
                  <a:xfrm>
                    <a:off x="974" y="3734"/>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8" name="Freeform 539"/>
                  <p:cNvSpPr>
                    <a:spLocks/>
                  </p:cNvSpPr>
                  <p:nvPr/>
                </p:nvSpPr>
                <p:spPr bwMode="auto">
                  <a:xfrm>
                    <a:off x="974" y="375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89" name="Freeform 540"/>
                  <p:cNvSpPr>
                    <a:spLocks/>
                  </p:cNvSpPr>
                  <p:nvPr/>
                </p:nvSpPr>
                <p:spPr bwMode="auto">
                  <a:xfrm>
                    <a:off x="974" y="3790"/>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0" name="Freeform 541"/>
                  <p:cNvSpPr>
                    <a:spLocks/>
                  </p:cNvSpPr>
                  <p:nvPr/>
                </p:nvSpPr>
                <p:spPr bwMode="auto">
                  <a:xfrm>
                    <a:off x="978" y="3738"/>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1" name="Freeform 542"/>
                  <p:cNvSpPr>
                    <a:spLocks/>
                  </p:cNvSpPr>
                  <p:nvPr/>
                </p:nvSpPr>
                <p:spPr bwMode="auto">
                  <a:xfrm>
                    <a:off x="978" y="37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2" name="Freeform 543"/>
                  <p:cNvSpPr>
                    <a:spLocks/>
                  </p:cNvSpPr>
                  <p:nvPr/>
                </p:nvSpPr>
                <p:spPr bwMode="auto">
                  <a:xfrm>
                    <a:off x="978" y="375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3" name="Freeform 544"/>
                  <p:cNvSpPr>
                    <a:spLocks/>
                  </p:cNvSpPr>
                  <p:nvPr/>
                </p:nvSpPr>
                <p:spPr bwMode="auto">
                  <a:xfrm>
                    <a:off x="978" y="375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4" name="Rectangle 545"/>
                  <p:cNvSpPr>
                    <a:spLocks noChangeArrowheads="1"/>
                  </p:cNvSpPr>
                  <p:nvPr/>
                </p:nvSpPr>
                <p:spPr bwMode="auto">
                  <a:xfrm>
                    <a:off x="978" y="37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795" name="Freeform 546"/>
                  <p:cNvSpPr>
                    <a:spLocks/>
                  </p:cNvSpPr>
                  <p:nvPr/>
                </p:nvSpPr>
                <p:spPr bwMode="auto">
                  <a:xfrm>
                    <a:off x="978"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6" name="Freeform 547"/>
                  <p:cNvSpPr>
                    <a:spLocks/>
                  </p:cNvSpPr>
                  <p:nvPr/>
                </p:nvSpPr>
                <p:spPr bwMode="auto">
                  <a:xfrm>
                    <a:off x="978" y="37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7" name="Freeform 548"/>
                  <p:cNvSpPr>
                    <a:spLocks/>
                  </p:cNvSpPr>
                  <p:nvPr/>
                </p:nvSpPr>
                <p:spPr bwMode="auto">
                  <a:xfrm>
                    <a:off x="978" y="3774"/>
                    <a:ext cx="4" cy="12"/>
                  </a:xfrm>
                  <a:custGeom>
                    <a:avLst/>
                    <a:gdLst/>
                    <a:ahLst/>
                    <a:cxnLst>
                      <a:cxn ang="0">
                        <a:pos x="0" y="0"/>
                      </a:cxn>
                      <a:cxn ang="0">
                        <a:pos x="0" y="12"/>
                      </a:cxn>
                      <a:cxn ang="0">
                        <a:pos x="4" y="4"/>
                      </a:cxn>
                      <a:cxn ang="0">
                        <a:pos x="4" y="4"/>
                      </a:cxn>
                      <a:cxn ang="0">
                        <a:pos x="0" y="0"/>
                      </a:cxn>
                    </a:cxnLst>
                    <a:rect l="0" t="0" r="r" b="b"/>
                    <a:pathLst>
                      <a:path w="4" h="12">
                        <a:moveTo>
                          <a:pt x="0" y="0"/>
                        </a:moveTo>
                        <a:lnTo>
                          <a:pt x="0" y="12"/>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8" name="Freeform 549"/>
                  <p:cNvSpPr>
                    <a:spLocks/>
                  </p:cNvSpPr>
                  <p:nvPr/>
                </p:nvSpPr>
                <p:spPr bwMode="auto">
                  <a:xfrm>
                    <a:off x="978" y="3798"/>
                    <a:ext cx="4" cy="16"/>
                  </a:xfrm>
                  <a:custGeom>
                    <a:avLst/>
                    <a:gdLst/>
                    <a:ahLst/>
                    <a:cxnLst>
                      <a:cxn ang="0">
                        <a:pos x="0" y="0"/>
                      </a:cxn>
                      <a:cxn ang="0">
                        <a:pos x="0" y="12"/>
                      </a:cxn>
                      <a:cxn ang="0">
                        <a:pos x="4" y="16"/>
                      </a:cxn>
                      <a:cxn ang="0">
                        <a:pos x="4" y="16"/>
                      </a:cxn>
                      <a:cxn ang="0">
                        <a:pos x="0" y="0"/>
                      </a:cxn>
                    </a:cxnLst>
                    <a:rect l="0" t="0" r="r" b="b"/>
                    <a:pathLst>
                      <a:path w="4" h="16">
                        <a:moveTo>
                          <a:pt x="0" y="0"/>
                        </a:moveTo>
                        <a:lnTo>
                          <a:pt x="0" y="12"/>
                        </a:lnTo>
                        <a:lnTo>
                          <a:pt x="4" y="16"/>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799" name="Freeform 550"/>
                  <p:cNvSpPr>
                    <a:spLocks/>
                  </p:cNvSpPr>
                  <p:nvPr/>
                </p:nvSpPr>
                <p:spPr bwMode="auto">
                  <a:xfrm>
                    <a:off x="982" y="3746"/>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00" name="Freeform 551"/>
                  <p:cNvSpPr>
                    <a:spLocks/>
                  </p:cNvSpPr>
                  <p:nvPr/>
                </p:nvSpPr>
                <p:spPr bwMode="auto">
                  <a:xfrm>
                    <a:off x="982" y="37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01" name="Rectangle 552"/>
                  <p:cNvSpPr>
                    <a:spLocks noChangeArrowheads="1"/>
                  </p:cNvSpPr>
                  <p:nvPr/>
                </p:nvSpPr>
                <p:spPr bwMode="auto">
                  <a:xfrm>
                    <a:off x="9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02" name="Freeform 553"/>
                  <p:cNvSpPr>
                    <a:spLocks/>
                  </p:cNvSpPr>
                  <p:nvPr/>
                </p:nvSpPr>
                <p:spPr bwMode="auto">
                  <a:xfrm>
                    <a:off x="982" y="379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03" name="Rectangle 554"/>
                  <p:cNvSpPr>
                    <a:spLocks noChangeArrowheads="1"/>
                  </p:cNvSpPr>
                  <p:nvPr/>
                </p:nvSpPr>
                <p:spPr bwMode="auto">
                  <a:xfrm>
                    <a:off x="986"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04" name="Freeform 555"/>
                  <p:cNvSpPr>
                    <a:spLocks/>
                  </p:cNvSpPr>
                  <p:nvPr/>
                </p:nvSpPr>
                <p:spPr bwMode="auto">
                  <a:xfrm>
                    <a:off x="986" y="379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05" name="Freeform 556"/>
                  <p:cNvSpPr>
                    <a:spLocks/>
                  </p:cNvSpPr>
                  <p:nvPr/>
                </p:nvSpPr>
                <p:spPr bwMode="auto">
                  <a:xfrm>
                    <a:off x="986" y="38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06" name="Rectangle 557"/>
                  <p:cNvSpPr>
                    <a:spLocks noChangeArrowheads="1"/>
                  </p:cNvSpPr>
                  <p:nvPr/>
                </p:nvSpPr>
                <p:spPr bwMode="auto">
                  <a:xfrm>
                    <a:off x="986"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07" name="Rectangle 558"/>
                  <p:cNvSpPr>
                    <a:spLocks noChangeArrowheads="1"/>
                  </p:cNvSpPr>
                  <p:nvPr/>
                </p:nvSpPr>
                <p:spPr bwMode="auto">
                  <a:xfrm>
                    <a:off x="986" y="376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08" name="Freeform 559"/>
                  <p:cNvSpPr>
                    <a:spLocks/>
                  </p:cNvSpPr>
                  <p:nvPr/>
                </p:nvSpPr>
                <p:spPr bwMode="auto">
                  <a:xfrm>
                    <a:off x="990" y="377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09" name="Rectangle 560"/>
                  <p:cNvSpPr>
                    <a:spLocks noChangeArrowheads="1"/>
                  </p:cNvSpPr>
                  <p:nvPr/>
                </p:nvSpPr>
                <p:spPr bwMode="auto">
                  <a:xfrm>
                    <a:off x="990" y="377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10" name="Rectangle 561"/>
                  <p:cNvSpPr>
                    <a:spLocks noChangeArrowheads="1"/>
                  </p:cNvSpPr>
                  <p:nvPr/>
                </p:nvSpPr>
                <p:spPr bwMode="auto">
                  <a:xfrm>
                    <a:off x="986" y="378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11" name="Rectangle 562"/>
                  <p:cNvSpPr>
                    <a:spLocks noChangeArrowheads="1"/>
                  </p:cNvSpPr>
                  <p:nvPr/>
                </p:nvSpPr>
                <p:spPr bwMode="auto">
                  <a:xfrm>
                    <a:off x="990" y="379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812" name="Freeform 563"/>
                  <p:cNvSpPr>
                    <a:spLocks/>
                  </p:cNvSpPr>
                  <p:nvPr/>
                </p:nvSpPr>
                <p:spPr bwMode="auto">
                  <a:xfrm>
                    <a:off x="990"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13" name="Freeform 564"/>
                  <p:cNvSpPr>
                    <a:spLocks/>
                  </p:cNvSpPr>
                  <p:nvPr/>
                </p:nvSpPr>
                <p:spPr bwMode="auto">
                  <a:xfrm>
                    <a:off x="990"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14" name="Freeform 565"/>
                  <p:cNvSpPr>
                    <a:spLocks/>
                  </p:cNvSpPr>
                  <p:nvPr/>
                </p:nvSpPr>
                <p:spPr bwMode="auto">
                  <a:xfrm>
                    <a:off x="99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15" name="Freeform 566"/>
                  <p:cNvSpPr>
                    <a:spLocks/>
                  </p:cNvSpPr>
                  <p:nvPr/>
                </p:nvSpPr>
                <p:spPr bwMode="auto">
                  <a:xfrm>
                    <a:off x="990" y="3750"/>
                    <a:ext cx="8" cy="16"/>
                  </a:xfrm>
                  <a:custGeom>
                    <a:avLst/>
                    <a:gdLst/>
                    <a:ahLst/>
                    <a:cxnLst>
                      <a:cxn ang="0">
                        <a:pos x="0" y="0"/>
                      </a:cxn>
                      <a:cxn ang="0">
                        <a:pos x="0" y="12"/>
                      </a:cxn>
                      <a:cxn ang="0">
                        <a:pos x="8" y="16"/>
                      </a:cxn>
                      <a:cxn ang="0">
                        <a:pos x="8" y="8"/>
                      </a:cxn>
                      <a:cxn ang="0">
                        <a:pos x="0" y="0"/>
                      </a:cxn>
                    </a:cxnLst>
                    <a:rect l="0" t="0" r="r" b="b"/>
                    <a:pathLst>
                      <a:path w="8" h="16">
                        <a:moveTo>
                          <a:pt x="0" y="0"/>
                        </a:moveTo>
                        <a:lnTo>
                          <a:pt x="0" y="12"/>
                        </a:lnTo>
                        <a:lnTo>
                          <a:pt x="8" y="16"/>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16" name="Freeform 567"/>
                  <p:cNvSpPr>
                    <a:spLocks/>
                  </p:cNvSpPr>
                  <p:nvPr/>
                </p:nvSpPr>
                <p:spPr bwMode="auto">
                  <a:xfrm>
                    <a:off x="990" y="376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817" name="Freeform 568"/>
                  <p:cNvSpPr>
                    <a:spLocks/>
                  </p:cNvSpPr>
                  <p:nvPr/>
                </p:nvSpPr>
                <p:spPr bwMode="auto">
                  <a:xfrm>
                    <a:off x="994" y="376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sp>
              <p:nvSpPr>
                <p:cNvPr id="1520" name="Freeform 569"/>
                <p:cNvSpPr>
                  <a:spLocks/>
                </p:cNvSpPr>
                <p:nvPr/>
              </p:nvSpPr>
              <p:spPr bwMode="auto">
                <a:xfrm>
                  <a:off x="994" y="377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21" name="Rectangle 570"/>
                <p:cNvSpPr>
                  <a:spLocks noChangeArrowheads="1"/>
                </p:cNvSpPr>
                <p:nvPr/>
              </p:nvSpPr>
              <p:spPr bwMode="auto">
                <a:xfrm>
                  <a:off x="994" y="378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522" name="Freeform 571"/>
                <p:cNvSpPr>
                  <a:spLocks/>
                </p:cNvSpPr>
                <p:nvPr/>
              </p:nvSpPr>
              <p:spPr bwMode="auto">
                <a:xfrm>
                  <a:off x="1002" y="378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23" name="Freeform 572"/>
                <p:cNvSpPr>
                  <a:spLocks/>
                </p:cNvSpPr>
                <p:nvPr/>
              </p:nvSpPr>
              <p:spPr bwMode="auto">
                <a:xfrm>
                  <a:off x="998" y="378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24" name="Freeform 573"/>
                <p:cNvSpPr>
                  <a:spLocks/>
                </p:cNvSpPr>
                <p:nvPr/>
              </p:nvSpPr>
              <p:spPr bwMode="auto">
                <a:xfrm>
                  <a:off x="1002" y="378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25" name="Freeform 574"/>
                <p:cNvSpPr>
                  <a:spLocks/>
                </p:cNvSpPr>
                <p:nvPr/>
              </p:nvSpPr>
              <p:spPr bwMode="auto">
                <a:xfrm>
                  <a:off x="1002" y="379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26" name="Freeform 575"/>
                <p:cNvSpPr>
                  <a:spLocks/>
                </p:cNvSpPr>
                <p:nvPr/>
              </p:nvSpPr>
              <p:spPr bwMode="auto">
                <a:xfrm>
                  <a:off x="998"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27" name="Rectangle 576"/>
                <p:cNvSpPr>
                  <a:spLocks noChangeArrowheads="1"/>
                </p:cNvSpPr>
                <p:nvPr/>
              </p:nvSpPr>
              <p:spPr bwMode="auto">
                <a:xfrm>
                  <a:off x="1002" y="38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528" name="Freeform 577"/>
                <p:cNvSpPr>
                  <a:spLocks/>
                </p:cNvSpPr>
                <p:nvPr/>
              </p:nvSpPr>
              <p:spPr bwMode="auto">
                <a:xfrm>
                  <a:off x="1002" y="375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29" name="Freeform 578"/>
                <p:cNvSpPr>
                  <a:spLocks/>
                </p:cNvSpPr>
                <p:nvPr/>
              </p:nvSpPr>
              <p:spPr bwMode="auto">
                <a:xfrm>
                  <a:off x="1006" y="3762"/>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0" name="Freeform 579"/>
                <p:cNvSpPr>
                  <a:spLocks/>
                </p:cNvSpPr>
                <p:nvPr/>
              </p:nvSpPr>
              <p:spPr bwMode="auto">
                <a:xfrm>
                  <a:off x="1006" y="379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1" name="Freeform 580"/>
                <p:cNvSpPr>
                  <a:spLocks/>
                </p:cNvSpPr>
                <p:nvPr/>
              </p:nvSpPr>
              <p:spPr bwMode="auto">
                <a:xfrm>
                  <a:off x="1006" y="380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2" name="Freeform 581"/>
                <p:cNvSpPr>
                  <a:spLocks/>
                </p:cNvSpPr>
                <p:nvPr/>
              </p:nvSpPr>
              <p:spPr bwMode="auto">
                <a:xfrm>
                  <a:off x="1006" y="38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3" name="Freeform 582"/>
                <p:cNvSpPr>
                  <a:spLocks/>
                </p:cNvSpPr>
                <p:nvPr/>
              </p:nvSpPr>
              <p:spPr bwMode="auto">
                <a:xfrm>
                  <a:off x="1010" y="378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4" name="Freeform 583"/>
                <p:cNvSpPr>
                  <a:spLocks/>
                </p:cNvSpPr>
                <p:nvPr/>
              </p:nvSpPr>
              <p:spPr bwMode="auto">
                <a:xfrm>
                  <a:off x="1006" y="378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5" name="Freeform 584"/>
                <p:cNvSpPr>
                  <a:spLocks/>
                </p:cNvSpPr>
                <p:nvPr/>
              </p:nvSpPr>
              <p:spPr bwMode="auto">
                <a:xfrm>
                  <a:off x="1010" y="3810"/>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6" name="Freeform 585"/>
                <p:cNvSpPr>
                  <a:spLocks/>
                </p:cNvSpPr>
                <p:nvPr/>
              </p:nvSpPr>
              <p:spPr bwMode="auto">
                <a:xfrm>
                  <a:off x="1010"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7" name="Freeform 586"/>
                <p:cNvSpPr>
                  <a:spLocks/>
                </p:cNvSpPr>
                <p:nvPr/>
              </p:nvSpPr>
              <p:spPr bwMode="auto">
                <a:xfrm>
                  <a:off x="1014" y="377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8" name="Freeform 587"/>
                <p:cNvSpPr>
                  <a:spLocks/>
                </p:cNvSpPr>
                <p:nvPr/>
              </p:nvSpPr>
              <p:spPr bwMode="auto">
                <a:xfrm>
                  <a:off x="1014" y="38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39" name="Freeform 588"/>
                <p:cNvSpPr>
                  <a:spLocks/>
                </p:cNvSpPr>
                <p:nvPr/>
              </p:nvSpPr>
              <p:spPr bwMode="auto">
                <a:xfrm>
                  <a:off x="1014"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0" name="Freeform 589"/>
                <p:cNvSpPr>
                  <a:spLocks/>
                </p:cNvSpPr>
                <p:nvPr/>
              </p:nvSpPr>
              <p:spPr bwMode="auto">
                <a:xfrm>
                  <a:off x="1014" y="38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1" name="Freeform 590"/>
                <p:cNvSpPr>
                  <a:spLocks/>
                </p:cNvSpPr>
                <p:nvPr/>
              </p:nvSpPr>
              <p:spPr bwMode="auto">
                <a:xfrm>
                  <a:off x="1014" y="3810"/>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2" name="Freeform 591"/>
                <p:cNvSpPr>
                  <a:spLocks/>
                </p:cNvSpPr>
                <p:nvPr/>
              </p:nvSpPr>
              <p:spPr bwMode="auto">
                <a:xfrm>
                  <a:off x="1018" y="3778"/>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3" name="Freeform 592"/>
                <p:cNvSpPr>
                  <a:spLocks/>
                </p:cNvSpPr>
                <p:nvPr/>
              </p:nvSpPr>
              <p:spPr bwMode="auto">
                <a:xfrm>
                  <a:off x="1018"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4" name="Freeform 593"/>
                <p:cNvSpPr>
                  <a:spLocks/>
                </p:cNvSpPr>
                <p:nvPr/>
              </p:nvSpPr>
              <p:spPr bwMode="auto">
                <a:xfrm>
                  <a:off x="1018" y="3814"/>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5" name="Freeform 594"/>
                <p:cNvSpPr>
                  <a:spLocks/>
                </p:cNvSpPr>
                <p:nvPr/>
              </p:nvSpPr>
              <p:spPr bwMode="auto">
                <a:xfrm>
                  <a:off x="1022" y="3786"/>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6" name="Freeform 595"/>
                <p:cNvSpPr>
                  <a:spLocks/>
                </p:cNvSpPr>
                <p:nvPr/>
              </p:nvSpPr>
              <p:spPr bwMode="auto">
                <a:xfrm>
                  <a:off x="1022" y="3794"/>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7" name="Freeform 596"/>
                <p:cNvSpPr>
                  <a:spLocks/>
                </p:cNvSpPr>
                <p:nvPr/>
              </p:nvSpPr>
              <p:spPr bwMode="auto">
                <a:xfrm>
                  <a:off x="1018" y="3790"/>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8" name="Freeform 597"/>
                <p:cNvSpPr>
                  <a:spLocks/>
                </p:cNvSpPr>
                <p:nvPr/>
              </p:nvSpPr>
              <p:spPr bwMode="auto">
                <a:xfrm>
                  <a:off x="1022" y="380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49" name="Rectangle 598"/>
                <p:cNvSpPr>
                  <a:spLocks noChangeArrowheads="1"/>
                </p:cNvSpPr>
                <p:nvPr/>
              </p:nvSpPr>
              <p:spPr bwMode="auto">
                <a:xfrm>
                  <a:off x="1022" y="382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550" name="Freeform 599"/>
                <p:cNvSpPr>
                  <a:spLocks/>
                </p:cNvSpPr>
                <p:nvPr/>
              </p:nvSpPr>
              <p:spPr bwMode="auto">
                <a:xfrm>
                  <a:off x="1022" y="383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1" name="Freeform 600"/>
                <p:cNvSpPr>
                  <a:spLocks/>
                </p:cNvSpPr>
                <p:nvPr/>
              </p:nvSpPr>
              <p:spPr bwMode="auto">
                <a:xfrm>
                  <a:off x="1022" y="38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2" name="Freeform 601"/>
                <p:cNvSpPr>
                  <a:spLocks/>
                </p:cNvSpPr>
                <p:nvPr/>
              </p:nvSpPr>
              <p:spPr bwMode="auto">
                <a:xfrm>
                  <a:off x="1026"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3" name="Freeform 602"/>
                <p:cNvSpPr>
                  <a:spLocks/>
                </p:cNvSpPr>
                <p:nvPr/>
              </p:nvSpPr>
              <p:spPr bwMode="auto">
                <a:xfrm>
                  <a:off x="1026" y="381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4" name="Freeform 603"/>
                <p:cNvSpPr>
                  <a:spLocks/>
                </p:cNvSpPr>
                <p:nvPr/>
              </p:nvSpPr>
              <p:spPr bwMode="auto">
                <a:xfrm>
                  <a:off x="1022" y="381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5" name="Freeform 604"/>
                <p:cNvSpPr>
                  <a:spLocks/>
                </p:cNvSpPr>
                <p:nvPr/>
              </p:nvSpPr>
              <p:spPr bwMode="auto">
                <a:xfrm>
                  <a:off x="1026"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6" name="Freeform 605"/>
                <p:cNvSpPr>
                  <a:spLocks/>
                </p:cNvSpPr>
                <p:nvPr/>
              </p:nvSpPr>
              <p:spPr bwMode="auto">
                <a:xfrm>
                  <a:off x="1026" y="382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7" name="Freeform 606"/>
                <p:cNvSpPr>
                  <a:spLocks/>
                </p:cNvSpPr>
                <p:nvPr/>
              </p:nvSpPr>
              <p:spPr bwMode="auto">
                <a:xfrm>
                  <a:off x="1026" y="3786"/>
                  <a:ext cx="8" cy="12"/>
                </a:xfrm>
                <a:custGeom>
                  <a:avLst/>
                  <a:gdLst/>
                  <a:ahLst/>
                  <a:cxnLst>
                    <a:cxn ang="0">
                      <a:pos x="0" y="0"/>
                    </a:cxn>
                    <a:cxn ang="0">
                      <a:pos x="0" y="12"/>
                    </a:cxn>
                    <a:cxn ang="0">
                      <a:pos x="8" y="8"/>
                    </a:cxn>
                    <a:cxn ang="0">
                      <a:pos x="8" y="0"/>
                    </a:cxn>
                    <a:cxn ang="0">
                      <a:pos x="0" y="0"/>
                    </a:cxn>
                  </a:cxnLst>
                  <a:rect l="0" t="0" r="r" b="b"/>
                  <a:pathLst>
                    <a:path w="8" h="12">
                      <a:moveTo>
                        <a:pt x="0" y="0"/>
                      </a:moveTo>
                      <a:lnTo>
                        <a:pt x="0" y="12"/>
                      </a:lnTo>
                      <a:lnTo>
                        <a:pt x="8" y="8"/>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8" name="Freeform 607"/>
                <p:cNvSpPr>
                  <a:spLocks/>
                </p:cNvSpPr>
                <p:nvPr/>
              </p:nvSpPr>
              <p:spPr bwMode="auto">
                <a:xfrm>
                  <a:off x="1026" y="3794"/>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59" name="Freeform 608"/>
                <p:cNvSpPr>
                  <a:spLocks/>
                </p:cNvSpPr>
                <p:nvPr/>
              </p:nvSpPr>
              <p:spPr bwMode="auto">
                <a:xfrm>
                  <a:off x="1030" y="380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0" name="Freeform 609"/>
                <p:cNvSpPr>
                  <a:spLocks/>
                </p:cNvSpPr>
                <p:nvPr/>
              </p:nvSpPr>
              <p:spPr bwMode="auto">
                <a:xfrm>
                  <a:off x="103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1" name="Rectangle 610"/>
                <p:cNvSpPr>
                  <a:spLocks noChangeArrowheads="1"/>
                </p:cNvSpPr>
                <p:nvPr/>
              </p:nvSpPr>
              <p:spPr bwMode="auto">
                <a:xfrm>
                  <a:off x="1030"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1562" name="Freeform 611"/>
                <p:cNvSpPr>
                  <a:spLocks/>
                </p:cNvSpPr>
                <p:nvPr/>
              </p:nvSpPr>
              <p:spPr bwMode="auto">
                <a:xfrm>
                  <a:off x="1030" y="38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3" name="Freeform 612"/>
                <p:cNvSpPr>
                  <a:spLocks/>
                </p:cNvSpPr>
                <p:nvPr/>
              </p:nvSpPr>
              <p:spPr bwMode="auto">
                <a:xfrm>
                  <a:off x="1030" y="3826"/>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4" name="Freeform 613"/>
                <p:cNvSpPr>
                  <a:spLocks/>
                </p:cNvSpPr>
                <p:nvPr/>
              </p:nvSpPr>
              <p:spPr bwMode="auto">
                <a:xfrm>
                  <a:off x="1030" y="379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5" name="Freeform 614"/>
                <p:cNvSpPr>
                  <a:spLocks/>
                </p:cNvSpPr>
                <p:nvPr/>
              </p:nvSpPr>
              <p:spPr bwMode="auto">
                <a:xfrm>
                  <a:off x="1034" y="38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6" name="Freeform 615"/>
                <p:cNvSpPr>
                  <a:spLocks/>
                </p:cNvSpPr>
                <p:nvPr/>
              </p:nvSpPr>
              <p:spPr bwMode="auto">
                <a:xfrm>
                  <a:off x="1034"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7" name="Freeform 616"/>
                <p:cNvSpPr>
                  <a:spLocks/>
                </p:cNvSpPr>
                <p:nvPr/>
              </p:nvSpPr>
              <p:spPr bwMode="auto">
                <a:xfrm>
                  <a:off x="1034" y="3830"/>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8" name="Freeform 617"/>
                <p:cNvSpPr>
                  <a:spLocks/>
                </p:cNvSpPr>
                <p:nvPr/>
              </p:nvSpPr>
              <p:spPr bwMode="auto">
                <a:xfrm>
                  <a:off x="1038" y="3786"/>
                  <a:ext cx="4" cy="16"/>
                </a:xfrm>
                <a:custGeom>
                  <a:avLst/>
                  <a:gdLst/>
                  <a:ahLst/>
                  <a:cxnLst>
                    <a:cxn ang="0">
                      <a:pos x="0" y="0"/>
                    </a:cxn>
                    <a:cxn ang="0">
                      <a:pos x="0" y="16"/>
                    </a:cxn>
                    <a:cxn ang="0">
                      <a:pos x="4" y="8"/>
                    </a:cxn>
                    <a:cxn ang="0">
                      <a:pos x="4" y="0"/>
                    </a:cxn>
                    <a:cxn ang="0">
                      <a:pos x="0" y="0"/>
                    </a:cxn>
                  </a:cxnLst>
                  <a:rect l="0" t="0" r="r" b="b"/>
                  <a:pathLst>
                    <a:path w="4" h="16">
                      <a:moveTo>
                        <a:pt x="0" y="0"/>
                      </a:moveTo>
                      <a:lnTo>
                        <a:pt x="0" y="16"/>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69" name="Freeform 618"/>
                <p:cNvSpPr>
                  <a:spLocks/>
                </p:cNvSpPr>
                <p:nvPr/>
              </p:nvSpPr>
              <p:spPr bwMode="auto">
                <a:xfrm>
                  <a:off x="1034" y="38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0" name="Freeform 619"/>
                <p:cNvSpPr>
                  <a:spLocks/>
                </p:cNvSpPr>
                <p:nvPr/>
              </p:nvSpPr>
              <p:spPr bwMode="auto">
                <a:xfrm>
                  <a:off x="1034" y="38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1" name="Freeform 620"/>
                <p:cNvSpPr>
                  <a:spLocks/>
                </p:cNvSpPr>
                <p:nvPr/>
              </p:nvSpPr>
              <p:spPr bwMode="auto">
                <a:xfrm>
                  <a:off x="1038"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2" name="Freeform 621"/>
                <p:cNvSpPr>
                  <a:spLocks/>
                </p:cNvSpPr>
                <p:nvPr/>
              </p:nvSpPr>
              <p:spPr bwMode="auto">
                <a:xfrm>
                  <a:off x="1038" y="3794"/>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3" name="Freeform 622"/>
                <p:cNvSpPr>
                  <a:spLocks/>
                </p:cNvSpPr>
                <p:nvPr/>
              </p:nvSpPr>
              <p:spPr bwMode="auto">
                <a:xfrm>
                  <a:off x="1042" y="378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4" name="Freeform 623"/>
                <p:cNvSpPr>
                  <a:spLocks/>
                </p:cNvSpPr>
                <p:nvPr/>
              </p:nvSpPr>
              <p:spPr bwMode="auto">
                <a:xfrm>
                  <a:off x="1038" y="380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5" name="Freeform 624"/>
                <p:cNvSpPr>
                  <a:spLocks/>
                </p:cNvSpPr>
                <p:nvPr/>
              </p:nvSpPr>
              <p:spPr bwMode="auto">
                <a:xfrm>
                  <a:off x="1042" y="3806"/>
                  <a:ext cx="4" cy="12"/>
                </a:xfrm>
                <a:custGeom>
                  <a:avLst/>
                  <a:gdLst/>
                  <a:ahLst/>
                  <a:cxnLst>
                    <a:cxn ang="0">
                      <a:pos x="0" y="0"/>
                    </a:cxn>
                    <a:cxn ang="0">
                      <a:pos x="0" y="4"/>
                    </a:cxn>
                    <a:cxn ang="0">
                      <a:pos x="4" y="12"/>
                    </a:cxn>
                    <a:cxn ang="0">
                      <a:pos x="4" y="4"/>
                    </a:cxn>
                    <a:cxn ang="0">
                      <a:pos x="0" y="0"/>
                    </a:cxn>
                  </a:cxnLst>
                  <a:rect l="0" t="0" r="r" b="b"/>
                  <a:pathLst>
                    <a:path w="4" h="12">
                      <a:moveTo>
                        <a:pt x="0" y="0"/>
                      </a:moveTo>
                      <a:lnTo>
                        <a:pt x="0" y="4"/>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6" name="Freeform 625"/>
                <p:cNvSpPr>
                  <a:spLocks/>
                </p:cNvSpPr>
                <p:nvPr/>
              </p:nvSpPr>
              <p:spPr bwMode="auto">
                <a:xfrm>
                  <a:off x="1042" y="38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7" name="Freeform 626"/>
                <p:cNvSpPr>
                  <a:spLocks/>
                </p:cNvSpPr>
                <p:nvPr/>
              </p:nvSpPr>
              <p:spPr bwMode="auto">
                <a:xfrm>
                  <a:off x="1042"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8" name="Freeform 627"/>
                <p:cNvSpPr>
                  <a:spLocks/>
                </p:cNvSpPr>
                <p:nvPr/>
              </p:nvSpPr>
              <p:spPr bwMode="auto">
                <a:xfrm>
                  <a:off x="1046" y="381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79" name="Freeform 628"/>
                <p:cNvSpPr>
                  <a:spLocks/>
                </p:cNvSpPr>
                <p:nvPr/>
              </p:nvSpPr>
              <p:spPr bwMode="auto">
                <a:xfrm>
                  <a:off x="1046" y="3790"/>
                  <a:ext cx="4" cy="24"/>
                </a:xfrm>
                <a:custGeom>
                  <a:avLst/>
                  <a:gdLst/>
                  <a:ahLst/>
                  <a:cxnLst>
                    <a:cxn ang="0">
                      <a:pos x="0" y="0"/>
                    </a:cxn>
                    <a:cxn ang="0">
                      <a:pos x="0" y="16"/>
                    </a:cxn>
                    <a:cxn ang="0">
                      <a:pos x="4" y="24"/>
                    </a:cxn>
                    <a:cxn ang="0">
                      <a:pos x="4" y="0"/>
                    </a:cxn>
                    <a:cxn ang="0">
                      <a:pos x="0" y="0"/>
                    </a:cxn>
                  </a:cxnLst>
                  <a:rect l="0" t="0" r="r" b="b"/>
                  <a:pathLst>
                    <a:path w="4" h="24">
                      <a:moveTo>
                        <a:pt x="0" y="0"/>
                      </a:moveTo>
                      <a:lnTo>
                        <a:pt x="0" y="16"/>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80" name="Freeform 629"/>
                <p:cNvSpPr>
                  <a:spLocks/>
                </p:cNvSpPr>
                <p:nvPr/>
              </p:nvSpPr>
              <p:spPr bwMode="auto">
                <a:xfrm>
                  <a:off x="1050"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81" name="Freeform 630"/>
                <p:cNvSpPr>
                  <a:spLocks/>
                </p:cNvSpPr>
                <p:nvPr/>
              </p:nvSpPr>
              <p:spPr bwMode="auto">
                <a:xfrm>
                  <a:off x="1054"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82" name="Freeform 631"/>
                <p:cNvSpPr>
                  <a:spLocks/>
                </p:cNvSpPr>
                <p:nvPr/>
              </p:nvSpPr>
              <p:spPr bwMode="auto">
                <a:xfrm>
                  <a:off x="1050"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83" name="Freeform 632"/>
                <p:cNvSpPr>
                  <a:spLocks/>
                </p:cNvSpPr>
                <p:nvPr/>
              </p:nvSpPr>
              <p:spPr bwMode="auto">
                <a:xfrm>
                  <a:off x="1054"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84" name="Freeform 633"/>
                <p:cNvSpPr>
                  <a:spLocks/>
                </p:cNvSpPr>
                <p:nvPr/>
              </p:nvSpPr>
              <p:spPr bwMode="auto">
                <a:xfrm>
                  <a:off x="1058" y="3802"/>
                  <a:ext cx="4" cy="28"/>
                </a:xfrm>
                <a:custGeom>
                  <a:avLst/>
                  <a:gdLst/>
                  <a:ahLst/>
                  <a:cxnLst>
                    <a:cxn ang="0">
                      <a:pos x="0" y="0"/>
                    </a:cxn>
                    <a:cxn ang="0">
                      <a:pos x="0" y="24"/>
                    </a:cxn>
                    <a:cxn ang="0">
                      <a:pos x="4" y="28"/>
                    </a:cxn>
                    <a:cxn ang="0">
                      <a:pos x="4" y="4"/>
                    </a:cxn>
                    <a:cxn ang="0">
                      <a:pos x="0" y="0"/>
                    </a:cxn>
                  </a:cxnLst>
                  <a:rect l="0" t="0" r="r" b="b"/>
                  <a:pathLst>
                    <a:path w="4" h="28">
                      <a:moveTo>
                        <a:pt x="0" y="0"/>
                      </a:moveTo>
                      <a:lnTo>
                        <a:pt x="0" y="24"/>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85" name="Freeform 634"/>
                <p:cNvSpPr>
                  <a:spLocks/>
                </p:cNvSpPr>
                <p:nvPr/>
              </p:nvSpPr>
              <p:spPr bwMode="auto">
                <a:xfrm>
                  <a:off x="1062" y="3806"/>
                  <a:ext cx="4" cy="24"/>
                </a:xfrm>
                <a:custGeom>
                  <a:avLst/>
                  <a:gdLst/>
                  <a:ahLst/>
                  <a:cxnLst>
                    <a:cxn ang="0">
                      <a:pos x="0" y="0"/>
                    </a:cxn>
                    <a:cxn ang="0">
                      <a:pos x="0" y="24"/>
                    </a:cxn>
                    <a:cxn ang="0">
                      <a:pos x="4" y="20"/>
                    </a:cxn>
                    <a:cxn ang="0">
                      <a:pos x="4" y="8"/>
                    </a:cxn>
                    <a:cxn ang="0">
                      <a:pos x="0" y="0"/>
                    </a:cxn>
                  </a:cxnLst>
                  <a:rect l="0" t="0" r="r" b="b"/>
                  <a:pathLst>
                    <a:path w="4" h="24">
                      <a:moveTo>
                        <a:pt x="0" y="0"/>
                      </a:moveTo>
                      <a:lnTo>
                        <a:pt x="0" y="24"/>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1586" name="Freeform 635"/>
                <p:cNvSpPr>
                  <a:spLocks/>
                </p:cNvSpPr>
                <p:nvPr/>
              </p:nvSpPr>
              <p:spPr bwMode="auto">
                <a:xfrm>
                  <a:off x="486" y="3398"/>
                  <a:ext cx="580" cy="492"/>
                </a:xfrm>
                <a:custGeom>
                  <a:avLst/>
                  <a:gdLst/>
                  <a:ahLst/>
                  <a:cxnLst>
                    <a:cxn ang="0">
                      <a:pos x="56" y="356"/>
                    </a:cxn>
                    <a:cxn ang="0">
                      <a:pos x="48" y="336"/>
                    </a:cxn>
                    <a:cxn ang="0">
                      <a:pos x="16" y="308"/>
                    </a:cxn>
                    <a:cxn ang="0">
                      <a:pos x="32" y="304"/>
                    </a:cxn>
                    <a:cxn ang="0">
                      <a:pos x="20" y="284"/>
                    </a:cxn>
                    <a:cxn ang="0">
                      <a:pos x="8" y="276"/>
                    </a:cxn>
                    <a:cxn ang="0">
                      <a:pos x="24" y="248"/>
                    </a:cxn>
                    <a:cxn ang="0">
                      <a:pos x="84" y="228"/>
                    </a:cxn>
                    <a:cxn ang="0">
                      <a:pos x="68" y="196"/>
                    </a:cxn>
                    <a:cxn ang="0">
                      <a:pos x="36" y="200"/>
                    </a:cxn>
                    <a:cxn ang="0">
                      <a:pos x="0" y="156"/>
                    </a:cxn>
                    <a:cxn ang="0">
                      <a:pos x="48" y="136"/>
                    </a:cxn>
                    <a:cxn ang="0">
                      <a:pos x="80" y="156"/>
                    </a:cxn>
                    <a:cxn ang="0">
                      <a:pos x="80" y="136"/>
                    </a:cxn>
                    <a:cxn ang="0">
                      <a:pos x="76" y="128"/>
                    </a:cxn>
                    <a:cxn ang="0">
                      <a:pos x="36" y="76"/>
                    </a:cxn>
                    <a:cxn ang="0">
                      <a:pos x="104" y="32"/>
                    </a:cxn>
                    <a:cxn ang="0">
                      <a:pos x="120" y="16"/>
                    </a:cxn>
                    <a:cxn ang="0">
                      <a:pos x="156" y="8"/>
                    </a:cxn>
                    <a:cxn ang="0">
                      <a:pos x="168" y="12"/>
                    </a:cxn>
                    <a:cxn ang="0">
                      <a:pos x="204" y="32"/>
                    </a:cxn>
                    <a:cxn ang="0">
                      <a:pos x="288" y="32"/>
                    </a:cxn>
                    <a:cxn ang="0">
                      <a:pos x="376" y="316"/>
                    </a:cxn>
                    <a:cxn ang="0">
                      <a:pos x="460" y="316"/>
                    </a:cxn>
                    <a:cxn ang="0">
                      <a:pos x="532" y="376"/>
                    </a:cxn>
                    <a:cxn ang="0">
                      <a:pos x="572" y="428"/>
                    </a:cxn>
                    <a:cxn ang="0">
                      <a:pos x="560" y="408"/>
                    </a:cxn>
                    <a:cxn ang="0">
                      <a:pos x="544" y="412"/>
                    </a:cxn>
                    <a:cxn ang="0">
                      <a:pos x="520" y="384"/>
                    </a:cxn>
                    <a:cxn ang="0">
                      <a:pos x="500" y="364"/>
                    </a:cxn>
                    <a:cxn ang="0">
                      <a:pos x="488" y="344"/>
                    </a:cxn>
                    <a:cxn ang="0">
                      <a:pos x="460" y="328"/>
                    </a:cxn>
                    <a:cxn ang="0">
                      <a:pos x="460" y="352"/>
                    </a:cxn>
                    <a:cxn ang="0">
                      <a:pos x="444" y="340"/>
                    </a:cxn>
                    <a:cxn ang="0">
                      <a:pos x="456" y="352"/>
                    </a:cxn>
                    <a:cxn ang="0">
                      <a:pos x="424" y="348"/>
                    </a:cxn>
                    <a:cxn ang="0">
                      <a:pos x="404" y="324"/>
                    </a:cxn>
                    <a:cxn ang="0">
                      <a:pos x="320" y="328"/>
                    </a:cxn>
                    <a:cxn ang="0">
                      <a:pos x="288" y="320"/>
                    </a:cxn>
                    <a:cxn ang="0">
                      <a:pos x="288" y="304"/>
                    </a:cxn>
                    <a:cxn ang="0">
                      <a:pos x="268" y="304"/>
                    </a:cxn>
                    <a:cxn ang="0">
                      <a:pos x="260" y="320"/>
                    </a:cxn>
                    <a:cxn ang="0">
                      <a:pos x="260" y="332"/>
                    </a:cxn>
                    <a:cxn ang="0">
                      <a:pos x="240" y="352"/>
                    </a:cxn>
                    <a:cxn ang="0">
                      <a:pos x="224" y="360"/>
                    </a:cxn>
                    <a:cxn ang="0">
                      <a:pos x="220" y="352"/>
                    </a:cxn>
                    <a:cxn ang="0">
                      <a:pos x="232" y="308"/>
                    </a:cxn>
                    <a:cxn ang="0">
                      <a:pos x="192" y="336"/>
                    </a:cxn>
                    <a:cxn ang="0">
                      <a:pos x="180" y="360"/>
                    </a:cxn>
                    <a:cxn ang="0">
                      <a:pos x="176" y="392"/>
                    </a:cxn>
                    <a:cxn ang="0">
                      <a:pos x="152" y="412"/>
                    </a:cxn>
                    <a:cxn ang="0">
                      <a:pos x="124" y="436"/>
                    </a:cxn>
                    <a:cxn ang="0">
                      <a:pos x="100" y="452"/>
                    </a:cxn>
                    <a:cxn ang="0">
                      <a:pos x="96" y="460"/>
                    </a:cxn>
                    <a:cxn ang="0">
                      <a:pos x="80" y="468"/>
                    </a:cxn>
                    <a:cxn ang="0">
                      <a:pos x="44" y="476"/>
                    </a:cxn>
                    <a:cxn ang="0">
                      <a:pos x="12" y="492"/>
                    </a:cxn>
                    <a:cxn ang="0">
                      <a:pos x="56" y="464"/>
                    </a:cxn>
                    <a:cxn ang="0">
                      <a:pos x="96" y="436"/>
                    </a:cxn>
                    <a:cxn ang="0">
                      <a:pos x="124" y="388"/>
                    </a:cxn>
                    <a:cxn ang="0">
                      <a:pos x="112" y="376"/>
                    </a:cxn>
                    <a:cxn ang="0">
                      <a:pos x="88" y="372"/>
                    </a:cxn>
                  </a:cxnLst>
                  <a:rect l="0" t="0" r="r" b="b"/>
                  <a:pathLst>
                    <a:path w="580" h="492">
                      <a:moveTo>
                        <a:pt x="60" y="376"/>
                      </a:moveTo>
                      <a:lnTo>
                        <a:pt x="60" y="380"/>
                      </a:lnTo>
                      <a:lnTo>
                        <a:pt x="52" y="384"/>
                      </a:lnTo>
                      <a:lnTo>
                        <a:pt x="52" y="380"/>
                      </a:lnTo>
                      <a:lnTo>
                        <a:pt x="48" y="380"/>
                      </a:lnTo>
                      <a:lnTo>
                        <a:pt x="52" y="380"/>
                      </a:lnTo>
                      <a:lnTo>
                        <a:pt x="56" y="376"/>
                      </a:lnTo>
                      <a:lnTo>
                        <a:pt x="52" y="376"/>
                      </a:lnTo>
                      <a:lnTo>
                        <a:pt x="52" y="368"/>
                      </a:lnTo>
                      <a:lnTo>
                        <a:pt x="56" y="368"/>
                      </a:lnTo>
                      <a:lnTo>
                        <a:pt x="52" y="364"/>
                      </a:lnTo>
                      <a:lnTo>
                        <a:pt x="52" y="368"/>
                      </a:lnTo>
                      <a:lnTo>
                        <a:pt x="52" y="364"/>
                      </a:lnTo>
                      <a:lnTo>
                        <a:pt x="52" y="360"/>
                      </a:lnTo>
                      <a:lnTo>
                        <a:pt x="52" y="356"/>
                      </a:lnTo>
                      <a:lnTo>
                        <a:pt x="56" y="356"/>
                      </a:lnTo>
                      <a:lnTo>
                        <a:pt x="52" y="336"/>
                      </a:lnTo>
                      <a:lnTo>
                        <a:pt x="52" y="332"/>
                      </a:lnTo>
                      <a:lnTo>
                        <a:pt x="48" y="332"/>
                      </a:lnTo>
                      <a:lnTo>
                        <a:pt x="48" y="328"/>
                      </a:lnTo>
                      <a:lnTo>
                        <a:pt x="52" y="324"/>
                      </a:lnTo>
                      <a:lnTo>
                        <a:pt x="52" y="320"/>
                      </a:lnTo>
                      <a:lnTo>
                        <a:pt x="60" y="316"/>
                      </a:lnTo>
                      <a:lnTo>
                        <a:pt x="56" y="320"/>
                      </a:lnTo>
                      <a:lnTo>
                        <a:pt x="56" y="316"/>
                      </a:lnTo>
                      <a:lnTo>
                        <a:pt x="56" y="320"/>
                      </a:lnTo>
                      <a:lnTo>
                        <a:pt x="52" y="320"/>
                      </a:lnTo>
                      <a:lnTo>
                        <a:pt x="48" y="324"/>
                      </a:lnTo>
                      <a:lnTo>
                        <a:pt x="48" y="328"/>
                      </a:lnTo>
                      <a:lnTo>
                        <a:pt x="44" y="328"/>
                      </a:lnTo>
                      <a:lnTo>
                        <a:pt x="48" y="332"/>
                      </a:lnTo>
                      <a:lnTo>
                        <a:pt x="48" y="336"/>
                      </a:lnTo>
                      <a:lnTo>
                        <a:pt x="44" y="336"/>
                      </a:lnTo>
                      <a:lnTo>
                        <a:pt x="40" y="340"/>
                      </a:lnTo>
                      <a:lnTo>
                        <a:pt x="32" y="340"/>
                      </a:lnTo>
                      <a:lnTo>
                        <a:pt x="20" y="340"/>
                      </a:lnTo>
                      <a:lnTo>
                        <a:pt x="20" y="336"/>
                      </a:lnTo>
                      <a:lnTo>
                        <a:pt x="24" y="336"/>
                      </a:lnTo>
                      <a:lnTo>
                        <a:pt x="16" y="332"/>
                      </a:lnTo>
                      <a:lnTo>
                        <a:pt x="16" y="324"/>
                      </a:lnTo>
                      <a:lnTo>
                        <a:pt x="12" y="324"/>
                      </a:lnTo>
                      <a:lnTo>
                        <a:pt x="8" y="320"/>
                      </a:lnTo>
                      <a:lnTo>
                        <a:pt x="12" y="316"/>
                      </a:lnTo>
                      <a:lnTo>
                        <a:pt x="8" y="316"/>
                      </a:lnTo>
                      <a:lnTo>
                        <a:pt x="4" y="316"/>
                      </a:lnTo>
                      <a:lnTo>
                        <a:pt x="12" y="312"/>
                      </a:lnTo>
                      <a:lnTo>
                        <a:pt x="12" y="308"/>
                      </a:lnTo>
                      <a:lnTo>
                        <a:pt x="16" y="308"/>
                      </a:lnTo>
                      <a:lnTo>
                        <a:pt x="16" y="304"/>
                      </a:lnTo>
                      <a:lnTo>
                        <a:pt x="16" y="308"/>
                      </a:lnTo>
                      <a:lnTo>
                        <a:pt x="20" y="304"/>
                      </a:lnTo>
                      <a:lnTo>
                        <a:pt x="16" y="308"/>
                      </a:lnTo>
                      <a:lnTo>
                        <a:pt x="20" y="308"/>
                      </a:lnTo>
                      <a:lnTo>
                        <a:pt x="24" y="312"/>
                      </a:lnTo>
                      <a:lnTo>
                        <a:pt x="20" y="316"/>
                      </a:lnTo>
                      <a:lnTo>
                        <a:pt x="28" y="312"/>
                      </a:lnTo>
                      <a:lnTo>
                        <a:pt x="32" y="312"/>
                      </a:lnTo>
                      <a:lnTo>
                        <a:pt x="28" y="316"/>
                      </a:lnTo>
                      <a:lnTo>
                        <a:pt x="36" y="316"/>
                      </a:lnTo>
                      <a:lnTo>
                        <a:pt x="36" y="312"/>
                      </a:lnTo>
                      <a:lnTo>
                        <a:pt x="28" y="308"/>
                      </a:lnTo>
                      <a:lnTo>
                        <a:pt x="36" y="308"/>
                      </a:lnTo>
                      <a:lnTo>
                        <a:pt x="32" y="308"/>
                      </a:lnTo>
                      <a:lnTo>
                        <a:pt x="32" y="304"/>
                      </a:lnTo>
                      <a:lnTo>
                        <a:pt x="28" y="308"/>
                      </a:lnTo>
                      <a:lnTo>
                        <a:pt x="20" y="308"/>
                      </a:lnTo>
                      <a:lnTo>
                        <a:pt x="20" y="304"/>
                      </a:lnTo>
                      <a:lnTo>
                        <a:pt x="16" y="304"/>
                      </a:lnTo>
                      <a:lnTo>
                        <a:pt x="12" y="304"/>
                      </a:lnTo>
                      <a:lnTo>
                        <a:pt x="16" y="300"/>
                      </a:lnTo>
                      <a:lnTo>
                        <a:pt x="12" y="300"/>
                      </a:lnTo>
                      <a:lnTo>
                        <a:pt x="12" y="296"/>
                      </a:lnTo>
                      <a:lnTo>
                        <a:pt x="16" y="296"/>
                      </a:lnTo>
                      <a:lnTo>
                        <a:pt x="12" y="292"/>
                      </a:lnTo>
                      <a:lnTo>
                        <a:pt x="12" y="296"/>
                      </a:lnTo>
                      <a:lnTo>
                        <a:pt x="8" y="296"/>
                      </a:lnTo>
                      <a:lnTo>
                        <a:pt x="12" y="292"/>
                      </a:lnTo>
                      <a:lnTo>
                        <a:pt x="12" y="288"/>
                      </a:lnTo>
                      <a:lnTo>
                        <a:pt x="20" y="288"/>
                      </a:lnTo>
                      <a:lnTo>
                        <a:pt x="20" y="284"/>
                      </a:lnTo>
                      <a:lnTo>
                        <a:pt x="12" y="288"/>
                      </a:lnTo>
                      <a:lnTo>
                        <a:pt x="12" y="292"/>
                      </a:lnTo>
                      <a:lnTo>
                        <a:pt x="8" y="296"/>
                      </a:lnTo>
                      <a:lnTo>
                        <a:pt x="8" y="300"/>
                      </a:lnTo>
                      <a:lnTo>
                        <a:pt x="4" y="296"/>
                      </a:lnTo>
                      <a:lnTo>
                        <a:pt x="4" y="292"/>
                      </a:lnTo>
                      <a:lnTo>
                        <a:pt x="8" y="292"/>
                      </a:lnTo>
                      <a:lnTo>
                        <a:pt x="4" y="288"/>
                      </a:lnTo>
                      <a:lnTo>
                        <a:pt x="4" y="284"/>
                      </a:lnTo>
                      <a:lnTo>
                        <a:pt x="0" y="284"/>
                      </a:lnTo>
                      <a:lnTo>
                        <a:pt x="0" y="280"/>
                      </a:lnTo>
                      <a:lnTo>
                        <a:pt x="0" y="276"/>
                      </a:lnTo>
                      <a:lnTo>
                        <a:pt x="0" y="280"/>
                      </a:lnTo>
                      <a:lnTo>
                        <a:pt x="8" y="280"/>
                      </a:lnTo>
                      <a:lnTo>
                        <a:pt x="4" y="276"/>
                      </a:lnTo>
                      <a:lnTo>
                        <a:pt x="8" y="276"/>
                      </a:lnTo>
                      <a:lnTo>
                        <a:pt x="8" y="272"/>
                      </a:lnTo>
                      <a:lnTo>
                        <a:pt x="8" y="268"/>
                      </a:lnTo>
                      <a:lnTo>
                        <a:pt x="20" y="256"/>
                      </a:lnTo>
                      <a:lnTo>
                        <a:pt x="24" y="256"/>
                      </a:lnTo>
                      <a:lnTo>
                        <a:pt x="24" y="260"/>
                      </a:lnTo>
                      <a:lnTo>
                        <a:pt x="28" y="260"/>
                      </a:lnTo>
                      <a:lnTo>
                        <a:pt x="24" y="260"/>
                      </a:lnTo>
                      <a:lnTo>
                        <a:pt x="28" y="260"/>
                      </a:lnTo>
                      <a:lnTo>
                        <a:pt x="24" y="260"/>
                      </a:lnTo>
                      <a:lnTo>
                        <a:pt x="28" y="256"/>
                      </a:lnTo>
                      <a:lnTo>
                        <a:pt x="24" y="256"/>
                      </a:lnTo>
                      <a:lnTo>
                        <a:pt x="28" y="252"/>
                      </a:lnTo>
                      <a:lnTo>
                        <a:pt x="24" y="256"/>
                      </a:lnTo>
                      <a:lnTo>
                        <a:pt x="24" y="248"/>
                      </a:lnTo>
                      <a:lnTo>
                        <a:pt x="28" y="248"/>
                      </a:lnTo>
                      <a:lnTo>
                        <a:pt x="24" y="248"/>
                      </a:lnTo>
                      <a:lnTo>
                        <a:pt x="28" y="244"/>
                      </a:lnTo>
                      <a:lnTo>
                        <a:pt x="32" y="244"/>
                      </a:lnTo>
                      <a:lnTo>
                        <a:pt x="32" y="240"/>
                      </a:lnTo>
                      <a:lnTo>
                        <a:pt x="32" y="236"/>
                      </a:lnTo>
                      <a:lnTo>
                        <a:pt x="36" y="236"/>
                      </a:lnTo>
                      <a:lnTo>
                        <a:pt x="44" y="240"/>
                      </a:lnTo>
                      <a:lnTo>
                        <a:pt x="40" y="244"/>
                      </a:lnTo>
                      <a:lnTo>
                        <a:pt x="44" y="240"/>
                      </a:lnTo>
                      <a:lnTo>
                        <a:pt x="48" y="244"/>
                      </a:lnTo>
                      <a:lnTo>
                        <a:pt x="52" y="244"/>
                      </a:lnTo>
                      <a:lnTo>
                        <a:pt x="56" y="240"/>
                      </a:lnTo>
                      <a:lnTo>
                        <a:pt x="64" y="232"/>
                      </a:lnTo>
                      <a:lnTo>
                        <a:pt x="68" y="232"/>
                      </a:lnTo>
                      <a:lnTo>
                        <a:pt x="64" y="236"/>
                      </a:lnTo>
                      <a:lnTo>
                        <a:pt x="80" y="232"/>
                      </a:lnTo>
                      <a:lnTo>
                        <a:pt x="84" y="228"/>
                      </a:lnTo>
                      <a:lnTo>
                        <a:pt x="84" y="224"/>
                      </a:lnTo>
                      <a:lnTo>
                        <a:pt x="84" y="216"/>
                      </a:lnTo>
                      <a:lnTo>
                        <a:pt x="84" y="212"/>
                      </a:lnTo>
                      <a:lnTo>
                        <a:pt x="80" y="208"/>
                      </a:lnTo>
                      <a:lnTo>
                        <a:pt x="76" y="208"/>
                      </a:lnTo>
                      <a:lnTo>
                        <a:pt x="80" y="204"/>
                      </a:lnTo>
                      <a:lnTo>
                        <a:pt x="84" y="204"/>
                      </a:lnTo>
                      <a:lnTo>
                        <a:pt x="84" y="200"/>
                      </a:lnTo>
                      <a:lnTo>
                        <a:pt x="88" y="196"/>
                      </a:lnTo>
                      <a:lnTo>
                        <a:pt x="84" y="192"/>
                      </a:lnTo>
                      <a:lnTo>
                        <a:pt x="80" y="196"/>
                      </a:lnTo>
                      <a:lnTo>
                        <a:pt x="76" y="196"/>
                      </a:lnTo>
                      <a:lnTo>
                        <a:pt x="76" y="192"/>
                      </a:lnTo>
                      <a:lnTo>
                        <a:pt x="76" y="196"/>
                      </a:lnTo>
                      <a:lnTo>
                        <a:pt x="72" y="196"/>
                      </a:lnTo>
                      <a:lnTo>
                        <a:pt x="68" y="196"/>
                      </a:lnTo>
                      <a:lnTo>
                        <a:pt x="64" y="200"/>
                      </a:lnTo>
                      <a:lnTo>
                        <a:pt x="60" y="204"/>
                      </a:lnTo>
                      <a:lnTo>
                        <a:pt x="60" y="208"/>
                      </a:lnTo>
                      <a:lnTo>
                        <a:pt x="60" y="204"/>
                      </a:lnTo>
                      <a:lnTo>
                        <a:pt x="60" y="200"/>
                      </a:lnTo>
                      <a:lnTo>
                        <a:pt x="56" y="200"/>
                      </a:lnTo>
                      <a:lnTo>
                        <a:pt x="56" y="196"/>
                      </a:lnTo>
                      <a:lnTo>
                        <a:pt x="52" y="196"/>
                      </a:lnTo>
                      <a:lnTo>
                        <a:pt x="56" y="200"/>
                      </a:lnTo>
                      <a:lnTo>
                        <a:pt x="56" y="204"/>
                      </a:lnTo>
                      <a:lnTo>
                        <a:pt x="52" y="196"/>
                      </a:lnTo>
                      <a:lnTo>
                        <a:pt x="40" y="196"/>
                      </a:lnTo>
                      <a:lnTo>
                        <a:pt x="36" y="196"/>
                      </a:lnTo>
                      <a:lnTo>
                        <a:pt x="32" y="196"/>
                      </a:lnTo>
                      <a:lnTo>
                        <a:pt x="32" y="200"/>
                      </a:lnTo>
                      <a:lnTo>
                        <a:pt x="36" y="200"/>
                      </a:lnTo>
                      <a:lnTo>
                        <a:pt x="32" y="200"/>
                      </a:lnTo>
                      <a:lnTo>
                        <a:pt x="16" y="192"/>
                      </a:lnTo>
                      <a:lnTo>
                        <a:pt x="12" y="188"/>
                      </a:lnTo>
                      <a:lnTo>
                        <a:pt x="16" y="184"/>
                      </a:lnTo>
                      <a:lnTo>
                        <a:pt x="12" y="180"/>
                      </a:lnTo>
                      <a:lnTo>
                        <a:pt x="12" y="172"/>
                      </a:lnTo>
                      <a:lnTo>
                        <a:pt x="12" y="168"/>
                      </a:lnTo>
                      <a:lnTo>
                        <a:pt x="12" y="172"/>
                      </a:lnTo>
                      <a:lnTo>
                        <a:pt x="12" y="176"/>
                      </a:lnTo>
                      <a:lnTo>
                        <a:pt x="16" y="176"/>
                      </a:lnTo>
                      <a:lnTo>
                        <a:pt x="16" y="172"/>
                      </a:lnTo>
                      <a:lnTo>
                        <a:pt x="20" y="172"/>
                      </a:lnTo>
                      <a:lnTo>
                        <a:pt x="24" y="172"/>
                      </a:lnTo>
                      <a:lnTo>
                        <a:pt x="16" y="168"/>
                      </a:lnTo>
                      <a:lnTo>
                        <a:pt x="4" y="164"/>
                      </a:lnTo>
                      <a:lnTo>
                        <a:pt x="0" y="156"/>
                      </a:lnTo>
                      <a:lnTo>
                        <a:pt x="4" y="152"/>
                      </a:lnTo>
                      <a:lnTo>
                        <a:pt x="0" y="156"/>
                      </a:lnTo>
                      <a:lnTo>
                        <a:pt x="4" y="152"/>
                      </a:lnTo>
                      <a:lnTo>
                        <a:pt x="8" y="156"/>
                      </a:lnTo>
                      <a:lnTo>
                        <a:pt x="8" y="152"/>
                      </a:lnTo>
                      <a:lnTo>
                        <a:pt x="12" y="152"/>
                      </a:lnTo>
                      <a:lnTo>
                        <a:pt x="16" y="148"/>
                      </a:lnTo>
                      <a:lnTo>
                        <a:pt x="20" y="148"/>
                      </a:lnTo>
                      <a:lnTo>
                        <a:pt x="24" y="144"/>
                      </a:lnTo>
                      <a:lnTo>
                        <a:pt x="28" y="148"/>
                      </a:lnTo>
                      <a:lnTo>
                        <a:pt x="32" y="148"/>
                      </a:lnTo>
                      <a:lnTo>
                        <a:pt x="28" y="144"/>
                      </a:lnTo>
                      <a:lnTo>
                        <a:pt x="32" y="140"/>
                      </a:lnTo>
                      <a:lnTo>
                        <a:pt x="40" y="140"/>
                      </a:lnTo>
                      <a:lnTo>
                        <a:pt x="44" y="136"/>
                      </a:lnTo>
                      <a:lnTo>
                        <a:pt x="48" y="136"/>
                      </a:lnTo>
                      <a:lnTo>
                        <a:pt x="56" y="136"/>
                      </a:lnTo>
                      <a:lnTo>
                        <a:pt x="60" y="136"/>
                      </a:lnTo>
                      <a:lnTo>
                        <a:pt x="56" y="136"/>
                      </a:lnTo>
                      <a:lnTo>
                        <a:pt x="56" y="140"/>
                      </a:lnTo>
                      <a:lnTo>
                        <a:pt x="56" y="144"/>
                      </a:lnTo>
                      <a:lnTo>
                        <a:pt x="56" y="148"/>
                      </a:lnTo>
                      <a:lnTo>
                        <a:pt x="48" y="148"/>
                      </a:lnTo>
                      <a:lnTo>
                        <a:pt x="52" y="148"/>
                      </a:lnTo>
                      <a:lnTo>
                        <a:pt x="52" y="152"/>
                      </a:lnTo>
                      <a:lnTo>
                        <a:pt x="56" y="152"/>
                      </a:lnTo>
                      <a:lnTo>
                        <a:pt x="68" y="152"/>
                      </a:lnTo>
                      <a:lnTo>
                        <a:pt x="68" y="156"/>
                      </a:lnTo>
                      <a:lnTo>
                        <a:pt x="76" y="156"/>
                      </a:lnTo>
                      <a:lnTo>
                        <a:pt x="76" y="160"/>
                      </a:lnTo>
                      <a:lnTo>
                        <a:pt x="76" y="156"/>
                      </a:lnTo>
                      <a:lnTo>
                        <a:pt x="80" y="156"/>
                      </a:lnTo>
                      <a:lnTo>
                        <a:pt x="84" y="152"/>
                      </a:lnTo>
                      <a:lnTo>
                        <a:pt x="88" y="152"/>
                      </a:lnTo>
                      <a:lnTo>
                        <a:pt x="88" y="156"/>
                      </a:lnTo>
                      <a:lnTo>
                        <a:pt x="88" y="152"/>
                      </a:lnTo>
                      <a:lnTo>
                        <a:pt x="88" y="148"/>
                      </a:lnTo>
                      <a:lnTo>
                        <a:pt x="80" y="144"/>
                      </a:lnTo>
                      <a:lnTo>
                        <a:pt x="80" y="148"/>
                      </a:lnTo>
                      <a:lnTo>
                        <a:pt x="76" y="148"/>
                      </a:lnTo>
                      <a:lnTo>
                        <a:pt x="80" y="144"/>
                      </a:lnTo>
                      <a:lnTo>
                        <a:pt x="80" y="140"/>
                      </a:lnTo>
                      <a:lnTo>
                        <a:pt x="76" y="136"/>
                      </a:lnTo>
                      <a:lnTo>
                        <a:pt x="72" y="136"/>
                      </a:lnTo>
                      <a:lnTo>
                        <a:pt x="72" y="132"/>
                      </a:lnTo>
                      <a:lnTo>
                        <a:pt x="72" y="128"/>
                      </a:lnTo>
                      <a:lnTo>
                        <a:pt x="76" y="128"/>
                      </a:lnTo>
                      <a:lnTo>
                        <a:pt x="80" y="136"/>
                      </a:lnTo>
                      <a:lnTo>
                        <a:pt x="76" y="136"/>
                      </a:lnTo>
                      <a:lnTo>
                        <a:pt x="84" y="144"/>
                      </a:lnTo>
                      <a:lnTo>
                        <a:pt x="88" y="144"/>
                      </a:lnTo>
                      <a:lnTo>
                        <a:pt x="92" y="148"/>
                      </a:lnTo>
                      <a:lnTo>
                        <a:pt x="100" y="148"/>
                      </a:lnTo>
                      <a:lnTo>
                        <a:pt x="100" y="144"/>
                      </a:lnTo>
                      <a:lnTo>
                        <a:pt x="100" y="140"/>
                      </a:lnTo>
                      <a:lnTo>
                        <a:pt x="96" y="140"/>
                      </a:lnTo>
                      <a:lnTo>
                        <a:pt x="92" y="140"/>
                      </a:lnTo>
                      <a:lnTo>
                        <a:pt x="88" y="140"/>
                      </a:lnTo>
                      <a:lnTo>
                        <a:pt x="84" y="144"/>
                      </a:lnTo>
                      <a:lnTo>
                        <a:pt x="80" y="136"/>
                      </a:lnTo>
                      <a:lnTo>
                        <a:pt x="80" y="132"/>
                      </a:lnTo>
                      <a:lnTo>
                        <a:pt x="84" y="128"/>
                      </a:lnTo>
                      <a:lnTo>
                        <a:pt x="80" y="124"/>
                      </a:lnTo>
                      <a:lnTo>
                        <a:pt x="76" y="128"/>
                      </a:lnTo>
                      <a:lnTo>
                        <a:pt x="76" y="124"/>
                      </a:lnTo>
                      <a:lnTo>
                        <a:pt x="76" y="128"/>
                      </a:lnTo>
                      <a:lnTo>
                        <a:pt x="72" y="128"/>
                      </a:lnTo>
                      <a:lnTo>
                        <a:pt x="76" y="124"/>
                      </a:lnTo>
                      <a:lnTo>
                        <a:pt x="76" y="120"/>
                      </a:lnTo>
                      <a:lnTo>
                        <a:pt x="72" y="128"/>
                      </a:lnTo>
                      <a:lnTo>
                        <a:pt x="60" y="120"/>
                      </a:lnTo>
                      <a:lnTo>
                        <a:pt x="60" y="112"/>
                      </a:lnTo>
                      <a:lnTo>
                        <a:pt x="56" y="108"/>
                      </a:lnTo>
                      <a:lnTo>
                        <a:pt x="52" y="100"/>
                      </a:lnTo>
                      <a:lnTo>
                        <a:pt x="44" y="92"/>
                      </a:lnTo>
                      <a:lnTo>
                        <a:pt x="40" y="88"/>
                      </a:lnTo>
                      <a:lnTo>
                        <a:pt x="36" y="80"/>
                      </a:lnTo>
                      <a:lnTo>
                        <a:pt x="32" y="80"/>
                      </a:lnTo>
                      <a:lnTo>
                        <a:pt x="36" y="80"/>
                      </a:lnTo>
                      <a:lnTo>
                        <a:pt x="36" y="76"/>
                      </a:lnTo>
                      <a:lnTo>
                        <a:pt x="40" y="72"/>
                      </a:lnTo>
                      <a:lnTo>
                        <a:pt x="40" y="68"/>
                      </a:lnTo>
                      <a:lnTo>
                        <a:pt x="40" y="64"/>
                      </a:lnTo>
                      <a:lnTo>
                        <a:pt x="60" y="68"/>
                      </a:lnTo>
                      <a:lnTo>
                        <a:pt x="72" y="60"/>
                      </a:lnTo>
                      <a:lnTo>
                        <a:pt x="76" y="52"/>
                      </a:lnTo>
                      <a:lnTo>
                        <a:pt x="72" y="56"/>
                      </a:lnTo>
                      <a:lnTo>
                        <a:pt x="76" y="56"/>
                      </a:lnTo>
                      <a:lnTo>
                        <a:pt x="76" y="48"/>
                      </a:lnTo>
                      <a:lnTo>
                        <a:pt x="80" y="44"/>
                      </a:lnTo>
                      <a:lnTo>
                        <a:pt x="92" y="28"/>
                      </a:lnTo>
                      <a:lnTo>
                        <a:pt x="96" y="32"/>
                      </a:lnTo>
                      <a:lnTo>
                        <a:pt x="92" y="32"/>
                      </a:lnTo>
                      <a:lnTo>
                        <a:pt x="88" y="32"/>
                      </a:lnTo>
                      <a:lnTo>
                        <a:pt x="96" y="32"/>
                      </a:lnTo>
                      <a:lnTo>
                        <a:pt x="104" y="32"/>
                      </a:lnTo>
                      <a:lnTo>
                        <a:pt x="100" y="28"/>
                      </a:lnTo>
                      <a:lnTo>
                        <a:pt x="112" y="20"/>
                      </a:lnTo>
                      <a:lnTo>
                        <a:pt x="112" y="24"/>
                      </a:lnTo>
                      <a:lnTo>
                        <a:pt x="112" y="32"/>
                      </a:lnTo>
                      <a:lnTo>
                        <a:pt x="112" y="28"/>
                      </a:lnTo>
                      <a:lnTo>
                        <a:pt x="116" y="36"/>
                      </a:lnTo>
                      <a:lnTo>
                        <a:pt x="112" y="28"/>
                      </a:lnTo>
                      <a:lnTo>
                        <a:pt x="116" y="24"/>
                      </a:lnTo>
                      <a:lnTo>
                        <a:pt x="116" y="28"/>
                      </a:lnTo>
                      <a:lnTo>
                        <a:pt x="120" y="24"/>
                      </a:lnTo>
                      <a:lnTo>
                        <a:pt x="116" y="24"/>
                      </a:lnTo>
                      <a:lnTo>
                        <a:pt x="112" y="20"/>
                      </a:lnTo>
                      <a:lnTo>
                        <a:pt x="112" y="24"/>
                      </a:lnTo>
                      <a:lnTo>
                        <a:pt x="116" y="16"/>
                      </a:lnTo>
                      <a:lnTo>
                        <a:pt x="124" y="16"/>
                      </a:lnTo>
                      <a:lnTo>
                        <a:pt x="120" y="16"/>
                      </a:lnTo>
                      <a:lnTo>
                        <a:pt x="124" y="16"/>
                      </a:lnTo>
                      <a:lnTo>
                        <a:pt x="120" y="16"/>
                      </a:lnTo>
                      <a:lnTo>
                        <a:pt x="120" y="20"/>
                      </a:lnTo>
                      <a:lnTo>
                        <a:pt x="124" y="20"/>
                      </a:lnTo>
                      <a:lnTo>
                        <a:pt x="124" y="16"/>
                      </a:lnTo>
                      <a:lnTo>
                        <a:pt x="128" y="16"/>
                      </a:lnTo>
                      <a:lnTo>
                        <a:pt x="132" y="16"/>
                      </a:lnTo>
                      <a:lnTo>
                        <a:pt x="128" y="16"/>
                      </a:lnTo>
                      <a:lnTo>
                        <a:pt x="136" y="16"/>
                      </a:lnTo>
                      <a:lnTo>
                        <a:pt x="140" y="12"/>
                      </a:lnTo>
                      <a:lnTo>
                        <a:pt x="148" y="4"/>
                      </a:lnTo>
                      <a:lnTo>
                        <a:pt x="148" y="0"/>
                      </a:lnTo>
                      <a:lnTo>
                        <a:pt x="152" y="0"/>
                      </a:lnTo>
                      <a:lnTo>
                        <a:pt x="148" y="4"/>
                      </a:lnTo>
                      <a:lnTo>
                        <a:pt x="152" y="4"/>
                      </a:lnTo>
                      <a:lnTo>
                        <a:pt x="156" y="8"/>
                      </a:lnTo>
                      <a:lnTo>
                        <a:pt x="152" y="8"/>
                      </a:lnTo>
                      <a:lnTo>
                        <a:pt x="156" y="8"/>
                      </a:lnTo>
                      <a:lnTo>
                        <a:pt x="160" y="8"/>
                      </a:lnTo>
                      <a:lnTo>
                        <a:pt x="156" y="12"/>
                      </a:lnTo>
                      <a:lnTo>
                        <a:pt x="152" y="16"/>
                      </a:lnTo>
                      <a:lnTo>
                        <a:pt x="156" y="16"/>
                      </a:lnTo>
                      <a:lnTo>
                        <a:pt x="156" y="20"/>
                      </a:lnTo>
                      <a:lnTo>
                        <a:pt x="160" y="16"/>
                      </a:lnTo>
                      <a:lnTo>
                        <a:pt x="160" y="12"/>
                      </a:lnTo>
                      <a:lnTo>
                        <a:pt x="164" y="12"/>
                      </a:lnTo>
                      <a:lnTo>
                        <a:pt x="160" y="12"/>
                      </a:lnTo>
                      <a:lnTo>
                        <a:pt x="164" y="12"/>
                      </a:lnTo>
                      <a:lnTo>
                        <a:pt x="164" y="8"/>
                      </a:lnTo>
                      <a:lnTo>
                        <a:pt x="164" y="12"/>
                      </a:lnTo>
                      <a:lnTo>
                        <a:pt x="164" y="8"/>
                      </a:lnTo>
                      <a:lnTo>
                        <a:pt x="168" y="12"/>
                      </a:lnTo>
                      <a:lnTo>
                        <a:pt x="168" y="16"/>
                      </a:lnTo>
                      <a:lnTo>
                        <a:pt x="172" y="20"/>
                      </a:lnTo>
                      <a:lnTo>
                        <a:pt x="176" y="16"/>
                      </a:lnTo>
                      <a:lnTo>
                        <a:pt x="184" y="16"/>
                      </a:lnTo>
                      <a:lnTo>
                        <a:pt x="188" y="16"/>
                      </a:lnTo>
                      <a:lnTo>
                        <a:pt x="188" y="20"/>
                      </a:lnTo>
                      <a:lnTo>
                        <a:pt x="188" y="16"/>
                      </a:lnTo>
                      <a:lnTo>
                        <a:pt x="192" y="16"/>
                      </a:lnTo>
                      <a:lnTo>
                        <a:pt x="192" y="20"/>
                      </a:lnTo>
                      <a:lnTo>
                        <a:pt x="188" y="24"/>
                      </a:lnTo>
                      <a:lnTo>
                        <a:pt x="192" y="24"/>
                      </a:lnTo>
                      <a:lnTo>
                        <a:pt x="196" y="24"/>
                      </a:lnTo>
                      <a:lnTo>
                        <a:pt x="188" y="28"/>
                      </a:lnTo>
                      <a:lnTo>
                        <a:pt x="196" y="24"/>
                      </a:lnTo>
                      <a:lnTo>
                        <a:pt x="196" y="28"/>
                      </a:lnTo>
                      <a:lnTo>
                        <a:pt x="204" y="32"/>
                      </a:lnTo>
                      <a:lnTo>
                        <a:pt x="204" y="28"/>
                      </a:lnTo>
                      <a:lnTo>
                        <a:pt x="208" y="28"/>
                      </a:lnTo>
                      <a:lnTo>
                        <a:pt x="212" y="28"/>
                      </a:lnTo>
                      <a:lnTo>
                        <a:pt x="216" y="28"/>
                      </a:lnTo>
                      <a:lnTo>
                        <a:pt x="220" y="24"/>
                      </a:lnTo>
                      <a:lnTo>
                        <a:pt x="232" y="28"/>
                      </a:lnTo>
                      <a:lnTo>
                        <a:pt x="232" y="32"/>
                      </a:lnTo>
                      <a:lnTo>
                        <a:pt x="236" y="28"/>
                      </a:lnTo>
                      <a:lnTo>
                        <a:pt x="240" y="32"/>
                      </a:lnTo>
                      <a:lnTo>
                        <a:pt x="260" y="32"/>
                      </a:lnTo>
                      <a:lnTo>
                        <a:pt x="264" y="36"/>
                      </a:lnTo>
                      <a:lnTo>
                        <a:pt x="268" y="36"/>
                      </a:lnTo>
                      <a:lnTo>
                        <a:pt x="280" y="32"/>
                      </a:lnTo>
                      <a:lnTo>
                        <a:pt x="280" y="36"/>
                      </a:lnTo>
                      <a:lnTo>
                        <a:pt x="280" y="32"/>
                      </a:lnTo>
                      <a:lnTo>
                        <a:pt x="288" y="32"/>
                      </a:lnTo>
                      <a:lnTo>
                        <a:pt x="296" y="32"/>
                      </a:lnTo>
                      <a:lnTo>
                        <a:pt x="300" y="36"/>
                      </a:lnTo>
                      <a:lnTo>
                        <a:pt x="304" y="36"/>
                      </a:lnTo>
                      <a:lnTo>
                        <a:pt x="308" y="40"/>
                      </a:lnTo>
                      <a:lnTo>
                        <a:pt x="312" y="40"/>
                      </a:lnTo>
                      <a:lnTo>
                        <a:pt x="308" y="40"/>
                      </a:lnTo>
                      <a:lnTo>
                        <a:pt x="312" y="40"/>
                      </a:lnTo>
                      <a:lnTo>
                        <a:pt x="320" y="76"/>
                      </a:lnTo>
                      <a:lnTo>
                        <a:pt x="328" y="112"/>
                      </a:lnTo>
                      <a:lnTo>
                        <a:pt x="336" y="152"/>
                      </a:lnTo>
                      <a:lnTo>
                        <a:pt x="344" y="192"/>
                      </a:lnTo>
                      <a:lnTo>
                        <a:pt x="352" y="232"/>
                      </a:lnTo>
                      <a:lnTo>
                        <a:pt x="360" y="268"/>
                      </a:lnTo>
                      <a:lnTo>
                        <a:pt x="368" y="316"/>
                      </a:lnTo>
                      <a:lnTo>
                        <a:pt x="376" y="320"/>
                      </a:lnTo>
                      <a:lnTo>
                        <a:pt x="376" y="316"/>
                      </a:lnTo>
                      <a:lnTo>
                        <a:pt x="384" y="316"/>
                      </a:lnTo>
                      <a:lnTo>
                        <a:pt x="388" y="312"/>
                      </a:lnTo>
                      <a:lnTo>
                        <a:pt x="396" y="308"/>
                      </a:lnTo>
                      <a:lnTo>
                        <a:pt x="396" y="320"/>
                      </a:lnTo>
                      <a:lnTo>
                        <a:pt x="404" y="320"/>
                      </a:lnTo>
                      <a:lnTo>
                        <a:pt x="408" y="324"/>
                      </a:lnTo>
                      <a:lnTo>
                        <a:pt x="424" y="336"/>
                      </a:lnTo>
                      <a:lnTo>
                        <a:pt x="432" y="348"/>
                      </a:lnTo>
                      <a:lnTo>
                        <a:pt x="440" y="336"/>
                      </a:lnTo>
                      <a:lnTo>
                        <a:pt x="444" y="332"/>
                      </a:lnTo>
                      <a:lnTo>
                        <a:pt x="440" y="328"/>
                      </a:lnTo>
                      <a:lnTo>
                        <a:pt x="444" y="324"/>
                      </a:lnTo>
                      <a:lnTo>
                        <a:pt x="440" y="324"/>
                      </a:lnTo>
                      <a:lnTo>
                        <a:pt x="448" y="316"/>
                      </a:lnTo>
                      <a:lnTo>
                        <a:pt x="452" y="312"/>
                      </a:lnTo>
                      <a:lnTo>
                        <a:pt x="460" y="316"/>
                      </a:lnTo>
                      <a:lnTo>
                        <a:pt x="464" y="320"/>
                      </a:lnTo>
                      <a:lnTo>
                        <a:pt x="460" y="324"/>
                      </a:lnTo>
                      <a:lnTo>
                        <a:pt x="464" y="324"/>
                      </a:lnTo>
                      <a:lnTo>
                        <a:pt x="468" y="324"/>
                      </a:lnTo>
                      <a:lnTo>
                        <a:pt x="472" y="328"/>
                      </a:lnTo>
                      <a:lnTo>
                        <a:pt x="476" y="332"/>
                      </a:lnTo>
                      <a:lnTo>
                        <a:pt x="480" y="336"/>
                      </a:lnTo>
                      <a:lnTo>
                        <a:pt x="488" y="336"/>
                      </a:lnTo>
                      <a:lnTo>
                        <a:pt x="496" y="344"/>
                      </a:lnTo>
                      <a:lnTo>
                        <a:pt x="496" y="348"/>
                      </a:lnTo>
                      <a:lnTo>
                        <a:pt x="500" y="352"/>
                      </a:lnTo>
                      <a:lnTo>
                        <a:pt x="504" y="352"/>
                      </a:lnTo>
                      <a:lnTo>
                        <a:pt x="524" y="368"/>
                      </a:lnTo>
                      <a:lnTo>
                        <a:pt x="524" y="372"/>
                      </a:lnTo>
                      <a:lnTo>
                        <a:pt x="524" y="376"/>
                      </a:lnTo>
                      <a:lnTo>
                        <a:pt x="532" y="376"/>
                      </a:lnTo>
                      <a:lnTo>
                        <a:pt x="532" y="380"/>
                      </a:lnTo>
                      <a:lnTo>
                        <a:pt x="536" y="384"/>
                      </a:lnTo>
                      <a:lnTo>
                        <a:pt x="536" y="388"/>
                      </a:lnTo>
                      <a:lnTo>
                        <a:pt x="540" y="388"/>
                      </a:lnTo>
                      <a:lnTo>
                        <a:pt x="552" y="388"/>
                      </a:lnTo>
                      <a:lnTo>
                        <a:pt x="556" y="388"/>
                      </a:lnTo>
                      <a:lnTo>
                        <a:pt x="560" y="392"/>
                      </a:lnTo>
                      <a:lnTo>
                        <a:pt x="564" y="392"/>
                      </a:lnTo>
                      <a:lnTo>
                        <a:pt x="572" y="392"/>
                      </a:lnTo>
                      <a:lnTo>
                        <a:pt x="572" y="396"/>
                      </a:lnTo>
                      <a:lnTo>
                        <a:pt x="572" y="404"/>
                      </a:lnTo>
                      <a:lnTo>
                        <a:pt x="576" y="408"/>
                      </a:lnTo>
                      <a:lnTo>
                        <a:pt x="580" y="416"/>
                      </a:lnTo>
                      <a:lnTo>
                        <a:pt x="580" y="428"/>
                      </a:lnTo>
                      <a:lnTo>
                        <a:pt x="576" y="432"/>
                      </a:lnTo>
                      <a:lnTo>
                        <a:pt x="572" y="428"/>
                      </a:lnTo>
                      <a:lnTo>
                        <a:pt x="572" y="432"/>
                      </a:lnTo>
                      <a:lnTo>
                        <a:pt x="572" y="436"/>
                      </a:lnTo>
                      <a:lnTo>
                        <a:pt x="572" y="432"/>
                      </a:lnTo>
                      <a:lnTo>
                        <a:pt x="568" y="428"/>
                      </a:lnTo>
                      <a:lnTo>
                        <a:pt x="568" y="424"/>
                      </a:lnTo>
                      <a:lnTo>
                        <a:pt x="572" y="424"/>
                      </a:lnTo>
                      <a:lnTo>
                        <a:pt x="572" y="416"/>
                      </a:lnTo>
                      <a:lnTo>
                        <a:pt x="572" y="424"/>
                      </a:lnTo>
                      <a:lnTo>
                        <a:pt x="568" y="424"/>
                      </a:lnTo>
                      <a:lnTo>
                        <a:pt x="568" y="428"/>
                      </a:lnTo>
                      <a:lnTo>
                        <a:pt x="564" y="424"/>
                      </a:lnTo>
                      <a:lnTo>
                        <a:pt x="564" y="420"/>
                      </a:lnTo>
                      <a:lnTo>
                        <a:pt x="572" y="420"/>
                      </a:lnTo>
                      <a:lnTo>
                        <a:pt x="568" y="416"/>
                      </a:lnTo>
                      <a:lnTo>
                        <a:pt x="568" y="420"/>
                      </a:lnTo>
                      <a:lnTo>
                        <a:pt x="560" y="408"/>
                      </a:lnTo>
                      <a:lnTo>
                        <a:pt x="560" y="404"/>
                      </a:lnTo>
                      <a:lnTo>
                        <a:pt x="560" y="408"/>
                      </a:lnTo>
                      <a:lnTo>
                        <a:pt x="552" y="404"/>
                      </a:lnTo>
                      <a:lnTo>
                        <a:pt x="556" y="396"/>
                      </a:lnTo>
                      <a:lnTo>
                        <a:pt x="552" y="404"/>
                      </a:lnTo>
                      <a:lnTo>
                        <a:pt x="544" y="408"/>
                      </a:lnTo>
                      <a:lnTo>
                        <a:pt x="548" y="412"/>
                      </a:lnTo>
                      <a:lnTo>
                        <a:pt x="544" y="412"/>
                      </a:lnTo>
                      <a:lnTo>
                        <a:pt x="548" y="416"/>
                      </a:lnTo>
                      <a:lnTo>
                        <a:pt x="544" y="416"/>
                      </a:lnTo>
                      <a:lnTo>
                        <a:pt x="548" y="416"/>
                      </a:lnTo>
                      <a:lnTo>
                        <a:pt x="548" y="420"/>
                      </a:lnTo>
                      <a:lnTo>
                        <a:pt x="544" y="420"/>
                      </a:lnTo>
                      <a:lnTo>
                        <a:pt x="540" y="416"/>
                      </a:lnTo>
                      <a:lnTo>
                        <a:pt x="540" y="412"/>
                      </a:lnTo>
                      <a:lnTo>
                        <a:pt x="544" y="412"/>
                      </a:lnTo>
                      <a:lnTo>
                        <a:pt x="540" y="408"/>
                      </a:lnTo>
                      <a:lnTo>
                        <a:pt x="544" y="408"/>
                      </a:lnTo>
                      <a:lnTo>
                        <a:pt x="540" y="400"/>
                      </a:lnTo>
                      <a:lnTo>
                        <a:pt x="548" y="396"/>
                      </a:lnTo>
                      <a:lnTo>
                        <a:pt x="540" y="400"/>
                      </a:lnTo>
                      <a:lnTo>
                        <a:pt x="536" y="396"/>
                      </a:lnTo>
                      <a:lnTo>
                        <a:pt x="532" y="392"/>
                      </a:lnTo>
                      <a:lnTo>
                        <a:pt x="528" y="388"/>
                      </a:lnTo>
                      <a:lnTo>
                        <a:pt x="528" y="392"/>
                      </a:lnTo>
                      <a:lnTo>
                        <a:pt x="528" y="388"/>
                      </a:lnTo>
                      <a:lnTo>
                        <a:pt x="524" y="388"/>
                      </a:lnTo>
                      <a:lnTo>
                        <a:pt x="528" y="384"/>
                      </a:lnTo>
                      <a:lnTo>
                        <a:pt x="524" y="388"/>
                      </a:lnTo>
                      <a:lnTo>
                        <a:pt x="520" y="384"/>
                      </a:lnTo>
                      <a:lnTo>
                        <a:pt x="516" y="384"/>
                      </a:lnTo>
                      <a:lnTo>
                        <a:pt x="520" y="384"/>
                      </a:lnTo>
                      <a:lnTo>
                        <a:pt x="516" y="380"/>
                      </a:lnTo>
                      <a:lnTo>
                        <a:pt x="512" y="380"/>
                      </a:lnTo>
                      <a:lnTo>
                        <a:pt x="508" y="380"/>
                      </a:lnTo>
                      <a:lnTo>
                        <a:pt x="504" y="380"/>
                      </a:lnTo>
                      <a:lnTo>
                        <a:pt x="504" y="376"/>
                      </a:lnTo>
                      <a:lnTo>
                        <a:pt x="508" y="376"/>
                      </a:lnTo>
                      <a:lnTo>
                        <a:pt x="512" y="372"/>
                      </a:lnTo>
                      <a:lnTo>
                        <a:pt x="508" y="376"/>
                      </a:lnTo>
                      <a:lnTo>
                        <a:pt x="504" y="376"/>
                      </a:lnTo>
                      <a:lnTo>
                        <a:pt x="508" y="372"/>
                      </a:lnTo>
                      <a:lnTo>
                        <a:pt x="504" y="372"/>
                      </a:lnTo>
                      <a:lnTo>
                        <a:pt x="504" y="368"/>
                      </a:lnTo>
                      <a:lnTo>
                        <a:pt x="500" y="368"/>
                      </a:lnTo>
                      <a:lnTo>
                        <a:pt x="500" y="364"/>
                      </a:lnTo>
                      <a:lnTo>
                        <a:pt x="512" y="368"/>
                      </a:lnTo>
                      <a:lnTo>
                        <a:pt x="500" y="364"/>
                      </a:lnTo>
                      <a:lnTo>
                        <a:pt x="500" y="360"/>
                      </a:lnTo>
                      <a:lnTo>
                        <a:pt x="504" y="360"/>
                      </a:lnTo>
                      <a:lnTo>
                        <a:pt x="500" y="360"/>
                      </a:lnTo>
                      <a:lnTo>
                        <a:pt x="496" y="360"/>
                      </a:lnTo>
                      <a:lnTo>
                        <a:pt x="496" y="364"/>
                      </a:lnTo>
                      <a:lnTo>
                        <a:pt x="492" y="360"/>
                      </a:lnTo>
                      <a:lnTo>
                        <a:pt x="496" y="356"/>
                      </a:lnTo>
                      <a:lnTo>
                        <a:pt x="496" y="360"/>
                      </a:lnTo>
                      <a:lnTo>
                        <a:pt x="496" y="356"/>
                      </a:lnTo>
                      <a:lnTo>
                        <a:pt x="492" y="356"/>
                      </a:lnTo>
                      <a:lnTo>
                        <a:pt x="496" y="352"/>
                      </a:lnTo>
                      <a:lnTo>
                        <a:pt x="492" y="360"/>
                      </a:lnTo>
                      <a:lnTo>
                        <a:pt x="488" y="356"/>
                      </a:lnTo>
                      <a:lnTo>
                        <a:pt x="488" y="352"/>
                      </a:lnTo>
                      <a:lnTo>
                        <a:pt x="488" y="348"/>
                      </a:lnTo>
                      <a:lnTo>
                        <a:pt x="488" y="344"/>
                      </a:lnTo>
                      <a:lnTo>
                        <a:pt x="488" y="352"/>
                      </a:lnTo>
                      <a:lnTo>
                        <a:pt x="480" y="352"/>
                      </a:lnTo>
                      <a:lnTo>
                        <a:pt x="476" y="352"/>
                      </a:lnTo>
                      <a:lnTo>
                        <a:pt x="476" y="348"/>
                      </a:lnTo>
                      <a:lnTo>
                        <a:pt x="468" y="344"/>
                      </a:lnTo>
                      <a:lnTo>
                        <a:pt x="472" y="344"/>
                      </a:lnTo>
                      <a:lnTo>
                        <a:pt x="468" y="340"/>
                      </a:lnTo>
                      <a:lnTo>
                        <a:pt x="464" y="340"/>
                      </a:lnTo>
                      <a:lnTo>
                        <a:pt x="464" y="336"/>
                      </a:lnTo>
                      <a:lnTo>
                        <a:pt x="460" y="328"/>
                      </a:lnTo>
                      <a:lnTo>
                        <a:pt x="460" y="324"/>
                      </a:lnTo>
                      <a:lnTo>
                        <a:pt x="456" y="320"/>
                      </a:lnTo>
                      <a:lnTo>
                        <a:pt x="456" y="324"/>
                      </a:lnTo>
                      <a:lnTo>
                        <a:pt x="460" y="328"/>
                      </a:lnTo>
                      <a:lnTo>
                        <a:pt x="456" y="328"/>
                      </a:lnTo>
                      <a:lnTo>
                        <a:pt x="460" y="328"/>
                      </a:lnTo>
                      <a:lnTo>
                        <a:pt x="460" y="332"/>
                      </a:lnTo>
                      <a:lnTo>
                        <a:pt x="456" y="328"/>
                      </a:lnTo>
                      <a:lnTo>
                        <a:pt x="460" y="332"/>
                      </a:lnTo>
                      <a:lnTo>
                        <a:pt x="460" y="336"/>
                      </a:lnTo>
                      <a:lnTo>
                        <a:pt x="468" y="344"/>
                      </a:lnTo>
                      <a:lnTo>
                        <a:pt x="468" y="348"/>
                      </a:lnTo>
                      <a:lnTo>
                        <a:pt x="472" y="352"/>
                      </a:lnTo>
                      <a:lnTo>
                        <a:pt x="472" y="356"/>
                      </a:lnTo>
                      <a:lnTo>
                        <a:pt x="468" y="356"/>
                      </a:lnTo>
                      <a:lnTo>
                        <a:pt x="464" y="352"/>
                      </a:lnTo>
                      <a:lnTo>
                        <a:pt x="464" y="356"/>
                      </a:lnTo>
                      <a:lnTo>
                        <a:pt x="460" y="352"/>
                      </a:lnTo>
                      <a:lnTo>
                        <a:pt x="460" y="356"/>
                      </a:lnTo>
                      <a:lnTo>
                        <a:pt x="460" y="352"/>
                      </a:lnTo>
                      <a:lnTo>
                        <a:pt x="456" y="356"/>
                      </a:lnTo>
                      <a:lnTo>
                        <a:pt x="460" y="352"/>
                      </a:lnTo>
                      <a:lnTo>
                        <a:pt x="456" y="352"/>
                      </a:lnTo>
                      <a:lnTo>
                        <a:pt x="456" y="348"/>
                      </a:lnTo>
                      <a:lnTo>
                        <a:pt x="452" y="344"/>
                      </a:lnTo>
                      <a:lnTo>
                        <a:pt x="456" y="340"/>
                      </a:lnTo>
                      <a:lnTo>
                        <a:pt x="452" y="340"/>
                      </a:lnTo>
                      <a:lnTo>
                        <a:pt x="452" y="344"/>
                      </a:lnTo>
                      <a:lnTo>
                        <a:pt x="452" y="340"/>
                      </a:lnTo>
                      <a:lnTo>
                        <a:pt x="448" y="340"/>
                      </a:lnTo>
                      <a:lnTo>
                        <a:pt x="452" y="340"/>
                      </a:lnTo>
                      <a:lnTo>
                        <a:pt x="448" y="340"/>
                      </a:lnTo>
                      <a:lnTo>
                        <a:pt x="452" y="340"/>
                      </a:lnTo>
                      <a:lnTo>
                        <a:pt x="452" y="344"/>
                      </a:lnTo>
                      <a:lnTo>
                        <a:pt x="452" y="348"/>
                      </a:lnTo>
                      <a:lnTo>
                        <a:pt x="448" y="344"/>
                      </a:lnTo>
                      <a:lnTo>
                        <a:pt x="444" y="344"/>
                      </a:lnTo>
                      <a:lnTo>
                        <a:pt x="444" y="340"/>
                      </a:lnTo>
                      <a:lnTo>
                        <a:pt x="444" y="344"/>
                      </a:lnTo>
                      <a:lnTo>
                        <a:pt x="440" y="340"/>
                      </a:lnTo>
                      <a:lnTo>
                        <a:pt x="444" y="344"/>
                      </a:lnTo>
                      <a:lnTo>
                        <a:pt x="436" y="340"/>
                      </a:lnTo>
                      <a:lnTo>
                        <a:pt x="440" y="344"/>
                      </a:lnTo>
                      <a:lnTo>
                        <a:pt x="436" y="344"/>
                      </a:lnTo>
                      <a:lnTo>
                        <a:pt x="436" y="348"/>
                      </a:lnTo>
                      <a:lnTo>
                        <a:pt x="436" y="344"/>
                      </a:lnTo>
                      <a:lnTo>
                        <a:pt x="444" y="344"/>
                      </a:lnTo>
                      <a:lnTo>
                        <a:pt x="448" y="348"/>
                      </a:lnTo>
                      <a:lnTo>
                        <a:pt x="444" y="348"/>
                      </a:lnTo>
                      <a:lnTo>
                        <a:pt x="448" y="348"/>
                      </a:lnTo>
                      <a:lnTo>
                        <a:pt x="448" y="352"/>
                      </a:lnTo>
                      <a:lnTo>
                        <a:pt x="452" y="348"/>
                      </a:lnTo>
                      <a:lnTo>
                        <a:pt x="452" y="352"/>
                      </a:lnTo>
                      <a:lnTo>
                        <a:pt x="456" y="352"/>
                      </a:lnTo>
                      <a:lnTo>
                        <a:pt x="456" y="356"/>
                      </a:lnTo>
                      <a:lnTo>
                        <a:pt x="456" y="360"/>
                      </a:lnTo>
                      <a:lnTo>
                        <a:pt x="452" y="360"/>
                      </a:lnTo>
                      <a:lnTo>
                        <a:pt x="452" y="356"/>
                      </a:lnTo>
                      <a:lnTo>
                        <a:pt x="448" y="356"/>
                      </a:lnTo>
                      <a:lnTo>
                        <a:pt x="448" y="360"/>
                      </a:lnTo>
                      <a:lnTo>
                        <a:pt x="452" y="360"/>
                      </a:lnTo>
                      <a:lnTo>
                        <a:pt x="448" y="360"/>
                      </a:lnTo>
                      <a:lnTo>
                        <a:pt x="448" y="364"/>
                      </a:lnTo>
                      <a:lnTo>
                        <a:pt x="448" y="360"/>
                      </a:lnTo>
                      <a:lnTo>
                        <a:pt x="444" y="360"/>
                      </a:lnTo>
                      <a:lnTo>
                        <a:pt x="440" y="360"/>
                      </a:lnTo>
                      <a:lnTo>
                        <a:pt x="432" y="356"/>
                      </a:lnTo>
                      <a:lnTo>
                        <a:pt x="428" y="356"/>
                      </a:lnTo>
                      <a:lnTo>
                        <a:pt x="424" y="352"/>
                      </a:lnTo>
                      <a:lnTo>
                        <a:pt x="424" y="348"/>
                      </a:lnTo>
                      <a:lnTo>
                        <a:pt x="416" y="344"/>
                      </a:lnTo>
                      <a:lnTo>
                        <a:pt x="412" y="344"/>
                      </a:lnTo>
                      <a:lnTo>
                        <a:pt x="400" y="340"/>
                      </a:lnTo>
                      <a:lnTo>
                        <a:pt x="404" y="340"/>
                      </a:lnTo>
                      <a:lnTo>
                        <a:pt x="400" y="340"/>
                      </a:lnTo>
                      <a:lnTo>
                        <a:pt x="392" y="336"/>
                      </a:lnTo>
                      <a:lnTo>
                        <a:pt x="392" y="332"/>
                      </a:lnTo>
                      <a:lnTo>
                        <a:pt x="396" y="332"/>
                      </a:lnTo>
                      <a:lnTo>
                        <a:pt x="392" y="324"/>
                      </a:lnTo>
                      <a:lnTo>
                        <a:pt x="396" y="324"/>
                      </a:lnTo>
                      <a:lnTo>
                        <a:pt x="396" y="328"/>
                      </a:lnTo>
                      <a:lnTo>
                        <a:pt x="400" y="332"/>
                      </a:lnTo>
                      <a:lnTo>
                        <a:pt x="396" y="332"/>
                      </a:lnTo>
                      <a:lnTo>
                        <a:pt x="400" y="332"/>
                      </a:lnTo>
                      <a:lnTo>
                        <a:pt x="396" y="328"/>
                      </a:lnTo>
                      <a:lnTo>
                        <a:pt x="404" y="324"/>
                      </a:lnTo>
                      <a:lnTo>
                        <a:pt x="396" y="324"/>
                      </a:lnTo>
                      <a:lnTo>
                        <a:pt x="392" y="320"/>
                      </a:lnTo>
                      <a:lnTo>
                        <a:pt x="392" y="324"/>
                      </a:lnTo>
                      <a:lnTo>
                        <a:pt x="388" y="328"/>
                      </a:lnTo>
                      <a:lnTo>
                        <a:pt x="380" y="332"/>
                      </a:lnTo>
                      <a:lnTo>
                        <a:pt x="372" y="332"/>
                      </a:lnTo>
                      <a:lnTo>
                        <a:pt x="364" y="332"/>
                      </a:lnTo>
                      <a:lnTo>
                        <a:pt x="368" y="328"/>
                      </a:lnTo>
                      <a:lnTo>
                        <a:pt x="364" y="324"/>
                      </a:lnTo>
                      <a:lnTo>
                        <a:pt x="364" y="328"/>
                      </a:lnTo>
                      <a:lnTo>
                        <a:pt x="360" y="328"/>
                      </a:lnTo>
                      <a:lnTo>
                        <a:pt x="344" y="328"/>
                      </a:lnTo>
                      <a:lnTo>
                        <a:pt x="328" y="336"/>
                      </a:lnTo>
                      <a:lnTo>
                        <a:pt x="324" y="332"/>
                      </a:lnTo>
                      <a:lnTo>
                        <a:pt x="320" y="332"/>
                      </a:lnTo>
                      <a:lnTo>
                        <a:pt x="320" y="328"/>
                      </a:lnTo>
                      <a:lnTo>
                        <a:pt x="316" y="332"/>
                      </a:lnTo>
                      <a:lnTo>
                        <a:pt x="312" y="328"/>
                      </a:lnTo>
                      <a:lnTo>
                        <a:pt x="312" y="324"/>
                      </a:lnTo>
                      <a:lnTo>
                        <a:pt x="312" y="320"/>
                      </a:lnTo>
                      <a:lnTo>
                        <a:pt x="312" y="316"/>
                      </a:lnTo>
                      <a:lnTo>
                        <a:pt x="312" y="320"/>
                      </a:lnTo>
                      <a:lnTo>
                        <a:pt x="304" y="324"/>
                      </a:lnTo>
                      <a:lnTo>
                        <a:pt x="304" y="328"/>
                      </a:lnTo>
                      <a:lnTo>
                        <a:pt x="300" y="324"/>
                      </a:lnTo>
                      <a:lnTo>
                        <a:pt x="296" y="324"/>
                      </a:lnTo>
                      <a:lnTo>
                        <a:pt x="300" y="316"/>
                      </a:lnTo>
                      <a:lnTo>
                        <a:pt x="296" y="320"/>
                      </a:lnTo>
                      <a:lnTo>
                        <a:pt x="296" y="316"/>
                      </a:lnTo>
                      <a:lnTo>
                        <a:pt x="292" y="320"/>
                      </a:lnTo>
                      <a:lnTo>
                        <a:pt x="292" y="316"/>
                      </a:lnTo>
                      <a:lnTo>
                        <a:pt x="288" y="320"/>
                      </a:lnTo>
                      <a:lnTo>
                        <a:pt x="292" y="316"/>
                      </a:lnTo>
                      <a:lnTo>
                        <a:pt x="288" y="316"/>
                      </a:lnTo>
                      <a:lnTo>
                        <a:pt x="284" y="320"/>
                      </a:lnTo>
                      <a:lnTo>
                        <a:pt x="284" y="316"/>
                      </a:lnTo>
                      <a:lnTo>
                        <a:pt x="292" y="312"/>
                      </a:lnTo>
                      <a:lnTo>
                        <a:pt x="288" y="312"/>
                      </a:lnTo>
                      <a:lnTo>
                        <a:pt x="288" y="316"/>
                      </a:lnTo>
                      <a:lnTo>
                        <a:pt x="284" y="316"/>
                      </a:lnTo>
                      <a:lnTo>
                        <a:pt x="284" y="312"/>
                      </a:lnTo>
                      <a:lnTo>
                        <a:pt x="280" y="312"/>
                      </a:lnTo>
                      <a:lnTo>
                        <a:pt x="284" y="312"/>
                      </a:lnTo>
                      <a:lnTo>
                        <a:pt x="280" y="312"/>
                      </a:lnTo>
                      <a:lnTo>
                        <a:pt x="280" y="308"/>
                      </a:lnTo>
                      <a:lnTo>
                        <a:pt x="284" y="308"/>
                      </a:lnTo>
                      <a:lnTo>
                        <a:pt x="288" y="308"/>
                      </a:lnTo>
                      <a:lnTo>
                        <a:pt x="288" y="304"/>
                      </a:lnTo>
                      <a:lnTo>
                        <a:pt x="284" y="304"/>
                      </a:lnTo>
                      <a:lnTo>
                        <a:pt x="276" y="312"/>
                      </a:lnTo>
                      <a:lnTo>
                        <a:pt x="276" y="308"/>
                      </a:lnTo>
                      <a:lnTo>
                        <a:pt x="276" y="312"/>
                      </a:lnTo>
                      <a:lnTo>
                        <a:pt x="276" y="308"/>
                      </a:lnTo>
                      <a:lnTo>
                        <a:pt x="272" y="312"/>
                      </a:lnTo>
                      <a:lnTo>
                        <a:pt x="268" y="312"/>
                      </a:lnTo>
                      <a:lnTo>
                        <a:pt x="268" y="308"/>
                      </a:lnTo>
                      <a:lnTo>
                        <a:pt x="268" y="312"/>
                      </a:lnTo>
                      <a:lnTo>
                        <a:pt x="268" y="316"/>
                      </a:lnTo>
                      <a:lnTo>
                        <a:pt x="268" y="312"/>
                      </a:lnTo>
                      <a:lnTo>
                        <a:pt x="264" y="316"/>
                      </a:lnTo>
                      <a:lnTo>
                        <a:pt x="268" y="316"/>
                      </a:lnTo>
                      <a:lnTo>
                        <a:pt x="264" y="316"/>
                      </a:lnTo>
                      <a:lnTo>
                        <a:pt x="260" y="312"/>
                      </a:lnTo>
                      <a:lnTo>
                        <a:pt x="268" y="304"/>
                      </a:lnTo>
                      <a:lnTo>
                        <a:pt x="264" y="304"/>
                      </a:lnTo>
                      <a:lnTo>
                        <a:pt x="260" y="312"/>
                      </a:lnTo>
                      <a:lnTo>
                        <a:pt x="260" y="308"/>
                      </a:lnTo>
                      <a:lnTo>
                        <a:pt x="256" y="312"/>
                      </a:lnTo>
                      <a:lnTo>
                        <a:pt x="260" y="308"/>
                      </a:lnTo>
                      <a:lnTo>
                        <a:pt x="260" y="312"/>
                      </a:lnTo>
                      <a:lnTo>
                        <a:pt x="256" y="312"/>
                      </a:lnTo>
                      <a:lnTo>
                        <a:pt x="260" y="316"/>
                      </a:lnTo>
                      <a:lnTo>
                        <a:pt x="256" y="316"/>
                      </a:lnTo>
                      <a:lnTo>
                        <a:pt x="252" y="320"/>
                      </a:lnTo>
                      <a:lnTo>
                        <a:pt x="256" y="316"/>
                      </a:lnTo>
                      <a:lnTo>
                        <a:pt x="252" y="320"/>
                      </a:lnTo>
                      <a:lnTo>
                        <a:pt x="252" y="324"/>
                      </a:lnTo>
                      <a:lnTo>
                        <a:pt x="256" y="320"/>
                      </a:lnTo>
                      <a:lnTo>
                        <a:pt x="256" y="324"/>
                      </a:lnTo>
                      <a:lnTo>
                        <a:pt x="260" y="320"/>
                      </a:lnTo>
                      <a:lnTo>
                        <a:pt x="260" y="324"/>
                      </a:lnTo>
                      <a:lnTo>
                        <a:pt x="256" y="324"/>
                      </a:lnTo>
                      <a:lnTo>
                        <a:pt x="256" y="328"/>
                      </a:lnTo>
                      <a:lnTo>
                        <a:pt x="252" y="328"/>
                      </a:lnTo>
                      <a:lnTo>
                        <a:pt x="256" y="328"/>
                      </a:lnTo>
                      <a:lnTo>
                        <a:pt x="256" y="324"/>
                      </a:lnTo>
                      <a:lnTo>
                        <a:pt x="260" y="328"/>
                      </a:lnTo>
                      <a:lnTo>
                        <a:pt x="260" y="324"/>
                      </a:lnTo>
                      <a:lnTo>
                        <a:pt x="260" y="328"/>
                      </a:lnTo>
                      <a:lnTo>
                        <a:pt x="264" y="324"/>
                      </a:lnTo>
                      <a:lnTo>
                        <a:pt x="264" y="328"/>
                      </a:lnTo>
                      <a:lnTo>
                        <a:pt x="260" y="328"/>
                      </a:lnTo>
                      <a:lnTo>
                        <a:pt x="264" y="332"/>
                      </a:lnTo>
                      <a:lnTo>
                        <a:pt x="260" y="332"/>
                      </a:lnTo>
                      <a:lnTo>
                        <a:pt x="260" y="336"/>
                      </a:lnTo>
                      <a:lnTo>
                        <a:pt x="260" y="332"/>
                      </a:lnTo>
                      <a:lnTo>
                        <a:pt x="260" y="336"/>
                      </a:lnTo>
                      <a:lnTo>
                        <a:pt x="264" y="336"/>
                      </a:lnTo>
                      <a:lnTo>
                        <a:pt x="260" y="336"/>
                      </a:lnTo>
                      <a:lnTo>
                        <a:pt x="260" y="340"/>
                      </a:lnTo>
                      <a:lnTo>
                        <a:pt x="260" y="344"/>
                      </a:lnTo>
                      <a:lnTo>
                        <a:pt x="256" y="340"/>
                      </a:lnTo>
                      <a:lnTo>
                        <a:pt x="256" y="344"/>
                      </a:lnTo>
                      <a:lnTo>
                        <a:pt x="248" y="344"/>
                      </a:lnTo>
                      <a:lnTo>
                        <a:pt x="248" y="340"/>
                      </a:lnTo>
                      <a:lnTo>
                        <a:pt x="248" y="348"/>
                      </a:lnTo>
                      <a:lnTo>
                        <a:pt x="244" y="344"/>
                      </a:lnTo>
                      <a:lnTo>
                        <a:pt x="244" y="340"/>
                      </a:lnTo>
                      <a:lnTo>
                        <a:pt x="244" y="344"/>
                      </a:lnTo>
                      <a:lnTo>
                        <a:pt x="240" y="348"/>
                      </a:lnTo>
                      <a:lnTo>
                        <a:pt x="244" y="352"/>
                      </a:lnTo>
                      <a:lnTo>
                        <a:pt x="240" y="352"/>
                      </a:lnTo>
                      <a:lnTo>
                        <a:pt x="240" y="348"/>
                      </a:lnTo>
                      <a:lnTo>
                        <a:pt x="240" y="344"/>
                      </a:lnTo>
                      <a:lnTo>
                        <a:pt x="240" y="348"/>
                      </a:lnTo>
                      <a:lnTo>
                        <a:pt x="236" y="348"/>
                      </a:lnTo>
                      <a:lnTo>
                        <a:pt x="240" y="352"/>
                      </a:lnTo>
                      <a:lnTo>
                        <a:pt x="240" y="356"/>
                      </a:lnTo>
                      <a:lnTo>
                        <a:pt x="236" y="352"/>
                      </a:lnTo>
                      <a:lnTo>
                        <a:pt x="236" y="356"/>
                      </a:lnTo>
                      <a:lnTo>
                        <a:pt x="232" y="352"/>
                      </a:lnTo>
                      <a:lnTo>
                        <a:pt x="236" y="356"/>
                      </a:lnTo>
                      <a:lnTo>
                        <a:pt x="232" y="356"/>
                      </a:lnTo>
                      <a:lnTo>
                        <a:pt x="232" y="360"/>
                      </a:lnTo>
                      <a:lnTo>
                        <a:pt x="232" y="352"/>
                      </a:lnTo>
                      <a:lnTo>
                        <a:pt x="228" y="360"/>
                      </a:lnTo>
                      <a:lnTo>
                        <a:pt x="228" y="356"/>
                      </a:lnTo>
                      <a:lnTo>
                        <a:pt x="224" y="360"/>
                      </a:lnTo>
                      <a:lnTo>
                        <a:pt x="228" y="360"/>
                      </a:lnTo>
                      <a:lnTo>
                        <a:pt x="224" y="364"/>
                      </a:lnTo>
                      <a:lnTo>
                        <a:pt x="224" y="368"/>
                      </a:lnTo>
                      <a:lnTo>
                        <a:pt x="220" y="368"/>
                      </a:lnTo>
                      <a:lnTo>
                        <a:pt x="216" y="364"/>
                      </a:lnTo>
                      <a:lnTo>
                        <a:pt x="220" y="368"/>
                      </a:lnTo>
                      <a:lnTo>
                        <a:pt x="216" y="368"/>
                      </a:lnTo>
                      <a:lnTo>
                        <a:pt x="208" y="372"/>
                      </a:lnTo>
                      <a:lnTo>
                        <a:pt x="208" y="368"/>
                      </a:lnTo>
                      <a:lnTo>
                        <a:pt x="204" y="368"/>
                      </a:lnTo>
                      <a:lnTo>
                        <a:pt x="208" y="364"/>
                      </a:lnTo>
                      <a:lnTo>
                        <a:pt x="212" y="360"/>
                      </a:lnTo>
                      <a:lnTo>
                        <a:pt x="216" y="360"/>
                      </a:lnTo>
                      <a:lnTo>
                        <a:pt x="212" y="360"/>
                      </a:lnTo>
                      <a:lnTo>
                        <a:pt x="216" y="356"/>
                      </a:lnTo>
                      <a:lnTo>
                        <a:pt x="220" y="352"/>
                      </a:lnTo>
                      <a:lnTo>
                        <a:pt x="212" y="356"/>
                      </a:lnTo>
                      <a:lnTo>
                        <a:pt x="216" y="356"/>
                      </a:lnTo>
                      <a:lnTo>
                        <a:pt x="208" y="352"/>
                      </a:lnTo>
                      <a:lnTo>
                        <a:pt x="208" y="344"/>
                      </a:lnTo>
                      <a:lnTo>
                        <a:pt x="212" y="340"/>
                      </a:lnTo>
                      <a:lnTo>
                        <a:pt x="212" y="332"/>
                      </a:lnTo>
                      <a:lnTo>
                        <a:pt x="216" y="332"/>
                      </a:lnTo>
                      <a:lnTo>
                        <a:pt x="216" y="328"/>
                      </a:lnTo>
                      <a:lnTo>
                        <a:pt x="212" y="324"/>
                      </a:lnTo>
                      <a:lnTo>
                        <a:pt x="220" y="320"/>
                      </a:lnTo>
                      <a:lnTo>
                        <a:pt x="228" y="312"/>
                      </a:lnTo>
                      <a:lnTo>
                        <a:pt x="232" y="316"/>
                      </a:lnTo>
                      <a:lnTo>
                        <a:pt x="236" y="316"/>
                      </a:lnTo>
                      <a:lnTo>
                        <a:pt x="248" y="316"/>
                      </a:lnTo>
                      <a:lnTo>
                        <a:pt x="244" y="316"/>
                      </a:lnTo>
                      <a:lnTo>
                        <a:pt x="232" y="308"/>
                      </a:lnTo>
                      <a:lnTo>
                        <a:pt x="236" y="300"/>
                      </a:lnTo>
                      <a:lnTo>
                        <a:pt x="244" y="296"/>
                      </a:lnTo>
                      <a:lnTo>
                        <a:pt x="236" y="300"/>
                      </a:lnTo>
                      <a:lnTo>
                        <a:pt x="232" y="308"/>
                      </a:lnTo>
                      <a:lnTo>
                        <a:pt x="224" y="308"/>
                      </a:lnTo>
                      <a:lnTo>
                        <a:pt x="224" y="304"/>
                      </a:lnTo>
                      <a:lnTo>
                        <a:pt x="220" y="308"/>
                      </a:lnTo>
                      <a:lnTo>
                        <a:pt x="216" y="312"/>
                      </a:lnTo>
                      <a:lnTo>
                        <a:pt x="208" y="316"/>
                      </a:lnTo>
                      <a:lnTo>
                        <a:pt x="208" y="320"/>
                      </a:lnTo>
                      <a:lnTo>
                        <a:pt x="208" y="324"/>
                      </a:lnTo>
                      <a:lnTo>
                        <a:pt x="204" y="324"/>
                      </a:lnTo>
                      <a:lnTo>
                        <a:pt x="200" y="332"/>
                      </a:lnTo>
                      <a:lnTo>
                        <a:pt x="200" y="336"/>
                      </a:lnTo>
                      <a:lnTo>
                        <a:pt x="196" y="340"/>
                      </a:lnTo>
                      <a:lnTo>
                        <a:pt x="192" y="336"/>
                      </a:lnTo>
                      <a:lnTo>
                        <a:pt x="188" y="336"/>
                      </a:lnTo>
                      <a:lnTo>
                        <a:pt x="192" y="336"/>
                      </a:lnTo>
                      <a:lnTo>
                        <a:pt x="192" y="340"/>
                      </a:lnTo>
                      <a:lnTo>
                        <a:pt x="196" y="344"/>
                      </a:lnTo>
                      <a:lnTo>
                        <a:pt x="196" y="348"/>
                      </a:lnTo>
                      <a:lnTo>
                        <a:pt x="188" y="348"/>
                      </a:lnTo>
                      <a:lnTo>
                        <a:pt x="184" y="352"/>
                      </a:lnTo>
                      <a:lnTo>
                        <a:pt x="188" y="352"/>
                      </a:lnTo>
                      <a:lnTo>
                        <a:pt x="188" y="356"/>
                      </a:lnTo>
                      <a:lnTo>
                        <a:pt x="184" y="356"/>
                      </a:lnTo>
                      <a:lnTo>
                        <a:pt x="184" y="352"/>
                      </a:lnTo>
                      <a:lnTo>
                        <a:pt x="184" y="356"/>
                      </a:lnTo>
                      <a:lnTo>
                        <a:pt x="180" y="356"/>
                      </a:lnTo>
                      <a:lnTo>
                        <a:pt x="180" y="360"/>
                      </a:lnTo>
                      <a:lnTo>
                        <a:pt x="176" y="360"/>
                      </a:lnTo>
                      <a:lnTo>
                        <a:pt x="180" y="360"/>
                      </a:lnTo>
                      <a:lnTo>
                        <a:pt x="180" y="364"/>
                      </a:lnTo>
                      <a:lnTo>
                        <a:pt x="172" y="364"/>
                      </a:lnTo>
                      <a:lnTo>
                        <a:pt x="176" y="364"/>
                      </a:lnTo>
                      <a:lnTo>
                        <a:pt x="172" y="368"/>
                      </a:lnTo>
                      <a:lnTo>
                        <a:pt x="172" y="372"/>
                      </a:lnTo>
                      <a:lnTo>
                        <a:pt x="172" y="376"/>
                      </a:lnTo>
                      <a:lnTo>
                        <a:pt x="172" y="372"/>
                      </a:lnTo>
                      <a:lnTo>
                        <a:pt x="180" y="376"/>
                      </a:lnTo>
                      <a:lnTo>
                        <a:pt x="184" y="376"/>
                      </a:lnTo>
                      <a:lnTo>
                        <a:pt x="184" y="380"/>
                      </a:lnTo>
                      <a:lnTo>
                        <a:pt x="188" y="380"/>
                      </a:lnTo>
                      <a:lnTo>
                        <a:pt x="184" y="380"/>
                      </a:lnTo>
                      <a:lnTo>
                        <a:pt x="184" y="384"/>
                      </a:lnTo>
                      <a:lnTo>
                        <a:pt x="180" y="388"/>
                      </a:lnTo>
                      <a:lnTo>
                        <a:pt x="176" y="388"/>
                      </a:lnTo>
                      <a:lnTo>
                        <a:pt x="176" y="392"/>
                      </a:lnTo>
                      <a:lnTo>
                        <a:pt x="172" y="392"/>
                      </a:lnTo>
                      <a:lnTo>
                        <a:pt x="176" y="396"/>
                      </a:lnTo>
                      <a:lnTo>
                        <a:pt x="168" y="396"/>
                      </a:lnTo>
                      <a:lnTo>
                        <a:pt x="172" y="396"/>
                      </a:lnTo>
                      <a:lnTo>
                        <a:pt x="172" y="400"/>
                      </a:lnTo>
                      <a:lnTo>
                        <a:pt x="168" y="400"/>
                      </a:lnTo>
                      <a:lnTo>
                        <a:pt x="172" y="404"/>
                      </a:lnTo>
                      <a:lnTo>
                        <a:pt x="168" y="400"/>
                      </a:lnTo>
                      <a:lnTo>
                        <a:pt x="168" y="404"/>
                      </a:lnTo>
                      <a:lnTo>
                        <a:pt x="168" y="400"/>
                      </a:lnTo>
                      <a:lnTo>
                        <a:pt x="168" y="404"/>
                      </a:lnTo>
                      <a:lnTo>
                        <a:pt x="164" y="404"/>
                      </a:lnTo>
                      <a:lnTo>
                        <a:pt x="164" y="408"/>
                      </a:lnTo>
                      <a:lnTo>
                        <a:pt x="156" y="404"/>
                      </a:lnTo>
                      <a:lnTo>
                        <a:pt x="156" y="408"/>
                      </a:lnTo>
                      <a:lnTo>
                        <a:pt x="152" y="412"/>
                      </a:lnTo>
                      <a:lnTo>
                        <a:pt x="152" y="416"/>
                      </a:lnTo>
                      <a:lnTo>
                        <a:pt x="148" y="412"/>
                      </a:lnTo>
                      <a:lnTo>
                        <a:pt x="148" y="416"/>
                      </a:lnTo>
                      <a:lnTo>
                        <a:pt x="144" y="416"/>
                      </a:lnTo>
                      <a:lnTo>
                        <a:pt x="148" y="420"/>
                      </a:lnTo>
                      <a:lnTo>
                        <a:pt x="140" y="420"/>
                      </a:lnTo>
                      <a:lnTo>
                        <a:pt x="140" y="424"/>
                      </a:lnTo>
                      <a:lnTo>
                        <a:pt x="140" y="420"/>
                      </a:lnTo>
                      <a:lnTo>
                        <a:pt x="132" y="428"/>
                      </a:lnTo>
                      <a:lnTo>
                        <a:pt x="136" y="428"/>
                      </a:lnTo>
                      <a:lnTo>
                        <a:pt x="136" y="432"/>
                      </a:lnTo>
                      <a:lnTo>
                        <a:pt x="132" y="432"/>
                      </a:lnTo>
                      <a:lnTo>
                        <a:pt x="132" y="436"/>
                      </a:lnTo>
                      <a:lnTo>
                        <a:pt x="128" y="436"/>
                      </a:lnTo>
                      <a:lnTo>
                        <a:pt x="128" y="440"/>
                      </a:lnTo>
                      <a:lnTo>
                        <a:pt x="124" y="436"/>
                      </a:lnTo>
                      <a:lnTo>
                        <a:pt x="124" y="440"/>
                      </a:lnTo>
                      <a:lnTo>
                        <a:pt x="120" y="440"/>
                      </a:lnTo>
                      <a:lnTo>
                        <a:pt x="124" y="440"/>
                      </a:lnTo>
                      <a:lnTo>
                        <a:pt x="120" y="444"/>
                      </a:lnTo>
                      <a:lnTo>
                        <a:pt x="116" y="440"/>
                      </a:lnTo>
                      <a:lnTo>
                        <a:pt x="120" y="444"/>
                      </a:lnTo>
                      <a:lnTo>
                        <a:pt x="116" y="444"/>
                      </a:lnTo>
                      <a:lnTo>
                        <a:pt x="116" y="448"/>
                      </a:lnTo>
                      <a:lnTo>
                        <a:pt x="112" y="448"/>
                      </a:lnTo>
                      <a:lnTo>
                        <a:pt x="112" y="444"/>
                      </a:lnTo>
                      <a:lnTo>
                        <a:pt x="104" y="448"/>
                      </a:lnTo>
                      <a:lnTo>
                        <a:pt x="112" y="448"/>
                      </a:lnTo>
                      <a:lnTo>
                        <a:pt x="108" y="452"/>
                      </a:lnTo>
                      <a:lnTo>
                        <a:pt x="104" y="448"/>
                      </a:lnTo>
                      <a:lnTo>
                        <a:pt x="104" y="452"/>
                      </a:lnTo>
                      <a:lnTo>
                        <a:pt x="100" y="452"/>
                      </a:lnTo>
                      <a:lnTo>
                        <a:pt x="96" y="456"/>
                      </a:lnTo>
                      <a:lnTo>
                        <a:pt x="100" y="456"/>
                      </a:lnTo>
                      <a:lnTo>
                        <a:pt x="96" y="456"/>
                      </a:lnTo>
                      <a:lnTo>
                        <a:pt x="100" y="456"/>
                      </a:lnTo>
                      <a:lnTo>
                        <a:pt x="104" y="456"/>
                      </a:lnTo>
                      <a:lnTo>
                        <a:pt x="100" y="456"/>
                      </a:lnTo>
                      <a:lnTo>
                        <a:pt x="100" y="460"/>
                      </a:lnTo>
                      <a:lnTo>
                        <a:pt x="104" y="460"/>
                      </a:lnTo>
                      <a:lnTo>
                        <a:pt x="100" y="460"/>
                      </a:lnTo>
                      <a:lnTo>
                        <a:pt x="100" y="464"/>
                      </a:lnTo>
                      <a:lnTo>
                        <a:pt x="100" y="460"/>
                      </a:lnTo>
                      <a:lnTo>
                        <a:pt x="100" y="464"/>
                      </a:lnTo>
                      <a:lnTo>
                        <a:pt x="96" y="464"/>
                      </a:lnTo>
                      <a:lnTo>
                        <a:pt x="100" y="464"/>
                      </a:lnTo>
                      <a:lnTo>
                        <a:pt x="96" y="464"/>
                      </a:lnTo>
                      <a:lnTo>
                        <a:pt x="96" y="460"/>
                      </a:lnTo>
                      <a:lnTo>
                        <a:pt x="100" y="460"/>
                      </a:lnTo>
                      <a:lnTo>
                        <a:pt x="96" y="460"/>
                      </a:lnTo>
                      <a:lnTo>
                        <a:pt x="96" y="464"/>
                      </a:lnTo>
                      <a:lnTo>
                        <a:pt x="92" y="464"/>
                      </a:lnTo>
                      <a:lnTo>
                        <a:pt x="92" y="468"/>
                      </a:lnTo>
                      <a:lnTo>
                        <a:pt x="84" y="468"/>
                      </a:lnTo>
                      <a:lnTo>
                        <a:pt x="84" y="472"/>
                      </a:lnTo>
                      <a:lnTo>
                        <a:pt x="80" y="468"/>
                      </a:lnTo>
                      <a:lnTo>
                        <a:pt x="80" y="472"/>
                      </a:lnTo>
                      <a:lnTo>
                        <a:pt x="80" y="476"/>
                      </a:lnTo>
                      <a:lnTo>
                        <a:pt x="76" y="476"/>
                      </a:lnTo>
                      <a:lnTo>
                        <a:pt x="80" y="476"/>
                      </a:lnTo>
                      <a:lnTo>
                        <a:pt x="76" y="472"/>
                      </a:lnTo>
                      <a:lnTo>
                        <a:pt x="80" y="472"/>
                      </a:lnTo>
                      <a:lnTo>
                        <a:pt x="76" y="472"/>
                      </a:lnTo>
                      <a:lnTo>
                        <a:pt x="80" y="468"/>
                      </a:lnTo>
                      <a:lnTo>
                        <a:pt x="76" y="468"/>
                      </a:lnTo>
                      <a:lnTo>
                        <a:pt x="72" y="468"/>
                      </a:lnTo>
                      <a:lnTo>
                        <a:pt x="72" y="472"/>
                      </a:lnTo>
                      <a:lnTo>
                        <a:pt x="68" y="472"/>
                      </a:lnTo>
                      <a:lnTo>
                        <a:pt x="64" y="472"/>
                      </a:lnTo>
                      <a:lnTo>
                        <a:pt x="64" y="476"/>
                      </a:lnTo>
                      <a:lnTo>
                        <a:pt x="60" y="472"/>
                      </a:lnTo>
                      <a:lnTo>
                        <a:pt x="60" y="476"/>
                      </a:lnTo>
                      <a:lnTo>
                        <a:pt x="56" y="476"/>
                      </a:lnTo>
                      <a:lnTo>
                        <a:pt x="48" y="480"/>
                      </a:lnTo>
                      <a:lnTo>
                        <a:pt x="44" y="480"/>
                      </a:lnTo>
                      <a:lnTo>
                        <a:pt x="48" y="476"/>
                      </a:lnTo>
                      <a:lnTo>
                        <a:pt x="48" y="472"/>
                      </a:lnTo>
                      <a:lnTo>
                        <a:pt x="52" y="476"/>
                      </a:lnTo>
                      <a:lnTo>
                        <a:pt x="44" y="472"/>
                      </a:lnTo>
                      <a:lnTo>
                        <a:pt x="44" y="476"/>
                      </a:lnTo>
                      <a:lnTo>
                        <a:pt x="36" y="484"/>
                      </a:lnTo>
                      <a:lnTo>
                        <a:pt x="36" y="488"/>
                      </a:lnTo>
                      <a:lnTo>
                        <a:pt x="32" y="484"/>
                      </a:lnTo>
                      <a:lnTo>
                        <a:pt x="36" y="484"/>
                      </a:lnTo>
                      <a:lnTo>
                        <a:pt x="32" y="484"/>
                      </a:lnTo>
                      <a:lnTo>
                        <a:pt x="32" y="488"/>
                      </a:lnTo>
                      <a:lnTo>
                        <a:pt x="28" y="488"/>
                      </a:lnTo>
                      <a:lnTo>
                        <a:pt x="28" y="484"/>
                      </a:lnTo>
                      <a:lnTo>
                        <a:pt x="28" y="480"/>
                      </a:lnTo>
                      <a:lnTo>
                        <a:pt x="24" y="480"/>
                      </a:lnTo>
                      <a:lnTo>
                        <a:pt x="24" y="484"/>
                      </a:lnTo>
                      <a:lnTo>
                        <a:pt x="24" y="488"/>
                      </a:lnTo>
                      <a:lnTo>
                        <a:pt x="20" y="488"/>
                      </a:lnTo>
                      <a:lnTo>
                        <a:pt x="16" y="484"/>
                      </a:lnTo>
                      <a:lnTo>
                        <a:pt x="16" y="488"/>
                      </a:lnTo>
                      <a:lnTo>
                        <a:pt x="12" y="492"/>
                      </a:lnTo>
                      <a:lnTo>
                        <a:pt x="12" y="488"/>
                      </a:lnTo>
                      <a:lnTo>
                        <a:pt x="16" y="488"/>
                      </a:lnTo>
                      <a:lnTo>
                        <a:pt x="12" y="484"/>
                      </a:lnTo>
                      <a:lnTo>
                        <a:pt x="20" y="480"/>
                      </a:lnTo>
                      <a:lnTo>
                        <a:pt x="16" y="480"/>
                      </a:lnTo>
                      <a:lnTo>
                        <a:pt x="20" y="480"/>
                      </a:lnTo>
                      <a:lnTo>
                        <a:pt x="24" y="480"/>
                      </a:lnTo>
                      <a:lnTo>
                        <a:pt x="20" y="480"/>
                      </a:lnTo>
                      <a:lnTo>
                        <a:pt x="28" y="476"/>
                      </a:lnTo>
                      <a:lnTo>
                        <a:pt x="44" y="464"/>
                      </a:lnTo>
                      <a:lnTo>
                        <a:pt x="52" y="460"/>
                      </a:lnTo>
                      <a:lnTo>
                        <a:pt x="48" y="460"/>
                      </a:lnTo>
                      <a:lnTo>
                        <a:pt x="52" y="464"/>
                      </a:lnTo>
                      <a:lnTo>
                        <a:pt x="60" y="460"/>
                      </a:lnTo>
                      <a:lnTo>
                        <a:pt x="60" y="464"/>
                      </a:lnTo>
                      <a:lnTo>
                        <a:pt x="56" y="464"/>
                      </a:lnTo>
                      <a:lnTo>
                        <a:pt x="56" y="468"/>
                      </a:lnTo>
                      <a:lnTo>
                        <a:pt x="60" y="472"/>
                      </a:lnTo>
                      <a:lnTo>
                        <a:pt x="60" y="468"/>
                      </a:lnTo>
                      <a:lnTo>
                        <a:pt x="60" y="464"/>
                      </a:lnTo>
                      <a:lnTo>
                        <a:pt x="64" y="464"/>
                      </a:lnTo>
                      <a:lnTo>
                        <a:pt x="64" y="468"/>
                      </a:lnTo>
                      <a:lnTo>
                        <a:pt x="68" y="468"/>
                      </a:lnTo>
                      <a:lnTo>
                        <a:pt x="64" y="464"/>
                      </a:lnTo>
                      <a:lnTo>
                        <a:pt x="68" y="452"/>
                      </a:lnTo>
                      <a:lnTo>
                        <a:pt x="76" y="448"/>
                      </a:lnTo>
                      <a:lnTo>
                        <a:pt x="88" y="444"/>
                      </a:lnTo>
                      <a:lnTo>
                        <a:pt x="88" y="440"/>
                      </a:lnTo>
                      <a:lnTo>
                        <a:pt x="96" y="436"/>
                      </a:lnTo>
                      <a:lnTo>
                        <a:pt x="92" y="440"/>
                      </a:lnTo>
                      <a:lnTo>
                        <a:pt x="96" y="440"/>
                      </a:lnTo>
                      <a:lnTo>
                        <a:pt x="96" y="436"/>
                      </a:lnTo>
                      <a:lnTo>
                        <a:pt x="100" y="432"/>
                      </a:lnTo>
                      <a:lnTo>
                        <a:pt x="104" y="424"/>
                      </a:lnTo>
                      <a:lnTo>
                        <a:pt x="108" y="424"/>
                      </a:lnTo>
                      <a:lnTo>
                        <a:pt x="112" y="420"/>
                      </a:lnTo>
                      <a:lnTo>
                        <a:pt x="116" y="420"/>
                      </a:lnTo>
                      <a:lnTo>
                        <a:pt x="120" y="420"/>
                      </a:lnTo>
                      <a:lnTo>
                        <a:pt x="116" y="420"/>
                      </a:lnTo>
                      <a:lnTo>
                        <a:pt x="116" y="416"/>
                      </a:lnTo>
                      <a:lnTo>
                        <a:pt x="116" y="404"/>
                      </a:lnTo>
                      <a:lnTo>
                        <a:pt x="120" y="400"/>
                      </a:lnTo>
                      <a:lnTo>
                        <a:pt x="124" y="400"/>
                      </a:lnTo>
                      <a:lnTo>
                        <a:pt x="120" y="396"/>
                      </a:lnTo>
                      <a:lnTo>
                        <a:pt x="120" y="400"/>
                      </a:lnTo>
                      <a:lnTo>
                        <a:pt x="116" y="396"/>
                      </a:lnTo>
                      <a:lnTo>
                        <a:pt x="120" y="392"/>
                      </a:lnTo>
                      <a:lnTo>
                        <a:pt x="124" y="388"/>
                      </a:lnTo>
                      <a:lnTo>
                        <a:pt x="124" y="384"/>
                      </a:lnTo>
                      <a:lnTo>
                        <a:pt x="128" y="384"/>
                      </a:lnTo>
                      <a:lnTo>
                        <a:pt x="128" y="380"/>
                      </a:lnTo>
                      <a:lnTo>
                        <a:pt x="132" y="376"/>
                      </a:lnTo>
                      <a:lnTo>
                        <a:pt x="132" y="372"/>
                      </a:lnTo>
                      <a:lnTo>
                        <a:pt x="128" y="376"/>
                      </a:lnTo>
                      <a:lnTo>
                        <a:pt x="124" y="380"/>
                      </a:lnTo>
                      <a:lnTo>
                        <a:pt x="108" y="388"/>
                      </a:lnTo>
                      <a:lnTo>
                        <a:pt x="108" y="384"/>
                      </a:lnTo>
                      <a:lnTo>
                        <a:pt x="108" y="380"/>
                      </a:lnTo>
                      <a:lnTo>
                        <a:pt x="104" y="380"/>
                      </a:lnTo>
                      <a:lnTo>
                        <a:pt x="104" y="376"/>
                      </a:lnTo>
                      <a:lnTo>
                        <a:pt x="104" y="372"/>
                      </a:lnTo>
                      <a:lnTo>
                        <a:pt x="108" y="372"/>
                      </a:lnTo>
                      <a:lnTo>
                        <a:pt x="112" y="380"/>
                      </a:lnTo>
                      <a:lnTo>
                        <a:pt x="112" y="376"/>
                      </a:lnTo>
                      <a:lnTo>
                        <a:pt x="112" y="372"/>
                      </a:lnTo>
                      <a:lnTo>
                        <a:pt x="104" y="372"/>
                      </a:lnTo>
                      <a:lnTo>
                        <a:pt x="104" y="368"/>
                      </a:lnTo>
                      <a:lnTo>
                        <a:pt x="104" y="372"/>
                      </a:lnTo>
                      <a:lnTo>
                        <a:pt x="100" y="376"/>
                      </a:lnTo>
                      <a:lnTo>
                        <a:pt x="100" y="372"/>
                      </a:lnTo>
                      <a:lnTo>
                        <a:pt x="100" y="376"/>
                      </a:lnTo>
                      <a:lnTo>
                        <a:pt x="100" y="380"/>
                      </a:lnTo>
                      <a:lnTo>
                        <a:pt x="96" y="380"/>
                      </a:lnTo>
                      <a:lnTo>
                        <a:pt x="100" y="380"/>
                      </a:lnTo>
                      <a:lnTo>
                        <a:pt x="96" y="380"/>
                      </a:lnTo>
                      <a:lnTo>
                        <a:pt x="100" y="388"/>
                      </a:lnTo>
                      <a:lnTo>
                        <a:pt x="96" y="392"/>
                      </a:lnTo>
                      <a:lnTo>
                        <a:pt x="88" y="380"/>
                      </a:lnTo>
                      <a:lnTo>
                        <a:pt x="88" y="376"/>
                      </a:lnTo>
                      <a:lnTo>
                        <a:pt x="88" y="372"/>
                      </a:lnTo>
                      <a:lnTo>
                        <a:pt x="84" y="376"/>
                      </a:lnTo>
                      <a:lnTo>
                        <a:pt x="80" y="380"/>
                      </a:lnTo>
                      <a:lnTo>
                        <a:pt x="80" y="376"/>
                      </a:lnTo>
                      <a:lnTo>
                        <a:pt x="76" y="376"/>
                      </a:lnTo>
                      <a:lnTo>
                        <a:pt x="76" y="372"/>
                      </a:lnTo>
                      <a:lnTo>
                        <a:pt x="76" y="368"/>
                      </a:lnTo>
                      <a:lnTo>
                        <a:pt x="68" y="376"/>
                      </a:lnTo>
                      <a:lnTo>
                        <a:pt x="60" y="37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87" name="Freeform 636"/>
                <p:cNvSpPr>
                  <a:spLocks/>
                </p:cNvSpPr>
                <p:nvPr/>
              </p:nvSpPr>
              <p:spPr bwMode="auto">
                <a:xfrm>
                  <a:off x="382" y="3686"/>
                  <a:ext cx="8" cy="12"/>
                </a:xfrm>
                <a:custGeom>
                  <a:avLst/>
                  <a:gdLst/>
                  <a:ahLst/>
                  <a:cxnLst>
                    <a:cxn ang="0">
                      <a:pos x="8" y="12"/>
                    </a:cxn>
                    <a:cxn ang="0">
                      <a:pos x="4" y="8"/>
                    </a:cxn>
                    <a:cxn ang="0">
                      <a:pos x="0" y="4"/>
                    </a:cxn>
                    <a:cxn ang="0">
                      <a:pos x="0" y="0"/>
                    </a:cxn>
                    <a:cxn ang="0">
                      <a:pos x="0" y="4"/>
                    </a:cxn>
                    <a:cxn ang="0">
                      <a:pos x="8" y="8"/>
                    </a:cxn>
                    <a:cxn ang="0">
                      <a:pos x="8" y="12"/>
                    </a:cxn>
                  </a:cxnLst>
                  <a:rect l="0" t="0" r="r" b="b"/>
                  <a:pathLst>
                    <a:path w="8" h="12">
                      <a:moveTo>
                        <a:pt x="8" y="12"/>
                      </a:moveTo>
                      <a:lnTo>
                        <a:pt x="4" y="8"/>
                      </a:lnTo>
                      <a:lnTo>
                        <a:pt x="0" y="4"/>
                      </a:lnTo>
                      <a:lnTo>
                        <a:pt x="0" y="0"/>
                      </a:lnTo>
                      <a:lnTo>
                        <a:pt x="0" y="4"/>
                      </a:lnTo>
                      <a:lnTo>
                        <a:pt x="8" y="8"/>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88" name="Freeform 637"/>
                <p:cNvSpPr>
                  <a:spLocks/>
                </p:cNvSpPr>
                <p:nvPr/>
              </p:nvSpPr>
              <p:spPr bwMode="auto">
                <a:xfrm>
                  <a:off x="458" y="3714"/>
                  <a:ext cx="28" cy="20"/>
                </a:xfrm>
                <a:custGeom>
                  <a:avLst/>
                  <a:gdLst/>
                  <a:ahLst/>
                  <a:cxnLst>
                    <a:cxn ang="0">
                      <a:pos x="24" y="0"/>
                    </a:cxn>
                    <a:cxn ang="0">
                      <a:pos x="24" y="4"/>
                    </a:cxn>
                    <a:cxn ang="0">
                      <a:pos x="28" y="4"/>
                    </a:cxn>
                    <a:cxn ang="0">
                      <a:pos x="28" y="8"/>
                    </a:cxn>
                    <a:cxn ang="0">
                      <a:pos x="28" y="12"/>
                    </a:cxn>
                    <a:cxn ang="0">
                      <a:pos x="28" y="16"/>
                    </a:cxn>
                    <a:cxn ang="0">
                      <a:pos x="16" y="16"/>
                    </a:cxn>
                    <a:cxn ang="0">
                      <a:pos x="20" y="20"/>
                    </a:cxn>
                    <a:cxn ang="0">
                      <a:pos x="4" y="12"/>
                    </a:cxn>
                    <a:cxn ang="0">
                      <a:pos x="4" y="8"/>
                    </a:cxn>
                    <a:cxn ang="0">
                      <a:pos x="0" y="4"/>
                    </a:cxn>
                    <a:cxn ang="0">
                      <a:pos x="12" y="4"/>
                    </a:cxn>
                    <a:cxn ang="0">
                      <a:pos x="16" y="0"/>
                    </a:cxn>
                    <a:cxn ang="0">
                      <a:pos x="20" y="4"/>
                    </a:cxn>
                    <a:cxn ang="0">
                      <a:pos x="24" y="0"/>
                    </a:cxn>
                  </a:cxnLst>
                  <a:rect l="0" t="0" r="r" b="b"/>
                  <a:pathLst>
                    <a:path w="28" h="20">
                      <a:moveTo>
                        <a:pt x="24" y="0"/>
                      </a:moveTo>
                      <a:lnTo>
                        <a:pt x="24" y="4"/>
                      </a:lnTo>
                      <a:lnTo>
                        <a:pt x="28" y="4"/>
                      </a:lnTo>
                      <a:lnTo>
                        <a:pt x="28" y="8"/>
                      </a:lnTo>
                      <a:lnTo>
                        <a:pt x="28" y="12"/>
                      </a:lnTo>
                      <a:lnTo>
                        <a:pt x="28" y="16"/>
                      </a:lnTo>
                      <a:lnTo>
                        <a:pt x="16" y="16"/>
                      </a:lnTo>
                      <a:lnTo>
                        <a:pt x="20" y="20"/>
                      </a:lnTo>
                      <a:lnTo>
                        <a:pt x="4" y="12"/>
                      </a:lnTo>
                      <a:lnTo>
                        <a:pt x="4" y="8"/>
                      </a:lnTo>
                      <a:lnTo>
                        <a:pt x="0" y="4"/>
                      </a:lnTo>
                      <a:lnTo>
                        <a:pt x="12" y="4"/>
                      </a:lnTo>
                      <a:lnTo>
                        <a:pt x="16" y="0"/>
                      </a:lnTo>
                      <a:lnTo>
                        <a:pt x="20" y="4"/>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89" name="Freeform 638"/>
                <p:cNvSpPr>
                  <a:spLocks/>
                </p:cNvSpPr>
                <p:nvPr/>
              </p:nvSpPr>
              <p:spPr bwMode="auto">
                <a:xfrm>
                  <a:off x="470" y="3882"/>
                  <a:ext cx="32" cy="16"/>
                </a:xfrm>
                <a:custGeom>
                  <a:avLst/>
                  <a:gdLst/>
                  <a:ahLst/>
                  <a:cxnLst>
                    <a:cxn ang="0">
                      <a:pos x="12" y="12"/>
                    </a:cxn>
                    <a:cxn ang="0">
                      <a:pos x="8" y="16"/>
                    </a:cxn>
                    <a:cxn ang="0">
                      <a:pos x="4" y="16"/>
                    </a:cxn>
                    <a:cxn ang="0">
                      <a:pos x="0" y="16"/>
                    </a:cxn>
                    <a:cxn ang="0">
                      <a:pos x="0" y="12"/>
                    </a:cxn>
                    <a:cxn ang="0">
                      <a:pos x="4" y="8"/>
                    </a:cxn>
                    <a:cxn ang="0">
                      <a:pos x="8" y="0"/>
                    </a:cxn>
                    <a:cxn ang="0">
                      <a:pos x="12" y="4"/>
                    </a:cxn>
                    <a:cxn ang="0">
                      <a:pos x="16" y="0"/>
                    </a:cxn>
                    <a:cxn ang="0">
                      <a:pos x="20" y="0"/>
                    </a:cxn>
                    <a:cxn ang="0">
                      <a:pos x="24" y="0"/>
                    </a:cxn>
                    <a:cxn ang="0">
                      <a:pos x="28" y="8"/>
                    </a:cxn>
                    <a:cxn ang="0">
                      <a:pos x="32" y="8"/>
                    </a:cxn>
                    <a:cxn ang="0">
                      <a:pos x="32" y="12"/>
                    </a:cxn>
                    <a:cxn ang="0">
                      <a:pos x="28" y="8"/>
                    </a:cxn>
                    <a:cxn ang="0">
                      <a:pos x="24" y="12"/>
                    </a:cxn>
                    <a:cxn ang="0">
                      <a:pos x="12" y="12"/>
                    </a:cxn>
                  </a:cxnLst>
                  <a:rect l="0" t="0" r="r" b="b"/>
                  <a:pathLst>
                    <a:path w="32" h="16">
                      <a:moveTo>
                        <a:pt x="12" y="12"/>
                      </a:moveTo>
                      <a:lnTo>
                        <a:pt x="8" y="16"/>
                      </a:lnTo>
                      <a:lnTo>
                        <a:pt x="4" y="16"/>
                      </a:lnTo>
                      <a:lnTo>
                        <a:pt x="0" y="16"/>
                      </a:lnTo>
                      <a:lnTo>
                        <a:pt x="0" y="12"/>
                      </a:lnTo>
                      <a:lnTo>
                        <a:pt x="4" y="8"/>
                      </a:lnTo>
                      <a:lnTo>
                        <a:pt x="8" y="0"/>
                      </a:lnTo>
                      <a:lnTo>
                        <a:pt x="12" y="4"/>
                      </a:lnTo>
                      <a:lnTo>
                        <a:pt x="16" y="0"/>
                      </a:lnTo>
                      <a:lnTo>
                        <a:pt x="20" y="0"/>
                      </a:lnTo>
                      <a:lnTo>
                        <a:pt x="24" y="0"/>
                      </a:lnTo>
                      <a:lnTo>
                        <a:pt x="28" y="8"/>
                      </a:lnTo>
                      <a:lnTo>
                        <a:pt x="32" y="8"/>
                      </a:lnTo>
                      <a:lnTo>
                        <a:pt x="32" y="12"/>
                      </a:lnTo>
                      <a:lnTo>
                        <a:pt x="28" y="8"/>
                      </a:lnTo>
                      <a:lnTo>
                        <a:pt x="24" y="12"/>
                      </a:lnTo>
                      <a:lnTo>
                        <a:pt x="12"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0" name="Freeform 639"/>
                <p:cNvSpPr>
                  <a:spLocks/>
                </p:cNvSpPr>
                <p:nvPr/>
              </p:nvSpPr>
              <p:spPr bwMode="auto">
                <a:xfrm>
                  <a:off x="410" y="3902"/>
                  <a:ext cx="32" cy="20"/>
                </a:xfrm>
                <a:custGeom>
                  <a:avLst/>
                  <a:gdLst/>
                  <a:ahLst/>
                  <a:cxnLst>
                    <a:cxn ang="0">
                      <a:pos x="24" y="16"/>
                    </a:cxn>
                    <a:cxn ang="0">
                      <a:pos x="20" y="16"/>
                    </a:cxn>
                    <a:cxn ang="0">
                      <a:pos x="20" y="20"/>
                    </a:cxn>
                    <a:cxn ang="0">
                      <a:pos x="20" y="16"/>
                    </a:cxn>
                    <a:cxn ang="0">
                      <a:pos x="12" y="20"/>
                    </a:cxn>
                    <a:cxn ang="0">
                      <a:pos x="8" y="20"/>
                    </a:cxn>
                    <a:cxn ang="0">
                      <a:pos x="4" y="20"/>
                    </a:cxn>
                    <a:cxn ang="0">
                      <a:pos x="0" y="20"/>
                    </a:cxn>
                    <a:cxn ang="0">
                      <a:pos x="4" y="16"/>
                    </a:cxn>
                    <a:cxn ang="0">
                      <a:pos x="8" y="20"/>
                    </a:cxn>
                    <a:cxn ang="0">
                      <a:pos x="8" y="16"/>
                    </a:cxn>
                    <a:cxn ang="0">
                      <a:pos x="12" y="16"/>
                    </a:cxn>
                    <a:cxn ang="0">
                      <a:pos x="16" y="16"/>
                    </a:cxn>
                    <a:cxn ang="0">
                      <a:pos x="16" y="12"/>
                    </a:cxn>
                    <a:cxn ang="0">
                      <a:pos x="16" y="8"/>
                    </a:cxn>
                    <a:cxn ang="0">
                      <a:pos x="20" y="12"/>
                    </a:cxn>
                    <a:cxn ang="0">
                      <a:pos x="24" y="12"/>
                    </a:cxn>
                    <a:cxn ang="0">
                      <a:pos x="16" y="8"/>
                    </a:cxn>
                    <a:cxn ang="0">
                      <a:pos x="16" y="4"/>
                    </a:cxn>
                    <a:cxn ang="0">
                      <a:pos x="24" y="0"/>
                    </a:cxn>
                    <a:cxn ang="0">
                      <a:pos x="28" y="4"/>
                    </a:cxn>
                    <a:cxn ang="0">
                      <a:pos x="24" y="4"/>
                    </a:cxn>
                    <a:cxn ang="0">
                      <a:pos x="24" y="8"/>
                    </a:cxn>
                    <a:cxn ang="0">
                      <a:pos x="28" y="8"/>
                    </a:cxn>
                    <a:cxn ang="0">
                      <a:pos x="32" y="4"/>
                    </a:cxn>
                    <a:cxn ang="0">
                      <a:pos x="32" y="8"/>
                    </a:cxn>
                    <a:cxn ang="0">
                      <a:pos x="32" y="4"/>
                    </a:cxn>
                    <a:cxn ang="0">
                      <a:pos x="28" y="8"/>
                    </a:cxn>
                    <a:cxn ang="0">
                      <a:pos x="24" y="12"/>
                    </a:cxn>
                    <a:cxn ang="0">
                      <a:pos x="28" y="12"/>
                    </a:cxn>
                    <a:cxn ang="0">
                      <a:pos x="32" y="12"/>
                    </a:cxn>
                    <a:cxn ang="0">
                      <a:pos x="24" y="12"/>
                    </a:cxn>
                    <a:cxn ang="0">
                      <a:pos x="24" y="16"/>
                    </a:cxn>
                  </a:cxnLst>
                  <a:rect l="0" t="0" r="r" b="b"/>
                  <a:pathLst>
                    <a:path w="32" h="20">
                      <a:moveTo>
                        <a:pt x="24" y="16"/>
                      </a:moveTo>
                      <a:lnTo>
                        <a:pt x="20" y="16"/>
                      </a:lnTo>
                      <a:lnTo>
                        <a:pt x="20" y="20"/>
                      </a:lnTo>
                      <a:lnTo>
                        <a:pt x="20" y="16"/>
                      </a:lnTo>
                      <a:lnTo>
                        <a:pt x="12" y="20"/>
                      </a:lnTo>
                      <a:lnTo>
                        <a:pt x="8" y="20"/>
                      </a:lnTo>
                      <a:lnTo>
                        <a:pt x="4" y="20"/>
                      </a:lnTo>
                      <a:lnTo>
                        <a:pt x="0" y="20"/>
                      </a:lnTo>
                      <a:lnTo>
                        <a:pt x="4" y="16"/>
                      </a:lnTo>
                      <a:lnTo>
                        <a:pt x="8" y="20"/>
                      </a:lnTo>
                      <a:lnTo>
                        <a:pt x="8" y="16"/>
                      </a:lnTo>
                      <a:lnTo>
                        <a:pt x="12" y="16"/>
                      </a:lnTo>
                      <a:lnTo>
                        <a:pt x="16" y="16"/>
                      </a:lnTo>
                      <a:lnTo>
                        <a:pt x="16" y="12"/>
                      </a:lnTo>
                      <a:lnTo>
                        <a:pt x="16" y="8"/>
                      </a:lnTo>
                      <a:lnTo>
                        <a:pt x="20" y="12"/>
                      </a:lnTo>
                      <a:lnTo>
                        <a:pt x="24" y="12"/>
                      </a:lnTo>
                      <a:lnTo>
                        <a:pt x="16" y="8"/>
                      </a:lnTo>
                      <a:lnTo>
                        <a:pt x="16" y="4"/>
                      </a:lnTo>
                      <a:lnTo>
                        <a:pt x="24" y="0"/>
                      </a:lnTo>
                      <a:lnTo>
                        <a:pt x="28" y="4"/>
                      </a:lnTo>
                      <a:lnTo>
                        <a:pt x="24" y="4"/>
                      </a:lnTo>
                      <a:lnTo>
                        <a:pt x="24" y="8"/>
                      </a:lnTo>
                      <a:lnTo>
                        <a:pt x="28" y="8"/>
                      </a:lnTo>
                      <a:lnTo>
                        <a:pt x="32" y="4"/>
                      </a:lnTo>
                      <a:lnTo>
                        <a:pt x="32" y="8"/>
                      </a:lnTo>
                      <a:lnTo>
                        <a:pt x="32" y="4"/>
                      </a:lnTo>
                      <a:lnTo>
                        <a:pt x="28" y="8"/>
                      </a:lnTo>
                      <a:lnTo>
                        <a:pt x="24" y="12"/>
                      </a:lnTo>
                      <a:lnTo>
                        <a:pt x="28" y="12"/>
                      </a:lnTo>
                      <a:lnTo>
                        <a:pt x="32" y="12"/>
                      </a:lnTo>
                      <a:lnTo>
                        <a:pt x="24" y="12"/>
                      </a:lnTo>
                      <a:lnTo>
                        <a:pt x="24" y="1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1" name="Freeform 640"/>
                <p:cNvSpPr>
                  <a:spLocks/>
                </p:cNvSpPr>
                <p:nvPr/>
              </p:nvSpPr>
              <p:spPr bwMode="auto">
                <a:xfrm>
                  <a:off x="442" y="3910"/>
                  <a:ext cx="4" cy="4"/>
                </a:xfrm>
                <a:custGeom>
                  <a:avLst/>
                  <a:gdLst/>
                  <a:ahLst/>
                  <a:cxnLst>
                    <a:cxn ang="0">
                      <a:pos x="0" y="4"/>
                    </a:cxn>
                    <a:cxn ang="0">
                      <a:pos x="0" y="0"/>
                    </a:cxn>
                    <a:cxn ang="0">
                      <a:pos x="4" y="0"/>
                    </a:cxn>
                    <a:cxn ang="0">
                      <a:pos x="0" y="4"/>
                    </a:cxn>
                  </a:cxnLst>
                  <a:rect l="0" t="0" r="r" b="b"/>
                  <a:pathLst>
                    <a:path w="4" h="4">
                      <a:moveTo>
                        <a:pt x="0" y="4"/>
                      </a:moveTo>
                      <a:lnTo>
                        <a:pt x="0" y="0"/>
                      </a:lnTo>
                      <a:lnTo>
                        <a:pt x="4" y="0"/>
                      </a:lnTo>
                      <a:lnTo>
                        <a:pt x="0"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2" name="Freeform 641"/>
                <p:cNvSpPr>
                  <a:spLocks/>
                </p:cNvSpPr>
                <p:nvPr/>
              </p:nvSpPr>
              <p:spPr bwMode="auto">
                <a:xfrm>
                  <a:off x="386" y="3914"/>
                  <a:ext cx="28" cy="16"/>
                </a:xfrm>
                <a:custGeom>
                  <a:avLst/>
                  <a:gdLst/>
                  <a:ahLst/>
                  <a:cxnLst>
                    <a:cxn ang="0">
                      <a:pos x="28" y="0"/>
                    </a:cxn>
                    <a:cxn ang="0">
                      <a:pos x="24" y="4"/>
                    </a:cxn>
                    <a:cxn ang="0">
                      <a:pos x="16" y="8"/>
                    </a:cxn>
                    <a:cxn ang="0">
                      <a:pos x="12" y="12"/>
                    </a:cxn>
                    <a:cxn ang="0">
                      <a:pos x="0" y="16"/>
                    </a:cxn>
                    <a:cxn ang="0">
                      <a:pos x="4" y="12"/>
                    </a:cxn>
                    <a:cxn ang="0">
                      <a:pos x="8" y="12"/>
                    </a:cxn>
                    <a:cxn ang="0">
                      <a:pos x="8" y="8"/>
                    </a:cxn>
                    <a:cxn ang="0">
                      <a:pos x="12" y="4"/>
                    </a:cxn>
                    <a:cxn ang="0">
                      <a:pos x="16" y="8"/>
                    </a:cxn>
                    <a:cxn ang="0">
                      <a:pos x="16" y="4"/>
                    </a:cxn>
                    <a:cxn ang="0">
                      <a:pos x="16" y="0"/>
                    </a:cxn>
                    <a:cxn ang="0">
                      <a:pos x="24" y="0"/>
                    </a:cxn>
                    <a:cxn ang="0">
                      <a:pos x="28" y="0"/>
                    </a:cxn>
                  </a:cxnLst>
                  <a:rect l="0" t="0" r="r" b="b"/>
                  <a:pathLst>
                    <a:path w="28" h="16">
                      <a:moveTo>
                        <a:pt x="28" y="0"/>
                      </a:moveTo>
                      <a:lnTo>
                        <a:pt x="24" y="4"/>
                      </a:lnTo>
                      <a:lnTo>
                        <a:pt x="16" y="8"/>
                      </a:lnTo>
                      <a:lnTo>
                        <a:pt x="12" y="12"/>
                      </a:lnTo>
                      <a:lnTo>
                        <a:pt x="0" y="16"/>
                      </a:lnTo>
                      <a:lnTo>
                        <a:pt x="4" y="12"/>
                      </a:lnTo>
                      <a:lnTo>
                        <a:pt x="8" y="12"/>
                      </a:lnTo>
                      <a:lnTo>
                        <a:pt x="8" y="8"/>
                      </a:lnTo>
                      <a:lnTo>
                        <a:pt x="12" y="4"/>
                      </a:lnTo>
                      <a:lnTo>
                        <a:pt x="16" y="8"/>
                      </a:lnTo>
                      <a:lnTo>
                        <a:pt x="16" y="4"/>
                      </a:lnTo>
                      <a:lnTo>
                        <a:pt x="16" y="0"/>
                      </a:lnTo>
                      <a:lnTo>
                        <a:pt x="24" y="0"/>
                      </a:lnTo>
                      <a:lnTo>
                        <a:pt x="2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3" name="Freeform 642"/>
                <p:cNvSpPr>
                  <a:spLocks/>
                </p:cNvSpPr>
                <p:nvPr/>
              </p:nvSpPr>
              <p:spPr bwMode="auto">
                <a:xfrm>
                  <a:off x="266" y="3918"/>
                  <a:ext cx="28" cy="8"/>
                </a:xfrm>
                <a:custGeom>
                  <a:avLst/>
                  <a:gdLst/>
                  <a:ahLst/>
                  <a:cxnLst>
                    <a:cxn ang="0">
                      <a:pos x="24" y="0"/>
                    </a:cxn>
                    <a:cxn ang="0">
                      <a:pos x="28" y="4"/>
                    </a:cxn>
                    <a:cxn ang="0">
                      <a:pos x="24" y="4"/>
                    </a:cxn>
                    <a:cxn ang="0">
                      <a:pos x="24" y="8"/>
                    </a:cxn>
                    <a:cxn ang="0">
                      <a:pos x="16" y="8"/>
                    </a:cxn>
                    <a:cxn ang="0">
                      <a:pos x="20" y="8"/>
                    </a:cxn>
                    <a:cxn ang="0">
                      <a:pos x="16" y="8"/>
                    </a:cxn>
                    <a:cxn ang="0">
                      <a:pos x="12" y="8"/>
                    </a:cxn>
                    <a:cxn ang="0">
                      <a:pos x="0" y="4"/>
                    </a:cxn>
                    <a:cxn ang="0">
                      <a:pos x="8" y="4"/>
                    </a:cxn>
                    <a:cxn ang="0">
                      <a:pos x="16" y="4"/>
                    </a:cxn>
                    <a:cxn ang="0">
                      <a:pos x="24" y="4"/>
                    </a:cxn>
                    <a:cxn ang="0">
                      <a:pos x="20" y="0"/>
                    </a:cxn>
                    <a:cxn ang="0">
                      <a:pos x="24" y="0"/>
                    </a:cxn>
                  </a:cxnLst>
                  <a:rect l="0" t="0" r="r" b="b"/>
                  <a:pathLst>
                    <a:path w="28" h="8">
                      <a:moveTo>
                        <a:pt x="24" y="0"/>
                      </a:moveTo>
                      <a:lnTo>
                        <a:pt x="28" y="4"/>
                      </a:lnTo>
                      <a:lnTo>
                        <a:pt x="24" y="4"/>
                      </a:lnTo>
                      <a:lnTo>
                        <a:pt x="24" y="8"/>
                      </a:lnTo>
                      <a:lnTo>
                        <a:pt x="16" y="8"/>
                      </a:lnTo>
                      <a:lnTo>
                        <a:pt x="20" y="8"/>
                      </a:lnTo>
                      <a:lnTo>
                        <a:pt x="16" y="8"/>
                      </a:lnTo>
                      <a:lnTo>
                        <a:pt x="12" y="8"/>
                      </a:lnTo>
                      <a:lnTo>
                        <a:pt x="0" y="4"/>
                      </a:lnTo>
                      <a:lnTo>
                        <a:pt x="8" y="4"/>
                      </a:lnTo>
                      <a:lnTo>
                        <a:pt x="16" y="4"/>
                      </a:lnTo>
                      <a:lnTo>
                        <a:pt x="24" y="4"/>
                      </a:lnTo>
                      <a:lnTo>
                        <a:pt x="20" y="0"/>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4" name="Freeform 643"/>
                <p:cNvSpPr>
                  <a:spLocks/>
                </p:cNvSpPr>
                <p:nvPr/>
              </p:nvSpPr>
              <p:spPr bwMode="auto">
                <a:xfrm>
                  <a:off x="234" y="3914"/>
                  <a:ext cx="12" cy="12"/>
                </a:xfrm>
                <a:custGeom>
                  <a:avLst/>
                  <a:gdLst/>
                  <a:ahLst/>
                  <a:cxnLst>
                    <a:cxn ang="0">
                      <a:pos x="0" y="12"/>
                    </a:cxn>
                    <a:cxn ang="0">
                      <a:pos x="0" y="8"/>
                    </a:cxn>
                    <a:cxn ang="0">
                      <a:pos x="4" y="4"/>
                    </a:cxn>
                    <a:cxn ang="0">
                      <a:pos x="8" y="8"/>
                    </a:cxn>
                    <a:cxn ang="0">
                      <a:pos x="4" y="4"/>
                    </a:cxn>
                    <a:cxn ang="0">
                      <a:pos x="8" y="4"/>
                    </a:cxn>
                    <a:cxn ang="0">
                      <a:pos x="8" y="0"/>
                    </a:cxn>
                    <a:cxn ang="0">
                      <a:pos x="12" y="0"/>
                    </a:cxn>
                    <a:cxn ang="0">
                      <a:pos x="12" y="4"/>
                    </a:cxn>
                    <a:cxn ang="0">
                      <a:pos x="8" y="4"/>
                    </a:cxn>
                    <a:cxn ang="0">
                      <a:pos x="12" y="8"/>
                    </a:cxn>
                    <a:cxn ang="0">
                      <a:pos x="8" y="8"/>
                    </a:cxn>
                    <a:cxn ang="0">
                      <a:pos x="4" y="12"/>
                    </a:cxn>
                    <a:cxn ang="0">
                      <a:pos x="4" y="8"/>
                    </a:cxn>
                    <a:cxn ang="0">
                      <a:pos x="0" y="12"/>
                    </a:cxn>
                  </a:cxnLst>
                  <a:rect l="0" t="0" r="r" b="b"/>
                  <a:pathLst>
                    <a:path w="12" h="12">
                      <a:moveTo>
                        <a:pt x="0" y="12"/>
                      </a:moveTo>
                      <a:lnTo>
                        <a:pt x="0" y="8"/>
                      </a:lnTo>
                      <a:lnTo>
                        <a:pt x="4" y="4"/>
                      </a:lnTo>
                      <a:lnTo>
                        <a:pt x="8" y="8"/>
                      </a:lnTo>
                      <a:lnTo>
                        <a:pt x="4" y="4"/>
                      </a:lnTo>
                      <a:lnTo>
                        <a:pt x="8" y="4"/>
                      </a:lnTo>
                      <a:lnTo>
                        <a:pt x="8" y="0"/>
                      </a:lnTo>
                      <a:lnTo>
                        <a:pt x="12" y="0"/>
                      </a:lnTo>
                      <a:lnTo>
                        <a:pt x="12" y="4"/>
                      </a:lnTo>
                      <a:lnTo>
                        <a:pt x="8" y="4"/>
                      </a:lnTo>
                      <a:lnTo>
                        <a:pt x="12" y="8"/>
                      </a:lnTo>
                      <a:lnTo>
                        <a:pt x="8" y="8"/>
                      </a:lnTo>
                      <a:lnTo>
                        <a:pt x="4" y="12"/>
                      </a:lnTo>
                      <a:lnTo>
                        <a:pt x="4" y="8"/>
                      </a:lnTo>
                      <a:lnTo>
                        <a:pt x="0"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5" name="Freeform 644"/>
                <p:cNvSpPr>
                  <a:spLocks/>
                </p:cNvSpPr>
                <p:nvPr/>
              </p:nvSpPr>
              <p:spPr bwMode="auto">
                <a:xfrm>
                  <a:off x="214" y="3906"/>
                  <a:ext cx="12" cy="12"/>
                </a:xfrm>
                <a:custGeom>
                  <a:avLst/>
                  <a:gdLst/>
                  <a:ahLst/>
                  <a:cxnLst>
                    <a:cxn ang="0">
                      <a:pos x="4" y="12"/>
                    </a:cxn>
                    <a:cxn ang="0">
                      <a:pos x="0" y="8"/>
                    </a:cxn>
                    <a:cxn ang="0">
                      <a:pos x="4" y="8"/>
                    </a:cxn>
                    <a:cxn ang="0">
                      <a:pos x="0" y="0"/>
                    </a:cxn>
                    <a:cxn ang="0">
                      <a:pos x="4" y="4"/>
                    </a:cxn>
                    <a:cxn ang="0">
                      <a:pos x="8" y="4"/>
                    </a:cxn>
                    <a:cxn ang="0">
                      <a:pos x="12" y="8"/>
                    </a:cxn>
                    <a:cxn ang="0">
                      <a:pos x="8" y="8"/>
                    </a:cxn>
                    <a:cxn ang="0">
                      <a:pos x="4" y="12"/>
                    </a:cxn>
                  </a:cxnLst>
                  <a:rect l="0" t="0" r="r" b="b"/>
                  <a:pathLst>
                    <a:path w="12" h="12">
                      <a:moveTo>
                        <a:pt x="4" y="12"/>
                      </a:moveTo>
                      <a:lnTo>
                        <a:pt x="0" y="8"/>
                      </a:lnTo>
                      <a:lnTo>
                        <a:pt x="4" y="8"/>
                      </a:lnTo>
                      <a:lnTo>
                        <a:pt x="0" y="0"/>
                      </a:lnTo>
                      <a:lnTo>
                        <a:pt x="4" y="4"/>
                      </a:lnTo>
                      <a:lnTo>
                        <a:pt x="8" y="4"/>
                      </a:lnTo>
                      <a:lnTo>
                        <a:pt x="12" y="8"/>
                      </a:lnTo>
                      <a:lnTo>
                        <a:pt x="8" y="8"/>
                      </a:lnTo>
                      <a:lnTo>
                        <a:pt x="4"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6" name="Freeform 645"/>
                <p:cNvSpPr>
                  <a:spLocks/>
                </p:cNvSpPr>
                <p:nvPr/>
              </p:nvSpPr>
              <p:spPr bwMode="auto">
                <a:xfrm>
                  <a:off x="422" y="3598"/>
                  <a:ext cx="40" cy="32"/>
                </a:xfrm>
                <a:custGeom>
                  <a:avLst/>
                  <a:gdLst/>
                  <a:ahLst/>
                  <a:cxnLst>
                    <a:cxn ang="0">
                      <a:pos x="8" y="12"/>
                    </a:cxn>
                    <a:cxn ang="0">
                      <a:pos x="4" y="12"/>
                    </a:cxn>
                    <a:cxn ang="0">
                      <a:pos x="0" y="12"/>
                    </a:cxn>
                    <a:cxn ang="0">
                      <a:pos x="0" y="8"/>
                    </a:cxn>
                    <a:cxn ang="0">
                      <a:pos x="4" y="4"/>
                    </a:cxn>
                    <a:cxn ang="0">
                      <a:pos x="4" y="0"/>
                    </a:cxn>
                    <a:cxn ang="0">
                      <a:pos x="4" y="4"/>
                    </a:cxn>
                    <a:cxn ang="0">
                      <a:pos x="8" y="4"/>
                    </a:cxn>
                    <a:cxn ang="0">
                      <a:pos x="4" y="4"/>
                    </a:cxn>
                    <a:cxn ang="0">
                      <a:pos x="8" y="4"/>
                    </a:cxn>
                    <a:cxn ang="0">
                      <a:pos x="12" y="8"/>
                    </a:cxn>
                    <a:cxn ang="0">
                      <a:pos x="16" y="4"/>
                    </a:cxn>
                    <a:cxn ang="0">
                      <a:pos x="20" y="8"/>
                    </a:cxn>
                    <a:cxn ang="0">
                      <a:pos x="24" y="12"/>
                    </a:cxn>
                    <a:cxn ang="0">
                      <a:pos x="32" y="20"/>
                    </a:cxn>
                    <a:cxn ang="0">
                      <a:pos x="40" y="24"/>
                    </a:cxn>
                    <a:cxn ang="0">
                      <a:pos x="36" y="28"/>
                    </a:cxn>
                    <a:cxn ang="0">
                      <a:pos x="32" y="24"/>
                    </a:cxn>
                    <a:cxn ang="0">
                      <a:pos x="24" y="32"/>
                    </a:cxn>
                    <a:cxn ang="0">
                      <a:pos x="24" y="24"/>
                    </a:cxn>
                    <a:cxn ang="0">
                      <a:pos x="20" y="24"/>
                    </a:cxn>
                    <a:cxn ang="0">
                      <a:pos x="20" y="20"/>
                    </a:cxn>
                    <a:cxn ang="0">
                      <a:pos x="12" y="12"/>
                    </a:cxn>
                    <a:cxn ang="0">
                      <a:pos x="8" y="12"/>
                    </a:cxn>
                  </a:cxnLst>
                  <a:rect l="0" t="0" r="r" b="b"/>
                  <a:pathLst>
                    <a:path w="40" h="32">
                      <a:moveTo>
                        <a:pt x="8" y="12"/>
                      </a:moveTo>
                      <a:lnTo>
                        <a:pt x="4" y="12"/>
                      </a:lnTo>
                      <a:lnTo>
                        <a:pt x="0" y="12"/>
                      </a:lnTo>
                      <a:lnTo>
                        <a:pt x="0" y="8"/>
                      </a:lnTo>
                      <a:lnTo>
                        <a:pt x="4" y="4"/>
                      </a:lnTo>
                      <a:lnTo>
                        <a:pt x="4" y="0"/>
                      </a:lnTo>
                      <a:lnTo>
                        <a:pt x="4" y="4"/>
                      </a:lnTo>
                      <a:lnTo>
                        <a:pt x="8" y="4"/>
                      </a:lnTo>
                      <a:lnTo>
                        <a:pt x="4" y="4"/>
                      </a:lnTo>
                      <a:lnTo>
                        <a:pt x="8" y="4"/>
                      </a:lnTo>
                      <a:lnTo>
                        <a:pt x="12" y="8"/>
                      </a:lnTo>
                      <a:lnTo>
                        <a:pt x="16" y="4"/>
                      </a:lnTo>
                      <a:lnTo>
                        <a:pt x="20" y="8"/>
                      </a:lnTo>
                      <a:lnTo>
                        <a:pt x="24" y="12"/>
                      </a:lnTo>
                      <a:lnTo>
                        <a:pt x="32" y="20"/>
                      </a:lnTo>
                      <a:lnTo>
                        <a:pt x="40" y="24"/>
                      </a:lnTo>
                      <a:lnTo>
                        <a:pt x="36" y="28"/>
                      </a:lnTo>
                      <a:lnTo>
                        <a:pt x="32" y="24"/>
                      </a:lnTo>
                      <a:lnTo>
                        <a:pt x="24" y="32"/>
                      </a:lnTo>
                      <a:lnTo>
                        <a:pt x="24" y="24"/>
                      </a:lnTo>
                      <a:lnTo>
                        <a:pt x="20" y="24"/>
                      </a:lnTo>
                      <a:lnTo>
                        <a:pt x="20" y="20"/>
                      </a:lnTo>
                      <a:lnTo>
                        <a:pt x="12" y="12"/>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7" name="Freeform 646"/>
                <p:cNvSpPr>
                  <a:spLocks/>
                </p:cNvSpPr>
                <p:nvPr/>
              </p:nvSpPr>
              <p:spPr bwMode="auto">
                <a:xfrm>
                  <a:off x="770" y="3722"/>
                  <a:ext cx="8" cy="8"/>
                </a:xfrm>
                <a:custGeom>
                  <a:avLst/>
                  <a:gdLst/>
                  <a:ahLst/>
                  <a:cxnLst>
                    <a:cxn ang="0">
                      <a:pos x="8" y="4"/>
                    </a:cxn>
                    <a:cxn ang="0">
                      <a:pos x="0" y="8"/>
                    </a:cxn>
                    <a:cxn ang="0">
                      <a:pos x="4" y="4"/>
                    </a:cxn>
                    <a:cxn ang="0">
                      <a:pos x="0" y="4"/>
                    </a:cxn>
                    <a:cxn ang="0">
                      <a:pos x="0" y="0"/>
                    </a:cxn>
                    <a:cxn ang="0">
                      <a:pos x="8" y="4"/>
                    </a:cxn>
                  </a:cxnLst>
                  <a:rect l="0" t="0" r="r" b="b"/>
                  <a:pathLst>
                    <a:path w="8" h="8">
                      <a:moveTo>
                        <a:pt x="8" y="4"/>
                      </a:moveTo>
                      <a:lnTo>
                        <a:pt x="0" y="8"/>
                      </a:lnTo>
                      <a:lnTo>
                        <a:pt x="4" y="4"/>
                      </a:lnTo>
                      <a:lnTo>
                        <a:pt x="0" y="4"/>
                      </a:lnTo>
                      <a:lnTo>
                        <a:pt x="0" y="0"/>
                      </a:lnTo>
                      <a:lnTo>
                        <a:pt x="8"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8" name="Freeform 647"/>
                <p:cNvSpPr>
                  <a:spLocks/>
                </p:cNvSpPr>
                <p:nvPr/>
              </p:nvSpPr>
              <p:spPr bwMode="auto">
                <a:xfrm>
                  <a:off x="754" y="3726"/>
                  <a:ext cx="12" cy="20"/>
                </a:xfrm>
                <a:custGeom>
                  <a:avLst/>
                  <a:gdLst/>
                  <a:ahLst/>
                  <a:cxnLst>
                    <a:cxn ang="0">
                      <a:pos x="12" y="4"/>
                    </a:cxn>
                    <a:cxn ang="0">
                      <a:pos x="8" y="8"/>
                    </a:cxn>
                    <a:cxn ang="0">
                      <a:pos x="8" y="12"/>
                    </a:cxn>
                    <a:cxn ang="0">
                      <a:pos x="4" y="16"/>
                    </a:cxn>
                    <a:cxn ang="0">
                      <a:pos x="0" y="20"/>
                    </a:cxn>
                    <a:cxn ang="0">
                      <a:pos x="0" y="16"/>
                    </a:cxn>
                    <a:cxn ang="0">
                      <a:pos x="4" y="16"/>
                    </a:cxn>
                    <a:cxn ang="0">
                      <a:pos x="0" y="12"/>
                    </a:cxn>
                    <a:cxn ang="0">
                      <a:pos x="8" y="4"/>
                    </a:cxn>
                    <a:cxn ang="0">
                      <a:pos x="8" y="0"/>
                    </a:cxn>
                    <a:cxn ang="0">
                      <a:pos x="12" y="0"/>
                    </a:cxn>
                    <a:cxn ang="0">
                      <a:pos x="8" y="4"/>
                    </a:cxn>
                    <a:cxn ang="0">
                      <a:pos x="12" y="4"/>
                    </a:cxn>
                  </a:cxnLst>
                  <a:rect l="0" t="0" r="r" b="b"/>
                  <a:pathLst>
                    <a:path w="12" h="20">
                      <a:moveTo>
                        <a:pt x="12" y="4"/>
                      </a:moveTo>
                      <a:lnTo>
                        <a:pt x="8" y="8"/>
                      </a:lnTo>
                      <a:lnTo>
                        <a:pt x="8" y="12"/>
                      </a:lnTo>
                      <a:lnTo>
                        <a:pt x="4" y="16"/>
                      </a:lnTo>
                      <a:lnTo>
                        <a:pt x="0" y="20"/>
                      </a:lnTo>
                      <a:lnTo>
                        <a:pt x="0" y="16"/>
                      </a:lnTo>
                      <a:lnTo>
                        <a:pt x="4" y="16"/>
                      </a:lnTo>
                      <a:lnTo>
                        <a:pt x="0" y="12"/>
                      </a:lnTo>
                      <a:lnTo>
                        <a:pt x="8" y="4"/>
                      </a:lnTo>
                      <a:lnTo>
                        <a:pt x="8" y="0"/>
                      </a:lnTo>
                      <a:lnTo>
                        <a:pt x="12" y="0"/>
                      </a:lnTo>
                      <a:lnTo>
                        <a:pt x="8" y="4"/>
                      </a:lnTo>
                      <a:lnTo>
                        <a:pt x="12"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599" name="Freeform 648"/>
                <p:cNvSpPr>
                  <a:spLocks/>
                </p:cNvSpPr>
                <p:nvPr/>
              </p:nvSpPr>
              <p:spPr bwMode="auto">
                <a:xfrm>
                  <a:off x="674" y="3790"/>
                  <a:ext cx="20" cy="16"/>
                </a:xfrm>
                <a:custGeom>
                  <a:avLst/>
                  <a:gdLst/>
                  <a:ahLst/>
                  <a:cxnLst>
                    <a:cxn ang="0">
                      <a:pos x="16" y="4"/>
                    </a:cxn>
                    <a:cxn ang="0">
                      <a:pos x="16" y="8"/>
                    </a:cxn>
                    <a:cxn ang="0">
                      <a:pos x="20" y="4"/>
                    </a:cxn>
                    <a:cxn ang="0">
                      <a:pos x="16" y="8"/>
                    </a:cxn>
                    <a:cxn ang="0">
                      <a:pos x="12" y="8"/>
                    </a:cxn>
                    <a:cxn ang="0">
                      <a:pos x="16" y="12"/>
                    </a:cxn>
                    <a:cxn ang="0">
                      <a:pos x="8" y="12"/>
                    </a:cxn>
                    <a:cxn ang="0">
                      <a:pos x="8" y="8"/>
                    </a:cxn>
                    <a:cxn ang="0">
                      <a:pos x="8" y="12"/>
                    </a:cxn>
                    <a:cxn ang="0">
                      <a:pos x="8" y="16"/>
                    </a:cxn>
                    <a:cxn ang="0">
                      <a:pos x="0" y="8"/>
                    </a:cxn>
                    <a:cxn ang="0">
                      <a:pos x="4" y="8"/>
                    </a:cxn>
                    <a:cxn ang="0">
                      <a:pos x="0" y="8"/>
                    </a:cxn>
                    <a:cxn ang="0">
                      <a:pos x="4" y="4"/>
                    </a:cxn>
                    <a:cxn ang="0">
                      <a:pos x="8" y="8"/>
                    </a:cxn>
                    <a:cxn ang="0">
                      <a:pos x="8" y="4"/>
                    </a:cxn>
                    <a:cxn ang="0">
                      <a:pos x="4" y="4"/>
                    </a:cxn>
                    <a:cxn ang="0">
                      <a:pos x="8" y="0"/>
                    </a:cxn>
                    <a:cxn ang="0">
                      <a:pos x="12" y="0"/>
                    </a:cxn>
                    <a:cxn ang="0">
                      <a:pos x="8" y="0"/>
                    </a:cxn>
                    <a:cxn ang="0">
                      <a:pos x="12" y="4"/>
                    </a:cxn>
                    <a:cxn ang="0">
                      <a:pos x="12" y="0"/>
                    </a:cxn>
                    <a:cxn ang="0">
                      <a:pos x="16" y="4"/>
                    </a:cxn>
                  </a:cxnLst>
                  <a:rect l="0" t="0" r="r" b="b"/>
                  <a:pathLst>
                    <a:path w="20" h="16">
                      <a:moveTo>
                        <a:pt x="16" y="4"/>
                      </a:moveTo>
                      <a:lnTo>
                        <a:pt x="16" y="8"/>
                      </a:lnTo>
                      <a:lnTo>
                        <a:pt x="20" y="4"/>
                      </a:lnTo>
                      <a:lnTo>
                        <a:pt x="16" y="8"/>
                      </a:lnTo>
                      <a:lnTo>
                        <a:pt x="12" y="8"/>
                      </a:lnTo>
                      <a:lnTo>
                        <a:pt x="16" y="12"/>
                      </a:lnTo>
                      <a:lnTo>
                        <a:pt x="8" y="12"/>
                      </a:lnTo>
                      <a:lnTo>
                        <a:pt x="8" y="8"/>
                      </a:lnTo>
                      <a:lnTo>
                        <a:pt x="8" y="12"/>
                      </a:lnTo>
                      <a:lnTo>
                        <a:pt x="8" y="16"/>
                      </a:lnTo>
                      <a:lnTo>
                        <a:pt x="0" y="8"/>
                      </a:lnTo>
                      <a:lnTo>
                        <a:pt x="4" y="8"/>
                      </a:lnTo>
                      <a:lnTo>
                        <a:pt x="0" y="8"/>
                      </a:lnTo>
                      <a:lnTo>
                        <a:pt x="4" y="4"/>
                      </a:lnTo>
                      <a:lnTo>
                        <a:pt x="8" y="8"/>
                      </a:lnTo>
                      <a:lnTo>
                        <a:pt x="8" y="4"/>
                      </a:lnTo>
                      <a:lnTo>
                        <a:pt x="4" y="4"/>
                      </a:lnTo>
                      <a:lnTo>
                        <a:pt x="8" y="0"/>
                      </a:lnTo>
                      <a:lnTo>
                        <a:pt x="12" y="0"/>
                      </a:lnTo>
                      <a:lnTo>
                        <a:pt x="8" y="0"/>
                      </a:lnTo>
                      <a:lnTo>
                        <a:pt x="12" y="4"/>
                      </a:lnTo>
                      <a:lnTo>
                        <a:pt x="12" y="0"/>
                      </a:lnTo>
                      <a:lnTo>
                        <a:pt x="16"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0" name="Freeform 649"/>
                <p:cNvSpPr>
                  <a:spLocks/>
                </p:cNvSpPr>
                <p:nvPr/>
              </p:nvSpPr>
              <p:spPr bwMode="auto">
                <a:xfrm>
                  <a:off x="958" y="3750"/>
                  <a:ext cx="28" cy="40"/>
                </a:xfrm>
                <a:custGeom>
                  <a:avLst/>
                  <a:gdLst/>
                  <a:ahLst/>
                  <a:cxnLst>
                    <a:cxn ang="0">
                      <a:pos x="24" y="28"/>
                    </a:cxn>
                    <a:cxn ang="0">
                      <a:pos x="20" y="24"/>
                    </a:cxn>
                    <a:cxn ang="0">
                      <a:pos x="24" y="28"/>
                    </a:cxn>
                    <a:cxn ang="0">
                      <a:pos x="20" y="36"/>
                    </a:cxn>
                    <a:cxn ang="0">
                      <a:pos x="16" y="40"/>
                    </a:cxn>
                    <a:cxn ang="0">
                      <a:pos x="16" y="36"/>
                    </a:cxn>
                    <a:cxn ang="0">
                      <a:pos x="16" y="32"/>
                    </a:cxn>
                    <a:cxn ang="0">
                      <a:pos x="16" y="28"/>
                    </a:cxn>
                    <a:cxn ang="0">
                      <a:pos x="20" y="28"/>
                    </a:cxn>
                    <a:cxn ang="0">
                      <a:pos x="20" y="24"/>
                    </a:cxn>
                    <a:cxn ang="0">
                      <a:pos x="16" y="28"/>
                    </a:cxn>
                    <a:cxn ang="0">
                      <a:pos x="16" y="24"/>
                    </a:cxn>
                    <a:cxn ang="0">
                      <a:pos x="16" y="20"/>
                    </a:cxn>
                    <a:cxn ang="0">
                      <a:pos x="16" y="24"/>
                    </a:cxn>
                    <a:cxn ang="0">
                      <a:pos x="12" y="20"/>
                    </a:cxn>
                    <a:cxn ang="0">
                      <a:pos x="4" y="8"/>
                    </a:cxn>
                    <a:cxn ang="0">
                      <a:pos x="4" y="4"/>
                    </a:cxn>
                    <a:cxn ang="0">
                      <a:pos x="4" y="8"/>
                    </a:cxn>
                    <a:cxn ang="0">
                      <a:pos x="4" y="4"/>
                    </a:cxn>
                    <a:cxn ang="0">
                      <a:pos x="0" y="4"/>
                    </a:cxn>
                    <a:cxn ang="0">
                      <a:pos x="0" y="0"/>
                    </a:cxn>
                    <a:cxn ang="0">
                      <a:pos x="4" y="0"/>
                    </a:cxn>
                    <a:cxn ang="0">
                      <a:pos x="8" y="4"/>
                    </a:cxn>
                    <a:cxn ang="0">
                      <a:pos x="16" y="4"/>
                    </a:cxn>
                    <a:cxn ang="0">
                      <a:pos x="24" y="12"/>
                    </a:cxn>
                    <a:cxn ang="0">
                      <a:pos x="24" y="16"/>
                    </a:cxn>
                    <a:cxn ang="0">
                      <a:pos x="16" y="8"/>
                    </a:cxn>
                    <a:cxn ang="0">
                      <a:pos x="12" y="4"/>
                    </a:cxn>
                    <a:cxn ang="0">
                      <a:pos x="16" y="8"/>
                    </a:cxn>
                    <a:cxn ang="0">
                      <a:pos x="12" y="8"/>
                    </a:cxn>
                    <a:cxn ang="0">
                      <a:pos x="16" y="8"/>
                    </a:cxn>
                    <a:cxn ang="0">
                      <a:pos x="12" y="8"/>
                    </a:cxn>
                    <a:cxn ang="0">
                      <a:pos x="16" y="12"/>
                    </a:cxn>
                    <a:cxn ang="0">
                      <a:pos x="20" y="16"/>
                    </a:cxn>
                    <a:cxn ang="0">
                      <a:pos x="24" y="16"/>
                    </a:cxn>
                    <a:cxn ang="0">
                      <a:pos x="24" y="20"/>
                    </a:cxn>
                    <a:cxn ang="0">
                      <a:pos x="20" y="20"/>
                    </a:cxn>
                    <a:cxn ang="0">
                      <a:pos x="24" y="24"/>
                    </a:cxn>
                    <a:cxn ang="0">
                      <a:pos x="20" y="24"/>
                    </a:cxn>
                    <a:cxn ang="0">
                      <a:pos x="24" y="24"/>
                    </a:cxn>
                    <a:cxn ang="0">
                      <a:pos x="28" y="24"/>
                    </a:cxn>
                    <a:cxn ang="0">
                      <a:pos x="24" y="28"/>
                    </a:cxn>
                  </a:cxnLst>
                  <a:rect l="0" t="0" r="r" b="b"/>
                  <a:pathLst>
                    <a:path w="28" h="40">
                      <a:moveTo>
                        <a:pt x="24" y="28"/>
                      </a:moveTo>
                      <a:lnTo>
                        <a:pt x="20" y="24"/>
                      </a:lnTo>
                      <a:lnTo>
                        <a:pt x="24" y="28"/>
                      </a:lnTo>
                      <a:lnTo>
                        <a:pt x="20" y="36"/>
                      </a:lnTo>
                      <a:lnTo>
                        <a:pt x="16" y="40"/>
                      </a:lnTo>
                      <a:lnTo>
                        <a:pt x="16" y="36"/>
                      </a:lnTo>
                      <a:lnTo>
                        <a:pt x="16" y="32"/>
                      </a:lnTo>
                      <a:lnTo>
                        <a:pt x="16" y="28"/>
                      </a:lnTo>
                      <a:lnTo>
                        <a:pt x="20" y="28"/>
                      </a:lnTo>
                      <a:lnTo>
                        <a:pt x="20" y="24"/>
                      </a:lnTo>
                      <a:lnTo>
                        <a:pt x="16" y="28"/>
                      </a:lnTo>
                      <a:lnTo>
                        <a:pt x="16" y="24"/>
                      </a:lnTo>
                      <a:lnTo>
                        <a:pt x="16" y="20"/>
                      </a:lnTo>
                      <a:lnTo>
                        <a:pt x="16" y="24"/>
                      </a:lnTo>
                      <a:lnTo>
                        <a:pt x="12" y="20"/>
                      </a:lnTo>
                      <a:lnTo>
                        <a:pt x="4" y="8"/>
                      </a:lnTo>
                      <a:lnTo>
                        <a:pt x="4" y="4"/>
                      </a:lnTo>
                      <a:lnTo>
                        <a:pt x="4" y="8"/>
                      </a:lnTo>
                      <a:lnTo>
                        <a:pt x="4" y="4"/>
                      </a:lnTo>
                      <a:lnTo>
                        <a:pt x="0" y="4"/>
                      </a:lnTo>
                      <a:lnTo>
                        <a:pt x="0" y="0"/>
                      </a:lnTo>
                      <a:lnTo>
                        <a:pt x="4" y="0"/>
                      </a:lnTo>
                      <a:lnTo>
                        <a:pt x="8" y="4"/>
                      </a:lnTo>
                      <a:lnTo>
                        <a:pt x="16" y="4"/>
                      </a:lnTo>
                      <a:lnTo>
                        <a:pt x="24" y="12"/>
                      </a:lnTo>
                      <a:lnTo>
                        <a:pt x="24" y="16"/>
                      </a:lnTo>
                      <a:lnTo>
                        <a:pt x="16" y="8"/>
                      </a:lnTo>
                      <a:lnTo>
                        <a:pt x="12" y="4"/>
                      </a:lnTo>
                      <a:lnTo>
                        <a:pt x="16" y="8"/>
                      </a:lnTo>
                      <a:lnTo>
                        <a:pt x="12" y="8"/>
                      </a:lnTo>
                      <a:lnTo>
                        <a:pt x="16" y="8"/>
                      </a:lnTo>
                      <a:lnTo>
                        <a:pt x="12" y="8"/>
                      </a:lnTo>
                      <a:lnTo>
                        <a:pt x="16" y="12"/>
                      </a:lnTo>
                      <a:lnTo>
                        <a:pt x="20" y="16"/>
                      </a:lnTo>
                      <a:lnTo>
                        <a:pt x="24" y="16"/>
                      </a:lnTo>
                      <a:lnTo>
                        <a:pt x="24" y="20"/>
                      </a:lnTo>
                      <a:lnTo>
                        <a:pt x="20" y="20"/>
                      </a:lnTo>
                      <a:lnTo>
                        <a:pt x="24" y="24"/>
                      </a:lnTo>
                      <a:lnTo>
                        <a:pt x="20" y="24"/>
                      </a:lnTo>
                      <a:lnTo>
                        <a:pt x="24" y="24"/>
                      </a:lnTo>
                      <a:lnTo>
                        <a:pt x="28" y="24"/>
                      </a:lnTo>
                      <a:lnTo>
                        <a:pt x="24" y="2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1" name="Freeform 650"/>
                <p:cNvSpPr>
                  <a:spLocks/>
                </p:cNvSpPr>
                <p:nvPr/>
              </p:nvSpPr>
              <p:spPr bwMode="auto">
                <a:xfrm>
                  <a:off x="962" y="3750"/>
                  <a:ext cx="8" cy="4"/>
                </a:xfrm>
                <a:custGeom>
                  <a:avLst/>
                  <a:gdLst/>
                  <a:ahLst/>
                  <a:cxnLst>
                    <a:cxn ang="0">
                      <a:pos x="4" y="0"/>
                    </a:cxn>
                    <a:cxn ang="0">
                      <a:pos x="8" y="4"/>
                    </a:cxn>
                    <a:cxn ang="0">
                      <a:pos x="4" y="4"/>
                    </a:cxn>
                    <a:cxn ang="0">
                      <a:pos x="0" y="0"/>
                    </a:cxn>
                    <a:cxn ang="0">
                      <a:pos x="4" y="0"/>
                    </a:cxn>
                  </a:cxnLst>
                  <a:rect l="0" t="0" r="r" b="b"/>
                  <a:pathLst>
                    <a:path w="8" h="4">
                      <a:moveTo>
                        <a:pt x="4" y="0"/>
                      </a:moveTo>
                      <a:lnTo>
                        <a:pt x="8" y="4"/>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2" name="Freeform 651"/>
                <p:cNvSpPr>
                  <a:spLocks/>
                </p:cNvSpPr>
                <p:nvPr/>
              </p:nvSpPr>
              <p:spPr bwMode="auto">
                <a:xfrm>
                  <a:off x="938" y="3758"/>
                  <a:ext cx="32" cy="24"/>
                </a:xfrm>
                <a:custGeom>
                  <a:avLst/>
                  <a:gdLst/>
                  <a:ahLst/>
                  <a:cxnLst>
                    <a:cxn ang="0">
                      <a:pos x="8" y="8"/>
                    </a:cxn>
                    <a:cxn ang="0">
                      <a:pos x="20" y="12"/>
                    </a:cxn>
                    <a:cxn ang="0">
                      <a:pos x="28" y="12"/>
                    </a:cxn>
                    <a:cxn ang="0">
                      <a:pos x="32" y="16"/>
                    </a:cxn>
                    <a:cxn ang="0">
                      <a:pos x="28" y="20"/>
                    </a:cxn>
                    <a:cxn ang="0">
                      <a:pos x="12" y="12"/>
                    </a:cxn>
                    <a:cxn ang="0">
                      <a:pos x="16" y="16"/>
                    </a:cxn>
                    <a:cxn ang="0">
                      <a:pos x="12" y="16"/>
                    </a:cxn>
                    <a:cxn ang="0">
                      <a:pos x="16" y="16"/>
                    </a:cxn>
                    <a:cxn ang="0">
                      <a:pos x="16" y="20"/>
                    </a:cxn>
                    <a:cxn ang="0">
                      <a:pos x="20" y="20"/>
                    </a:cxn>
                    <a:cxn ang="0">
                      <a:pos x="16" y="24"/>
                    </a:cxn>
                    <a:cxn ang="0">
                      <a:pos x="12" y="20"/>
                    </a:cxn>
                    <a:cxn ang="0">
                      <a:pos x="16" y="24"/>
                    </a:cxn>
                    <a:cxn ang="0">
                      <a:pos x="12" y="20"/>
                    </a:cxn>
                    <a:cxn ang="0">
                      <a:pos x="8" y="20"/>
                    </a:cxn>
                    <a:cxn ang="0">
                      <a:pos x="8" y="16"/>
                    </a:cxn>
                    <a:cxn ang="0">
                      <a:pos x="4" y="16"/>
                    </a:cxn>
                    <a:cxn ang="0">
                      <a:pos x="4" y="8"/>
                    </a:cxn>
                    <a:cxn ang="0">
                      <a:pos x="8" y="12"/>
                    </a:cxn>
                    <a:cxn ang="0">
                      <a:pos x="0" y="8"/>
                    </a:cxn>
                    <a:cxn ang="0">
                      <a:pos x="4" y="4"/>
                    </a:cxn>
                    <a:cxn ang="0">
                      <a:pos x="0" y="4"/>
                    </a:cxn>
                    <a:cxn ang="0">
                      <a:pos x="4" y="8"/>
                    </a:cxn>
                    <a:cxn ang="0">
                      <a:pos x="4" y="4"/>
                    </a:cxn>
                    <a:cxn ang="0">
                      <a:pos x="4" y="0"/>
                    </a:cxn>
                    <a:cxn ang="0">
                      <a:pos x="8" y="4"/>
                    </a:cxn>
                    <a:cxn ang="0">
                      <a:pos x="8" y="0"/>
                    </a:cxn>
                    <a:cxn ang="0">
                      <a:pos x="16" y="0"/>
                    </a:cxn>
                    <a:cxn ang="0">
                      <a:pos x="12" y="4"/>
                    </a:cxn>
                    <a:cxn ang="0">
                      <a:pos x="12" y="8"/>
                    </a:cxn>
                    <a:cxn ang="0">
                      <a:pos x="16" y="0"/>
                    </a:cxn>
                    <a:cxn ang="0">
                      <a:pos x="24" y="0"/>
                    </a:cxn>
                    <a:cxn ang="0">
                      <a:pos x="24" y="4"/>
                    </a:cxn>
                    <a:cxn ang="0">
                      <a:pos x="24" y="8"/>
                    </a:cxn>
                    <a:cxn ang="0">
                      <a:pos x="20" y="4"/>
                    </a:cxn>
                    <a:cxn ang="0">
                      <a:pos x="28" y="8"/>
                    </a:cxn>
                    <a:cxn ang="0">
                      <a:pos x="24" y="8"/>
                    </a:cxn>
                    <a:cxn ang="0">
                      <a:pos x="20" y="12"/>
                    </a:cxn>
                    <a:cxn ang="0">
                      <a:pos x="8" y="8"/>
                    </a:cxn>
                  </a:cxnLst>
                  <a:rect l="0" t="0" r="r" b="b"/>
                  <a:pathLst>
                    <a:path w="32" h="24">
                      <a:moveTo>
                        <a:pt x="8" y="8"/>
                      </a:moveTo>
                      <a:lnTo>
                        <a:pt x="20" y="12"/>
                      </a:lnTo>
                      <a:lnTo>
                        <a:pt x="28" y="12"/>
                      </a:lnTo>
                      <a:lnTo>
                        <a:pt x="32" y="16"/>
                      </a:lnTo>
                      <a:lnTo>
                        <a:pt x="28" y="20"/>
                      </a:lnTo>
                      <a:lnTo>
                        <a:pt x="12" y="12"/>
                      </a:lnTo>
                      <a:lnTo>
                        <a:pt x="16" y="16"/>
                      </a:lnTo>
                      <a:lnTo>
                        <a:pt x="12" y="16"/>
                      </a:lnTo>
                      <a:lnTo>
                        <a:pt x="16" y="16"/>
                      </a:lnTo>
                      <a:lnTo>
                        <a:pt x="16" y="20"/>
                      </a:lnTo>
                      <a:lnTo>
                        <a:pt x="20" y="20"/>
                      </a:lnTo>
                      <a:lnTo>
                        <a:pt x="16" y="24"/>
                      </a:lnTo>
                      <a:lnTo>
                        <a:pt x="12" y="20"/>
                      </a:lnTo>
                      <a:lnTo>
                        <a:pt x="16" y="24"/>
                      </a:lnTo>
                      <a:lnTo>
                        <a:pt x="12" y="20"/>
                      </a:lnTo>
                      <a:lnTo>
                        <a:pt x="8" y="20"/>
                      </a:lnTo>
                      <a:lnTo>
                        <a:pt x="8" y="16"/>
                      </a:lnTo>
                      <a:lnTo>
                        <a:pt x="4" y="16"/>
                      </a:lnTo>
                      <a:lnTo>
                        <a:pt x="4" y="8"/>
                      </a:lnTo>
                      <a:lnTo>
                        <a:pt x="8" y="12"/>
                      </a:lnTo>
                      <a:lnTo>
                        <a:pt x="0" y="8"/>
                      </a:lnTo>
                      <a:lnTo>
                        <a:pt x="4" y="4"/>
                      </a:lnTo>
                      <a:lnTo>
                        <a:pt x="0" y="4"/>
                      </a:lnTo>
                      <a:lnTo>
                        <a:pt x="4" y="8"/>
                      </a:lnTo>
                      <a:lnTo>
                        <a:pt x="4" y="4"/>
                      </a:lnTo>
                      <a:lnTo>
                        <a:pt x="4" y="0"/>
                      </a:lnTo>
                      <a:lnTo>
                        <a:pt x="8" y="4"/>
                      </a:lnTo>
                      <a:lnTo>
                        <a:pt x="8" y="0"/>
                      </a:lnTo>
                      <a:lnTo>
                        <a:pt x="16" y="0"/>
                      </a:lnTo>
                      <a:lnTo>
                        <a:pt x="12" y="4"/>
                      </a:lnTo>
                      <a:lnTo>
                        <a:pt x="12" y="8"/>
                      </a:lnTo>
                      <a:lnTo>
                        <a:pt x="16" y="0"/>
                      </a:lnTo>
                      <a:lnTo>
                        <a:pt x="24" y="0"/>
                      </a:lnTo>
                      <a:lnTo>
                        <a:pt x="24" y="4"/>
                      </a:lnTo>
                      <a:lnTo>
                        <a:pt x="24" y="8"/>
                      </a:lnTo>
                      <a:lnTo>
                        <a:pt x="20" y="4"/>
                      </a:lnTo>
                      <a:lnTo>
                        <a:pt x="28" y="8"/>
                      </a:lnTo>
                      <a:lnTo>
                        <a:pt x="24" y="8"/>
                      </a:lnTo>
                      <a:lnTo>
                        <a:pt x="20" y="12"/>
                      </a:lnTo>
                      <a:lnTo>
                        <a:pt x="8" y="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3" name="Freeform 652"/>
                <p:cNvSpPr>
                  <a:spLocks/>
                </p:cNvSpPr>
                <p:nvPr/>
              </p:nvSpPr>
              <p:spPr bwMode="auto">
                <a:xfrm>
                  <a:off x="646" y="3806"/>
                  <a:ext cx="44" cy="36"/>
                </a:xfrm>
                <a:custGeom>
                  <a:avLst/>
                  <a:gdLst/>
                  <a:ahLst/>
                  <a:cxnLst>
                    <a:cxn ang="0">
                      <a:pos x="24" y="28"/>
                    </a:cxn>
                    <a:cxn ang="0">
                      <a:pos x="20" y="32"/>
                    </a:cxn>
                    <a:cxn ang="0">
                      <a:pos x="20" y="32"/>
                    </a:cxn>
                    <a:cxn ang="0">
                      <a:pos x="12" y="36"/>
                    </a:cxn>
                    <a:cxn ang="0">
                      <a:pos x="16" y="28"/>
                    </a:cxn>
                    <a:cxn ang="0">
                      <a:pos x="16" y="24"/>
                    </a:cxn>
                    <a:cxn ang="0">
                      <a:pos x="12" y="28"/>
                    </a:cxn>
                    <a:cxn ang="0">
                      <a:pos x="8" y="24"/>
                    </a:cxn>
                    <a:cxn ang="0">
                      <a:pos x="12" y="24"/>
                    </a:cxn>
                    <a:cxn ang="0">
                      <a:pos x="8" y="32"/>
                    </a:cxn>
                    <a:cxn ang="0">
                      <a:pos x="8" y="32"/>
                    </a:cxn>
                    <a:cxn ang="0">
                      <a:pos x="4" y="24"/>
                    </a:cxn>
                    <a:cxn ang="0">
                      <a:pos x="0" y="20"/>
                    </a:cxn>
                    <a:cxn ang="0">
                      <a:pos x="0" y="20"/>
                    </a:cxn>
                    <a:cxn ang="0">
                      <a:pos x="4" y="16"/>
                    </a:cxn>
                    <a:cxn ang="0">
                      <a:pos x="8" y="12"/>
                    </a:cxn>
                    <a:cxn ang="0">
                      <a:pos x="12" y="8"/>
                    </a:cxn>
                    <a:cxn ang="0">
                      <a:pos x="16" y="12"/>
                    </a:cxn>
                    <a:cxn ang="0">
                      <a:pos x="16" y="12"/>
                    </a:cxn>
                    <a:cxn ang="0">
                      <a:pos x="20" y="20"/>
                    </a:cxn>
                    <a:cxn ang="0">
                      <a:pos x="16" y="12"/>
                    </a:cxn>
                    <a:cxn ang="0">
                      <a:pos x="16" y="8"/>
                    </a:cxn>
                    <a:cxn ang="0">
                      <a:pos x="16" y="8"/>
                    </a:cxn>
                    <a:cxn ang="0">
                      <a:pos x="20" y="0"/>
                    </a:cxn>
                    <a:cxn ang="0">
                      <a:pos x="24" y="4"/>
                    </a:cxn>
                    <a:cxn ang="0">
                      <a:pos x="24" y="4"/>
                    </a:cxn>
                    <a:cxn ang="0">
                      <a:pos x="28" y="8"/>
                    </a:cxn>
                    <a:cxn ang="0">
                      <a:pos x="28" y="4"/>
                    </a:cxn>
                    <a:cxn ang="0">
                      <a:pos x="32" y="0"/>
                    </a:cxn>
                    <a:cxn ang="0">
                      <a:pos x="32" y="8"/>
                    </a:cxn>
                    <a:cxn ang="0">
                      <a:pos x="36" y="4"/>
                    </a:cxn>
                    <a:cxn ang="0">
                      <a:pos x="40" y="4"/>
                    </a:cxn>
                    <a:cxn ang="0">
                      <a:pos x="40" y="12"/>
                    </a:cxn>
                    <a:cxn ang="0">
                      <a:pos x="40" y="16"/>
                    </a:cxn>
                    <a:cxn ang="0">
                      <a:pos x="32" y="16"/>
                    </a:cxn>
                    <a:cxn ang="0">
                      <a:pos x="36" y="20"/>
                    </a:cxn>
                    <a:cxn ang="0">
                      <a:pos x="28" y="20"/>
                    </a:cxn>
                    <a:cxn ang="0">
                      <a:pos x="24" y="24"/>
                    </a:cxn>
                  </a:cxnLst>
                  <a:rect l="0" t="0" r="r" b="b"/>
                  <a:pathLst>
                    <a:path w="44" h="36">
                      <a:moveTo>
                        <a:pt x="24" y="24"/>
                      </a:moveTo>
                      <a:lnTo>
                        <a:pt x="24" y="28"/>
                      </a:lnTo>
                      <a:lnTo>
                        <a:pt x="20" y="28"/>
                      </a:lnTo>
                      <a:lnTo>
                        <a:pt x="20" y="32"/>
                      </a:lnTo>
                      <a:lnTo>
                        <a:pt x="20" y="28"/>
                      </a:lnTo>
                      <a:lnTo>
                        <a:pt x="20" y="32"/>
                      </a:lnTo>
                      <a:lnTo>
                        <a:pt x="16" y="36"/>
                      </a:lnTo>
                      <a:lnTo>
                        <a:pt x="12" y="36"/>
                      </a:lnTo>
                      <a:lnTo>
                        <a:pt x="20" y="28"/>
                      </a:lnTo>
                      <a:lnTo>
                        <a:pt x="16" y="28"/>
                      </a:lnTo>
                      <a:lnTo>
                        <a:pt x="20" y="24"/>
                      </a:lnTo>
                      <a:lnTo>
                        <a:pt x="16" y="24"/>
                      </a:lnTo>
                      <a:lnTo>
                        <a:pt x="12" y="32"/>
                      </a:lnTo>
                      <a:lnTo>
                        <a:pt x="12" y="28"/>
                      </a:lnTo>
                      <a:lnTo>
                        <a:pt x="16" y="24"/>
                      </a:lnTo>
                      <a:lnTo>
                        <a:pt x="8" y="24"/>
                      </a:lnTo>
                      <a:lnTo>
                        <a:pt x="8" y="28"/>
                      </a:lnTo>
                      <a:lnTo>
                        <a:pt x="12" y="24"/>
                      </a:lnTo>
                      <a:lnTo>
                        <a:pt x="12" y="32"/>
                      </a:lnTo>
                      <a:lnTo>
                        <a:pt x="8" y="32"/>
                      </a:lnTo>
                      <a:lnTo>
                        <a:pt x="12" y="32"/>
                      </a:lnTo>
                      <a:lnTo>
                        <a:pt x="8" y="32"/>
                      </a:lnTo>
                      <a:lnTo>
                        <a:pt x="4" y="28"/>
                      </a:lnTo>
                      <a:lnTo>
                        <a:pt x="4" y="24"/>
                      </a:lnTo>
                      <a:lnTo>
                        <a:pt x="4" y="20"/>
                      </a:lnTo>
                      <a:lnTo>
                        <a:pt x="0" y="20"/>
                      </a:lnTo>
                      <a:lnTo>
                        <a:pt x="4" y="20"/>
                      </a:lnTo>
                      <a:lnTo>
                        <a:pt x="0" y="20"/>
                      </a:lnTo>
                      <a:lnTo>
                        <a:pt x="4" y="20"/>
                      </a:lnTo>
                      <a:lnTo>
                        <a:pt x="4" y="16"/>
                      </a:lnTo>
                      <a:lnTo>
                        <a:pt x="4" y="12"/>
                      </a:lnTo>
                      <a:lnTo>
                        <a:pt x="8" y="12"/>
                      </a:lnTo>
                      <a:lnTo>
                        <a:pt x="8" y="8"/>
                      </a:lnTo>
                      <a:lnTo>
                        <a:pt x="12" y="8"/>
                      </a:lnTo>
                      <a:lnTo>
                        <a:pt x="16" y="8"/>
                      </a:lnTo>
                      <a:lnTo>
                        <a:pt x="16" y="12"/>
                      </a:lnTo>
                      <a:lnTo>
                        <a:pt x="12" y="12"/>
                      </a:lnTo>
                      <a:lnTo>
                        <a:pt x="16" y="12"/>
                      </a:lnTo>
                      <a:lnTo>
                        <a:pt x="16" y="16"/>
                      </a:lnTo>
                      <a:lnTo>
                        <a:pt x="20" y="20"/>
                      </a:lnTo>
                      <a:lnTo>
                        <a:pt x="16" y="16"/>
                      </a:lnTo>
                      <a:lnTo>
                        <a:pt x="16" y="12"/>
                      </a:lnTo>
                      <a:lnTo>
                        <a:pt x="20" y="12"/>
                      </a:lnTo>
                      <a:lnTo>
                        <a:pt x="16" y="8"/>
                      </a:lnTo>
                      <a:lnTo>
                        <a:pt x="20" y="12"/>
                      </a:lnTo>
                      <a:lnTo>
                        <a:pt x="16" y="8"/>
                      </a:lnTo>
                      <a:lnTo>
                        <a:pt x="16" y="4"/>
                      </a:lnTo>
                      <a:lnTo>
                        <a:pt x="20" y="0"/>
                      </a:lnTo>
                      <a:lnTo>
                        <a:pt x="24" y="8"/>
                      </a:lnTo>
                      <a:lnTo>
                        <a:pt x="24" y="4"/>
                      </a:lnTo>
                      <a:lnTo>
                        <a:pt x="24" y="8"/>
                      </a:lnTo>
                      <a:lnTo>
                        <a:pt x="24" y="4"/>
                      </a:lnTo>
                      <a:lnTo>
                        <a:pt x="28" y="4"/>
                      </a:lnTo>
                      <a:lnTo>
                        <a:pt x="28" y="8"/>
                      </a:lnTo>
                      <a:lnTo>
                        <a:pt x="28" y="0"/>
                      </a:lnTo>
                      <a:lnTo>
                        <a:pt x="28" y="4"/>
                      </a:lnTo>
                      <a:lnTo>
                        <a:pt x="28" y="0"/>
                      </a:lnTo>
                      <a:lnTo>
                        <a:pt x="32" y="0"/>
                      </a:lnTo>
                      <a:lnTo>
                        <a:pt x="32" y="4"/>
                      </a:lnTo>
                      <a:lnTo>
                        <a:pt x="32" y="8"/>
                      </a:lnTo>
                      <a:lnTo>
                        <a:pt x="32" y="4"/>
                      </a:lnTo>
                      <a:lnTo>
                        <a:pt x="36" y="4"/>
                      </a:lnTo>
                      <a:lnTo>
                        <a:pt x="36" y="0"/>
                      </a:lnTo>
                      <a:lnTo>
                        <a:pt x="40" y="4"/>
                      </a:lnTo>
                      <a:lnTo>
                        <a:pt x="40" y="8"/>
                      </a:lnTo>
                      <a:lnTo>
                        <a:pt x="40" y="12"/>
                      </a:lnTo>
                      <a:lnTo>
                        <a:pt x="44" y="12"/>
                      </a:lnTo>
                      <a:lnTo>
                        <a:pt x="40" y="16"/>
                      </a:lnTo>
                      <a:lnTo>
                        <a:pt x="32" y="12"/>
                      </a:lnTo>
                      <a:lnTo>
                        <a:pt x="32" y="16"/>
                      </a:lnTo>
                      <a:lnTo>
                        <a:pt x="36" y="16"/>
                      </a:lnTo>
                      <a:lnTo>
                        <a:pt x="36" y="20"/>
                      </a:lnTo>
                      <a:lnTo>
                        <a:pt x="32" y="20"/>
                      </a:lnTo>
                      <a:lnTo>
                        <a:pt x="28" y="20"/>
                      </a:lnTo>
                      <a:lnTo>
                        <a:pt x="32" y="20"/>
                      </a:lnTo>
                      <a:lnTo>
                        <a:pt x="24"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4" name="Freeform 653"/>
                <p:cNvSpPr>
                  <a:spLocks/>
                </p:cNvSpPr>
                <p:nvPr/>
              </p:nvSpPr>
              <p:spPr bwMode="auto">
                <a:xfrm>
                  <a:off x="958" y="3778"/>
                  <a:ext cx="24" cy="36"/>
                </a:xfrm>
                <a:custGeom>
                  <a:avLst/>
                  <a:gdLst/>
                  <a:ahLst/>
                  <a:cxnLst>
                    <a:cxn ang="0">
                      <a:pos x="24" y="36"/>
                    </a:cxn>
                    <a:cxn ang="0">
                      <a:pos x="16" y="28"/>
                    </a:cxn>
                    <a:cxn ang="0">
                      <a:pos x="16" y="20"/>
                    </a:cxn>
                    <a:cxn ang="0">
                      <a:pos x="16" y="24"/>
                    </a:cxn>
                    <a:cxn ang="0">
                      <a:pos x="16" y="20"/>
                    </a:cxn>
                    <a:cxn ang="0">
                      <a:pos x="12" y="24"/>
                    </a:cxn>
                    <a:cxn ang="0">
                      <a:pos x="16" y="20"/>
                    </a:cxn>
                    <a:cxn ang="0">
                      <a:pos x="12" y="24"/>
                    </a:cxn>
                    <a:cxn ang="0">
                      <a:pos x="12" y="16"/>
                    </a:cxn>
                    <a:cxn ang="0">
                      <a:pos x="8" y="20"/>
                    </a:cxn>
                    <a:cxn ang="0">
                      <a:pos x="8" y="16"/>
                    </a:cxn>
                    <a:cxn ang="0">
                      <a:pos x="8" y="12"/>
                    </a:cxn>
                    <a:cxn ang="0">
                      <a:pos x="4" y="12"/>
                    </a:cxn>
                    <a:cxn ang="0">
                      <a:pos x="8" y="8"/>
                    </a:cxn>
                    <a:cxn ang="0">
                      <a:pos x="4" y="8"/>
                    </a:cxn>
                    <a:cxn ang="0">
                      <a:pos x="0" y="8"/>
                    </a:cxn>
                    <a:cxn ang="0">
                      <a:pos x="0" y="4"/>
                    </a:cxn>
                    <a:cxn ang="0">
                      <a:pos x="0" y="0"/>
                    </a:cxn>
                    <a:cxn ang="0">
                      <a:pos x="4" y="0"/>
                    </a:cxn>
                    <a:cxn ang="0">
                      <a:pos x="0" y="0"/>
                    </a:cxn>
                    <a:cxn ang="0">
                      <a:pos x="4" y="0"/>
                    </a:cxn>
                    <a:cxn ang="0">
                      <a:pos x="8" y="0"/>
                    </a:cxn>
                    <a:cxn ang="0">
                      <a:pos x="12" y="4"/>
                    </a:cxn>
                    <a:cxn ang="0">
                      <a:pos x="8" y="4"/>
                    </a:cxn>
                    <a:cxn ang="0">
                      <a:pos x="12" y="4"/>
                    </a:cxn>
                    <a:cxn ang="0">
                      <a:pos x="20" y="20"/>
                    </a:cxn>
                    <a:cxn ang="0">
                      <a:pos x="24" y="36"/>
                    </a:cxn>
                  </a:cxnLst>
                  <a:rect l="0" t="0" r="r" b="b"/>
                  <a:pathLst>
                    <a:path w="24" h="36">
                      <a:moveTo>
                        <a:pt x="24" y="36"/>
                      </a:moveTo>
                      <a:lnTo>
                        <a:pt x="16" y="28"/>
                      </a:lnTo>
                      <a:lnTo>
                        <a:pt x="16" y="20"/>
                      </a:lnTo>
                      <a:lnTo>
                        <a:pt x="16" y="24"/>
                      </a:lnTo>
                      <a:lnTo>
                        <a:pt x="16" y="20"/>
                      </a:lnTo>
                      <a:lnTo>
                        <a:pt x="12" y="24"/>
                      </a:lnTo>
                      <a:lnTo>
                        <a:pt x="16" y="20"/>
                      </a:lnTo>
                      <a:lnTo>
                        <a:pt x="12" y="24"/>
                      </a:lnTo>
                      <a:lnTo>
                        <a:pt x="12" y="16"/>
                      </a:lnTo>
                      <a:lnTo>
                        <a:pt x="8" y="20"/>
                      </a:lnTo>
                      <a:lnTo>
                        <a:pt x="8" y="16"/>
                      </a:lnTo>
                      <a:lnTo>
                        <a:pt x="8" y="12"/>
                      </a:lnTo>
                      <a:lnTo>
                        <a:pt x="4" y="12"/>
                      </a:lnTo>
                      <a:lnTo>
                        <a:pt x="8" y="8"/>
                      </a:lnTo>
                      <a:lnTo>
                        <a:pt x="4" y="8"/>
                      </a:lnTo>
                      <a:lnTo>
                        <a:pt x="0" y="8"/>
                      </a:lnTo>
                      <a:lnTo>
                        <a:pt x="0" y="4"/>
                      </a:lnTo>
                      <a:lnTo>
                        <a:pt x="0" y="0"/>
                      </a:lnTo>
                      <a:lnTo>
                        <a:pt x="4" y="0"/>
                      </a:lnTo>
                      <a:lnTo>
                        <a:pt x="0" y="0"/>
                      </a:lnTo>
                      <a:lnTo>
                        <a:pt x="4" y="0"/>
                      </a:lnTo>
                      <a:lnTo>
                        <a:pt x="8" y="0"/>
                      </a:lnTo>
                      <a:lnTo>
                        <a:pt x="12" y="4"/>
                      </a:lnTo>
                      <a:lnTo>
                        <a:pt x="8" y="4"/>
                      </a:lnTo>
                      <a:lnTo>
                        <a:pt x="12" y="4"/>
                      </a:lnTo>
                      <a:lnTo>
                        <a:pt x="20" y="20"/>
                      </a:lnTo>
                      <a:lnTo>
                        <a:pt x="24" y="3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5" name="Freeform 654"/>
                <p:cNvSpPr>
                  <a:spLocks/>
                </p:cNvSpPr>
                <p:nvPr/>
              </p:nvSpPr>
              <p:spPr bwMode="auto">
                <a:xfrm>
                  <a:off x="954" y="3786"/>
                  <a:ext cx="8" cy="8"/>
                </a:xfrm>
                <a:custGeom>
                  <a:avLst/>
                  <a:gdLst/>
                  <a:ahLst/>
                  <a:cxnLst>
                    <a:cxn ang="0">
                      <a:pos x="4" y="0"/>
                    </a:cxn>
                    <a:cxn ang="0">
                      <a:pos x="8" y="4"/>
                    </a:cxn>
                    <a:cxn ang="0">
                      <a:pos x="4" y="8"/>
                    </a:cxn>
                    <a:cxn ang="0">
                      <a:pos x="4" y="4"/>
                    </a:cxn>
                    <a:cxn ang="0">
                      <a:pos x="0" y="4"/>
                    </a:cxn>
                    <a:cxn ang="0">
                      <a:pos x="0" y="0"/>
                    </a:cxn>
                    <a:cxn ang="0">
                      <a:pos x="4" y="0"/>
                    </a:cxn>
                  </a:cxnLst>
                  <a:rect l="0" t="0" r="r" b="b"/>
                  <a:pathLst>
                    <a:path w="8" h="8">
                      <a:moveTo>
                        <a:pt x="4" y="0"/>
                      </a:moveTo>
                      <a:lnTo>
                        <a:pt x="8" y="4"/>
                      </a:lnTo>
                      <a:lnTo>
                        <a:pt x="4" y="8"/>
                      </a:lnTo>
                      <a:lnTo>
                        <a:pt x="4" y="4"/>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6" name="Freeform 655"/>
                <p:cNvSpPr>
                  <a:spLocks/>
                </p:cNvSpPr>
                <p:nvPr/>
              </p:nvSpPr>
              <p:spPr bwMode="auto">
                <a:xfrm>
                  <a:off x="986" y="3782"/>
                  <a:ext cx="20" cy="16"/>
                </a:xfrm>
                <a:custGeom>
                  <a:avLst/>
                  <a:gdLst/>
                  <a:ahLst/>
                  <a:cxnLst>
                    <a:cxn ang="0">
                      <a:pos x="16" y="0"/>
                    </a:cxn>
                    <a:cxn ang="0">
                      <a:pos x="16" y="4"/>
                    </a:cxn>
                    <a:cxn ang="0">
                      <a:pos x="20" y="8"/>
                    </a:cxn>
                    <a:cxn ang="0">
                      <a:pos x="20" y="12"/>
                    </a:cxn>
                    <a:cxn ang="0">
                      <a:pos x="12" y="4"/>
                    </a:cxn>
                    <a:cxn ang="0">
                      <a:pos x="12" y="8"/>
                    </a:cxn>
                    <a:cxn ang="0">
                      <a:pos x="16" y="8"/>
                    </a:cxn>
                    <a:cxn ang="0">
                      <a:pos x="16" y="12"/>
                    </a:cxn>
                    <a:cxn ang="0">
                      <a:pos x="20" y="12"/>
                    </a:cxn>
                    <a:cxn ang="0">
                      <a:pos x="16" y="16"/>
                    </a:cxn>
                    <a:cxn ang="0">
                      <a:pos x="12" y="16"/>
                    </a:cxn>
                    <a:cxn ang="0">
                      <a:pos x="8" y="16"/>
                    </a:cxn>
                    <a:cxn ang="0">
                      <a:pos x="8" y="12"/>
                    </a:cxn>
                    <a:cxn ang="0">
                      <a:pos x="8" y="8"/>
                    </a:cxn>
                    <a:cxn ang="0">
                      <a:pos x="4" y="8"/>
                    </a:cxn>
                    <a:cxn ang="0">
                      <a:pos x="4" y="4"/>
                    </a:cxn>
                    <a:cxn ang="0">
                      <a:pos x="0" y="4"/>
                    </a:cxn>
                    <a:cxn ang="0">
                      <a:pos x="0" y="0"/>
                    </a:cxn>
                    <a:cxn ang="0">
                      <a:pos x="12" y="0"/>
                    </a:cxn>
                    <a:cxn ang="0">
                      <a:pos x="12" y="4"/>
                    </a:cxn>
                    <a:cxn ang="0">
                      <a:pos x="12" y="0"/>
                    </a:cxn>
                    <a:cxn ang="0">
                      <a:pos x="16" y="0"/>
                    </a:cxn>
                  </a:cxnLst>
                  <a:rect l="0" t="0" r="r" b="b"/>
                  <a:pathLst>
                    <a:path w="20" h="16">
                      <a:moveTo>
                        <a:pt x="16" y="0"/>
                      </a:moveTo>
                      <a:lnTo>
                        <a:pt x="16" y="4"/>
                      </a:lnTo>
                      <a:lnTo>
                        <a:pt x="20" y="8"/>
                      </a:lnTo>
                      <a:lnTo>
                        <a:pt x="20" y="12"/>
                      </a:lnTo>
                      <a:lnTo>
                        <a:pt x="12" y="4"/>
                      </a:lnTo>
                      <a:lnTo>
                        <a:pt x="12" y="8"/>
                      </a:lnTo>
                      <a:lnTo>
                        <a:pt x="16" y="8"/>
                      </a:lnTo>
                      <a:lnTo>
                        <a:pt x="16" y="12"/>
                      </a:lnTo>
                      <a:lnTo>
                        <a:pt x="20" y="12"/>
                      </a:lnTo>
                      <a:lnTo>
                        <a:pt x="16" y="16"/>
                      </a:lnTo>
                      <a:lnTo>
                        <a:pt x="12" y="16"/>
                      </a:lnTo>
                      <a:lnTo>
                        <a:pt x="8" y="16"/>
                      </a:lnTo>
                      <a:lnTo>
                        <a:pt x="8" y="12"/>
                      </a:lnTo>
                      <a:lnTo>
                        <a:pt x="8" y="8"/>
                      </a:lnTo>
                      <a:lnTo>
                        <a:pt x="4" y="8"/>
                      </a:lnTo>
                      <a:lnTo>
                        <a:pt x="4" y="4"/>
                      </a:lnTo>
                      <a:lnTo>
                        <a:pt x="0" y="4"/>
                      </a:lnTo>
                      <a:lnTo>
                        <a:pt x="0" y="0"/>
                      </a:lnTo>
                      <a:lnTo>
                        <a:pt x="12" y="0"/>
                      </a:lnTo>
                      <a:lnTo>
                        <a:pt x="12" y="4"/>
                      </a:lnTo>
                      <a:lnTo>
                        <a:pt x="12" y="0"/>
                      </a:lnTo>
                      <a:lnTo>
                        <a:pt x="16"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7" name="Freeform 656"/>
                <p:cNvSpPr>
                  <a:spLocks/>
                </p:cNvSpPr>
                <p:nvPr/>
              </p:nvSpPr>
              <p:spPr bwMode="auto">
                <a:xfrm>
                  <a:off x="982" y="3790"/>
                  <a:ext cx="12" cy="24"/>
                </a:xfrm>
                <a:custGeom>
                  <a:avLst/>
                  <a:gdLst/>
                  <a:ahLst/>
                  <a:cxnLst>
                    <a:cxn ang="0">
                      <a:pos x="12" y="24"/>
                    </a:cxn>
                    <a:cxn ang="0">
                      <a:pos x="12" y="20"/>
                    </a:cxn>
                    <a:cxn ang="0">
                      <a:pos x="8" y="16"/>
                    </a:cxn>
                    <a:cxn ang="0">
                      <a:pos x="8" y="20"/>
                    </a:cxn>
                    <a:cxn ang="0">
                      <a:pos x="12" y="24"/>
                    </a:cxn>
                    <a:cxn ang="0">
                      <a:pos x="8" y="24"/>
                    </a:cxn>
                    <a:cxn ang="0">
                      <a:pos x="8" y="20"/>
                    </a:cxn>
                    <a:cxn ang="0">
                      <a:pos x="8" y="16"/>
                    </a:cxn>
                    <a:cxn ang="0">
                      <a:pos x="4" y="16"/>
                    </a:cxn>
                    <a:cxn ang="0">
                      <a:pos x="4" y="12"/>
                    </a:cxn>
                    <a:cxn ang="0">
                      <a:pos x="8" y="16"/>
                    </a:cxn>
                    <a:cxn ang="0">
                      <a:pos x="8" y="12"/>
                    </a:cxn>
                    <a:cxn ang="0">
                      <a:pos x="8" y="16"/>
                    </a:cxn>
                    <a:cxn ang="0">
                      <a:pos x="8" y="12"/>
                    </a:cxn>
                    <a:cxn ang="0">
                      <a:pos x="8" y="8"/>
                    </a:cxn>
                    <a:cxn ang="0">
                      <a:pos x="8" y="12"/>
                    </a:cxn>
                    <a:cxn ang="0">
                      <a:pos x="4" y="8"/>
                    </a:cxn>
                    <a:cxn ang="0">
                      <a:pos x="4" y="4"/>
                    </a:cxn>
                    <a:cxn ang="0">
                      <a:pos x="0" y="8"/>
                    </a:cxn>
                    <a:cxn ang="0">
                      <a:pos x="0" y="4"/>
                    </a:cxn>
                    <a:cxn ang="0">
                      <a:pos x="0" y="0"/>
                    </a:cxn>
                    <a:cxn ang="0">
                      <a:pos x="0" y="4"/>
                    </a:cxn>
                    <a:cxn ang="0">
                      <a:pos x="0" y="0"/>
                    </a:cxn>
                    <a:cxn ang="0">
                      <a:pos x="4" y="0"/>
                    </a:cxn>
                    <a:cxn ang="0">
                      <a:pos x="0" y="0"/>
                    </a:cxn>
                    <a:cxn ang="0">
                      <a:pos x="4" y="0"/>
                    </a:cxn>
                    <a:cxn ang="0">
                      <a:pos x="8" y="0"/>
                    </a:cxn>
                    <a:cxn ang="0">
                      <a:pos x="8" y="4"/>
                    </a:cxn>
                    <a:cxn ang="0">
                      <a:pos x="8" y="0"/>
                    </a:cxn>
                    <a:cxn ang="0">
                      <a:pos x="12" y="0"/>
                    </a:cxn>
                    <a:cxn ang="0">
                      <a:pos x="12" y="4"/>
                    </a:cxn>
                    <a:cxn ang="0">
                      <a:pos x="12" y="8"/>
                    </a:cxn>
                    <a:cxn ang="0">
                      <a:pos x="8" y="8"/>
                    </a:cxn>
                    <a:cxn ang="0">
                      <a:pos x="12" y="12"/>
                    </a:cxn>
                    <a:cxn ang="0">
                      <a:pos x="12" y="16"/>
                    </a:cxn>
                    <a:cxn ang="0">
                      <a:pos x="8" y="16"/>
                    </a:cxn>
                    <a:cxn ang="0">
                      <a:pos x="12" y="16"/>
                    </a:cxn>
                    <a:cxn ang="0">
                      <a:pos x="12" y="20"/>
                    </a:cxn>
                    <a:cxn ang="0">
                      <a:pos x="12" y="24"/>
                    </a:cxn>
                  </a:cxnLst>
                  <a:rect l="0" t="0" r="r" b="b"/>
                  <a:pathLst>
                    <a:path w="12" h="24">
                      <a:moveTo>
                        <a:pt x="12" y="24"/>
                      </a:moveTo>
                      <a:lnTo>
                        <a:pt x="12" y="20"/>
                      </a:lnTo>
                      <a:lnTo>
                        <a:pt x="8" y="16"/>
                      </a:lnTo>
                      <a:lnTo>
                        <a:pt x="8" y="20"/>
                      </a:lnTo>
                      <a:lnTo>
                        <a:pt x="12" y="24"/>
                      </a:lnTo>
                      <a:lnTo>
                        <a:pt x="8" y="24"/>
                      </a:lnTo>
                      <a:lnTo>
                        <a:pt x="8" y="20"/>
                      </a:lnTo>
                      <a:lnTo>
                        <a:pt x="8" y="16"/>
                      </a:lnTo>
                      <a:lnTo>
                        <a:pt x="4" y="16"/>
                      </a:lnTo>
                      <a:lnTo>
                        <a:pt x="4" y="12"/>
                      </a:lnTo>
                      <a:lnTo>
                        <a:pt x="8" y="16"/>
                      </a:lnTo>
                      <a:lnTo>
                        <a:pt x="8" y="12"/>
                      </a:lnTo>
                      <a:lnTo>
                        <a:pt x="8" y="16"/>
                      </a:lnTo>
                      <a:lnTo>
                        <a:pt x="8" y="12"/>
                      </a:lnTo>
                      <a:lnTo>
                        <a:pt x="8" y="8"/>
                      </a:lnTo>
                      <a:lnTo>
                        <a:pt x="8" y="12"/>
                      </a:lnTo>
                      <a:lnTo>
                        <a:pt x="4" y="8"/>
                      </a:lnTo>
                      <a:lnTo>
                        <a:pt x="4" y="4"/>
                      </a:lnTo>
                      <a:lnTo>
                        <a:pt x="0" y="8"/>
                      </a:lnTo>
                      <a:lnTo>
                        <a:pt x="0" y="4"/>
                      </a:lnTo>
                      <a:lnTo>
                        <a:pt x="0" y="0"/>
                      </a:lnTo>
                      <a:lnTo>
                        <a:pt x="0" y="4"/>
                      </a:lnTo>
                      <a:lnTo>
                        <a:pt x="0" y="0"/>
                      </a:lnTo>
                      <a:lnTo>
                        <a:pt x="4" y="0"/>
                      </a:lnTo>
                      <a:lnTo>
                        <a:pt x="0" y="0"/>
                      </a:lnTo>
                      <a:lnTo>
                        <a:pt x="4" y="0"/>
                      </a:lnTo>
                      <a:lnTo>
                        <a:pt x="8" y="0"/>
                      </a:lnTo>
                      <a:lnTo>
                        <a:pt x="8" y="4"/>
                      </a:lnTo>
                      <a:lnTo>
                        <a:pt x="8" y="0"/>
                      </a:lnTo>
                      <a:lnTo>
                        <a:pt x="12" y="0"/>
                      </a:lnTo>
                      <a:lnTo>
                        <a:pt x="12" y="4"/>
                      </a:lnTo>
                      <a:lnTo>
                        <a:pt x="12" y="8"/>
                      </a:lnTo>
                      <a:lnTo>
                        <a:pt x="8" y="8"/>
                      </a:lnTo>
                      <a:lnTo>
                        <a:pt x="12" y="12"/>
                      </a:lnTo>
                      <a:lnTo>
                        <a:pt x="12" y="16"/>
                      </a:lnTo>
                      <a:lnTo>
                        <a:pt x="8" y="16"/>
                      </a:lnTo>
                      <a:lnTo>
                        <a:pt x="12" y="16"/>
                      </a:lnTo>
                      <a:lnTo>
                        <a:pt x="12" y="20"/>
                      </a:lnTo>
                      <a:lnTo>
                        <a:pt x="12"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8" name="Freeform 657"/>
                <p:cNvSpPr>
                  <a:spLocks/>
                </p:cNvSpPr>
                <p:nvPr/>
              </p:nvSpPr>
              <p:spPr bwMode="auto">
                <a:xfrm>
                  <a:off x="1002" y="3786"/>
                  <a:ext cx="12" cy="8"/>
                </a:xfrm>
                <a:custGeom>
                  <a:avLst/>
                  <a:gdLst/>
                  <a:ahLst/>
                  <a:cxnLst>
                    <a:cxn ang="0">
                      <a:pos x="4" y="0"/>
                    </a:cxn>
                    <a:cxn ang="0">
                      <a:pos x="12" y="4"/>
                    </a:cxn>
                    <a:cxn ang="0">
                      <a:pos x="8" y="8"/>
                    </a:cxn>
                    <a:cxn ang="0">
                      <a:pos x="4" y="8"/>
                    </a:cxn>
                    <a:cxn ang="0">
                      <a:pos x="4" y="4"/>
                    </a:cxn>
                    <a:cxn ang="0">
                      <a:pos x="0" y="0"/>
                    </a:cxn>
                    <a:cxn ang="0">
                      <a:pos x="4" y="0"/>
                    </a:cxn>
                  </a:cxnLst>
                  <a:rect l="0" t="0" r="r" b="b"/>
                  <a:pathLst>
                    <a:path w="12" h="8">
                      <a:moveTo>
                        <a:pt x="4" y="0"/>
                      </a:moveTo>
                      <a:lnTo>
                        <a:pt x="12" y="4"/>
                      </a:lnTo>
                      <a:lnTo>
                        <a:pt x="8" y="8"/>
                      </a:lnTo>
                      <a:lnTo>
                        <a:pt x="4" y="8"/>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09" name="Freeform 658"/>
                <p:cNvSpPr>
                  <a:spLocks/>
                </p:cNvSpPr>
                <p:nvPr/>
              </p:nvSpPr>
              <p:spPr bwMode="auto">
                <a:xfrm>
                  <a:off x="1018" y="3794"/>
                  <a:ext cx="8" cy="8"/>
                </a:xfrm>
                <a:custGeom>
                  <a:avLst/>
                  <a:gdLst/>
                  <a:ahLst/>
                  <a:cxnLst>
                    <a:cxn ang="0">
                      <a:pos x="0" y="0"/>
                    </a:cxn>
                    <a:cxn ang="0">
                      <a:pos x="4" y="0"/>
                    </a:cxn>
                    <a:cxn ang="0">
                      <a:pos x="8" y="4"/>
                    </a:cxn>
                    <a:cxn ang="0">
                      <a:pos x="8" y="8"/>
                    </a:cxn>
                    <a:cxn ang="0">
                      <a:pos x="0" y="4"/>
                    </a:cxn>
                    <a:cxn ang="0">
                      <a:pos x="0" y="0"/>
                    </a:cxn>
                  </a:cxnLst>
                  <a:rect l="0" t="0" r="r" b="b"/>
                  <a:pathLst>
                    <a:path w="8" h="8">
                      <a:moveTo>
                        <a:pt x="0" y="0"/>
                      </a:moveTo>
                      <a:lnTo>
                        <a:pt x="4" y="0"/>
                      </a:lnTo>
                      <a:lnTo>
                        <a:pt x="8" y="4"/>
                      </a:lnTo>
                      <a:lnTo>
                        <a:pt x="8"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0" name="Freeform 659"/>
                <p:cNvSpPr>
                  <a:spLocks/>
                </p:cNvSpPr>
                <p:nvPr/>
              </p:nvSpPr>
              <p:spPr bwMode="auto">
                <a:xfrm>
                  <a:off x="1006" y="3794"/>
                  <a:ext cx="8" cy="8"/>
                </a:xfrm>
                <a:custGeom>
                  <a:avLst/>
                  <a:gdLst/>
                  <a:ahLst/>
                  <a:cxnLst>
                    <a:cxn ang="0">
                      <a:pos x="4" y="0"/>
                    </a:cxn>
                    <a:cxn ang="0">
                      <a:pos x="8" y="0"/>
                    </a:cxn>
                    <a:cxn ang="0">
                      <a:pos x="8" y="8"/>
                    </a:cxn>
                    <a:cxn ang="0">
                      <a:pos x="4" y="8"/>
                    </a:cxn>
                    <a:cxn ang="0">
                      <a:pos x="0" y="4"/>
                    </a:cxn>
                    <a:cxn ang="0">
                      <a:pos x="4" y="0"/>
                    </a:cxn>
                  </a:cxnLst>
                  <a:rect l="0" t="0" r="r" b="b"/>
                  <a:pathLst>
                    <a:path w="8" h="8">
                      <a:moveTo>
                        <a:pt x="4" y="0"/>
                      </a:moveTo>
                      <a:lnTo>
                        <a:pt x="8" y="0"/>
                      </a:lnTo>
                      <a:lnTo>
                        <a:pt x="8" y="8"/>
                      </a:lnTo>
                      <a:lnTo>
                        <a:pt x="4" y="8"/>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1" name="Freeform 660"/>
                <p:cNvSpPr>
                  <a:spLocks/>
                </p:cNvSpPr>
                <p:nvPr/>
              </p:nvSpPr>
              <p:spPr bwMode="auto">
                <a:xfrm>
                  <a:off x="998" y="3802"/>
                  <a:ext cx="40" cy="40"/>
                </a:xfrm>
                <a:custGeom>
                  <a:avLst/>
                  <a:gdLst/>
                  <a:ahLst/>
                  <a:cxnLst>
                    <a:cxn ang="0">
                      <a:pos x="32" y="20"/>
                    </a:cxn>
                    <a:cxn ang="0">
                      <a:pos x="32" y="20"/>
                    </a:cxn>
                    <a:cxn ang="0">
                      <a:pos x="32" y="24"/>
                    </a:cxn>
                    <a:cxn ang="0">
                      <a:pos x="36" y="24"/>
                    </a:cxn>
                    <a:cxn ang="0">
                      <a:pos x="36" y="32"/>
                    </a:cxn>
                    <a:cxn ang="0">
                      <a:pos x="40" y="32"/>
                    </a:cxn>
                    <a:cxn ang="0">
                      <a:pos x="40" y="40"/>
                    </a:cxn>
                    <a:cxn ang="0">
                      <a:pos x="36" y="36"/>
                    </a:cxn>
                    <a:cxn ang="0">
                      <a:pos x="36" y="36"/>
                    </a:cxn>
                    <a:cxn ang="0">
                      <a:pos x="32" y="32"/>
                    </a:cxn>
                    <a:cxn ang="0">
                      <a:pos x="32" y="32"/>
                    </a:cxn>
                    <a:cxn ang="0">
                      <a:pos x="28" y="36"/>
                    </a:cxn>
                    <a:cxn ang="0">
                      <a:pos x="32" y="32"/>
                    </a:cxn>
                    <a:cxn ang="0">
                      <a:pos x="28" y="28"/>
                    </a:cxn>
                    <a:cxn ang="0">
                      <a:pos x="28" y="28"/>
                    </a:cxn>
                    <a:cxn ang="0">
                      <a:pos x="24" y="28"/>
                    </a:cxn>
                    <a:cxn ang="0">
                      <a:pos x="20" y="28"/>
                    </a:cxn>
                    <a:cxn ang="0">
                      <a:pos x="20" y="24"/>
                    </a:cxn>
                    <a:cxn ang="0">
                      <a:pos x="20" y="24"/>
                    </a:cxn>
                    <a:cxn ang="0">
                      <a:pos x="16" y="20"/>
                    </a:cxn>
                    <a:cxn ang="0">
                      <a:pos x="12" y="20"/>
                    </a:cxn>
                    <a:cxn ang="0">
                      <a:pos x="12" y="16"/>
                    </a:cxn>
                    <a:cxn ang="0">
                      <a:pos x="8" y="12"/>
                    </a:cxn>
                    <a:cxn ang="0">
                      <a:pos x="0" y="4"/>
                    </a:cxn>
                    <a:cxn ang="0">
                      <a:pos x="4" y="0"/>
                    </a:cxn>
                    <a:cxn ang="0">
                      <a:pos x="12" y="4"/>
                    </a:cxn>
                    <a:cxn ang="0">
                      <a:pos x="12" y="8"/>
                    </a:cxn>
                    <a:cxn ang="0">
                      <a:pos x="24" y="12"/>
                    </a:cxn>
                    <a:cxn ang="0">
                      <a:pos x="24" y="12"/>
                    </a:cxn>
                    <a:cxn ang="0">
                      <a:pos x="32" y="16"/>
                    </a:cxn>
                    <a:cxn ang="0">
                      <a:pos x="24" y="16"/>
                    </a:cxn>
                    <a:cxn ang="0">
                      <a:pos x="28" y="20"/>
                    </a:cxn>
                  </a:cxnLst>
                  <a:rect l="0" t="0" r="r" b="b"/>
                  <a:pathLst>
                    <a:path w="40" h="40">
                      <a:moveTo>
                        <a:pt x="28" y="20"/>
                      </a:moveTo>
                      <a:lnTo>
                        <a:pt x="32" y="20"/>
                      </a:lnTo>
                      <a:lnTo>
                        <a:pt x="28" y="24"/>
                      </a:lnTo>
                      <a:lnTo>
                        <a:pt x="32" y="20"/>
                      </a:lnTo>
                      <a:lnTo>
                        <a:pt x="36" y="24"/>
                      </a:lnTo>
                      <a:lnTo>
                        <a:pt x="32" y="24"/>
                      </a:lnTo>
                      <a:lnTo>
                        <a:pt x="32" y="28"/>
                      </a:lnTo>
                      <a:lnTo>
                        <a:pt x="36" y="24"/>
                      </a:lnTo>
                      <a:lnTo>
                        <a:pt x="36" y="28"/>
                      </a:lnTo>
                      <a:lnTo>
                        <a:pt x="36" y="32"/>
                      </a:lnTo>
                      <a:lnTo>
                        <a:pt x="40" y="28"/>
                      </a:lnTo>
                      <a:lnTo>
                        <a:pt x="40" y="32"/>
                      </a:lnTo>
                      <a:lnTo>
                        <a:pt x="40" y="36"/>
                      </a:lnTo>
                      <a:lnTo>
                        <a:pt x="40" y="40"/>
                      </a:lnTo>
                      <a:lnTo>
                        <a:pt x="36" y="40"/>
                      </a:lnTo>
                      <a:lnTo>
                        <a:pt x="36" y="36"/>
                      </a:lnTo>
                      <a:lnTo>
                        <a:pt x="36" y="40"/>
                      </a:lnTo>
                      <a:lnTo>
                        <a:pt x="36" y="36"/>
                      </a:lnTo>
                      <a:lnTo>
                        <a:pt x="32" y="36"/>
                      </a:lnTo>
                      <a:lnTo>
                        <a:pt x="32" y="32"/>
                      </a:lnTo>
                      <a:lnTo>
                        <a:pt x="32" y="36"/>
                      </a:lnTo>
                      <a:lnTo>
                        <a:pt x="32" y="32"/>
                      </a:lnTo>
                      <a:lnTo>
                        <a:pt x="32" y="36"/>
                      </a:lnTo>
                      <a:lnTo>
                        <a:pt x="28" y="36"/>
                      </a:lnTo>
                      <a:lnTo>
                        <a:pt x="28" y="32"/>
                      </a:lnTo>
                      <a:lnTo>
                        <a:pt x="32" y="32"/>
                      </a:lnTo>
                      <a:lnTo>
                        <a:pt x="28" y="32"/>
                      </a:lnTo>
                      <a:lnTo>
                        <a:pt x="28" y="28"/>
                      </a:lnTo>
                      <a:lnTo>
                        <a:pt x="24" y="28"/>
                      </a:lnTo>
                      <a:lnTo>
                        <a:pt x="28" y="28"/>
                      </a:lnTo>
                      <a:lnTo>
                        <a:pt x="28" y="32"/>
                      </a:lnTo>
                      <a:lnTo>
                        <a:pt x="24" y="28"/>
                      </a:lnTo>
                      <a:lnTo>
                        <a:pt x="20" y="32"/>
                      </a:lnTo>
                      <a:lnTo>
                        <a:pt x="20" y="28"/>
                      </a:lnTo>
                      <a:lnTo>
                        <a:pt x="16" y="28"/>
                      </a:lnTo>
                      <a:lnTo>
                        <a:pt x="20" y="24"/>
                      </a:lnTo>
                      <a:lnTo>
                        <a:pt x="16" y="24"/>
                      </a:lnTo>
                      <a:lnTo>
                        <a:pt x="20" y="24"/>
                      </a:lnTo>
                      <a:lnTo>
                        <a:pt x="16" y="24"/>
                      </a:lnTo>
                      <a:lnTo>
                        <a:pt x="16" y="20"/>
                      </a:lnTo>
                      <a:lnTo>
                        <a:pt x="16" y="16"/>
                      </a:lnTo>
                      <a:lnTo>
                        <a:pt x="12" y="20"/>
                      </a:lnTo>
                      <a:lnTo>
                        <a:pt x="8" y="16"/>
                      </a:lnTo>
                      <a:lnTo>
                        <a:pt x="12" y="16"/>
                      </a:lnTo>
                      <a:lnTo>
                        <a:pt x="12" y="12"/>
                      </a:lnTo>
                      <a:lnTo>
                        <a:pt x="8" y="12"/>
                      </a:lnTo>
                      <a:lnTo>
                        <a:pt x="8" y="4"/>
                      </a:lnTo>
                      <a:lnTo>
                        <a:pt x="0" y="4"/>
                      </a:lnTo>
                      <a:lnTo>
                        <a:pt x="0" y="0"/>
                      </a:lnTo>
                      <a:lnTo>
                        <a:pt x="4" y="0"/>
                      </a:lnTo>
                      <a:lnTo>
                        <a:pt x="8" y="0"/>
                      </a:lnTo>
                      <a:lnTo>
                        <a:pt x="12" y="4"/>
                      </a:lnTo>
                      <a:lnTo>
                        <a:pt x="8" y="4"/>
                      </a:lnTo>
                      <a:lnTo>
                        <a:pt x="12" y="8"/>
                      </a:lnTo>
                      <a:lnTo>
                        <a:pt x="16" y="8"/>
                      </a:lnTo>
                      <a:lnTo>
                        <a:pt x="24" y="12"/>
                      </a:lnTo>
                      <a:lnTo>
                        <a:pt x="24" y="16"/>
                      </a:lnTo>
                      <a:lnTo>
                        <a:pt x="24" y="12"/>
                      </a:lnTo>
                      <a:lnTo>
                        <a:pt x="28" y="16"/>
                      </a:lnTo>
                      <a:lnTo>
                        <a:pt x="32" y="16"/>
                      </a:lnTo>
                      <a:lnTo>
                        <a:pt x="32" y="20"/>
                      </a:lnTo>
                      <a:lnTo>
                        <a:pt x="24" y="16"/>
                      </a:lnTo>
                      <a:lnTo>
                        <a:pt x="24" y="20"/>
                      </a:lnTo>
                      <a:lnTo>
                        <a:pt x="2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2" name="Freeform 661"/>
                <p:cNvSpPr>
                  <a:spLocks/>
                </p:cNvSpPr>
                <p:nvPr/>
              </p:nvSpPr>
              <p:spPr bwMode="auto">
                <a:xfrm>
                  <a:off x="1014" y="3798"/>
                  <a:ext cx="12" cy="12"/>
                </a:xfrm>
                <a:custGeom>
                  <a:avLst/>
                  <a:gdLst/>
                  <a:ahLst/>
                  <a:cxnLst>
                    <a:cxn ang="0">
                      <a:pos x="4" y="0"/>
                    </a:cxn>
                    <a:cxn ang="0">
                      <a:pos x="4" y="4"/>
                    </a:cxn>
                    <a:cxn ang="0">
                      <a:pos x="4" y="0"/>
                    </a:cxn>
                    <a:cxn ang="0">
                      <a:pos x="12" y="4"/>
                    </a:cxn>
                    <a:cxn ang="0">
                      <a:pos x="8" y="4"/>
                    </a:cxn>
                    <a:cxn ang="0">
                      <a:pos x="12" y="8"/>
                    </a:cxn>
                    <a:cxn ang="0">
                      <a:pos x="8" y="12"/>
                    </a:cxn>
                    <a:cxn ang="0">
                      <a:pos x="8" y="8"/>
                    </a:cxn>
                    <a:cxn ang="0">
                      <a:pos x="4" y="8"/>
                    </a:cxn>
                    <a:cxn ang="0">
                      <a:pos x="0" y="8"/>
                    </a:cxn>
                    <a:cxn ang="0">
                      <a:pos x="0" y="4"/>
                    </a:cxn>
                    <a:cxn ang="0">
                      <a:pos x="0" y="0"/>
                    </a:cxn>
                    <a:cxn ang="0">
                      <a:pos x="4" y="0"/>
                    </a:cxn>
                  </a:cxnLst>
                  <a:rect l="0" t="0" r="r" b="b"/>
                  <a:pathLst>
                    <a:path w="12" h="12">
                      <a:moveTo>
                        <a:pt x="4" y="0"/>
                      </a:moveTo>
                      <a:lnTo>
                        <a:pt x="4" y="4"/>
                      </a:lnTo>
                      <a:lnTo>
                        <a:pt x="4" y="0"/>
                      </a:lnTo>
                      <a:lnTo>
                        <a:pt x="12" y="4"/>
                      </a:lnTo>
                      <a:lnTo>
                        <a:pt x="8" y="4"/>
                      </a:lnTo>
                      <a:lnTo>
                        <a:pt x="12" y="8"/>
                      </a:lnTo>
                      <a:lnTo>
                        <a:pt x="8" y="12"/>
                      </a:lnTo>
                      <a:lnTo>
                        <a:pt x="8" y="8"/>
                      </a:lnTo>
                      <a:lnTo>
                        <a:pt x="4" y="8"/>
                      </a:lnTo>
                      <a:lnTo>
                        <a:pt x="0" y="8"/>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3" name="Freeform 662"/>
                <p:cNvSpPr>
                  <a:spLocks/>
                </p:cNvSpPr>
                <p:nvPr/>
              </p:nvSpPr>
              <p:spPr bwMode="auto">
                <a:xfrm>
                  <a:off x="998" y="3806"/>
                  <a:ext cx="8" cy="8"/>
                </a:xfrm>
                <a:custGeom>
                  <a:avLst/>
                  <a:gdLst/>
                  <a:ahLst/>
                  <a:cxnLst>
                    <a:cxn ang="0">
                      <a:pos x="8" y="0"/>
                    </a:cxn>
                    <a:cxn ang="0">
                      <a:pos x="8" y="4"/>
                    </a:cxn>
                    <a:cxn ang="0">
                      <a:pos x="4" y="4"/>
                    </a:cxn>
                    <a:cxn ang="0">
                      <a:pos x="4" y="8"/>
                    </a:cxn>
                    <a:cxn ang="0">
                      <a:pos x="0" y="8"/>
                    </a:cxn>
                    <a:cxn ang="0">
                      <a:pos x="0" y="4"/>
                    </a:cxn>
                    <a:cxn ang="0">
                      <a:pos x="4" y="4"/>
                    </a:cxn>
                    <a:cxn ang="0">
                      <a:pos x="0" y="4"/>
                    </a:cxn>
                    <a:cxn ang="0">
                      <a:pos x="8" y="0"/>
                    </a:cxn>
                  </a:cxnLst>
                  <a:rect l="0" t="0" r="r" b="b"/>
                  <a:pathLst>
                    <a:path w="8" h="8">
                      <a:moveTo>
                        <a:pt x="8" y="0"/>
                      </a:moveTo>
                      <a:lnTo>
                        <a:pt x="8" y="4"/>
                      </a:lnTo>
                      <a:lnTo>
                        <a:pt x="4" y="4"/>
                      </a:lnTo>
                      <a:lnTo>
                        <a:pt x="4" y="8"/>
                      </a:lnTo>
                      <a:lnTo>
                        <a:pt x="0" y="8"/>
                      </a:lnTo>
                      <a:lnTo>
                        <a:pt x="0" y="4"/>
                      </a:lnTo>
                      <a:lnTo>
                        <a:pt x="4" y="4"/>
                      </a:lnTo>
                      <a:lnTo>
                        <a:pt x="0" y="4"/>
                      </a:lnTo>
                      <a:lnTo>
                        <a:pt x="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4" name="Freeform 663"/>
                <p:cNvSpPr>
                  <a:spLocks/>
                </p:cNvSpPr>
                <p:nvPr/>
              </p:nvSpPr>
              <p:spPr bwMode="auto">
                <a:xfrm>
                  <a:off x="1034" y="3802"/>
                  <a:ext cx="16" cy="20"/>
                </a:xfrm>
                <a:custGeom>
                  <a:avLst/>
                  <a:gdLst/>
                  <a:ahLst/>
                  <a:cxnLst>
                    <a:cxn ang="0">
                      <a:pos x="8" y="20"/>
                    </a:cxn>
                    <a:cxn ang="0">
                      <a:pos x="0" y="16"/>
                    </a:cxn>
                    <a:cxn ang="0">
                      <a:pos x="4" y="12"/>
                    </a:cxn>
                    <a:cxn ang="0">
                      <a:pos x="0" y="12"/>
                    </a:cxn>
                    <a:cxn ang="0">
                      <a:pos x="0" y="8"/>
                    </a:cxn>
                    <a:cxn ang="0">
                      <a:pos x="4" y="8"/>
                    </a:cxn>
                    <a:cxn ang="0">
                      <a:pos x="0" y="8"/>
                    </a:cxn>
                    <a:cxn ang="0">
                      <a:pos x="4" y="4"/>
                    </a:cxn>
                    <a:cxn ang="0">
                      <a:pos x="0" y="4"/>
                    </a:cxn>
                    <a:cxn ang="0">
                      <a:pos x="4" y="4"/>
                    </a:cxn>
                    <a:cxn ang="0">
                      <a:pos x="0" y="4"/>
                    </a:cxn>
                    <a:cxn ang="0">
                      <a:pos x="4" y="0"/>
                    </a:cxn>
                    <a:cxn ang="0">
                      <a:pos x="12" y="8"/>
                    </a:cxn>
                    <a:cxn ang="0">
                      <a:pos x="16" y="12"/>
                    </a:cxn>
                    <a:cxn ang="0">
                      <a:pos x="16" y="16"/>
                    </a:cxn>
                    <a:cxn ang="0">
                      <a:pos x="16" y="20"/>
                    </a:cxn>
                    <a:cxn ang="0">
                      <a:pos x="12" y="20"/>
                    </a:cxn>
                    <a:cxn ang="0">
                      <a:pos x="12" y="16"/>
                    </a:cxn>
                    <a:cxn ang="0">
                      <a:pos x="12" y="20"/>
                    </a:cxn>
                    <a:cxn ang="0">
                      <a:pos x="8" y="20"/>
                    </a:cxn>
                    <a:cxn ang="0">
                      <a:pos x="12" y="16"/>
                    </a:cxn>
                    <a:cxn ang="0">
                      <a:pos x="8" y="8"/>
                    </a:cxn>
                    <a:cxn ang="0">
                      <a:pos x="8" y="16"/>
                    </a:cxn>
                    <a:cxn ang="0">
                      <a:pos x="8" y="20"/>
                    </a:cxn>
                    <a:cxn ang="0">
                      <a:pos x="8" y="12"/>
                    </a:cxn>
                    <a:cxn ang="0">
                      <a:pos x="4" y="16"/>
                    </a:cxn>
                    <a:cxn ang="0">
                      <a:pos x="8" y="16"/>
                    </a:cxn>
                    <a:cxn ang="0">
                      <a:pos x="8" y="20"/>
                    </a:cxn>
                  </a:cxnLst>
                  <a:rect l="0" t="0" r="r" b="b"/>
                  <a:pathLst>
                    <a:path w="16" h="20">
                      <a:moveTo>
                        <a:pt x="8" y="20"/>
                      </a:moveTo>
                      <a:lnTo>
                        <a:pt x="0" y="16"/>
                      </a:lnTo>
                      <a:lnTo>
                        <a:pt x="4" y="12"/>
                      </a:lnTo>
                      <a:lnTo>
                        <a:pt x="0" y="12"/>
                      </a:lnTo>
                      <a:lnTo>
                        <a:pt x="0" y="8"/>
                      </a:lnTo>
                      <a:lnTo>
                        <a:pt x="4" y="8"/>
                      </a:lnTo>
                      <a:lnTo>
                        <a:pt x="0" y="8"/>
                      </a:lnTo>
                      <a:lnTo>
                        <a:pt x="4" y="4"/>
                      </a:lnTo>
                      <a:lnTo>
                        <a:pt x="0" y="4"/>
                      </a:lnTo>
                      <a:lnTo>
                        <a:pt x="4" y="4"/>
                      </a:lnTo>
                      <a:lnTo>
                        <a:pt x="0" y="4"/>
                      </a:lnTo>
                      <a:lnTo>
                        <a:pt x="4" y="0"/>
                      </a:lnTo>
                      <a:lnTo>
                        <a:pt x="12" y="8"/>
                      </a:lnTo>
                      <a:lnTo>
                        <a:pt x="16" y="12"/>
                      </a:lnTo>
                      <a:lnTo>
                        <a:pt x="16" y="16"/>
                      </a:lnTo>
                      <a:lnTo>
                        <a:pt x="16" y="20"/>
                      </a:lnTo>
                      <a:lnTo>
                        <a:pt x="12" y="20"/>
                      </a:lnTo>
                      <a:lnTo>
                        <a:pt x="12" y="16"/>
                      </a:lnTo>
                      <a:lnTo>
                        <a:pt x="12" y="20"/>
                      </a:lnTo>
                      <a:lnTo>
                        <a:pt x="8" y="20"/>
                      </a:lnTo>
                      <a:lnTo>
                        <a:pt x="12" y="16"/>
                      </a:lnTo>
                      <a:lnTo>
                        <a:pt x="8" y="8"/>
                      </a:lnTo>
                      <a:lnTo>
                        <a:pt x="8" y="16"/>
                      </a:lnTo>
                      <a:lnTo>
                        <a:pt x="8" y="20"/>
                      </a:lnTo>
                      <a:lnTo>
                        <a:pt x="8" y="12"/>
                      </a:lnTo>
                      <a:lnTo>
                        <a:pt x="4" y="16"/>
                      </a:lnTo>
                      <a:lnTo>
                        <a:pt x="8" y="16"/>
                      </a:lnTo>
                      <a:lnTo>
                        <a:pt x="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5" name="Freeform 664"/>
                <p:cNvSpPr>
                  <a:spLocks/>
                </p:cNvSpPr>
                <p:nvPr/>
              </p:nvSpPr>
              <p:spPr bwMode="auto">
                <a:xfrm>
                  <a:off x="1034" y="3818"/>
                  <a:ext cx="8" cy="8"/>
                </a:xfrm>
                <a:custGeom>
                  <a:avLst/>
                  <a:gdLst/>
                  <a:ahLst/>
                  <a:cxnLst>
                    <a:cxn ang="0">
                      <a:pos x="0" y="0"/>
                    </a:cxn>
                    <a:cxn ang="0">
                      <a:pos x="8" y="4"/>
                    </a:cxn>
                    <a:cxn ang="0">
                      <a:pos x="4" y="8"/>
                    </a:cxn>
                    <a:cxn ang="0">
                      <a:pos x="0" y="4"/>
                    </a:cxn>
                    <a:cxn ang="0">
                      <a:pos x="0" y="0"/>
                    </a:cxn>
                  </a:cxnLst>
                  <a:rect l="0" t="0" r="r" b="b"/>
                  <a:pathLst>
                    <a:path w="8" h="8">
                      <a:moveTo>
                        <a:pt x="0" y="0"/>
                      </a:moveTo>
                      <a:lnTo>
                        <a:pt x="8" y="4"/>
                      </a:lnTo>
                      <a:lnTo>
                        <a:pt x="4"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6" name="Freeform 665"/>
                <p:cNvSpPr>
                  <a:spLocks/>
                </p:cNvSpPr>
                <p:nvPr/>
              </p:nvSpPr>
              <p:spPr bwMode="auto">
                <a:xfrm>
                  <a:off x="1042" y="3822"/>
                  <a:ext cx="4" cy="8"/>
                </a:xfrm>
                <a:custGeom>
                  <a:avLst/>
                  <a:gdLst/>
                  <a:ahLst/>
                  <a:cxnLst>
                    <a:cxn ang="0">
                      <a:pos x="0" y="0"/>
                    </a:cxn>
                    <a:cxn ang="0">
                      <a:pos x="4" y="0"/>
                    </a:cxn>
                    <a:cxn ang="0">
                      <a:pos x="4" y="8"/>
                    </a:cxn>
                    <a:cxn ang="0">
                      <a:pos x="0" y="4"/>
                    </a:cxn>
                    <a:cxn ang="0">
                      <a:pos x="4" y="8"/>
                    </a:cxn>
                    <a:cxn ang="0">
                      <a:pos x="0" y="8"/>
                    </a:cxn>
                    <a:cxn ang="0">
                      <a:pos x="0" y="4"/>
                    </a:cxn>
                    <a:cxn ang="0">
                      <a:pos x="0" y="0"/>
                    </a:cxn>
                  </a:cxnLst>
                  <a:rect l="0" t="0" r="r" b="b"/>
                  <a:pathLst>
                    <a:path w="4" h="8">
                      <a:moveTo>
                        <a:pt x="0" y="0"/>
                      </a:moveTo>
                      <a:lnTo>
                        <a:pt x="4" y="0"/>
                      </a:lnTo>
                      <a:lnTo>
                        <a:pt x="4" y="8"/>
                      </a:lnTo>
                      <a:lnTo>
                        <a:pt x="0" y="4"/>
                      </a:lnTo>
                      <a:lnTo>
                        <a:pt x="4" y="8"/>
                      </a:lnTo>
                      <a:lnTo>
                        <a:pt x="0"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1617" name="Freeform 666"/>
                <p:cNvSpPr>
                  <a:spLocks/>
                </p:cNvSpPr>
                <p:nvPr/>
              </p:nvSpPr>
              <p:spPr bwMode="auto">
                <a:xfrm>
                  <a:off x="1014" y="3830"/>
                  <a:ext cx="16" cy="16"/>
                </a:xfrm>
                <a:custGeom>
                  <a:avLst/>
                  <a:gdLst/>
                  <a:ahLst/>
                  <a:cxnLst>
                    <a:cxn ang="0">
                      <a:pos x="4" y="0"/>
                    </a:cxn>
                    <a:cxn ang="0">
                      <a:pos x="8" y="8"/>
                    </a:cxn>
                    <a:cxn ang="0">
                      <a:pos x="4" y="8"/>
                    </a:cxn>
                    <a:cxn ang="0">
                      <a:pos x="12" y="12"/>
                    </a:cxn>
                    <a:cxn ang="0">
                      <a:pos x="12" y="16"/>
                    </a:cxn>
                    <a:cxn ang="0">
                      <a:pos x="16" y="16"/>
                    </a:cxn>
                    <a:cxn ang="0">
                      <a:pos x="12" y="16"/>
                    </a:cxn>
                    <a:cxn ang="0">
                      <a:pos x="8" y="12"/>
                    </a:cxn>
                    <a:cxn ang="0">
                      <a:pos x="4" y="12"/>
                    </a:cxn>
                    <a:cxn ang="0">
                      <a:pos x="0" y="8"/>
                    </a:cxn>
                    <a:cxn ang="0">
                      <a:pos x="4" y="4"/>
                    </a:cxn>
                    <a:cxn ang="0">
                      <a:pos x="0" y="4"/>
                    </a:cxn>
                    <a:cxn ang="0">
                      <a:pos x="4" y="0"/>
                    </a:cxn>
                  </a:cxnLst>
                  <a:rect l="0" t="0" r="r" b="b"/>
                  <a:pathLst>
                    <a:path w="16" h="16">
                      <a:moveTo>
                        <a:pt x="4" y="0"/>
                      </a:moveTo>
                      <a:lnTo>
                        <a:pt x="8" y="8"/>
                      </a:lnTo>
                      <a:lnTo>
                        <a:pt x="4" y="8"/>
                      </a:lnTo>
                      <a:lnTo>
                        <a:pt x="12" y="12"/>
                      </a:lnTo>
                      <a:lnTo>
                        <a:pt x="12" y="16"/>
                      </a:lnTo>
                      <a:lnTo>
                        <a:pt x="16" y="16"/>
                      </a:lnTo>
                      <a:lnTo>
                        <a:pt x="12" y="16"/>
                      </a:lnTo>
                      <a:lnTo>
                        <a:pt x="8" y="12"/>
                      </a:lnTo>
                      <a:lnTo>
                        <a:pt x="4" y="12"/>
                      </a:lnTo>
                      <a:lnTo>
                        <a:pt x="0" y="8"/>
                      </a:lnTo>
                      <a:lnTo>
                        <a:pt x="4" y="4"/>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grpSp>
        </p:grpSp>
        <p:sp>
          <p:nvSpPr>
            <p:cNvPr id="35052" name="Rectangle 668"/>
            <p:cNvSpPr>
              <a:spLocks noChangeArrowheads="1"/>
            </p:cNvSpPr>
            <p:nvPr/>
          </p:nvSpPr>
          <p:spPr bwMode="auto">
            <a:xfrm>
              <a:off x="533400" y="2971800"/>
              <a:ext cx="838200" cy="723012"/>
            </a:xfrm>
            <a:prstGeom prst="rect">
              <a:avLst/>
            </a:prstGeom>
            <a:noFill/>
            <a:ln w="6350">
              <a:solidFill>
                <a:srgbClr val="000000"/>
              </a:solidFill>
              <a:miter lim="800000"/>
              <a:headEnd/>
              <a:tailEnd/>
            </a:ln>
          </p:spPr>
          <p:txBody>
            <a:bodyPr/>
            <a:lstStyle/>
            <a:p>
              <a:endParaRPr lang="en-US" dirty="0"/>
            </a:p>
          </p:txBody>
        </p:sp>
        <p:sp>
          <p:nvSpPr>
            <p:cNvPr id="35053" name="Rectangle 669"/>
            <p:cNvSpPr>
              <a:spLocks noChangeArrowheads="1"/>
            </p:cNvSpPr>
            <p:nvPr/>
          </p:nvSpPr>
          <p:spPr bwMode="auto">
            <a:xfrm>
              <a:off x="1619122" y="3319647"/>
              <a:ext cx="497029" cy="366528"/>
            </a:xfrm>
            <a:prstGeom prst="rect">
              <a:avLst/>
            </a:prstGeom>
            <a:noFill/>
            <a:ln w="6350">
              <a:solidFill>
                <a:srgbClr val="000000"/>
              </a:solidFill>
              <a:miter lim="800000"/>
              <a:headEnd/>
              <a:tailEnd/>
            </a:ln>
          </p:spPr>
          <p:txBody>
            <a:bodyPr/>
            <a:lstStyle/>
            <a:p>
              <a:endParaRPr lang="en-US" dirty="0"/>
            </a:p>
          </p:txBody>
        </p:sp>
        <p:sp>
          <p:nvSpPr>
            <p:cNvPr id="35054" name="Freeform 271"/>
            <p:cNvSpPr>
              <a:spLocks noChangeAspect="1"/>
            </p:cNvSpPr>
            <p:nvPr/>
          </p:nvSpPr>
          <p:spPr bwMode="auto">
            <a:xfrm rot="834059">
              <a:off x="3920876" y="3549129"/>
              <a:ext cx="136078" cy="46521"/>
            </a:xfrm>
            <a:custGeom>
              <a:avLst/>
              <a:gdLst>
                <a:gd name="T0" fmla="*/ 0 w 507"/>
                <a:gd name="T1" fmla="*/ 0 h 158"/>
                <a:gd name="T2" fmla="*/ 2147483647 w 507"/>
                <a:gd name="T3" fmla="*/ 2147483647 h 158"/>
                <a:gd name="T4" fmla="*/ 2147483647 w 507"/>
                <a:gd name="T5" fmla="*/ 2147483647 h 158"/>
                <a:gd name="T6" fmla="*/ 2147483647 w 507"/>
                <a:gd name="T7" fmla="*/ 2147483647 h 158"/>
                <a:gd name="T8" fmla="*/ 2147483647 w 507"/>
                <a:gd name="T9" fmla="*/ 0 h 158"/>
                <a:gd name="T10" fmla="*/ 0 w 507"/>
                <a:gd name="T11" fmla="*/ 0 h 158"/>
                <a:gd name="T12" fmla="*/ 0 w 507"/>
                <a:gd name="T13" fmla="*/ 0 h 158"/>
                <a:gd name="T14" fmla="*/ 0 60000 65536"/>
                <a:gd name="T15" fmla="*/ 0 60000 65536"/>
                <a:gd name="T16" fmla="*/ 0 60000 65536"/>
                <a:gd name="T17" fmla="*/ 0 60000 65536"/>
                <a:gd name="T18" fmla="*/ 0 60000 65536"/>
                <a:gd name="T19" fmla="*/ 0 60000 65536"/>
                <a:gd name="T20" fmla="*/ 0 60000 65536"/>
                <a:gd name="T21" fmla="*/ 0 w 507"/>
                <a:gd name="T22" fmla="*/ 0 h 158"/>
                <a:gd name="T23" fmla="*/ 507 w 50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158">
                  <a:moveTo>
                    <a:pt x="0" y="0"/>
                  </a:moveTo>
                  <a:lnTo>
                    <a:pt x="56" y="158"/>
                  </a:lnTo>
                  <a:lnTo>
                    <a:pt x="373" y="103"/>
                  </a:lnTo>
                  <a:lnTo>
                    <a:pt x="507" y="48"/>
                  </a:lnTo>
                  <a:lnTo>
                    <a:pt x="230" y="0"/>
                  </a:lnTo>
                  <a:lnTo>
                    <a:pt x="0" y="0"/>
                  </a:lnTo>
                  <a:close/>
                </a:path>
              </a:pathLst>
            </a:custGeom>
            <a:solidFill>
              <a:srgbClr val="E2F6E2"/>
            </a:solidFill>
            <a:ln w="6350">
              <a:solidFill>
                <a:srgbClr val="000000"/>
              </a:solidFill>
              <a:round/>
              <a:headEnd/>
              <a:tailEnd/>
            </a:ln>
          </p:spPr>
          <p:txBody>
            <a:bodyPr/>
            <a:lstStyle/>
            <a:p>
              <a:endParaRPr lang="en-US" dirty="0"/>
            </a:p>
          </p:txBody>
        </p:sp>
        <p:sp>
          <p:nvSpPr>
            <p:cNvPr id="35055" name="TextBox 676"/>
            <p:cNvSpPr txBox="1">
              <a:spLocks noChangeArrowheads="1"/>
            </p:cNvSpPr>
            <p:nvPr/>
          </p:nvSpPr>
          <p:spPr bwMode="auto">
            <a:xfrm>
              <a:off x="2819678" y="3276324"/>
              <a:ext cx="791125" cy="397822"/>
            </a:xfrm>
            <a:prstGeom prst="rect">
              <a:avLst/>
            </a:prstGeom>
            <a:solidFill>
              <a:schemeClr val="bg1"/>
            </a:solidFill>
            <a:ln w="9525">
              <a:noFill/>
              <a:miter lim="800000"/>
              <a:headEnd/>
              <a:tailEnd/>
            </a:ln>
          </p:spPr>
          <p:txBody>
            <a:bodyPr wrap="none">
              <a:spAutoFit/>
            </a:bodyPr>
            <a:lstStyle/>
            <a:p>
              <a:r>
                <a:rPr lang="en-US" dirty="0"/>
                <a:t>2005</a:t>
              </a:r>
            </a:p>
          </p:txBody>
        </p:sp>
        <p:sp>
          <p:nvSpPr>
            <p:cNvPr id="1405" name="AutoShape 675"/>
            <p:cNvSpPr>
              <a:spLocks noChangeAspect="1" noChangeArrowheads="1"/>
            </p:cNvSpPr>
            <p:nvPr/>
          </p:nvSpPr>
          <p:spPr bwMode="auto">
            <a:xfrm>
              <a:off x="3810107" y="2286074"/>
              <a:ext cx="58072" cy="60276"/>
            </a:xfrm>
            <a:prstGeom prst="star5">
              <a:avLst/>
            </a:prstGeom>
            <a:solidFill>
              <a:schemeClr val="accent5">
                <a:lumMod val="60000"/>
                <a:lumOff val="40000"/>
              </a:schemeClr>
            </a:solidFill>
            <a:ln w="12700">
              <a:solidFill>
                <a:srgbClr val="000000"/>
              </a:solidFill>
              <a:miter lim="800000"/>
              <a:headEnd/>
              <a:tailEnd/>
            </a:ln>
            <a:effectLst/>
          </p:spPr>
          <p:txBody>
            <a:bodyPr wrap="none" anchor="ctr"/>
            <a:lstStyle/>
            <a:p>
              <a:pPr>
                <a:defRPr/>
              </a:pPr>
              <a:endParaRPr lang="en-US" dirty="0">
                <a:ea typeface="ＭＳ Ｐゴシック" pitchFamily="34" charset="-128"/>
                <a:cs typeface="Arial" charset="0"/>
              </a:endParaRPr>
            </a:p>
          </p:txBody>
        </p:sp>
      </p:grpSp>
      <p:grpSp>
        <p:nvGrpSpPr>
          <p:cNvPr id="2690" name="Group 2689"/>
          <p:cNvGrpSpPr/>
          <p:nvPr/>
        </p:nvGrpSpPr>
        <p:grpSpPr>
          <a:xfrm>
            <a:off x="5357360" y="3653736"/>
            <a:ext cx="3263900" cy="2139950"/>
            <a:chOff x="5486400" y="4270375"/>
            <a:chExt cx="3263900" cy="2139950"/>
          </a:xfrm>
        </p:grpSpPr>
        <p:sp>
          <p:nvSpPr>
            <p:cNvPr id="34942" name="Freeform 3"/>
            <p:cNvSpPr>
              <a:spLocks noEditPoints="1"/>
            </p:cNvSpPr>
            <p:nvPr/>
          </p:nvSpPr>
          <p:spPr bwMode="auto">
            <a:xfrm>
              <a:off x="5686401" y="4745839"/>
              <a:ext cx="470346" cy="806069"/>
            </a:xfrm>
            <a:custGeom>
              <a:avLst/>
              <a:gdLst>
                <a:gd name="T0" fmla="*/ 2147483647 w 872"/>
                <a:gd name="T1" fmla="*/ 2147483647 h 1492"/>
                <a:gd name="T2" fmla="*/ 2147483647 w 872"/>
                <a:gd name="T3" fmla="*/ 2147483647 h 1492"/>
                <a:gd name="T4" fmla="*/ 2147483647 w 872"/>
                <a:gd name="T5" fmla="*/ 2147483647 h 1492"/>
                <a:gd name="T6" fmla="*/ 2147483647 w 872"/>
                <a:gd name="T7" fmla="*/ 2147483647 h 1492"/>
                <a:gd name="T8" fmla="*/ 2147483647 w 872"/>
                <a:gd name="T9" fmla="*/ 2147483647 h 1492"/>
                <a:gd name="T10" fmla="*/ 2147483647 w 872"/>
                <a:gd name="T11" fmla="*/ 2147483647 h 1492"/>
                <a:gd name="T12" fmla="*/ 2147483647 w 872"/>
                <a:gd name="T13" fmla="*/ 2147483647 h 1492"/>
                <a:gd name="T14" fmla="*/ 2147483647 w 872"/>
                <a:gd name="T15" fmla="*/ 2147483647 h 1492"/>
                <a:gd name="T16" fmla="*/ 2147483647 w 872"/>
                <a:gd name="T17" fmla="*/ 2147483647 h 1492"/>
                <a:gd name="T18" fmla="*/ 2147483647 w 872"/>
                <a:gd name="T19" fmla="*/ 2147483647 h 1492"/>
                <a:gd name="T20" fmla="*/ 2147483647 w 872"/>
                <a:gd name="T21" fmla="*/ 2147483647 h 1492"/>
                <a:gd name="T22" fmla="*/ 2147483647 w 872"/>
                <a:gd name="T23" fmla="*/ 2147483647 h 1492"/>
                <a:gd name="T24" fmla="*/ 2147483647 w 872"/>
                <a:gd name="T25" fmla="*/ 2147483647 h 1492"/>
                <a:gd name="T26" fmla="*/ 2147483647 w 872"/>
                <a:gd name="T27" fmla="*/ 2147483647 h 1492"/>
                <a:gd name="T28" fmla="*/ 2147483647 w 872"/>
                <a:gd name="T29" fmla="*/ 2147483647 h 1492"/>
                <a:gd name="T30" fmla="*/ 2147483647 w 872"/>
                <a:gd name="T31" fmla="*/ 2147483647 h 1492"/>
                <a:gd name="T32" fmla="*/ 2147483647 w 872"/>
                <a:gd name="T33" fmla="*/ 2147483647 h 1492"/>
                <a:gd name="T34" fmla="*/ 2147483647 w 872"/>
                <a:gd name="T35" fmla="*/ 2147483647 h 1492"/>
                <a:gd name="T36" fmla="*/ 2147483647 w 872"/>
                <a:gd name="T37" fmla="*/ 2147483647 h 1492"/>
                <a:gd name="T38" fmla="*/ 2147483647 w 872"/>
                <a:gd name="T39" fmla="*/ 2147483647 h 1492"/>
                <a:gd name="T40" fmla="*/ 2147483647 w 872"/>
                <a:gd name="T41" fmla="*/ 2147483647 h 1492"/>
                <a:gd name="T42" fmla="*/ 2147483647 w 872"/>
                <a:gd name="T43" fmla="*/ 2147483647 h 1492"/>
                <a:gd name="T44" fmla="*/ 2147483647 w 872"/>
                <a:gd name="T45" fmla="*/ 2147483647 h 1492"/>
                <a:gd name="T46" fmla="*/ 2147483647 w 872"/>
                <a:gd name="T47" fmla="*/ 2147483647 h 1492"/>
                <a:gd name="T48" fmla="*/ 2147483647 w 872"/>
                <a:gd name="T49" fmla="*/ 2147483647 h 1492"/>
                <a:gd name="T50" fmla="*/ 2147483647 w 872"/>
                <a:gd name="T51" fmla="*/ 2147483647 h 1492"/>
                <a:gd name="T52" fmla="*/ 2147483647 w 872"/>
                <a:gd name="T53" fmla="*/ 2147483647 h 1492"/>
                <a:gd name="T54" fmla="*/ 2147483647 w 872"/>
                <a:gd name="T55" fmla="*/ 2147483647 h 1492"/>
                <a:gd name="T56" fmla="*/ 2147483647 w 872"/>
                <a:gd name="T57" fmla="*/ 2147483647 h 1492"/>
                <a:gd name="T58" fmla="*/ 2147483647 w 872"/>
                <a:gd name="T59" fmla="*/ 2147483647 h 1492"/>
                <a:gd name="T60" fmla="*/ 2147483647 w 872"/>
                <a:gd name="T61" fmla="*/ 2147483647 h 1492"/>
                <a:gd name="T62" fmla="*/ 2147483647 w 872"/>
                <a:gd name="T63" fmla="*/ 2147483647 h 1492"/>
                <a:gd name="T64" fmla="*/ 2147483647 w 872"/>
                <a:gd name="T65" fmla="*/ 2147483647 h 1492"/>
                <a:gd name="T66" fmla="*/ 2147483647 w 872"/>
                <a:gd name="T67" fmla="*/ 2147483647 h 1492"/>
                <a:gd name="T68" fmla="*/ 2147483647 w 872"/>
                <a:gd name="T69" fmla="*/ 2147483647 h 1492"/>
                <a:gd name="T70" fmla="*/ 2147483647 w 872"/>
                <a:gd name="T71" fmla="*/ 2147483647 h 1492"/>
                <a:gd name="T72" fmla="*/ 2147483647 w 872"/>
                <a:gd name="T73" fmla="*/ 2147483647 h 1492"/>
                <a:gd name="T74" fmla="*/ 2147483647 w 872"/>
                <a:gd name="T75" fmla="*/ 2147483647 h 1492"/>
                <a:gd name="T76" fmla="*/ 2147483647 w 872"/>
                <a:gd name="T77" fmla="*/ 2147483647 h 1492"/>
                <a:gd name="T78" fmla="*/ 2147483647 w 872"/>
                <a:gd name="T79" fmla="*/ 2147483647 h 1492"/>
                <a:gd name="T80" fmla="*/ 2147483647 w 872"/>
                <a:gd name="T81" fmla="*/ 2147483647 h 1492"/>
                <a:gd name="T82" fmla="*/ 2147483647 w 872"/>
                <a:gd name="T83" fmla="*/ 2147483647 h 1492"/>
                <a:gd name="T84" fmla="*/ 2147483647 w 872"/>
                <a:gd name="T85" fmla="*/ 2147483647 h 1492"/>
                <a:gd name="T86" fmla="*/ 2147483647 w 872"/>
                <a:gd name="T87" fmla="*/ 2147483647 h 1492"/>
                <a:gd name="T88" fmla="*/ 2147483647 w 872"/>
                <a:gd name="T89" fmla="*/ 2147483647 h 1492"/>
                <a:gd name="T90" fmla="*/ 2147483647 w 872"/>
                <a:gd name="T91" fmla="*/ 2147483647 h 1492"/>
                <a:gd name="T92" fmla="*/ 2147483647 w 872"/>
                <a:gd name="T93" fmla="*/ 2147483647 h 1492"/>
                <a:gd name="T94" fmla="*/ 2147483647 w 872"/>
                <a:gd name="T95" fmla="*/ 2147483647 h 1492"/>
                <a:gd name="T96" fmla="*/ 2147483647 w 872"/>
                <a:gd name="T97" fmla="*/ 2147483647 h 1492"/>
                <a:gd name="T98" fmla="*/ 2147483647 w 872"/>
                <a:gd name="T99" fmla="*/ 2147483647 h 1492"/>
                <a:gd name="T100" fmla="*/ 2147483647 w 872"/>
                <a:gd name="T101" fmla="*/ 2147483647 h 1492"/>
                <a:gd name="T102" fmla="*/ 2147483647 w 872"/>
                <a:gd name="T103" fmla="*/ 2147483647 h 1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2"/>
                <a:gd name="T157" fmla="*/ 0 h 1492"/>
                <a:gd name="T158" fmla="*/ 872 w 872"/>
                <a:gd name="T159" fmla="*/ 1492 h 1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2" h="1492">
                  <a:moveTo>
                    <a:pt x="192" y="580"/>
                  </a:moveTo>
                  <a:lnTo>
                    <a:pt x="176" y="592"/>
                  </a:lnTo>
                  <a:lnTo>
                    <a:pt x="164" y="588"/>
                  </a:lnTo>
                  <a:lnTo>
                    <a:pt x="156" y="576"/>
                  </a:lnTo>
                  <a:lnTo>
                    <a:pt x="128" y="576"/>
                  </a:lnTo>
                  <a:lnTo>
                    <a:pt x="128" y="564"/>
                  </a:lnTo>
                  <a:lnTo>
                    <a:pt x="124" y="556"/>
                  </a:lnTo>
                  <a:lnTo>
                    <a:pt x="128" y="564"/>
                  </a:lnTo>
                  <a:lnTo>
                    <a:pt x="124" y="572"/>
                  </a:lnTo>
                  <a:lnTo>
                    <a:pt x="116" y="560"/>
                  </a:lnTo>
                  <a:lnTo>
                    <a:pt x="112" y="564"/>
                  </a:lnTo>
                  <a:lnTo>
                    <a:pt x="104" y="564"/>
                  </a:lnTo>
                  <a:lnTo>
                    <a:pt x="100" y="556"/>
                  </a:lnTo>
                  <a:lnTo>
                    <a:pt x="104" y="568"/>
                  </a:lnTo>
                  <a:lnTo>
                    <a:pt x="100" y="576"/>
                  </a:lnTo>
                  <a:lnTo>
                    <a:pt x="104" y="584"/>
                  </a:lnTo>
                  <a:lnTo>
                    <a:pt x="96" y="588"/>
                  </a:lnTo>
                  <a:lnTo>
                    <a:pt x="96" y="600"/>
                  </a:lnTo>
                  <a:lnTo>
                    <a:pt x="92" y="600"/>
                  </a:lnTo>
                  <a:lnTo>
                    <a:pt x="76" y="588"/>
                  </a:lnTo>
                  <a:lnTo>
                    <a:pt x="64" y="568"/>
                  </a:lnTo>
                  <a:lnTo>
                    <a:pt x="56" y="564"/>
                  </a:lnTo>
                  <a:lnTo>
                    <a:pt x="52" y="568"/>
                  </a:lnTo>
                  <a:lnTo>
                    <a:pt x="44" y="564"/>
                  </a:lnTo>
                  <a:lnTo>
                    <a:pt x="60" y="544"/>
                  </a:lnTo>
                  <a:lnTo>
                    <a:pt x="60" y="524"/>
                  </a:lnTo>
                  <a:lnTo>
                    <a:pt x="52" y="524"/>
                  </a:lnTo>
                  <a:lnTo>
                    <a:pt x="52" y="504"/>
                  </a:lnTo>
                  <a:lnTo>
                    <a:pt x="40" y="484"/>
                  </a:lnTo>
                  <a:lnTo>
                    <a:pt x="24" y="448"/>
                  </a:lnTo>
                  <a:lnTo>
                    <a:pt x="8" y="420"/>
                  </a:lnTo>
                  <a:lnTo>
                    <a:pt x="20" y="404"/>
                  </a:lnTo>
                  <a:lnTo>
                    <a:pt x="16" y="360"/>
                  </a:lnTo>
                  <a:lnTo>
                    <a:pt x="32" y="336"/>
                  </a:lnTo>
                  <a:lnTo>
                    <a:pt x="32" y="316"/>
                  </a:lnTo>
                  <a:lnTo>
                    <a:pt x="32" y="296"/>
                  </a:lnTo>
                  <a:lnTo>
                    <a:pt x="24" y="268"/>
                  </a:lnTo>
                  <a:lnTo>
                    <a:pt x="20" y="252"/>
                  </a:lnTo>
                  <a:lnTo>
                    <a:pt x="0" y="224"/>
                  </a:lnTo>
                  <a:lnTo>
                    <a:pt x="4" y="216"/>
                  </a:lnTo>
                  <a:lnTo>
                    <a:pt x="4" y="200"/>
                  </a:lnTo>
                  <a:lnTo>
                    <a:pt x="52" y="136"/>
                  </a:lnTo>
                  <a:lnTo>
                    <a:pt x="56" y="116"/>
                  </a:lnTo>
                  <a:lnTo>
                    <a:pt x="72" y="92"/>
                  </a:lnTo>
                  <a:lnTo>
                    <a:pt x="76" y="76"/>
                  </a:lnTo>
                  <a:lnTo>
                    <a:pt x="80" y="36"/>
                  </a:lnTo>
                  <a:lnTo>
                    <a:pt x="72" y="28"/>
                  </a:lnTo>
                  <a:lnTo>
                    <a:pt x="80" y="20"/>
                  </a:lnTo>
                  <a:lnTo>
                    <a:pt x="84" y="0"/>
                  </a:lnTo>
                  <a:lnTo>
                    <a:pt x="124" y="12"/>
                  </a:lnTo>
                  <a:lnTo>
                    <a:pt x="152" y="20"/>
                  </a:lnTo>
                  <a:lnTo>
                    <a:pt x="180" y="28"/>
                  </a:lnTo>
                  <a:lnTo>
                    <a:pt x="272" y="56"/>
                  </a:lnTo>
                  <a:lnTo>
                    <a:pt x="352" y="76"/>
                  </a:lnTo>
                  <a:lnTo>
                    <a:pt x="408" y="92"/>
                  </a:lnTo>
                  <a:lnTo>
                    <a:pt x="496" y="116"/>
                  </a:lnTo>
                  <a:lnTo>
                    <a:pt x="468" y="224"/>
                  </a:lnTo>
                  <a:lnTo>
                    <a:pt x="416" y="420"/>
                  </a:lnTo>
                  <a:lnTo>
                    <a:pt x="408" y="456"/>
                  </a:lnTo>
                  <a:lnTo>
                    <a:pt x="404" y="472"/>
                  </a:lnTo>
                  <a:lnTo>
                    <a:pt x="396" y="496"/>
                  </a:lnTo>
                  <a:lnTo>
                    <a:pt x="396" y="500"/>
                  </a:lnTo>
                  <a:lnTo>
                    <a:pt x="396" y="508"/>
                  </a:lnTo>
                  <a:lnTo>
                    <a:pt x="392" y="516"/>
                  </a:lnTo>
                  <a:lnTo>
                    <a:pt x="400" y="528"/>
                  </a:lnTo>
                  <a:lnTo>
                    <a:pt x="424" y="568"/>
                  </a:lnTo>
                  <a:lnTo>
                    <a:pt x="444" y="596"/>
                  </a:lnTo>
                  <a:lnTo>
                    <a:pt x="460" y="616"/>
                  </a:lnTo>
                  <a:lnTo>
                    <a:pt x="516" y="704"/>
                  </a:lnTo>
                  <a:lnTo>
                    <a:pt x="564" y="776"/>
                  </a:lnTo>
                  <a:lnTo>
                    <a:pt x="620" y="860"/>
                  </a:lnTo>
                  <a:lnTo>
                    <a:pt x="728" y="1020"/>
                  </a:lnTo>
                  <a:lnTo>
                    <a:pt x="752" y="1052"/>
                  </a:lnTo>
                  <a:lnTo>
                    <a:pt x="840" y="1184"/>
                  </a:lnTo>
                  <a:lnTo>
                    <a:pt x="836" y="1184"/>
                  </a:lnTo>
                  <a:lnTo>
                    <a:pt x="836" y="1192"/>
                  </a:lnTo>
                  <a:lnTo>
                    <a:pt x="836" y="1200"/>
                  </a:lnTo>
                  <a:lnTo>
                    <a:pt x="840" y="1208"/>
                  </a:lnTo>
                  <a:lnTo>
                    <a:pt x="840" y="1216"/>
                  </a:lnTo>
                  <a:lnTo>
                    <a:pt x="840" y="1220"/>
                  </a:lnTo>
                  <a:lnTo>
                    <a:pt x="844" y="1220"/>
                  </a:lnTo>
                  <a:lnTo>
                    <a:pt x="848" y="1224"/>
                  </a:lnTo>
                  <a:lnTo>
                    <a:pt x="848" y="1240"/>
                  </a:lnTo>
                  <a:lnTo>
                    <a:pt x="852" y="1244"/>
                  </a:lnTo>
                  <a:lnTo>
                    <a:pt x="852" y="1252"/>
                  </a:lnTo>
                  <a:lnTo>
                    <a:pt x="852" y="1260"/>
                  </a:lnTo>
                  <a:lnTo>
                    <a:pt x="856" y="1264"/>
                  </a:lnTo>
                  <a:lnTo>
                    <a:pt x="860" y="1268"/>
                  </a:lnTo>
                  <a:lnTo>
                    <a:pt x="864" y="1272"/>
                  </a:lnTo>
                  <a:lnTo>
                    <a:pt x="868" y="1280"/>
                  </a:lnTo>
                  <a:lnTo>
                    <a:pt x="872" y="1284"/>
                  </a:lnTo>
                  <a:lnTo>
                    <a:pt x="872" y="1288"/>
                  </a:lnTo>
                  <a:lnTo>
                    <a:pt x="872" y="1292"/>
                  </a:lnTo>
                  <a:lnTo>
                    <a:pt x="860" y="1300"/>
                  </a:lnTo>
                  <a:lnTo>
                    <a:pt x="852" y="1304"/>
                  </a:lnTo>
                  <a:lnTo>
                    <a:pt x="848" y="1304"/>
                  </a:lnTo>
                  <a:lnTo>
                    <a:pt x="836" y="1308"/>
                  </a:lnTo>
                  <a:lnTo>
                    <a:pt x="836" y="1312"/>
                  </a:lnTo>
                  <a:lnTo>
                    <a:pt x="832" y="1320"/>
                  </a:lnTo>
                  <a:lnTo>
                    <a:pt x="820" y="1324"/>
                  </a:lnTo>
                  <a:lnTo>
                    <a:pt x="820" y="1328"/>
                  </a:lnTo>
                  <a:lnTo>
                    <a:pt x="824" y="1332"/>
                  </a:lnTo>
                  <a:lnTo>
                    <a:pt x="820" y="1340"/>
                  </a:lnTo>
                  <a:lnTo>
                    <a:pt x="816" y="1344"/>
                  </a:lnTo>
                  <a:lnTo>
                    <a:pt x="820" y="1352"/>
                  </a:lnTo>
                  <a:lnTo>
                    <a:pt x="816" y="1356"/>
                  </a:lnTo>
                  <a:lnTo>
                    <a:pt x="816" y="1360"/>
                  </a:lnTo>
                  <a:lnTo>
                    <a:pt x="812" y="1364"/>
                  </a:lnTo>
                  <a:lnTo>
                    <a:pt x="812" y="1372"/>
                  </a:lnTo>
                  <a:lnTo>
                    <a:pt x="808" y="1376"/>
                  </a:lnTo>
                  <a:lnTo>
                    <a:pt x="808" y="1380"/>
                  </a:lnTo>
                  <a:lnTo>
                    <a:pt x="800" y="1384"/>
                  </a:lnTo>
                  <a:lnTo>
                    <a:pt x="800" y="1388"/>
                  </a:lnTo>
                  <a:lnTo>
                    <a:pt x="796" y="1388"/>
                  </a:lnTo>
                  <a:lnTo>
                    <a:pt x="796" y="1392"/>
                  </a:lnTo>
                  <a:lnTo>
                    <a:pt x="792" y="1396"/>
                  </a:lnTo>
                  <a:lnTo>
                    <a:pt x="784" y="1396"/>
                  </a:lnTo>
                  <a:lnTo>
                    <a:pt x="784" y="1404"/>
                  </a:lnTo>
                  <a:lnTo>
                    <a:pt x="780" y="1408"/>
                  </a:lnTo>
                  <a:lnTo>
                    <a:pt x="784" y="1416"/>
                  </a:lnTo>
                  <a:lnTo>
                    <a:pt x="784" y="1420"/>
                  </a:lnTo>
                  <a:lnTo>
                    <a:pt x="784" y="1428"/>
                  </a:lnTo>
                  <a:lnTo>
                    <a:pt x="776" y="1436"/>
                  </a:lnTo>
                  <a:lnTo>
                    <a:pt x="776" y="1440"/>
                  </a:lnTo>
                  <a:lnTo>
                    <a:pt x="780" y="1448"/>
                  </a:lnTo>
                  <a:lnTo>
                    <a:pt x="784" y="1448"/>
                  </a:lnTo>
                  <a:lnTo>
                    <a:pt x="788" y="1448"/>
                  </a:lnTo>
                  <a:lnTo>
                    <a:pt x="792" y="1448"/>
                  </a:lnTo>
                  <a:lnTo>
                    <a:pt x="796" y="1452"/>
                  </a:lnTo>
                  <a:lnTo>
                    <a:pt x="800" y="1460"/>
                  </a:lnTo>
                  <a:lnTo>
                    <a:pt x="800" y="1464"/>
                  </a:lnTo>
                  <a:lnTo>
                    <a:pt x="800" y="1476"/>
                  </a:lnTo>
                  <a:lnTo>
                    <a:pt x="792" y="1480"/>
                  </a:lnTo>
                  <a:lnTo>
                    <a:pt x="788" y="1484"/>
                  </a:lnTo>
                  <a:lnTo>
                    <a:pt x="788" y="1488"/>
                  </a:lnTo>
                  <a:lnTo>
                    <a:pt x="784" y="1488"/>
                  </a:lnTo>
                  <a:lnTo>
                    <a:pt x="780" y="1488"/>
                  </a:lnTo>
                  <a:lnTo>
                    <a:pt x="780" y="1492"/>
                  </a:lnTo>
                  <a:lnTo>
                    <a:pt x="768" y="1488"/>
                  </a:lnTo>
                  <a:lnTo>
                    <a:pt x="764" y="1488"/>
                  </a:lnTo>
                  <a:lnTo>
                    <a:pt x="608" y="1468"/>
                  </a:lnTo>
                  <a:lnTo>
                    <a:pt x="492" y="1456"/>
                  </a:lnTo>
                  <a:lnTo>
                    <a:pt x="488" y="1428"/>
                  </a:lnTo>
                  <a:lnTo>
                    <a:pt x="492" y="1448"/>
                  </a:lnTo>
                  <a:lnTo>
                    <a:pt x="496" y="1436"/>
                  </a:lnTo>
                  <a:lnTo>
                    <a:pt x="488" y="1428"/>
                  </a:lnTo>
                  <a:lnTo>
                    <a:pt x="480" y="1432"/>
                  </a:lnTo>
                  <a:lnTo>
                    <a:pt x="484" y="1408"/>
                  </a:lnTo>
                  <a:lnTo>
                    <a:pt x="488" y="1404"/>
                  </a:lnTo>
                  <a:lnTo>
                    <a:pt x="484" y="1372"/>
                  </a:lnTo>
                  <a:lnTo>
                    <a:pt x="480" y="1356"/>
                  </a:lnTo>
                  <a:lnTo>
                    <a:pt x="464" y="1328"/>
                  </a:lnTo>
                  <a:lnTo>
                    <a:pt x="420" y="1268"/>
                  </a:lnTo>
                  <a:lnTo>
                    <a:pt x="404" y="1260"/>
                  </a:lnTo>
                  <a:lnTo>
                    <a:pt x="396" y="1268"/>
                  </a:lnTo>
                  <a:lnTo>
                    <a:pt x="384" y="1260"/>
                  </a:lnTo>
                  <a:lnTo>
                    <a:pt x="384" y="1256"/>
                  </a:lnTo>
                  <a:lnTo>
                    <a:pt x="388" y="1252"/>
                  </a:lnTo>
                  <a:lnTo>
                    <a:pt x="388" y="1240"/>
                  </a:lnTo>
                  <a:lnTo>
                    <a:pt x="380" y="1216"/>
                  </a:lnTo>
                  <a:lnTo>
                    <a:pt x="352" y="1212"/>
                  </a:lnTo>
                  <a:lnTo>
                    <a:pt x="336" y="1208"/>
                  </a:lnTo>
                  <a:lnTo>
                    <a:pt x="308" y="1184"/>
                  </a:lnTo>
                  <a:lnTo>
                    <a:pt x="308" y="1172"/>
                  </a:lnTo>
                  <a:lnTo>
                    <a:pt x="288" y="1148"/>
                  </a:lnTo>
                  <a:lnTo>
                    <a:pt x="276" y="1140"/>
                  </a:lnTo>
                  <a:lnTo>
                    <a:pt x="248" y="1132"/>
                  </a:lnTo>
                  <a:lnTo>
                    <a:pt x="232" y="1120"/>
                  </a:lnTo>
                  <a:lnTo>
                    <a:pt x="220" y="1116"/>
                  </a:lnTo>
                  <a:lnTo>
                    <a:pt x="184" y="1112"/>
                  </a:lnTo>
                  <a:lnTo>
                    <a:pt x="180" y="1100"/>
                  </a:lnTo>
                  <a:lnTo>
                    <a:pt x="168" y="1088"/>
                  </a:lnTo>
                  <a:lnTo>
                    <a:pt x="180" y="1072"/>
                  </a:lnTo>
                  <a:lnTo>
                    <a:pt x="176" y="1064"/>
                  </a:lnTo>
                  <a:lnTo>
                    <a:pt x="184" y="1052"/>
                  </a:lnTo>
                  <a:lnTo>
                    <a:pt x="180" y="1044"/>
                  </a:lnTo>
                  <a:lnTo>
                    <a:pt x="184" y="1036"/>
                  </a:lnTo>
                  <a:lnTo>
                    <a:pt x="188" y="1024"/>
                  </a:lnTo>
                  <a:lnTo>
                    <a:pt x="188" y="1012"/>
                  </a:lnTo>
                  <a:lnTo>
                    <a:pt x="168" y="996"/>
                  </a:lnTo>
                  <a:lnTo>
                    <a:pt x="168" y="992"/>
                  </a:lnTo>
                  <a:lnTo>
                    <a:pt x="176" y="976"/>
                  </a:lnTo>
                  <a:lnTo>
                    <a:pt x="176" y="968"/>
                  </a:lnTo>
                  <a:lnTo>
                    <a:pt x="164" y="960"/>
                  </a:lnTo>
                  <a:lnTo>
                    <a:pt x="152" y="932"/>
                  </a:lnTo>
                  <a:lnTo>
                    <a:pt x="140" y="924"/>
                  </a:lnTo>
                  <a:lnTo>
                    <a:pt x="140" y="904"/>
                  </a:lnTo>
                  <a:lnTo>
                    <a:pt x="132" y="892"/>
                  </a:lnTo>
                  <a:lnTo>
                    <a:pt x="116" y="844"/>
                  </a:lnTo>
                  <a:lnTo>
                    <a:pt x="100" y="820"/>
                  </a:lnTo>
                  <a:lnTo>
                    <a:pt x="104" y="784"/>
                  </a:lnTo>
                  <a:lnTo>
                    <a:pt x="108" y="776"/>
                  </a:lnTo>
                  <a:lnTo>
                    <a:pt x="112" y="784"/>
                  </a:lnTo>
                  <a:lnTo>
                    <a:pt x="120" y="780"/>
                  </a:lnTo>
                  <a:lnTo>
                    <a:pt x="132" y="756"/>
                  </a:lnTo>
                  <a:lnTo>
                    <a:pt x="128" y="752"/>
                  </a:lnTo>
                  <a:lnTo>
                    <a:pt x="124" y="736"/>
                  </a:lnTo>
                  <a:lnTo>
                    <a:pt x="104" y="732"/>
                  </a:lnTo>
                  <a:lnTo>
                    <a:pt x="96" y="720"/>
                  </a:lnTo>
                  <a:lnTo>
                    <a:pt x="88" y="704"/>
                  </a:lnTo>
                  <a:lnTo>
                    <a:pt x="80" y="684"/>
                  </a:lnTo>
                  <a:lnTo>
                    <a:pt x="84" y="668"/>
                  </a:lnTo>
                  <a:lnTo>
                    <a:pt x="84" y="648"/>
                  </a:lnTo>
                  <a:lnTo>
                    <a:pt x="80" y="640"/>
                  </a:lnTo>
                  <a:lnTo>
                    <a:pt x="88" y="620"/>
                  </a:lnTo>
                  <a:lnTo>
                    <a:pt x="92" y="608"/>
                  </a:lnTo>
                  <a:lnTo>
                    <a:pt x="100" y="608"/>
                  </a:lnTo>
                  <a:lnTo>
                    <a:pt x="104" y="620"/>
                  </a:lnTo>
                  <a:lnTo>
                    <a:pt x="100" y="624"/>
                  </a:lnTo>
                  <a:lnTo>
                    <a:pt x="100" y="636"/>
                  </a:lnTo>
                  <a:lnTo>
                    <a:pt x="120" y="664"/>
                  </a:lnTo>
                  <a:lnTo>
                    <a:pt x="132" y="664"/>
                  </a:lnTo>
                  <a:lnTo>
                    <a:pt x="120" y="656"/>
                  </a:lnTo>
                  <a:lnTo>
                    <a:pt x="120" y="624"/>
                  </a:lnTo>
                  <a:lnTo>
                    <a:pt x="108" y="612"/>
                  </a:lnTo>
                  <a:lnTo>
                    <a:pt x="116" y="600"/>
                  </a:lnTo>
                  <a:lnTo>
                    <a:pt x="108" y="596"/>
                  </a:lnTo>
                  <a:lnTo>
                    <a:pt x="112" y="584"/>
                  </a:lnTo>
                  <a:lnTo>
                    <a:pt x="120" y="584"/>
                  </a:lnTo>
                  <a:lnTo>
                    <a:pt x="152" y="584"/>
                  </a:lnTo>
                  <a:lnTo>
                    <a:pt x="184" y="600"/>
                  </a:lnTo>
                  <a:lnTo>
                    <a:pt x="188" y="592"/>
                  </a:lnTo>
                  <a:lnTo>
                    <a:pt x="196" y="592"/>
                  </a:lnTo>
                  <a:lnTo>
                    <a:pt x="196" y="596"/>
                  </a:lnTo>
                  <a:lnTo>
                    <a:pt x="200" y="596"/>
                  </a:lnTo>
                  <a:lnTo>
                    <a:pt x="200" y="592"/>
                  </a:lnTo>
                  <a:lnTo>
                    <a:pt x="200" y="588"/>
                  </a:lnTo>
                  <a:lnTo>
                    <a:pt x="188" y="592"/>
                  </a:lnTo>
                  <a:lnTo>
                    <a:pt x="192" y="580"/>
                  </a:lnTo>
                  <a:close/>
                  <a:moveTo>
                    <a:pt x="236" y="1176"/>
                  </a:moveTo>
                  <a:lnTo>
                    <a:pt x="256" y="1188"/>
                  </a:lnTo>
                  <a:lnTo>
                    <a:pt x="268" y="1188"/>
                  </a:lnTo>
                  <a:lnTo>
                    <a:pt x="272" y="1192"/>
                  </a:lnTo>
                  <a:lnTo>
                    <a:pt x="268" y="1196"/>
                  </a:lnTo>
                  <a:lnTo>
                    <a:pt x="248" y="1196"/>
                  </a:lnTo>
                  <a:lnTo>
                    <a:pt x="236" y="1192"/>
                  </a:lnTo>
                  <a:lnTo>
                    <a:pt x="232" y="1184"/>
                  </a:lnTo>
                  <a:lnTo>
                    <a:pt x="236" y="1184"/>
                  </a:lnTo>
                  <a:lnTo>
                    <a:pt x="228" y="1176"/>
                  </a:lnTo>
                  <a:lnTo>
                    <a:pt x="236" y="1176"/>
                  </a:lnTo>
                  <a:close/>
                  <a:moveTo>
                    <a:pt x="200" y="1188"/>
                  </a:moveTo>
                  <a:lnTo>
                    <a:pt x="192" y="1176"/>
                  </a:lnTo>
                  <a:lnTo>
                    <a:pt x="216" y="1176"/>
                  </a:lnTo>
                  <a:lnTo>
                    <a:pt x="220" y="1192"/>
                  </a:lnTo>
                  <a:lnTo>
                    <a:pt x="204" y="1192"/>
                  </a:lnTo>
                  <a:lnTo>
                    <a:pt x="200" y="1188"/>
                  </a:lnTo>
                  <a:close/>
                  <a:moveTo>
                    <a:pt x="356" y="1292"/>
                  </a:moveTo>
                  <a:lnTo>
                    <a:pt x="380" y="1308"/>
                  </a:lnTo>
                  <a:lnTo>
                    <a:pt x="384" y="1320"/>
                  </a:lnTo>
                  <a:lnTo>
                    <a:pt x="368" y="1316"/>
                  </a:lnTo>
                  <a:lnTo>
                    <a:pt x="368" y="1304"/>
                  </a:lnTo>
                  <a:lnTo>
                    <a:pt x="360" y="1300"/>
                  </a:lnTo>
                  <a:lnTo>
                    <a:pt x="356" y="1292"/>
                  </a:lnTo>
                  <a:close/>
                  <a:moveTo>
                    <a:pt x="364" y="1384"/>
                  </a:moveTo>
                  <a:lnTo>
                    <a:pt x="352" y="1384"/>
                  </a:lnTo>
                  <a:lnTo>
                    <a:pt x="348" y="1372"/>
                  </a:lnTo>
                  <a:lnTo>
                    <a:pt x="340" y="1352"/>
                  </a:lnTo>
                  <a:lnTo>
                    <a:pt x="344" y="1352"/>
                  </a:lnTo>
                  <a:lnTo>
                    <a:pt x="348" y="1360"/>
                  </a:lnTo>
                  <a:lnTo>
                    <a:pt x="364" y="1384"/>
                  </a:lnTo>
                  <a:close/>
                </a:path>
              </a:pathLst>
            </a:custGeom>
            <a:solidFill>
              <a:srgbClr val="339933"/>
            </a:solidFill>
            <a:ln w="6350">
              <a:solidFill>
                <a:srgbClr val="000000"/>
              </a:solidFill>
              <a:prstDash val="solid"/>
              <a:round/>
              <a:headEnd/>
              <a:tailEnd/>
            </a:ln>
          </p:spPr>
          <p:txBody>
            <a:bodyPr/>
            <a:lstStyle/>
            <a:p>
              <a:endParaRPr lang="en-US" dirty="0"/>
            </a:p>
          </p:txBody>
        </p:sp>
        <p:sp>
          <p:nvSpPr>
            <p:cNvPr id="7" name="Rectangle 5"/>
            <p:cNvSpPr>
              <a:spLocks noChangeArrowheads="1"/>
            </p:cNvSpPr>
            <p:nvPr/>
          </p:nvSpPr>
          <p:spPr bwMode="auto">
            <a:xfrm>
              <a:off x="6219825" y="6116638"/>
              <a:ext cx="4763" cy="9525"/>
            </a:xfrm>
            <a:prstGeom prst="rect">
              <a:avLst/>
            </a:prstGeom>
            <a:solidFill>
              <a:schemeClr val="accent1">
                <a:lumMod val="75000"/>
              </a:schemeClr>
            </a:solidFill>
            <a:ln w="9525">
              <a:noFill/>
              <a:miter lim="800000"/>
              <a:headEnd/>
              <a:tailEnd/>
            </a:ln>
          </p:spPr>
          <p:txBody>
            <a:bodyPr/>
            <a:lstStyle/>
            <a:p>
              <a:pPr>
                <a:defRPr/>
              </a:pPr>
              <a:endParaRPr lang="en-US" dirty="0">
                <a:ea typeface="ＭＳ Ｐゴシック" pitchFamily="34" charset="-128"/>
              </a:endParaRPr>
            </a:p>
          </p:txBody>
        </p:sp>
        <p:sp>
          <p:nvSpPr>
            <p:cNvPr id="34944" name="Freeform 6"/>
            <p:cNvSpPr>
              <a:spLocks noEditPoints="1"/>
            </p:cNvSpPr>
            <p:nvPr/>
          </p:nvSpPr>
          <p:spPr bwMode="auto">
            <a:xfrm>
              <a:off x="5831720" y="4270375"/>
              <a:ext cx="392694" cy="287381"/>
            </a:xfrm>
            <a:custGeom>
              <a:avLst/>
              <a:gdLst>
                <a:gd name="T0" fmla="*/ 2147483647 w 728"/>
                <a:gd name="T1" fmla="*/ 2147483647 h 532"/>
                <a:gd name="T2" fmla="*/ 2147483647 w 728"/>
                <a:gd name="T3" fmla="*/ 2147483647 h 532"/>
                <a:gd name="T4" fmla="*/ 2147483647 w 728"/>
                <a:gd name="T5" fmla="*/ 2147483647 h 532"/>
                <a:gd name="T6" fmla="*/ 2147483647 w 728"/>
                <a:gd name="T7" fmla="*/ 2147483647 h 532"/>
                <a:gd name="T8" fmla="*/ 2147483647 w 728"/>
                <a:gd name="T9" fmla="*/ 0 h 532"/>
                <a:gd name="T10" fmla="*/ 2147483647 w 728"/>
                <a:gd name="T11" fmla="*/ 2147483647 h 532"/>
                <a:gd name="T12" fmla="*/ 2147483647 w 728"/>
                <a:gd name="T13" fmla="*/ 2147483647 h 532"/>
                <a:gd name="T14" fmla="*/ 2147483647 w 728"/>
                <a:gd name="T15" fmla="*/ 2147483647 h 532"/>
                <a:gd name="T16" fmla="*/ 2147483647 w 728"/>
                <a:gd name="T17" fmla="*/ 2147483647 h 532"/>
                <a:gd name="T18" fmla="*/ 2147483647 w 728"/>
                <a:gd name="T19" fmla="*/ 2147483647 h 532"/>
                <a:gd name="T20" fmla="*/ 2147483647 w 728"/>
                <a:gd name="T21" fmla="*/ 2147483647 h 532"/>
                <a:gd name="T22" fmla="*/ 2147483647 w 728"/>
                <a:gd name="T23" fmla="*/ 2147483647 h 532"/>
                <a:gd name="T24" fmla="*/ 2147483647 w 728"/>
                <a:gd name="T25" fmla="*/ 2147483647 h 532"/>
                <a:gd name="T26" fmla="*/ 2147483647 w 728"/>
                <a:gd name="T27" fmla="*/ 2147483647 h 532"/>
                <a:gd name="T28" fmla="*/ 2147483647 w 728"/>
                <a:gd name="T29" fmla="*/ 2147483647 h 532"/>
                <a:gd name="T30" fmla="*/ 2147483647 w 728"/>
                <a:gd name="T31" fmla="*/ 2147483647 h 532"/>
                <a:gd name="T32" fmla="*/ 2147483647 w 728"/>
                <a:gd name="T33" fmla="*/ 2147483647 h 532"/>
                <a:gd name="T34" fmla="*/ 2147483647 w 728"/>
                <a:gd name="T35" fmla="*/ 2147483647 h 532"/>
                <a:gd name="T36" fmla="*/ 2147483647 w 728"/>
                <a:gd name="T37" fmla="*/ 2147483647 h 532"/>
                <a:gd name="T38" fmla="*/ 2147483647 w 728"/>
                <a:gd name="T39" fmla="*/ 2147483647 h 532"/>
                <a:gd name="T40" fmla="*/ 2147483647 w 728"/>
                <a:gd name="T41" fmla="*/ 2147483647 h 532"/>
                <a:gd name="T42" fmla="*/ 2147483647 w 728"/>
                <a:gd name="T43" fmla="*/ 2147483647 h 532"/>
                <a:gd name="T44" fmla="*/ 2147483647 w 728"/>
                <a:gd name="T45" fmla="*/ 2147483647 h 532"/>
                <a:gd name="T46" fmla="*/ 2147483647 w 728"/>
                <a:gd name="T47" fmla="*/ 2147483647 h 532"/>
                <a:gd name="T48" fmla="*/ 2147483647 w 728"/>
                <a:gd name="T49" fmla="*/ 2147483647 h 532"/>
                <a:gd name="T50" fmla="*/ 2147483647 w 728"/>
                <a:gd name="T51" fmla="*/ 2147483647 h 532"/>
                <a:gd name="T52" fmla="*/ 2147483647 w 728"/>
                <a:gd name="T53" fmla="*/ 2147483647 h 532"/>
                <a:gd name="T54" fmla="*/ 2147483647 w 728"/>
                <a:gd name="T55" fmla="*/ 2147483647 h 532"/>
                <a:gd name="T56" fmla="*/ 2147483647 w 728"/>
                <a:gd name="T57" fmla="*/ 2147483647 h 532"/>
                <a:gd name="T58" fmla="*/ 2147483647 w 728"/>
                <a:gd name="T59" fmla="*/ 2147483647 h 532"/>
                <a:gd name="T60" fmla="*/ 2147483647 w 728"/>
                <a:gd name="T61" fmla="*/ 2147483647 h 532"/>
                <a:gd name="T62" fmla="*/ 2147483647 w 728"/>
                <a:gd name="T63" fmla="*/ 2147483647 h 532"/>
                <a:gd name="T64" fmla="*/ 2147483647 w 728"/>
                <a:gd name="T65" fmla="*/ 2147483647 h 532"/>
                <a:gd name="T66" fmla="*/ 2147483647 w 728"/>
                <a:gd name="T67" fmla="*/ 2147483647 h 532"/>
                <a:gd name="T68" fmla="*/ 2147483647 w 728"/>
                <a:gd name="T69" fmla="*/ 2147483647 h 532"/>
                <a:gd name="T70" fmla="*/ 2147483647 w 728"/>
                <a:gd name="T71" fmla="*/ 2147483647 h 532"/>
                <a:gd name="T72" fmla="*/ 2147483647 w 728"/>
                <a:gd name="T73" fmla="*/ 2147483647 h 532"/>
                <a:gd name="T74" fmla="*/ 2147483647 w 728"/>
                <a:gd name="T75" fmla="*/ 2147483647 h 532"/>
                <a:gd name="T76" fmla="*/ 2147483647 w 728"/>
                <a:gd name="T77" fmla="*/ 2147483647 h 532"/>
                <a:gd name="T78" fmla="*/ 2147483647 w 728"/>
                <a:gd name="T79" fmla="*/ 2147483647 h 532"/>
                <a:gd name="T80" fmla="*/ 2147483647 w 728"/>
                <a:gd name="T81" fmla="*/ 2147483647 h 532"/>
                <a:gd name="T82" fmla="*/ 2147483647 w 728"/>
                <a:gd name="T83" fmla="*/ 2147483647 h 532"/>
                <a:gd name="T84" fmla="*/ 2147483647 w 728"/>
                <a:gd name="T85" fmla="*/ 2147483647 h 532"/>
                <a:gd name="T86" fmla="*/ 2147483647 w 728"/>
                <a:gd name="T87" fmla="*/ 2147483647 h 532"/>
                <a:gd name="T88" fmla="*/ 2147483647 w 728"/>
                <a:gd name="T89" fmla="*/ 2147483647 h 532"/>
                <a:gd name="T90" fmla="*/ 2147483647 w 728"/>
                <a:gd name="T91" fmla="*/ 2147483647 h 532"/>
                <a:gd name="T92" fmla="*/ 2147483647 w 728"/>
                <a:gd name="T93" fmla="*/ 2147483647 h 532"/>
                <a:gd name="T94" fmla="*/ 2147483647 w 728"/>
                <a:gd name="T95" fmla="*/ 2147483647 h 532"/>
                <a:gd name="T96" fmla="*/ 2147483647 w 728"/>
                <a:gd name="T97" fmla="*/ 2147483647 h 532"/>
                <a:gd name="T98" fmla="*/ 2147483647 w 728"/>
                <a:gd name="T99" fmla="*/ 2147483647 h 532"/>
                <a:gd name="T100" fmla="*/ 2147483647 w 728"/>
                <a:gd name="T101" fmla="*/ 2147483647 h 532"/>
                <a:gd name="T102" fmla="*/ 2147483647 w 728"/>
                <a:gd name="T103" fmla="*/ 2147483647 h 532"/>
                <a:gd name="T104" fmla="*/ 2147483647 w 728"/>
                <a:gd name="T105" fmla="*/ 2147483647 h 532"/>
                <a:gd name="T106" fmla="*/ 2147483647 w 728"/>
                <a:gd name="T107" fmla="*/ 2147483647 h 5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8"/>
                <a:gd name="T163" fmla="*/ 0 h 532"/>
                <a:gd name="T164" fmla="*/ 728 w 728"/>
                <a:gd name="T165" fmla="*/ 532 h 5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8" h="532">
                  <a:moveTo>
                    <a:pt x="224" y="112"/>
                  </a:moveTo>
                  <a:lnTo>
                    <a:pt x="220" y="108"/>
                  </a:lnTo>
                  <a:lnTo>
                    <a:pt x="216" y="124"/>
                  </a:lnTo>
                  <a:lnTo>
                    <a:pt x="224" y="136"/>
                  </a:lnTo>
                  <a:lnTo>
                    <a:pt x="212" y="120"/>
                  </a:lnTo>
                  <a:lnTo>
                    <a:pt x="212" y="108"/>
                  </a:lnTo>
                  <a:lnTo>
                    <a:pt x="216" y="104"/>
                  </a:lnTo>
                  <a:lnTo>
                    <a:pt x="228" y="108"/>
                  </a:lnTo>
                  <a:lnTo>
                    <a:pt x="232" y="104"/>
                  </a:lnTo>
                  <a:lnTo>
                    <a:pt x="220" y="84"/>
                  </a:lnTo>
                  <a:lnTo>
                    <a:pt x="208" y="80"/>
                  </a:lnTo>
                  <a:lnTo>
                    <a:pt x="208" y="68"/>
                  </a:lnTo>
                  <a:lnTo>
                    <a:pt x="220" y="68"/>
                  </a:lnTo>
                  <a:lnTo>
                    <a:pt x="224" y="76"/>
                  </a:lnTo>
                  <a:lnTo>
                    <a:pt x="228" y="80"/>
                  </a:lnTo>
                  <a:lnTo>
                    <a:pt x="228" y="64"/>
                  </a:lnTo>
                  <a:lnTo>
                    <a:pt x="236" y="60"/>
                  </a:lnTo>
                  <a:lnTo>
                    <a:pt x="232" y="56"/>
                  </a:lnTo>
                  <a:lnTo>
                    <a:pt x="232" y="44"/>
                  </a:lnTo>
                  <a:lnTo>
                    <a:pt x="236" y="40"/>
                  </a:lnTo>
                  <a:lnTo>
                    <a:pt x="220" y="28"/>
                  </a:lnTo>
                  <a:lnTo>
                    <a:pt x="220" y="12"/>
                  </a:lnTo>
                  <a:lnTo>
                    <a:pt x="216" y="8"/>
                  </a:lnTo>
                  <a:lnTo>
                    <a:pt x="224" y="8"/>
                  </a:lnTo>
                  <a:lnTo>
                    <a:pt x="224" y="0"/>
                  </a:lnTo>
                  <a:lnTo>
                    <a:pt x="392" y="48"/>
                  </a:lnTo>
                  <a:lnTo>
                    <a:pt x="480" y="72"/>
                  </a:lnTo>
                  <a:lnTo>
                    <a:pt x="568" y="92"/>
                  </a:lnTo>
                  <a:lnTo>
                    <a:pt x="624" y="108"/>
                  </a:lnTo>
                  <a:lnTo>
                    <a:pt x="692" y="124"/>
                  </a:lnTo>
                  <a:lnTo>
                    <a:pt x="728" y="132"/>
                  </a:lnTo>
                  <a:lnTo>
                    <a:pt x="724" y="152"/>
                  </a:lnTo>
                  <a:lnTo>
                    <a:pt x="700" y="256"/>
                  </a:lnTo>
                  <a:lnTo>
                    <a:pt x="700" y="268"/>
                  </a:lnTo>
                  <a:lnTo>
                    <a:pt x="680" y="348"/>
                  </a:lnTo>
                  <a:lnTo>
                    <a:pt x="676" y="360"/>
                  </a:lnTo>
                  <a:lnTo>
                    <a:pt x="672" y="380"/>
                  </a:lnTo>
                  <a:lnTo>
                    <a:pt x="656" y="456"/>
                  </a:lnTo>
                  <a:lnTo>
                    <a:pt x="652" y="472"/>
                  </a:lnTo>
                  <a:lnTo>
                    <a:pt x="652" y="476"/>
                  </a:lnTo>
                  <a:lnTo>
                    <a:pt x="648" y="484"/>
                  </a:lnTo>
                  <a:lnTo>
                    <a:pt x="652" y="484"/>
                  </a:lnTo>
                  <a:lnTo>
                    <a:pt x="652" y="488"/>
                  </a:lnTo>
                  <a:lnTo>
                    <a:pt x="652" y="496"/>
                  </a:lnTo>
                  <a:lnTo>
                    <a:pt x="652" y="504"/>
                  </a:lnTo>
                  <a:lnTo>
                    <a:pt x="656" y="508"/>
                  </a:lnTo>
                  <a:lnTo>
                    <a:pt x="648" y="520"/>
                  </a:lnTo>
                  <a:lnTo>
                    <a:pt x="648" y="524"/>
                  </a:lnTo>
                  <a:lnTo>
                    <a:pt x="652" y="532"/>
                  </a:lnTo>
                  <a:lnTo>
                    <a:pt x="596" y="520"/>
                  </a:lnTo>
                  <a:lnTo>
                    <a:pt x="588" y="516"/>
                  </a:lnTo>
                  <a:lnTo>
                    <a:pt x="552" y="508"/>
                  </a:lnTo>
                  <a:lnTo>
                    <a:pt x="460" y="488"/>
                  </a:lnTo>
                  <a:lnTo>
                    <a:pt x="452" y="492"/>
                  </a:lnTo>
                  <a:lnTo>
                    <a:pt x="440" y="492"/>
                  </a:lnTo>
                  <a:lnTo>
                    <a:pt x="436" y="492"/>
                  </a:lnTo>
                  <a:lnTo>
                    <a:pt x="428" y="488"/>
                  </a:lnTo>
                  <a:lnTo>
                    <a:pt x="420" y="488"/>
                  </a:lnTo>
                  <a:lnTo>
                    <a:pt x="412" y="488"/>
                  </a:lnTo>
                  <a:lnTo>
                    <a:pt x="404" y="488"/>
                  </a:lnTo>
                  <a:lnTo>
                    <a:pt x="400" y="484"/>
                  </a:lnTo>
                  <a:lnTo>
                    <a:pt x="396" y="484"/>
                  </a:lnTo>
                  <a:lnTo>
                    <a:pt x="388" y="492"/>
                  </a:lnTo>
                  <a:lnTo>
                    <a:pt x="376" y="488"/>
                  </a:lnTo>
                  <a:lnTo>
                    <a:pt x="372" y="488"/>
                  </a:lnTo>
                  <a:lnTo>
                    <a:pt x="360" y="488"/>
                  </a:lnTo>
                  <a:lnTo>
                    <a:pt x="352" y="492"/>
                  </a:lnTo>
                  <a:lnTo>
                    <a:pt x="340" y="492"/>
                  </a:lnTo>
                  <a:lnTo>
                    <a:pt x="336" y="496"/>
                  </a:lnTo>
                  <a:lnTo>
                    <a:pt x="328" y="492"/>
                  </a:lnTo>
                  <a:lnTo>
                    <a:pt x="312" y="492"/>
                  </a:lnTo>
                  <a:lnTo>
                    <a:pt x="308" y="492"/>
                  </a:lnTo>
                  <a:lnTo>
                    <a:pt x="304" y="484"/>
                  </a:lnTo>
                  <a:lnTo>
                    <a:pt x="296" y="480"/>
                  </a:lnTo>
                  <a:lnTo>
                    <a:pt x="292" y="484"/>
                  </a:lnTo>
                  <a:lnTo>
                    <a:pt x="288" y="484"/>
                  </a:lnTo>
                  <a:lnTo>
                    <a:pt x="272" y="488"/>
                  </a:lnTo>
                  <a:lnTo>
                    <a:pt x="268" y="488"/>
                  </a:lnTo>
                  <a:lnTo>
                    <a:pt x="264" y="488"/>
                  </a:lnTo>
                  <a:lnTo>
                    <a:pt x="256" y="484"/>
                  </a:lnTo>
                  <a:lnTo>
                    <a:pt x="252" y="484"/>
                  </a:lnTo>
                  <a:lnTo>
                    <a:pt x="248" y="488"/>
                  </a:lnTo>
                  <a:lnTo>
                    <a:pt x="240" y="488"/>
                  </a:lnTo>
                  <a:lnTo>
                    <a:pt x="240" y="484"/>
                  </a:lnTo>
                  <a:lnTo>
                    <a:pt x="240" y="480"/>
                  </a:lnTo>
                  <a:lnTo>
                    <a:pt x="240" y="476"/>
                  </a:lnTo>
                  <a:lnTo>
                    <a:pt x="236" y="476"/>
                  </a:lnTo>
                  <a:lnTo>
                    <a:pt x="232" y="472"/>
                  </a:lnTo>
                  <a:lnTo>
                    <a:pt x="228" y="468"/>
                  </a:lnTo>
                  <a:lnTo>
                    <a:pt x="220" y="468"/>
                  </a:lnTo>
                  <a:lnTo>
                    <a:pt x="212" y="464"/>
                  </a:lnTo>
                  <a:lnTo>
                    <a:pt x="196" y="460"/>
                  </a:lnTo>
                  <a:lnTo>
                    <a:pt x="192" y="460"/>
                  </a:lnTo>
                  <a:lnTo>
                    <a:pt x="188" y="456"/>
                  </a:lnTo>
                  <a:lnTo>
                    <a:pt x="180" y="460"/>
                  </a:lnTo>
                  <a:lnTo>
                    <a:pt x="172" y="464"/>
                  </a:lnTo>
                  <a:lnTo>
                    <a:pt x="168" y="464"/>
                  </a:lnTo>
                  <a:lnTo>
                    <a:pt x="164" y="464"/>
                  </a:lnTo>
                  <a:lnTo>
                    <a:pt x="156" y="464"/>
                  </a:lnTo>
                  <a:lnTo>
                    <a:pt x="140" y="468"/>
                  </a:lnTo>
                  <a:lnTo>
                    <a:pt x="136" y="464"/>
                  </a:lnTo>
                  <a:lnTo>
                    <a:pt x="132" y="460"/>
                  </a:lnTo>
                  <a:lnTo>
                    <a:pt x="124" y="460"/>
                  </a:lnTo>
                  <a:lnTo>
                    <a:pt x="112" y="452"/>
                  </a:lnTo>
                  <a:lnTo>
                    <a:pt x="104" y="448"/>
                  </a:lnTo>
                  <a:lnTo>
                    <a:pt x="100" y="444"/>
                  </a:lnTo>
                  <a:lnTo>
                    <a:pt x="96" y="440"/>
                  </a:lnTo>
                  <a:lnTo>
                    <a:pt x="100" y="428"/>
                  </a:lnTo>
                  <a:lnTo>
                    <a:pt x="100" y="424"/>
                  </a:lnTo>
                  <a:lnTo>
                    <a:pt x="100" y="420"/>
                  </a:lnTo>
                  <a:lnTo>
                    <a:pt x="100" y="412"/>
                  </a:lnTo>
                  <a:lnTo>
                    <a:pt x="104" y="412"/>
                  </a:lnTo>
                  <a:lnTo>
                    <a:pt x="100" y="404"/>
                  </a:lnTo>
                  <a:lnTo>
                    <a:pt x="104" y="400"/>
                  </a:lnTo>
                  <a:lnTo>
                    <a:pt x="100" y="388"/>
                  </a:lnTo>
                  <a:lnTo>
                    <a:pt x="100" y="380"/>
                  </a:lnTo>
                  <a:lnTo>
                    <a:pt x="96" y="372"/>
                  </a:lnTo>
                  <a:lnTo>
                    <a:pt x="88" y="364"/>
                  </a:lnTo>
                  <a:lnTo>
                    <a:pt x="84" y="360"/>
                  </a:lnTo>
                  <a:lnTo>
                    <a:pt x="80" y="360"/>
                  </a:lnTo>
                  <a:lnTo>
                    <a:pt x="76" y="360"/>
                  </a:lnTo>
                  <a:lnTo>
                    <a:pt x="72" y="360"/>
                  </a:lnTo>
                  <a:lnTo>
                    <a:pt x="64" y="360"/>
                  </a:lnTo>
                  <a:lnTo>
                    <a:pt x="56" y="340"/>
                  </a:lnTo>
                  <a:lnTo>
                    <a:pt x="40" y="336"/>
                  </a:lnTo>
                  <a:lnTo>
                    <a:pt x="32" y="332"/>
                  </a:lnTo>
                  <a:lnTo>
                    <a:pt x="16" y="332"/>
                  </a:lnTo>
                  <a:lnTo>
                    <a:pt x="8" y="320"/>
                  </a:lnTo>
                  <a:lnTo>
                    <a:pt x="0" y="324"/>
                  </a:lnTo>
                  <a:lnTo>
                    <a:pt x="16" y="276"/>
                  </a:lnTo>
                  <a:lnTo>
                    <a:pt x="16" y="284"/>
                  </a:lnTo>
                  <a:lnTo>
                    <a:pt x="12" y="308"/>
                  </a:lnTo>
                  <a:lnTo>
                    <a:pt x="28" y="312"/>
                  </a:lnTo>
                  <a:lnTo>
                    <a:pt x="20" y="300"/>
                  </a:lnTo>
                  <a:lnTo>
                    <a:pt x="28" y="296"/>
                  </a:lnTo>
                  <a:lnTo>
                    <a:pt x="24" y="280"/>
                  </a:lnTo>
                  <a:lnTo>
                    <a:pt x="28" y="272"/>
                  </a:lnTo>
                  <a:lnTo>
                    <a:pt x="40" y="272"/>
                  </a:lnTo>
                  <a:lnTo>
                    <a:pt x="36" y="264"/>
                  </a:lnTo>
                  <a:lnTo>
                    <a:pt x="20" y="264"/>
                  </a:lnTo>
                  <a:lnTo>
                    <a:pt x="16" y="264"/>
                  </a:lnTo>
                  <a:lnTo>
                    <a:pt x="20" y="252"/>
                  </a:lnTo>
                  <a:lnTo>
                    <a:pt x="20" y="240"/>
                  </a:lnTo>
                  <a:lnTo>
                    <a:pt x="24" y="240"/>
                  </a:lnTo>
                  <a:lnTo>
                    <a:pt x="20" y="244"/>
                  </a:lnTo>
                  <a:lnTo>
                    <a:pt x="28" y="252"/>
                  </a:lnTo>
                  <a:lnTo>
                    <a:pt x="28" y="244"/>
                  </a:lnTo>
                  <a:lnTo>
                    <a:pt x="52" y="240"/>
                  </a:lnTo>
                  <a:lnTo>
                    <a:pt x="36" y="232"/>
                  </a:lnTo>
                  <a:lnTo>
                    <a:pt x="36" y="224"/>
                  </a:lnTo>
                  <a:lnTo>
                    <a:pt x="28" y="220"/>
                  </a:lnTo>
                  <a:lnTo>
                    <a:pt x="20" y="232"/>
                  </a:lnTo>
                  <a:lnTo>
                    <a:pt x="24" y="204"/>
                  </a:lnTo>
                  <a:lnTo>
                    <a:pt x="28" y="188"/>
                  </a:lnTo>
                  <a:lnTo>
                    <a:pt x="20" y="176"/>
                  </a:lnTo>
                  <a:lnTo>
                    <a:pt x="24" y="152"/>
                  </a:lnTo>
                  <a:lnTo>
                    <a:pt x="28" y="136"/>
                  </a:lnTo>
                  <a:lnTo>
                    <a:pt x="24" y="112"/>
                  </a:lnTo>
                  <a:lnTo>
                    <a:pt x="16" y="100"/>
                  </a:lnTo>
                  <a:lnTo>
                    <a:pt x="16" y="60"/>
                  </a:lnTo>
                  <a:lnTo>
                    <a:pt x="24" y="48"/>
                  </a:lnTo>
                  <a:lnTo>
                    <a:pt x="28" y="32"/>
                  </a:lnTo>
                  <a:lnTo>
                    <a:pt x="40" y="36"/>
                  </a:lnTo>
                  <a:lnTo>
                    <a:pt x="84" y="80"/>
                  </a:lnTo>
                  <a:lnTo>
                    <a:pt x="132" y="100"/>
                  </a:lnTo>
                  <a:lnTo>
                    <a:pt x="160" y="104"/>
                  </a:lnTo>
                  <a:lnTo>
                    <a:pt x="176" y="116"/>
                  </a:lnTo>
                  <a:lnTo>
                    <a:pt x="172" y="120"/>
                  </a:lnTo>
                  <a:lnTo>
                    <a:pt x="184" y="112"/>
                  </a:lnTo>
                  <a:lnTo>
                    <a:pt x="192" y="112"/>
                  </a:lnTo>
                  <a:lnTo>
                    <a:pt x="184" y="120"/>
                  </a:lnTo>
                  <a:lnTo>
                    <a:pt x="192" y="144"/>
                  </a:lnTo>
                  <a:lnTo>
                    <a:pt x="188" y="152"/>
                  </a:lnTo>
                  <a:lnTo>
                    <a:pt x="180" y="156"/>
                  </a:lnTo>
                  <a:lnTo>
                    <a:pt x="176" y="156"/>
                  </a:lnTo>
                  <a:lnTo>
                    <a:pt x="176" y="148"/>
                  </a:lnTo>
                  <a:lnTo>
                    <a:pt x="172" y="152"/>
                  </a:lnTo>
                  <a:lnTo>
                    <a:pt x="160" y="172"/>
                  </a:lnTo>
                  <a:lnTo>
                    <a:pt x="152" y="176"/>
                  </a:lnTo>
                  <a:lnTo>
                    <a:pt x="132" y="192"/>
                  </a:lnTo>
                  <a:lnTo>
                    <a:pt x="124" y="208"/>
                  </a:lnTo>
                  <a:lnTo>
                    <a:pt x="140" y="208"/>
                  </a:lnTo>
                  <a:lnTo>
                    <a:pt x="156" y="204"/>
                  </a:lnTo>
                  <a:lnTo>
                    <a:pt x="136" y="208"/>
                  </a:lnTo>
                  <a:lnTo>
                    <a:pt x="132" y="204"/>
                  </a:lnTo>
                  <a:lnTo>
                    <a:pt x="144" y="188"/>
                  </a:lnTo>
                  <a:lnTo>
                    <a:pt x="156" y="176"/>
                  </a:lnTo>
                  <a:lnTo>
                    <a:pt x="172" y="176"/>
                  </a:lnTo>
                  <a:lnTo>
                    <a:pt x="180" y="164"/>
                  </a:lnTo>
                  <a:lnTo>
                    <a:pt x="192" y="156"/>
                  </a:lnTo>
                  <a:lnTo>
                    <a:pt x="196" y="144"/>
                  </a:lnTo>
                  <a:lnTo>
                    <a:pt x="204" y="148"/>
                  </a:lnTo>
                  <a:lnTo>
                    <a:pt x="200" y="172"/>
                  </a:lnTo>
                  <a:lnTo>
                    <a:pt x="188" y="176"/>
                  </a:lnTo>
                  <a:lnTo>
                    <a:pt x="184" y="192"/>
                  </a:lnTo>
                  <a:lnTo>
                    <a:pt x="188" y="192"/>
                  </a:lnTo>
                  <a:lnTo>
                    <a:pt x="188" y="200"/>
                  </a:lnTo>
                  <a:lnTo>
                    <a:pt x="188" y="204"/>
                  </a:lnTo>
                  <a:lnTo>
                    <a:pt x="180" y="216"/>
                  </a:lnTo>
                  <a:lnTo>
                    <a:pt x="180" y="220"/>
                  </a:lnTo>
                  <a:lnTo>
                    <a:pt x="176" y="224"/>
                  </a:lnTo>
                  <a:lnTo>
                    <a:pt x="176" y="232"/>
                  </a:lnTo>
                  <a:lnTo>
                    <a:pt x="172" y="236"/>
                  </a:lnTo>
                  <a:lnTo>
                    <a:pt x="172" y="228"/>
                  </a:lnTo>
                  <a:lnTo>
                    <a:pt x="172" y="232"/>
                  </a:lnTo>
                  <a:lnTo>
                    <a:pt x="164" y="224"/>
                  </a:lnTo>
                  <a:lnTo>
                    <a:pt x="176" y="212"/>
                  </a:lnTo>
                  <a:lnTo>
                    <a:pt x="172" y="212"/>
                  </a:lnTo>
                  <a:lnTo>
                    <a:pt x="164" y="220"/>
                  </a:lnTo>
                  <a:lnTo>
                    <a:pt x="156" y="228"/>
                  </a:lnTo>
                  <a:lnTo>
                    <a:pt x="160" y="236"/>
                  </a:lnTo>
                  <a:lnTo>
                    <a:pt x="152" y="240"/>
                  </a:lnTo>
                  <a:lnTo>
                    <a:pt x="152" y="228"/>
                  </a:lnTo>
                  <a:lnTo>
                    <a:pt x="160" y="216"/>
                  </a:lnTo>
                  <a:lnTo>
                    <a:pt x="156" y="216"/>
                  </a:lnTo>
                  <a:lnTo>
                    <a:pt x="148" y="220"/>
                  </a:lnTo>
                  <a:lnTo>
                    <a:pt x="124" y="224"/>
                  </a:lnTo>
                  <a:lnTo>
                    <a:pt x="124" y="244"/>
                  </a:lnTo>
                  <a:lnTo>
                    <a:pt x="128" y="244"/>
                  </a:lnTo>
                  <a:lnTo>
                    <a:pt x="136" y="252"/>
                  </a:lnTo>
                  <a:lnTo>
                    <a:pt x="148" y="244"/>
                  </a:lnTo>
                  <a:lnTo>
                    <a:pt x="152" y="252"/>
                  </a:lnTo>
                  <a:lnTo>
                    <a:pt x="156" y="252"/>
                  </a:lnTo>
                  <a:lnTo>
                    <a:pt x="168" y="244"/>
                  </a:lnTo>
                  <a:lnTo>
                    <a:pt x="180" y="232"/>
                  </a:lnTo>
                  <a:lnTo>
                    <a:pt x="180" y="228"/>
                  </a:lnTo>
                  <a:lnTo>
                    <a:pt x="188" y="236"/>
                  </a:lnTo>
                  <a:lnTo>
                    <a:pt x="192" y="236"/>
                  </a:lnTo>
                  <a:lnTo>
                    <a:pt x="188" y="232"/>
                  </a:lnTo>
                  <a:lnTo>
                    <a:pt x="192" y="228"/>
                  </a:lnTo>
                  <a:lnTo>
                    <a:pt x="200" y="228"/>
                  </a:lnTo>
                  <a:lnTo>
                    <a:pt x="204" y="224"/>
                  </a:lnTo>
                  <a:lnTo>
                    <a:pt x="200" y="204"/>
                  </a:lnTo>
                  <a:lnTo>
                    <a:pt x="204" y="196"/>
                  </a:lnTo>
                  <a:lnTo>
                    <a:pt x="204" y="184"/>
                  </a:lnTo>
                  <a:lnTo>
                    <a:pt x="208" y="172"/>
                  </a:lnTo>
                  <a:lnTo>
                    <a:pt x="224" y="148"/>
                  </a:lnTo>
                  <a:lnTo>
                    <a:pt x="232" y="148"/>
                  </a:lnTo>
                  <a:lnTo>
                    <a:pt x="236" y="144"/>
                  </a:lnTo>
                  <a:lnTo>
                    <a:pt x="224" y="124"/>
                  </a:lnTo>
                  <a:lnTo>
                    <a:pt x="224" y="112"/>
                  </a:lnTo>
                  <a:close/>
                  <a:moveTo>
                    <a:pt x="184" y="68"/>
                  </a:moveTo>
                  <a:lnTo>
                    <a:pt x="176" y="60"/>
                  </a:lnTo>
                  <a:lnTo>
                    <a:pt x="168" y="52"/>
                  </a:lnTo>
                  <a:lnTo>
                    <a:pt x="172" y="48"/>
                  </a:lnTo>
                  <a:lnTo>
                    <a:pt x="176" y="40"/>
                  </a:lnTo>
                  <a:lnTo>
                    <a:pt x="180" y="44"/>
                  </a:lnTo>
                  <a:lnTo>
                    <a:pt x="184" y="52"/>
                  </a:lnTo>
                  <a:lnTo>
                    <a:pt x="184" y="56"/>
                  </a:lnTo>
                  <a:lnTo>
                    <a:pt x="188" y="56"/>
                  </a:lnTo>
                  <a:lnTo>
                    <a:pt x="180" y="60"/>
                  </a:lnTo>
                  <a:lnTo>
                    <a:pt x="184" y="68"/>
                  </a:lnTo>
                  <a:close/>
                  <a:moveTo>
                    <a:pt x="200" y="96"/>
                  </a:moveTo>
                  <a:lnTo>
                    <a:pt x="208" y="84"/>
                  </a:lnTo>
                  <a:lnTo>
                    <a:pt x="216" y="84"/>
                  </a:lnTo>
                  <a:lnTo>
                    <a:pt x="220" y="96"/>
                  </a:lnTo>
                  <a:lnTo>
                    <a:pt x="216" y="100"/>
                  </a:lnTo>
                  <a:lnTo>
                    <a:pt x="208" y="96"/>
                  </a:lnTo>
                  <a:lnTo>
                    <a:pt x="196" y="104"/>
                  </a:lnTo>
                  <a:lnTo>
                    <a:pt x="208" y="108"/>
                  </a:lnTo>
                  <a:lnTo>
                    <a:pt x="208" y="128"/>
                  </a:lnTo>
                  <a:lnTo>
                    <a:pt x="212" y="128"/>
                  </a:lnTo>
                  <a:lnTo>
                    <a:pt x="220" y="136"/>
                  </a:lnTo>
                  <a:lnTo>
                    <a:pt x="220" y="148"/>
                  </a:lnTo>
                  <a:lnTo>
                    <a:pt x="216" y="152"/>
                  </a:lnTo>
                  <a:lnTo>
                    <a:pt x="212" y="152"/>
                  </a:lnTo>
                  <a:lnTo>
                    <a:pt x="212" y="140"/>
                  </a:lnTo>
                  <a:lnTo>
                    <a:pt x="204" y="140"/>
                  </a:lnTo>
                  <a:lnTo>
                    <a:pt x="200" y="132"/>
                  </a:lnTo>
                  <a:lnTo>
                    <a:pt x="200" y="108"/>
                  </a:lnTo>
                  <a:lnTo>
                    <a:pt x="192" y="104"/>
                  </a:lnTo>
                  <a:lnTo>
                    <a:pt x="200" y="9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45" name="Freeform 7"/>
            <p:cNvSpPr>
              <a:spLocks/>
            </p:cNvSpPr>
            <p:nvPr/>
          </p:nvSpPr>
          <p:spPr bwMode="auto">
            <a:xfrm>
              <a:off x="6256584" y="4354487"/>
              <a:ext cx="597916" cy="379671"/>
            </a:xfrm>
            <a:custGeom>
              <a:avLst/>
              <a:gdLst>
                <a:gd name="T0" fmla="*/ 2147483647 w 1108"/>
                <a:gd name="T1" fmla="*/ 2147483647 h 704"/>
                <a:gd name="T2" fmla="*/ 2147483647 w 1108"/>
                <a:gd name="T3" fmla="*/ 2147483647 h 704"/>
                <a:gd name="T4" fmla="*/ 2147483647 w 1108"/>
                <a:gd name="T5" fmla="*/ 2147483647 h 704"/>
                <a:gd name="T6" fmla="*/ 2147483647 w 1108"/>
                <a:gd name="T7" fmla="*/ 2147483647 h 704"/>
                <a:gd name="T8" fmla="*/ 2147483647 w 1108"/>
                <a:gd name="T9" fmla="*/ 2147483647 h 704"/>
                <a:gd name="T10" fmla="*/ 2147483647 w 1108"/>
                <a:gd name="T11" fmla="*/ 2147483647 h 704"/>
                <a:gd name="T12" fmla="*/ 2147483647 w 1108"/>
                <a:gd name="T13" fmla="*/ 2147483647 h 704"/>
                <a:gd name="T14" fmla="*/ 2147483647 w 1108"/>
                <a:gd name="T15" fmla="*/ 2147483647 h 704"/>
                <a:gd name="T16" fmla="*/ 2147483647 w 1108"/>
                <a:gd name="T17" fmla="*/ 2147483647 h 704"/>
                <a:gd name="T18" fmla="*/ 2147483647 w 1108"/>
                <a:gd name="T19" fmla="*/ 2147483647 h 704"/>
                <a:gd name="T20" fmla="*/ 2147483647 w 1108"/>
                <a:gd name="T21" fmla="*/ 2147483647 h 704"/>
                <a:gd name="T22" fmla="*/ 2147483647 w 1108"/>
                <a:gd name="T23" fmla="*/ 2147483647 h 704"/>
                <a:gd name="T24" fmla="*/ 2147483647 w 1108"/>
                <a:gd name="T25" fmla="*/ 2147483647 h 704"/>
                <a:gd name="T26" fmla="*/ 2147483647 w 1108"/>
                <a:gd name="T27" fmla="*/ 2147483647 h 704"/>
                <a:gd name="T28" fmla="*/ 2147483647 w 1108"/>
                <a:gd name="T29" fmla="*/ 2147483647 h 704"/>
                <a:gd name="T30" fmla="*/ 2147483647 w 1108"/>
                <a:gd name="T31" fmla="*/ 2147483647 h 704"/>
                <a:gd name="T32" fmla="*/ 2147483647 w 1108"/>
                <a:gd name="T33" fmla="*/ 2147483647 h 704"/>
                <a:gd name="T34" fmla="*/ 2147483647 w 1108"/>
                <a:gd name="T35" fmla="*/ 2147483647 h 704"/>
                <a:gd name="T36" fmla="*/ 2147483647 w 1108"/>
                <a:gd name="T37" fmla="*/ 2147483647 h 704"/>
                <a:gd name="T38" fmla="*/ 2147483647 w 1108"/>
                <a:gd name="T39" fmla="*/ 2147483647 h 704"/>
                <a:gd name="T40" fmla="*/ 2147483647 w 1108"/>
                <a:gd name="T41" fmla="*/ 2147483647 h 704"/>
                <a:gd name="T42" fmla="*/ 2147483647 w 1108"/>
                <a:gd name="T43" fmla="*/ 2147483647 h 704"/>
                <a:gd name="T44" fmla="*/ 2147483647 w 1108"/>
                <a:gd name="T45" fmla="*/ 2147483647 h 704"/>
                <a:gd name="T46" fmla="*/ 2147483647 w 1108"/>
                <a:gd name="T47" fmla="*/ 2147483647 h 704"/>
                <a:gd name="T48" fmla="*/ 2147483647 w 1108"/>
                <a:gd name="T49" fmla="*/ 2147483647 h 704"/>
                <a:gd name="T50" fmla="*/ 2147483647 w 1108"/>
                <a:gd name="T51" fmla="*/ 2147483647 h 704"/>
                <a:gd name="T52" fmla="*/ 2147483647 w 1108"/>
                <a:gd name="T53" fmla="*/ 2147483647 h 704"/>
                <a:gd name="T54" fmla="*/ 2147483647 w 1108"/>
                <a:gd name="T55" fmla="*/ 2147483647 h 704"/>
                <a:gd name="T56" fmla="*/ 2147483647 w 1108"/>
                <a:gd name="T57" fmla="*/ 2147483647 h 704"/>
                <a:gd name="T58" fmla="*/ 2147483647 w 1108"/>
                <a:gd name="T59" fmla="*/ 2147483647 h 704"/>
                <a:gd name="T60" fmla="*/ 2147483647 w 1108"/>
                <a:gd name="T61" fmla="*/ 2147483647 h 704"/>
                <a:gd name="T62" fmla="*/ 2147483647 w 1108"/>
                <a:gd name="T63" fmla="*/ 2147483647 h 704"/>
                <a:gd name="T64" fmla="*/ 2147483647 w 1108"/>
                <a:gd name="T65" fmla="*/ 2147483647 h 704"/>
                <a:gd name="T66" fmla="*/ 2147483647 w 1108"/>
                <a:gd name="T67" fmla="*/ 2147483647 h 704"/>
                <a:gd name="T68" fmla="*/ 2147483647 w 1108"/>
                <a:gd name="T69" fmla="*/ 2147483647 h 704"/>
                <a:gd name="T70" fmla="*/ 2147483647 w 1108"/>
                <a:gd name="T71" fmla="*/ 2147483647 h 704"/>
                <a:gd name="T72" fmla="*/ 2147483647 w 1108"/>
                <a:gd name="T73" fmla="*/ 2147483647 h 704"/>
                <a:gd name="T74" fmla="*/ 2147483647 w 1108"/>
                <a:gd name="T75" fmla="*/ 2147483647 h 704"/>
                <a:gd name="T76" fmla="*/ 2147483647 w 1108"/>
                <a:gd name="T77" fmla="*/ 2147483647 h 704"/>
                <a:gd name="T78" fmla="*/ 2147483647 w 1108"/>
                <a:gd name="T79" fmla="*/ 2147483647 h 704"/>
                <a:gd name="T80" fmla="*/ 2147483647 w 1108"/>
                <a:gd name="T81" fmla="*/ 0 h 704"/>
                <a:gd name="T82" fmla="*/ 2147483647 w 1108"/>
                <a:gd name="T83" fmla="*/ 2147483647 h 704"/>
                <a:gd name="T84" fmla="*/ 2147483647 w 1108"/>
                <a:gd name="T85" fmla="*/ 2147483647 h 704"/>
                <a:gd name="T86" fmla="*/ 2147483647 w 1108"/>
                <a:gd name="T87" fmla="*/ 2147483647 h 704"/>
                <a:gd name="T88" fmla="*/ 2147483647 w 1108"/>
                <a:gd name="T89" fmla="*/ 2147483647 h 704"/>
                <a:gd name="T90" fmla="*/ 2147483647 w 1108"/>
                <a:gd name="T91" fmla="*/ 2147483647 h 704"/>
                <a:gd name="T92" fmla="*/ 2147483647 w 1108"/>
                <a:gd name="T93" fmla="*/ 2147483647 h 704"/>
                <a:gd name="T94" fmla="*/ 2147483647 w 1108"/>
                <a:gd name="T95" fmla="*/ 2147483647 h 704"/>
                <a:gd name="T96" fmla="*/ 2147483647 w 1108"/>
                <a:gd name="T97" fmla="*/ 2147483647 h 704"/>
                <a:gd name="T98" fmla="*/ 2147483647 w 1108"/>
                <a:gd name="T99" fmla="*/ 2147483647 h 704"/>
                <a:gd name="T100" fmla="*/ 2147483647 w 1108"/>
                <a:gd name="T101" fmla="*/ 2147483647 h 704"/>
                <a:gd name="T102" fmla="*/ 2147483647 w 1108"/>
                <a:gd name="T103" fmla="*/ 2147483647 h 7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704"/>
                <a:gd name="T158" fmla="*/ 1108 w 1108"/>
                <a:gd name="T159" fmla="*/ 704 h 7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704">
                  <a:moveTo>
                    <a:pt x="344" y="656"/>
                  </a:moveTo>
                  <a:lnTo>
                    <a:pt x="344" y="660"/>
                  </a:lnTo>
                  <a:lnTo>
                    <a:pt x="344" y="664"/>
                  </a:lnTo>
                  <a:lnTo>
                    <a:pt x="340" y="664"/>
                  </a:lnTo>
                  <a:lnTo>
                    <a:pt x="336" y="668"/>
                  </a:lnTo>
                  <a:lnTo>
                    <a:pt x="340" y="676"/>
                  </a:lnTo>
                  <a:lnTo>
                    <a:pt x="332" y="672"/>
                  </a:lnTo>
                  <a:lnTo>
                    <a:pt x="328" y="672"/>
                  </a:lnTo>
                  <a:lnTo>
                    <a:pt x="320" y="672"/>
                  </a:lnTo>
                  <a:lnTo>
                    <a:pt x="316" y="672"/>
                  </a:lnTo>
                  <a:lnTo>
                    <a:pt x="312" y="676"/>
                  </a:lnTo>
                  <a:lnTo>
                    <a:pt x="308" y="672"/>
                  </a:lnTo>
                  <a:lnTo>
                    <a:pt x="308" y="676"/>
                  </a:lnTo>
                  <a:lnTo>
                    <a:pt x="304" y="668"/>
                  </a:lnTo>
                  <a:lnTo>
                    <a:pt x="296" y="668"/>
                  </a:lnTo>
                  <a:lnTo>
                    <a:pt x="292" y="668"/>
                  </a:lnTo>
                  <a:lnTo>
                    <a:pt x="288" y="668"/>
                  </a:lnTo>
                  <a:lnTo>
                    <a:pt x="284" y="668"/>
                  </a:lnTo>
                  <a:lnTo>
                    <a:pt x="280" y="668"/>
                  </a:lnTo>
                  <a:lnTo>
                    <a:pt x="276" y="668"/>
                  </a:lnTo>
                  <a:lnTo>
                    <a:pt x="272" y="664"/>
                  </a:lnTo>
                  <a:lnTo>
                    <a:pt x="268" y="664"/>
                  </a:lnTo>
                  <a:lnTo>
                    <a:pt x="268" y="660"/>
                  </a:lnTo>
                  <a:lnTo>
                    <a:pt x="264" y="660"/>
                  </a:lnTo>
                  <a:lnTo>
                    <a:pt x="264" y="664"/>
                  </a:lnTo>
                  <a:lnTo>
                    <a:pt x="256" y="664"/>
                  </a:lnTo>
                  <a:lnTo>
                    <a:pt x="256" y="668"/>
                  </a:lnTo>
                  <a:lnTo>
                    <a:pt x="252" y="672"/>
                  </a:lnTo>
                  <a:lnTo>
                    <a:pt x="248" y="672"/>
                  </a:lnTo>
                  <a:lnTo>
                    <a:pt x="244" y="668"/>
                  </a:lnTo>
                  <a:lnTo>
                    <a:pt x="240" y="668"/>
                  </a:lnTo>
                  <a:lnTo>
                    <a:pt x="236" y="668"/>
                  </a:lnTo>
                  <a:lnTo>
                    <a:pt x="224" y="664"/>
                  </a:lnTo>
                  <a:lnTo>
                    <a:pt x="220" y="660"/>
                  </a:lnTo>
                  <a:lnTo>
                    <a:pt x="216" y="664"/>
                  </a:lnTo>
                  <a:lnTo>
                    <a:pt x="212" y="664"/>
                  </a:lnTo>
                  <a:lnTo>
                    <a:pt x="208" y="668"/>
                  </a:lnTo>
                  <a:lnTo>
                    <a:pt x="208" y="672"/>
                  </a:lnTo>
                  <a:lnTo>
                    <a:pt x="208" y="676"/>
                  </a:lnTo>
                  <a:lnTo>
                    <a:pt x="204" y="680"/>
                  </a:lnTo>
                  <a:lnTo>
                    <a:pt x="200" y="676"/>
                  </a:lnTo>
                  <a:lnTo>
                    <a:pt x="200" y="672"/>
                  </a:lnTo>
                  <a:lnTo>
                    <a:pt x="196" y="668"/>
                  </a:lnTo>
                  <a:lnTo>
                    <a:pt x="192" y="664"/>
                  </a:lnTo>
                  <a:lnTo>
                    <a:pt x="188" y="664"/>
                  </a:lnTo>
                  <a:lnTo>
                    <a:pt x="192" y="664"/>
                  </a:lnTo>
                  <a:lnTo>
                    <a:pt x="192" y="660"/>
                  </a:lnTo>
                  <a:lnTo>
                    <a:pt x="192" y="656"/>
                  </a:lnTo>
                  <a:lnTo>
                    <a:pt x="188" y="652"/>
                  </a:lnTo>
                  <a:lnTo>
                    <a:pt x="192" y="648"/>
                  </a:lnTo>
                  <a:lnTo>
                    <a:pt x="188" y="644"/>
                  </a:lnTo>
                  <a:lnTo>
                    <a:pt x="192" y="640"/>
                  </a:lnTo>
                  <a:lnTo>
                    <a:pt x="188" y="632"/>
                  </a:lnTo>
                  <a:lnTo>
                    <a:pt x="188" y="628"/>
                  </a:lnTo>
                  <a:lnTo>
                    <a:pt x="188" y="624"/>
                  </a:lnTo>
                  <a:lnTo>
                    <a:pt x="188" y="620"/>
                  </a:lnTo>
                  <a:lnTo>
                    <a:pt x="184" y="620"/>
                  </a:lnTo>
                  <a:lnTo>
                    <a:pt x="176" y="608"/>
                  </a:lnTo>
                  <a:lnTo>
                    <a:pt x="168" y="612"/>
                  </a:lnTo>
                  <a:lnTo>
                    <a:pt x="168" y="608"/>
                  </a:lnTo>
                  <a:lnTo>
                    <a:pt x="160" y="604"/>
                  </a:lnTo>
                  <a:lnTo>
                    <a:pt x="160" y="600"/>
                  </a:lnTo>
                  <a:lnTo>
                    <a:pt x="156" y="588"/>
                  </a:lnTo>
                  <a:lnTo>
                    <a:pt x="160" y="588"/>
                  </a:lnTo>
                  <a:lnTo>
                    <a:pt x="164" y="580"/>
                  </a:lnTo>
                  <a:lnTo>
                    <a:pt x="160" y="576"/>
                  </a:lnTo>
                  <a:lnTo>
                    <a:pt x="164" y="576"/>
                  </a:lnTo>
                  <a:lnTo>
                    <a:pt x="160" y="572"/>
                  </a:lnTo>
                  <a:lnTo>
                    <a:pt x="156" y="568"/>
                  </a:lnTo>
                  <a:lnTo>
                    <a:pt x="160" y="564"/>
                  </a:lnTo>
                  <a:lnTo>
                    <a:pt x="156" y="564"/>
                  </a:lnTo>
                  <a:lnTo>
                    <a:pt x="152" y="564"/>
                  </a:lnTo>
                  <a:lnTo>
                    <a:pt x="152" y="560"/>
                  </a:lnTo>
                  <a:lnTo>
                    <a:pt x="152" y="552"/>
                  </a:lnTo>
                  <a:lnTo>
                    <a:pt x="148" y="548"/>
                  </a:lnTo>
                  <a:lnTo>
                    <a:pt x="144" y="540"/>
                  </a:lnTo>
                  <a:lnTo>
                    <a:pt x="148" y="540"/>
                  </a:lnTo>
                  <a:lnTo>
                    <a:pt x="144" y="532"/>
                  </a:lnTo>
                  <a:lnTo>
                    <a:pt x="144" y="524"/>
                  </a:lnTo>
                  <a:lnTo>
                    <a:pt x="140" y="520"/>
                  </a:lnTo>
                  <a:lnTo>
                    <a:pt x="140" y="516"/>
                  </a:lnTo>
                  <a:lnTo>
                    <a:pt x="144" y="512"/>
                  </a:lnTo>
                  <a:lnTo>
                    <a:pt x="144" y="508"/>
                  </a:lnTo>
                  <a:lnTo>
                    <a:pt x="144" y="504"/>
                  </a:lnTo>
                  <a:lnTo>
                    <a:pt x="140" y="504"/>
                  </a:lnTo>
                  <a:lnTo>
                    <a:pt x="144" y="496"/>
                  </a:lnTo>
                  <a:lnTo>
                    <a:pt x="140" y="492"/>
                  </a:lnTo>
                  <a:lnTo>
                    <a:pt x="136" y="492"/>
                  </a:lnTo>
                  <a:lnTo>
                    <a:pt x="136" y="488"/>
                  </a:lnTo>
                  <a:lnTo>
                    <a:pt x="132" y="484"/>
                  </a:lnTo>
                  <a:lnTo>
                    <a:pt x="132" y="480"/>
                  </a:lnTo>
                  <a:lnTo>
                    <a:pt x="132" y="476"/>
                  </a:lnTo>
                  <a:lnTo>
                    <a:pt x="128" y="480"/>
                  </a:lnTo>
                  <a:lnTo>
                    <a:pt x="124" y="480"/>
                  </a:lnTo>
                  <a:lnTo>
                    <a:pt x="124" y="484"/>
                  </a:lnTo>
                  <a:lnTo>
                    <a:pt x="120" y="484"/>
                  </a:lnTo>
                  <a:lnTo>
                    <a:pt x="116" y="492"/>
                  </a:lnTo>
                  <a:lnTo>
                    <a:pt x="112" y="492"/>
                  </a:lnTo>
                  <a:lnTo>
                    <a:pt x="112" y="496"/>
                  </a:lnTo>
                  <a:lnTo>
                    <a:pt x="108" y="496"/>
                  </a:lnTo>
                  <a:lnTo>
                    <a:pt x="104" y="496"/>
                  </a:lnTo>
                  <a:lnTo>
                    <a:pt x="100" y="496"/>
                  </a:lnTo>
                  <a:lnTo>
                    <a:pt x="100" y="500"/>
                  </a:lnTo>
                  <a:lnTo>
                    <a:pt x="96" y="500"/>
                  </a:lnTo>
                  <a:lnTo>
                    <a:pt x="92" y="504"/>
                  </a:lnTo>
                  <a:lnTo>
                    <a:pt x="88" y="504"/>
                  </a:lnTo>
                  <a:lnTo>
                    <a:pt x="88" y="500"/>
                  </a:lnTo>
                  <a:lnTo>
                    <a:pt x="84" y="496"/>
                  </a:lnTo>
                  <a:lnTo>
                    <a:pt x="84" y="492"/>
                  </a:lnTo>
                  <a:lnTo>
                    <a:pt x="80" y="488"/>
                  </a:lnTo>
                  <a:lnTo>
                    <a:pt x="76" y="488"/>
                  </a:lnTo>
                  <a:lnTo>
                    <a:pt x="72" y="488"/>
                  </a:lnTo>
                  <a:lnTo>
                    <a:pt x="72" y="480"/>
                  </a:lnTo>
                  <a:lnTo>
                    <a:pt x="72" y="476"/>
                  </a:lnTo>
                  <a:lnTo>
                    <a:pt x="80" y="476"/>
                  </a:lnTo>
                  <a:lnTo>
                    <a:pt x="80" y="472"/>
                  </a:lnTo>
                  <a:lnTo>
                    <a:pt x="80" y="468"/>
                  </a:lnTo>
                  <a:lnTo>
                    <a:pt x="76" y="464"/>
                  </a:lnTo>
                  <a:lnTo>
                    <a:pt x="76" y="460"/>
                  </a:lnTo>
                  <a:lnTo>
                    <a:pt x="80" y="452"/>
                  </a:lnTo>
                  <a:lnTo>
                    <a:pt x="84" y="448"/>
                  </a:lnTo>
                  <a:lnTo>
                    <a:pt x="88" y="448"/>
                  </a:lnTo>
                  <a:lnTo>
                    <a:pt x="92" y="448"/>
                  </a:lnTo>
                  <a:lnTo>
                    <a:pt x="96" y="448"/>
                  </a:lnTo>
                  <a:lnTo>
                    <a:pt x="96" y="440"/>
                  </a:lnTo>
                  <a:lnTo>
                    <a:pt x="92" y="440"/>
                  </a:lnTo>
                  <a:lnTo>
                    <a:pt x="96" y="436"/>
                  </a:lnTo>
                  <a:lnTo>
                    <a:pt x="96" y="432"/>
                  </a:lnTo>
                  <a:lnTo>
                    <a:pt x="88" y="428"/>
                  </a:lnTo>
                  <a:lnTo>
                    <a:pt x="92" y="428"/>
                  </a:lnTo>
                  <a:lnTo>
                    <a:pt x="88" y="424"/>
                  </a:lnTo>
                  <a:lnTo>
                    <a:pt x="92" y="420"/>
                  </a:lnTo>
                  <a:lnTo>
                    <a:pt x="96" y="416"/>
                  </a:lnTo>
                  <a:lnTo>
                    <a:pt x="92" y="412"/>
                  </a:lnTo>
                  <a:lnTo>
                    <a:pt x="92" y="408"/>
                  </a:lnTo>
                  <a:lnTo>
                    <a:pt x="96" y="408"/>
                  </a:lnTo>
                  <a:lnTo>
                    <a:pt x="100" y="404"/>
                  </a:lnTo>
                  <a:lnTo>
                    <a:pt x="100" y="400"/>
                  </a:lnTo>
                  <a:lnTo>
                    <a:pt x="96" y="396"/>
                  </a:lnTo>
                  <a:lnTo>
                    <a:pt x="104" y="392"/>
                  </a:lnTo>
                  <a:lnTo>
                    <a:pt x="108" y="376"/>
                  </a:lnTo>
                  <a:lnTo>
                    <a:pt x="112" y="372"/>
                  </a:lnTo>
                  <a:lnTo>
                    <a:pt x="108" y="364"/>
                  </a:lnTo>
                  <a:lnTo>
                    <a:pt x="116" y="364"/>
                  </a:lnTo>
                  <a:lnTo>
                    <a:pt x="116" y="360"/>
                  </a:lnTo>
                  <a:lnTo>
                    <a:pt x="120" y="352"/>
                  </a:lnTo>
                  <a:lnTo>
                    <a:pt x="120" y="348"/>
                  </a:lnTo>
                  <a:lnTo>
                    <a:pt x="120" y="344"/>
                  </a:lnTo>
                  <a:lnTo>
                    <a:pt x="116" y="340"/>
                  </a:lnTo>
                  <a:lnTo>
                    <a:pt x="112" y="344"/>
                  </a:lnTo>
                  <a:lnTo>
                    <a:pt x="108" y="344"/>
                  </a:lnTo>
                  <a:lnTo>
                    <a:pt x="100" y="340"/>
                  </a:lnTo>
                  <a:lnTo>
                    <a:pt x="96" y="340"/>
                  </a:lnTo>
                  <a:lnTo>
                    <a:pt x="92" y="336"/>
                  </a:lnTo>
                  <a:lnTo>
                    <a:pt x="96" y="332"/>
                  </a:lnTo>
                  <a:lnTo>
                    <a:pt x="92" y="324"/>
                  </a:lnTo>
                  <a:lnTo>
                    <a:pt x="88" y="324"/>
                  </a:lnTo>
                  <a:lnTo>
                    <a:pt x="84" y="328"/>
                  </a:lnTo>
                  <a:lnTo>
                    <a:pt x="80" y="328"/>
                  </a:lnTo>
                  <a:lnTo>
                    <a:pt x="84" y="320"/>
                  </a:lnTo>
                  <a:lnTo>
                    <a:pt x="80" y="320"/>
                  </a:lnTo>
                  <a:lnTo>
                    <a:pt x="76" y="316"/>
                  </a:lnTo>
                  <a:lnTo>
                    <a:pt x="76" y="312"/>
                  </a:lnTo>
                  <a:lnTo>
                    <a:pt x="72" y="312"/>
                  </a:lnTo>
                  <a:lnTo>
                    <a:pt x="68" y="304"/>
                  </a:lnTo>
                  <a:lnTo>
                    <a:pt x="72" y="300"/>
                  </a:lnTo>
                  <a:lnTo>
                    <a:pt x="68" y="296"/>
                  </a:lnTo>
                  <a:lnTo>
                    <a:pt x="68" y="288"/>
                  </a:lnTo>
                  <a:lnTo>
                    <a:pt x="64" y="288"/>
                  </a:lnTo>
                  <a:lnTo>
                    <a:pt x="60" y="280"/>
                  </a:lnTo>
                  <a:lnTo>
                    <a:pt x="56" y="272"/>
                  </a:lnTo>
                  <a:lnTo>
                    <a:pt x="56" y="268"/>
                  </a:lnTo>
                  <a:lnTo>
                    <a:pt x="56" y="264"/>
                  </a:lnTo>
                  <a:lnTo>
                    <a:pt x="48" y="256"/>
                  </a:lnTo>
                  <a:lnTo>
                    <a:pt x="44" y="244"/>
                  </a:lnTo>
                  <a:lnTo>
                    <a:pt x="40" y="240"/>
                  </a:lnTo>
                  <a:lnTo>
                    <a:pt x="36" y="240"/>
                  </a:lnTo>
                  <a:lnTo>
                    <a:pt x="32" y="236"/>
                  </a:lnTo>
                  <a:lnTo>
                    <a:pt x="28" y="236"/>
                  </a:lnTo>
                  <a:lnTo>
                    <a:pt x="28" y="228"/>
                  </a:lnTo>
                  <a:lnTo>
                    <a:pt x="24" y="224"/>
                  </a:lnTo>
                  <a:lnTo>
                    <a:pt x="20" y="220"/>
                  </a:lnTo>
                  <a:lnTo>
                    <a:pt x="12" y="212"/>
                  </a:lnTo>
                  <a:lnTo>
                    <a:pt x="20" y="212"/>
                  </a:lnTo>
                  <a:lnTo>
                    <a:pt x="24" y="212"/>
                  </a:lnTo>
                  <a:lnTo>
                    <a:pt x="24" y="208"/>
                  </a:lnTo>
                  <a:lnTo>
                    <a:pt x="20" y="204"/>
                  </a:lnTo>
                  <a:lnTo>
                    <a:pt x="20" y="200"/>
                  </a:lnTo>
                  <a:lnTo>
                    <a:pt x="16" y="200"/>
                  </a:lnTo>
                  <a:lnTo>
                    <a:pt x="20" y="192"/>
                  </a:lnTo>
                  <a:lnTo>
                    <a:pt x="20" y="188"/>
                  </a:lnTo>
                  <a:lnTo>
                    <a:pt x="20" y="184"/>
                  </a:lnTo>
                  <a:lnTo>
                    <a:pt x="20" y="176"/>
                  </a:lnTo>
                  <a:lnTo>
                    <a:pt x="16" y="176"/>
                  </a:lnTo>
                  <a:lnTo>
                    <a:pt x="16" y="172"/>
                  </a:lnTo>
                  <a:lnTo>
                    <a:pt x="12" y="168"/>
                  </a:lnTo>
                  <a:lnTo>
                    <a:pt x="12" y="160"/>
                  </a:lnTo>
                  <a:lnTo>
                    <a:pt x="12" y="156"/>
                  </a:lnTo>
                  <a:lnTo>
                    <a:pt x="8" y="156"/>
                  </a:lnTo>
                  <a:lnTo>
                    <a:pt x="8" y="152"/>
                  </a:lnTo>
                  <a:lnTo>
                    <a:pt x="4" y="144"/>
                  </a:lnTo>
                  <a:lnTo>
                    <a:pt x="0" y="136"/>
                  </a:lnTo>
                  <a:lnTo>
                    <a:pt x="4" y="104"/>
                  </a:lnTo>
                  <a:lnTo>
                    <a:pt x="12" y="64"/>
                  </a:lnTo>
                  <a:lnTo>
                    <a:pt x="28" y="0"/>
                  </a:lnTo>
                  <a:lnTo>
                    <a:pt x="148" y="24"/>
                  </a:lnTo>
                  <a:lnTo>
                    <a:pt x="208" y="36"/>
                  </a:lnTo>
                  <a:lnTo>
                    <a:pt x="376" y="64"/>
                  </a:lnTo>
                  <a:lnTo>
                    <a:pt x="456" y="80"/>
                  </a:lnTo>
                  <a:lnTo>
                    <a:pt x="504" y="88"/>
                  </a:lnTo>
                  <a:lnTo>
                    <a:pt x="616" y="104"/>
                  </a:lnTo>
                  <a:lnTo>
                    <a:pt x="728" y="120"/>
                  </a:lnTo>
                  <a:lnTo>
                    <a:pt x="828" y="132"/>
                  </a:lnTo>
                  <a:lnTo>
                    <a:pt x="924" y="140"/>
                  </a:lnTo>
                  <a:lnTo>
                    <a:pt x="1020" y="152"/>
                  </a:lnTo>
                  <a:lnTo>
                    <a:pt x="1108" y="160"/>
                  </a:lnTo>
                  <a:lnTo>
                    <a:pt x="1108" y="208"/>
                  </a:lnTo>
                  <a:lnTo>
                    <a:pt x="1104" y="244"/>
                  </a:lnTo>
                  <a:lnTo>
                    <a:pt x="1100" y="296"/>
                  </a:lnTo>
                  <a:lnTo>
                    <a:pt x="1092" y="376"/>
                  </a:lnTo>
                  <a:lnTo>
                    <a:pt x="1092" y="384"/>
                  </a:lnTo>
                  <a:lnTo>
                    <a:pt x="1084" y="480"/>
                  </a:lnTo>
                  <a:lnTo>
                    <a:pt x="1084" y="492"/>
                  </a:lnTo>
                  <a:lnTo>
                    <a:pt x="1080" y="528"/>
                  </a:lnTo>
                  <a:lnTo>
                    <a:pt x="1076" y="576"/>
                  </a:lnTo>
                  <a:lnTo>
                    <a:pt x="1076" y="584"/>
                  </a:lnTo>
                  <a:lnTo>
                    <a:pt x="1068" y="672"/>
                  </a:lnTo>
                  <a:lnTo>
                    <a:pt x="1064" y="704"/>
                  </a:lnTo>
                  <a:lnTo>
                    <a:pt x="968" y="696"/>
                  </a:lnTo>
                  <a:lnTo>
                    <a:pt x="964" y="692"/>
                  </a:lnTo>
                  <a:lnTo>
                    <a:pt x="876" y="684"/>
                  </a:lnTo>
                  <a:lnTo>
                    <a:pt x="852" y="684"/>
                  </a:lnTo>
                  <a:lnTo>
                    <a:pt x="696" y="664"/>
                  </a:lnTo>
                  <a:lnTo>
                    <a:pt x="660" y="660"/>
                  </a:lnTo>
                  <a:lnTo>
                    <a:pt x="624" y="656"/>
                  </a:lnTo>
                  <a:lnTo>
                    <a:pt x="512" y="640"/>
                  </a:lnTo>
                  <a:lnTo>
                    <a:pt x="492" y="636"/>
                  </a:lnTo>
                  <a:lnTo>
                    <a:pt x="456" y="632"/>
                  </a:lnTo>
                  <a:lnTo>
                    <a:pt x="452" y="632"/>
                  </a:lnTo>
                  <a:lnTo>
                    <a:pt x="392" y="620"/>
                  </a:lnTo>
                  <a:lnTo>
                    <a:pt x="384" y="664"/>
                  </a:lnTo>
                  <a:lnTo>
                    <a:pt x="380" y="692"/>
                  </a:lnTo>
                  <a:lnTo>
                    <a:pt x="376" y="688"/>
                  </a:lnTo>
                  <a:lnTo>
                    <a:pt x="372" y="688"/>
                  </a:lnTo>
                  <a:lnTo>
                    <a:pt x="372" y="684"/>
                  </a:lnTo>
                  <a:lnTo>
                    <a:pt x="368" y="680"/>
                  </a:lnTo>
                  <a:lnTo>
                    <a:pt x="368" y="676"/>
                  </a:lnTo>
                  <a:lnTo>
                    <a:pt x="364" y="676"/>
                  </a:lnTo>
                  <a:lnTo>
                    <a:pt x="364" y="672"/>
                  </a:lnTo>
                  <a:lnTo>
                    <a:pt x="368" y="668"/>
                  </a:lnTo>
                  <a:lnTo>
                    <a:pt x="364" y="664"/>
                  </a:lnTo>
                  <a:lnTo>
                    <a:pt x="364" y="660"/>
                  </a:lnTo>
                  <a:lnTo>
                    <a:pt x="360" y="660"/>
                  </a:lnTo>
                  <a:lnTo>
                    <a:pt x="360" y="656"/>
                  </a:lnTo>
                  <a:lnTo>
                    <a:pt x="360" y="652"/>
                  </a:lnTo>
                  <a:lnTo>
                    <a:pt x="356" y="652"/>
                  </a:lnTo>
                  <a:lnTo>
                    <a:pt x="352" y="652"/>
                  </a:lnTo>
                  <a:lnTo>
                    <a:pt x="352" y="656"/>
                  </a:lnTo>
                  <a:lnTo>
                    <a:pt x="348" y="652"/>
                  </a:lnTo>
                  <a:lnTo>
                    <a:pt x="344" y="65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46" name="Freeform 8"/>
            <p:cNvSpPr>
              <a:spLocks noEditPoints="1"/>
            </p:cNvSpPr>
            <p:nvPr/>
          </p:nvSpPr>
          <p:spPr bwMode="auto">
            <a:xfrm>
              <a:off x="8532828" y="4372473"/>
              <a:ext cx="217472" cy="339642"/>
            </a:xfrm>
            <a:custGeom>
              <a:avLst/>
              <a:gdLst>
                <a:gd name="T0" fmla="*/ 2147483647 w 404"/>
                <a:gd name="T1" fmla="*/ 2147483647 h 628"/>
                <a:gd name="T2" fmla="*/ 2147483647 w 404"/>
                <a:gd name="T3" fmla="*/ 2147483647 h 628"/>
                <a:gd name="T4" fmla="*/ 2147483647 w 404"/>
                <a:gd name="T5" fmla="*/ 2147483647 h 628"/>
                <a:gd name="T6" fmla="*/ 2147483647 w 404"/>
                <a:gd name="T7" fmla="*/ 2147483647 h 628"/>
                <a:gd name="T8" fmla="*/ 2147483647 w 404"/>
                <a:gd name="T9" fmla="*/ 2147483647 h 628"/>
                <a:gd name="T10" fmla="*/ 2147483647 w 404"/>
                <a:gd name="T11" fmla="*/ 2147483647 h 628"/>
                <a:gd name="T12" fmla="*/ 2147483647 w 404"/>
                <a:gd name="T13" fmla="*/ 2147483647 h 628"/>
                <a:gd name="T14" fmla="*/ 2147483647 w 404"/>
                <a:gd name="T15" fmla="*/ 2147483647 h 628"/>
                <a:gd name="T16" fmla="*/ 2147483647 w 404"/>
                <a:gd name="T17" fmla="*/ 2147483647 h 628"/>
                <a:gd name="T18" fmla="*/ 2147483647 w 404"/>
                <a:gd name="T19" fmla="*/ 2147483647 h 628"/>
                <a:gd name="T20" fmla="*/ 2147483647 w 404"/>
                <a:gd name="T21" fmla="*/ 2147483647 h 628"/>
                <a:gd name="T22" fmla="*/ 2147483647 w 404"/>
                <a:gd name="T23" fmla="*/ 2147483647 h 628"/>
                <a:gd name="T24" fmla="*/ 2147483647 w 404"/>
                <a:gd name="T25" fmla="*/ 2147483647 h 628"/>
                <a:gd name="T26" fmla="*/ 2147483647 w 404"/>
                <a:gd name="T27" fmla="*/ 2147483647 h 628"/>
                <a:gd name="T28" fmla="*/ 2147483647 w 404"/>
                <a:gd name="T29" fmla="*/ 2147483647 h 628"/>
                <a:gd name="T30" fmla="*/ 2147483647 w 404"/>
                <a:gd name="T31" fmla="*/ 2147483647 h 628"/>
                <a:gd name="T32" fmla="*/ 2147483647 w 404"/>
                <a:gd name="T33" fmla="*/ 2147483647 h 628"/>
                <a:gd name="T34" fmla="*/ 2147483647 w 404"/>
                <a:gd name="T35" fmla="*/ 2147483647 h 628"/>
                <a:gd name="T36" fmla="*/ 2147483647 w 404"/>
                <a:gd name="T37" fmla="*/ 2147483647 h 628"/>
                <a:gd name="T38" fmla="*/ 2147483647 w 404"/>
                <a:gd name="T39" fmla="*/ 2147483647 h 628"/>
                <a:gd name="T40" fmla="*/ 2147483647 w 404"/>
                <a:gd name="T41" fmla="*/ 2147483647 h 628"/>
                <a:gd name="T42" fmla="*/ 2147483647 w 404"/>
                <a:gd name="T43" fmla="*/ 2147483647 h 628"/>
                <a:gd name="T44" fmla="*/ 2147483647 w 404"/>
                <a:gd name="T45" fmla="*/ 2147483647 h 628"/>
                <a:gd name="T46" fmla="*/ 2147483647 w 404"/>
                <a:gd name="T47" fmla="*/ 2147483647 h 628"/>
                <a:gd name="T48" fmla="*/ 2147483647 w 404"/>
                <a:gd name="T49" fmla="*/ 2147483647 h 628"/>
                <a:gd name="T50" fmla="*/ 2147483647 w 404"/>
                <a:gd name="T51" fmla="*/ 2147483647 h 628"/>
                <a:gd name="T52" fmla="*/ 2147483647 w 404"/>
                <a:gd name="T53" fmla="*/ 2147483647 h 628"/>
                <a:gd name="T54" fmla="*/ 2147483647 w 404"/>
                <a:gd name="T55" fmla="*/ 2147483647 h 628"/>
                <a:gd name="T56" fmla="*/ 2147483647 w 404"/>
                <a:gd name="T57" fmla="*/ 2147483647 h 628"/>
                <a:gd name="T58" fmla="*/ 2147483647 w 404"/>
                <a:gd name="T59" fmla="*/ 2147483647 h 628"/>
                <a:gd name="T60" fmla="*/ 2147483647 w 404"/>
                <a:gd name="T61" fmla="*/ 2147483647 h 628"/>
                <a:gd name="T62" fmla="*/ 2147483647 w 404"/>
                <a:gd name="T63" fmla="*/ 2147483647 h 628"/>
                <a:gd name="T64" fmla="*/ 2147483647 w 404"/>
                <a:gd name="T65" fmla="*/ 2147483647 h 628"/>
                <a:gd name="T66" fmla="*/ 2147483647 w 404"/>
                <a:gd name="T67" fmla="*/ 2147483647 h 628"/>
                <a:gd name="T68" fmla="*/ 2147483647 w 404"/>
                <a:gd name="T69" fmla="*/ 2147483647 h 628"/>
                <a:gd name="T70" fmla="*/ 2147483647 w 404"/>
                <a:gd name="T71" fmla="*/ 2147483647 h 628"/>
                <a:gd name="T72" fmla="*/ 2147483647 w 404"/>
                <a:gd name="T73" fmla="*/ 2147483647 h 628"/>
                <a:gd name="T74" fmla="*/ 2147483647 w 404"/>
                <a:gd name="T75" fmla="*/ 2147483647 h 628"/>
                <a:gd name="T76" fmla="*/ 2147483647 w 404"/>
                <a:gd name="T77" fmla="*/ 2147483647 h 628"/>
                <a:gd name="T78" fmla="*/ 2147483647 w 404"/>
                <a:gd name="T79" fmla="*/ 2147483647 h 628"/>
                <a:gd name="T80" fmla="*/ 2147483647 w 404"/>
                <a:gd name="T81" fmla="*/ 2147483647 h 628"/>
                <a:gd name="T82" fmla="*/ 2147483647 w 404"/>
                <a:gd name="T83" fmla="*/ 2147483647 h 628"/>
                <a:gd name="T84" fmla="*/ 2147483647 w 404"/>
                <a:gd name="T85" fmla="*/ 2147483647 h 628"/>
                <a:gd name="T86" fmla="*/ 2147483647 w 404"/>
                <a:gd name="T87" fmla="*/ 2147483647 h 628"/>
                <a:gd name="T88" fmla="*/ 2147483647 w 404"/>
                <a:gd name="T89" fmla="*/ 2147483647 h 628"/>
                <a:gd name="T90" fmla="*/ 2147483647 w 404"/>
                <a:gd name="T91" fmla="*/ 2147483647 h 628"/>
                <a:gd name="T92" fmla="*/ 2147483647 w 404"/>
                <a:gd name="T93" fmla="*/ 2147483647 h 628"/>
                <a:gd name="T94" fmla="*/ 2147483647 w 404"/>
                <a:gd name="T95" fmla="*/ 2147483647 h 628"/>
                <a:gd name="T96" fmla="*/ 2147483647 w 404"/>
                <a:gd name="T97" fmla="*/ 21474836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4"/>
                <a:gd name="T148" fmla="*/ 0 h 628"/>
                <a:gd name="T149" fmla="*/ 404 w 404"/>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4" h="628">
                  <a:moveTo>
                    <a:pt x="168" y="472"/>
                  </a:moveTo>
                  <a:lnTo>
                    <a:pt x="164" y="484"/>
                  </a:lnTo>
                  <a:lnTo>
                    <a:pt x="180" y="516"/>
                  </a:lnTo>
                  <a:lnTo>
                    <a:pt x="176" y="520"/>
                  </a:lnTo>
                  <a:lnTo>
                    <a:pt x="172" y="504"/>
                  </a:lnTo>
                  <a:lnTo>
                    <a:pt x="168" y="504"/>
                  </a:lnTo>
                  <a:lnTo>
                    <a:pt x="168" y="516"/>
                  </a:lnTo>
                  <a:lnTo>
                    <a:pt x="164" y="520"/>
                  </a:lnTo>
                  <a:lnTo>
                    <a:pt x="160" y="516"/>
                  </a:lnTo>
                  <a:lnTo>
                    <a:pt x="160" y="508"/>
                  </a:lnTo>
                  <a:lnTo>
                    <a:pt x="156" y="512"/>
                  </a:lnTo>
                  <a:lnTo>
                    <a:pt x="144" y="520"/>
                  </a:lnTo>
                  <a:lnTo>
                    <a:pt x="140" y="536"/>
                  </a:lnTo>
                  <a:lnTo>
                    <a:pt x="144" y="552"/>
                  </a:lnTo>
                  <a:lnTo>
                    <a:pt x="136" y="560"/>
                  </a:lnTo>
                  <a:lnTo>
                    <a:pt x="136" y="576"/>
                  </a:lnTo>
                  <a:lnTo>
                    <a:pt x="132" y="588"/>
                  </a:lnTo>
                  <a:lnTo>
                    <a:pt x="124" y="592"/>
                  </a:lnTo>
                  <a:lnTo>
                    <a:pt x="120" y="628"/>
                  </a:lnTo>
                  <a:lnTo>
                    <a:pt x="104" y="628"/>
                  </a:lnTo>
                  <a:lnTo>
                    <a:pt x="104" y="624"/>
                  </a:lnTo>
                  <a:lnTo>
                    <a:pt x="100" y="612"/>
                  </a:lnTo>
                  <a:lnTo>
                    <a:pt x="92" y="608"/>
                  </a:lnTo>
                  <a:lnTo>
                    <a:pt x="92" y="604"/>
                  </a:lnTo>
                  <a:lnTo>
                    <a:pt x="84" y="600"/>
                  </a:lnTo>
                  <a:lnTo>
                    <a:pt x="80" y="596"/>
                  </a:lnTo>
                  <a:lnTo>
                    <a:pt x="80" y="588"/>
                  </a:lnTo>
                  <a:lnTo>
                    <a:pt x="80" y="584"/>
                  </a:lnTo>
                  <a:lnTo>
                    <a:pt x="76" y="580"/>
                  </a:lnTo>
                  <a:lnTo>
                    <a:pt x="76" y="576"/>
                  </a:lnTo>
                  <a:lnTo>
                    <a:pt x="76" y="572"/>
                  </a:lnTo>
                  <a:lnTo>
                    <a:pt x="64" y="544"/>
                  </a:lnTo>
                  <a:lnTo>
                    <a:pt x="44" y="480"/>
                  </a:lnTo>
                  <a:lnTo>
                    <a:pt x="28" y="428"/>
                  </a:lnTo>
                  <a:lnTo>
                    <a:pt x="0" y="344"/>
                  </a:lnTo>
                  <a:lnTo>
                    <a:pt x="12" y="336"/>
                  </a:lnTo>
                  <a:lnTo>
                    <a:pt x="24" y="348"/>
                  </a:lnTo>
                  <a:lnTo>
                    <a:pt x="24" y="344"/>
                  </a:lnTo>
                  <a:lnTo>
                    <a:pt x="24" y="332"/>
                  </a:lnTo>
                  <a:lnTo>
                    <a:pt x="24" y="328"/>
                  </a:lnTo>
                  <a:lnTo>
                    <a:pt x="24" y="320"/>
                  </a:lnTo>
                  <a:lnTo>
                    <a:pt x="40" y="320"/>
                  </a:lnTo>
                  <a:lnTo>
                    <a:pt x="28" y="308"/>
                  </a:lnTo>
                  <a:lnTo>
                    <a:pt x="40" y="284"/>
                  </a:lnTo>
                  <a:lnTo>
                    <a:pt x="52" y="272"/>
                  </a:lnTo>
                  <a:lnTo>
                    <a:pt x="48" y="264"/>
                  </a:lnTo>
                  <a:lnTo>
                    <a:pt x="56" y="244"/>
                  </a:lnTo>
                  <a:lnTo>
                    <a:pt x="56" y="240"/>
                  </a:lnTo>
                  <a:lnTo>
                    <a:pt x="48" y="236"/>
                  </a:lnTo>
                  <a:lnTo>
                    <a:pt x="48" y="224"/>
                  </a:lnTo>
                  <a:lnTo>
                    <a:pt x="52" y="212"/>
                  </a:lnTo>
                  <a:lnTo>
                    <a:pt x="44" y="208"/>
                  </a:lnTo>
                  <a:lnTo>
                    <a:pt x="48" y="188"/>
                  </a:lnTo>
                  <a:lnTo>
                    <a:pt x="56" y="172"/>
                  </a:lnTo>
                  <a:lnTo>
                    <a:pt x="56" y="152"/>
                  </a:lnTo>
                  <a:lnTo>
                    <a:pt x="52" y="136"/>
                  </a:lnTo>
                  <a:lnTo>
                    <a:pt x="92" y="16"/>
                  </a:lnTo>
                  <a:lnTo>
                    <a:pt x="112" y="16"/>
                  </a:lnTo>
                  <a:lnTo>
                    <a:pt x="116" y="36"/>
                  </a:lnTo>
                  <a:lnTo>
                    <a:pt x="132" y="40"/>
                  </a:lnTo>
                  <a:lnTo>
                    <a:pt x="164" y="16"/>
                  </a:lnTo>
                  <a:lnTo>
                    <a:pt x="176" y="16"/>
                  </a:lnTo>
                  <a:lnTo>
                    <a:pt x="176" y="4"/>
                  </a:lnTo>
                  <a:lnTo>
                    <a:pt x="188" y="0"/>
                  </a:lnTo>
                  <a:lnTo>
                    <a:pt x="236" y="28"/>
                  </a:lnTo>
                  <a:lnTo>
                    <a:pt x="284" y="172"/>
                  </a:lnTo>
                  <a:lnTo>
                    <a:pt x="288" y="176"/>
                  </a:lnTo>
                  <a:lnTo>
                    <a:pt x="284" y="180"/>
                  </a:lnTo>
                  <a:lnTo>
                    <a:pt x="288" y="188"/>
                  </a:lnTo>
                  <a:lnTo>
                    <a:pt x="288" y="192"/>
                  </a:lnTo>
                  <a:lnTo>
                    <a:pt x="292" y="208"/>
                  </a:lnTo>
                  <a:lnTo>
                    <a:pt x="296" y="208"/>
                  </a:lnTo>
                  <a:lnTo>
                    <a:pt x="300" y="204"/>
                  </a:lnTo>
                  <a:lnTo>
                    <a:pt x="312" y="212"/>
                  </a:lnTo>
                  <a:lnTo>
                    <a:pt x="328" y="208"/>
                  </a:lnTo>
                  <a:lnTo>
                    <a:pt x="336" y="220"/>
                  </a:lnTo>
                  <a:lnTo>
                    <a:pt x="328" y="224"/>
                  </a:lnTo>
                  <a:lnTo>
                    <a:pt x="340" y="236"/>
                  </a:lnTo>
                  <a:lnTo>
                    <a:pt x="336" y="252"/>
                  </a:lnTo>
                  <a:lnTo>
                    <a:pt x="344" y="260"/>
                  </a:lnTo>
                  <a:lnTo>
                    <a:pt x="356" y="268"/>
                  </a:lnTo>
                  <a:lnTo>
                    <a:pt x="360" y="260"/>
                  </a:lnTo>
                  <a:lnTo>
                    <a:pt x="372" y="260"/>
                  </a:lnTo>
                  <a:lnTo>
                    <a:pt x="376" y="264"/>
                  </a:lnTo>
                  <a:lnTo>
                    <a:pt x="388" y="280"/>
                  </a:lnTo>
                  <a:lnTo>
                    <a:pt x="384" y="292"/>
                  </a:lnTo>
                  <a:lnTo>
                    <a:pt x="404" y="296"/>
                  </a:lnTo>
                  <a:lnTo>
                    <a:pt x="400" y="304"/>
                  </a:lnTo>
                  <a:lnTo>
                    <a:pt x="388" y="324"/>
                  </a:lnTo>
                  <a:lnTo>
                    <a:pt x="380" y="328"/>
                  </a:lnTo>
                  <a:lnTo>
                    <a:pt x="368" y="324"/>
                  </a:lnTo>
                  <a:lnTo>
                    <a:pt x="356" y="344"/>
                  </a:lnTo>
                  <a:lnTo>
                    <a:pt x="356" y="352"/>
                  </a:lnTo>
                  <a:lnTo>
                    <a:pt x="336" y="356"/>
                  </a:lnTo>
                  <a:lnTo>
                    <a:pt x="332" y="360"/>
                  </a:lnTo>
                  <a:lnTo>
                    <a:pt x="332" y="372"/>
                  </a:lnTo>
                  <a:lnTo>
                    <a:pt x="324" y="372"/>
                  </a:lnTo>
                  <a:lnTo>
                    <a:pt x="324" y="368"/>
                  </a:lnTo>
                  <a:lnTo>
                    <a:pt x="324" y="384"/>
                  </a:lnTo>
                  <a:lnTo>
                    <a:pt x="320" y="388"/>
                  </a:lnTo>
                  <a:lnTo>
                    <a:pt x="308" y="376"/>
                  </a:lnTo>
                  <a:lnTo>
                    <a:pt x="296" y="376"/>
                  </a:lnTo>
                  <a:lnTo>
                    <a:pt x="288" y="388"/>
                  </a:lnTo>
                  <a:lnTo>
                    <a:pt x="280" y="384"/>
                  </a:lnTo>
                  <a:lnTo>
                    <a:pt x="272" y="396"/>
                  </a:lnTo>
                  <a:lnTo>
                    <a:pt x="280" y="412"/>
                  </a:lnTo>
                  <a:lnTo>
                    <a:pt x="276" y="416"/>
                  </a:lnTo>
                  <a:lnTo>
                    <a:pt x="256" y="408"/>
                  </a:lnTo>
                  <a:lnTo>
                    <a:pt x="252" y="412"/>
                  </a:lnTo>
                  <a:lnTo>
                    <a:pt x="248" y="404"/>
                  </a:lnTo>
                  <a:lnTo>
                    <a:pt x="252" y="388"/>
                  </a:lnTo>
                  <a:lnTo>
                    <a:pt x="248" y="384"/>
                  </a:lnTo>
                  <a:lnTo>
                    <a:pt x="240" y="376"/>
                  </a:lnTo>
                  <a:lnTo>
                    <a:pt x="236" y="368"/>
                  </a:lnTo>
                  <a:lnTo>
                    <a:pt x="236" y="376"/>
                  </a:lnTo>
                  <a:lnTo>
                    <a:pt x="244" y="380"/>
                  </a:lnTo>
                  <a:lnTo>
                    <a:pt x="244" y="392"/>
                  </a:lnTo>
                  <a:lnTo>
                    <a:pt x="232" y="404"/>
                  </a:lnTo>
                  <a:lnTo>
                    <a:pt x="236" y="424"/>
                  </a:lnTo>
                  <a:lnTo>
                    <a:pt x="236" y="432"/>
                  </a:lnTo>
                  <a:lnTo>
                    <a:pt x="236" y="456"/>
                  </a:lnTo>
                  <a:lnTo>
                    <a:pt x="228" y="476"/>
                  </a:lnTo>
                  <a:lnTo>
                    <a:pt x="220" y="476"/>
                  </a:lnTo>
                  <a:lnTo>
                    <a:pt x="212" y="468"/>
                  </a:lnTo>
                  <a:lnTo>
                    <a:pt x="208" y="468"/>
                  </a:lnTo>
                  <a:lnTo>
                    <a:pt x="204" y="492"/>
                  </a:lnTo>
                  <a:lnTo>
                    <a:pt x="196" y="500"/>
                  </a:lnTo>
                  <a:lnTo>
                    <a:pt x="188" y="500"/>
                  </a:lnTo>
                  <a:lnTo>
                    <a:pt x="184" y="484"/>
                  </a:lnTo>
                  <a:lnTo>
                    <a:pt x="188" y="476"/>
                  </a:lnTo>
                  <a:lnTo>
                    <a:pt x="180" y="488"/>
                  </a:lnTo>
                  <a:lnTo>
                    <a:pt x="180" y="496"/>
                  </a:lnTo>
                  <a:lnTo>
                    <a:pt x="184" y="512"/>
                  </a:lnTo>
                  <a:lnTo>
                    <a:pt x="184" y="516"/>
                  </a:lnTo>
                  <a:lnTo>
                    <a:pt x="180" y="512"/>
                  </a:lnTo>
                  <a:lnTo>
                    <a:pt x="168" y="480"/>
                  </a:lnTo>
                  <a:lnTo>
                    <a:pt x="172" y="476"/>
                  </a:lnTo>
                  <a:lnTo>
                    <a:pt x="168" y="472"/>
                  </a:lnTo>
                  <a:close/>
                  <a:moveTo>
                    <a:pt x="288" y="396"/>
                  </a:moveTo>
                  <a:lnTo>
                    <a:pt x="292" y="392"/>
                  </a:lnTo>
                  <a:lnTo>
                    <a:pt x="288" y="388"/>
                  </a:lnTo>
                  <a:lnTo>
                    <a:pt x="300" y="384"/>
                  </a:lnTo>
                  <a:lnTo>
                    <a:pt x="312" y="396"/>
                  </a:lnTo>
                  <a:lnTo>
                    <a:pt x="300" y="404"/>
                  </a:lnTo>
                  <a:lnTo>
                    <a:pt x="300" y="412"/>
                  </a:lnTo>
                  <a:lnTo>
                    <a:pt x="292" y="408"/>
                  </a:lnTo>
                  <a:lnTo>
                    <a:pt x="288" y="39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47" name="Freeform 9"/>
            <p:cNvSpPr>
              <a:spLocks/>
            </p:cNvSpPr>
            <p:nvPr/>
          </p:nvSpPr>
          <p:spPr bwMode="auto">
            <a:xfrm>
              <a:off x="6835903" y="4440719"/>
              <a:ext cx="387324" cy="241241"/>
            </a:xfrm>
            <a:custGeom>
              <a:avLst/>
              <a:gdLst>
                <a:gd name="T0" fmla="*/ 2147483647 w 716"/>
                <a:gd name="T1" fmla="*/ 2147483647 h 448"/>
                <a:gd name="T2" fmla="*/ 2147483647 w 716"/>
                <a:gd name="T3" fmla="*/ 2147483647 h 448"/>
                <a:gd name="T4" fmla="*/ 2147483647 w 716"/>
                <a:gd name="T5" fmla="*/ 2147483647 h 448"/>
                <a:gd name="T6" fmla="*/ 2147483647 w 716"/>
                <a:gd name="T7" fmla="*/ 2147483647 h 448"/>
                <a:gd name="T8" fmla="*/ 2147483647 w 716"/>
                <a:gd name="T9" fmla="*/ 2147483647 h 448"/>
                <a:gd name="T10" fmla="*/ 2147483647 w 716"/>
                <a:gd name="T11" fmla="*/ 2147483647 h 448"/>
                <a:gd name="T12" fmla="*/ 2147483647 w 716"/>
                <a:gd name="T13" fmla="*/ 2147483647 h 448"/>
                <a:gd name="T14" fmla="*/ 2147483647 w 716"/>
                <a:gd name="T15" fmla="*/ 2147483647 h 448"/>
                <a:gd name="T16" fmla="*/ 2147483647 w 716"/>
                <a:gd name="T17" fmla="*/ 0 h 448"/>
                <a:gd name="T18" fmla="*/ 2147483647 w 716"/>
                <a:gd name="T19" fmla="*/ 2147483647 h 448"/>
                <a:gd name="T20" fmla="*/ 2147483647 w 716"/>
                <a:gd name="T21" fmla="*/ 2147483647 h 448"/>
                <a:gd name="T22" fmla="*/ 2147483647 w 716"/>
                <a:gd name="T23" fmla="*/ 2147483647 h 448"/>
                <a:gd name="T24" fmla="*/ 2147483647 w 716"/>
                <a:gd name="T25" fmla="*/ 2147483647 h 448"/>
                <a:gd name="T26" fmla="*/ 2147483647 w 716"/>
                <a:gd name="T27" fmla="*/ 2147483647 h 448"/>
                <a:gd name="T28" fmla="*/ 2147483647 w 716"/>
                <a:gd name="T29" fmla="*/ 2147483647 h 448"/>
                <a:gd name="T30" fmla="*/ 2147483647 w 716"/>
                <a:gd name="T31" fmla="*/ 2147483647 h 448"/>
                <a:gd name="T32" fmla="*/ 2147483647 w 716"/>
                <a:gd name="T33" fmla="*/ 2147483647 h 448"/>
                <a:gd name="T34" fmla="*/ 2147483647 w 716"/>
                <a:gd name="T35" fmla="*/ 2147483647 h 448"/>
                <a:gd name="T36" fmla="*/ 2147483647 w 716"/>
                <a:gd name="T37" fmla="*/ 2147483647 h 448"/>
                <a:gd name="T38" fmla="*/ 2147483647 w 716"/>
                <a:gd name="T39" fmla="*/ 2147483647 h 448"/>
                <a:gd name="T40" fmla="*/ 2147483647 w 716"/>
                <a:gd name="T41" fmla="*/ 2147483647 h 448"/>
                <a:gd name="T42" fmla="*/ 2147483647 w 716"/>
                <a:gd name="T43" fmla="*/ 2147483647 h 448"/>
                <a:gd name="T44" fmla="*/ 2147483647 w 716"/>
                <a:gd name="T45" fmla="*/ 2147483647 h 448"/>
                <a:gd name="T46" fmla="*/ 2147483647 w 716"/>
                <a:gd name="T47" fmla="*/ 2147483647 h 448"/>
                <a:gd name="T48" fmla="*/ 2147483647 w 716"/>
                <a:gd name="T49" fmla="*/ 2147483647 h 448"/>
                <a:gd name="T50" fmla="*/ 2147483647 w 716"/>
                <a:gd name="T51" fmla="*/ 2147483647 h 448"/>
                <a:gd name="T52" fmla="*/ 2147483647 w 716"/>
                <a:gd name="T53" fmla="*/ 2147483647 h 448"/>
                <a:gd name="T54" fmla="*/ 2147483647 w 716"/>
                <a:gd name="T55" fmla="*/ 2147483647 h 448"/>
                <a:gd name="T56" fmla="*/ 2147483647 w 716"/>
                <a:gd name="T57" fmla="*/ 2147483647 h 448"/>
                <a:gd name="T58" fmla="*/ 2147483647 w 716"/>
                <a:gd name="T59" fmla="*/ 2147483647 h 448"/>
                <a:gd name="T60" fmla="*/ 2147483647 w 716"/>
                <a:gd name="T61" fmla="*/ 2147483647 h 448"/>
                <a:gd name="T62" fmla="*/ 2147483647 w 716"/>
                <a:gd name="T63" fmla="*/ 2147483647 h 448"/>
                <a:gd name="T64" fmla="*/ 2147483647 w 716"/>
                <a:gd name="T65" fmla="*/ 2147483647 h 448"/>
                <a:gd name="T66" fmla="*/ 2147483647 w 716"/>
                <a:gd name="T67" fmla="*/ 2147483647 h 448"/>
                <a:gd name="T68" fmla="*/ 2147483647 w 716"/>
                <a:gd name="T69" fmla="*/ 2147483647 h 448"/>
                <a:gd name="T70" fmla="*/ 2147483647 w 716"/>
                <a:gd name="T71" fmla="*/ 2147483647 h 448"/>
                <a:gd name="T72" fmla="*/ 2147483647 w 716"/>
                <a:gd name="T73" fmla="*/ 2147483647 h 448"/>
                <a:gd name="T74" fmla="*/ 2147483647 w 716"/>
                <a:gd name="T75" fmla="*/ 2147483647 h 448"/>
                <a:gd name="T76" fmla="*/ 2147483647 w 716"/>
                <a:gd name="T77" fmla="*/ 2147483647 h 448"/>
                <a:gd name="T78" fmla="*/ 2147483647 w 716"/>
                <a:gd name="T79" fmla="*/ 2147483647 h 448"/>
                <a:gd name="T80" fmla="*/ 2147483647 w 716"/>
                <a:gd name="T81" fmla="*/ 2147483647 h 448"/>
                <a:gd name="T82" fmla="*/ 2147483647 w 716"/>
                <a:gd name="T83" fmla="*/ 2147483647 h 448"/>
                <a:gd name="T84" fmla="*/ 2147483647 w 716"/>
                <a:gd name="T85" fmla="*/ 2147483647 h 448"/>
                <a:gd name="T86" fmla="*/ 2147483647 w 716"/>
                <a:gd name="T87" fmla="*/ 2147483647 h 448"/>
                <a:gd name="T88" fmla="*/ 2147483647 w 716"/>
                <a:gd name="T89" fmla="*/ 2147483647 h 448"/>
                <a:gd name="T90" fmla="*/ 2147483647 w 716"/>
                <a:gd name="T91" fmla="*/ 2147483647 h 448"/>
                <a:gd name="T92" fmla="*/ 2147483647 w 716"/>
                <a:gd name="T93" fmla="*/ 2147483647 h 448"/>
                <a:gd name="T94" fmla="*/ 2147483647 w 716"/>
                <a:gd name="T95" fmla="*/ 2147483647 h 448"/>
                <a:gd name="T96" fmla="*/ 2147483647 w 716"/>
                <a:gd name="T97" fmla="*/ 2147483647 h 448"/>
                <a:gd name="T98" fmla="*/ 2147483647 w 716"/>
                <a:gd name="T99" fmla="*/ 2147483647 h 448"/>
                <a:gd name="T100" fmla="*/ 2147483647 w 716"/>
                <a:gd name="T101" fmla="*/ 2147483647 h 448"/>
                <a:gd name="T102" fmla="*/ 2147483647 w 716"/>
                <a:gd name="T103" fmla="*/ 2147483647 h 448"/>
                <a:gd name="T104" fmla="*/ 2147483647 w 716"/>
                <a:gd name="T105" fmla="*/ 2147483647 h 448"/>
                <a:gd name="T106" fmla="*/ 2147483647 w 716"/>
                <a:gd name="T107" fmla="*/ 2147483647 h 448"/>
                <a:gd name="T108" fmla="*/ 2147483647 w 716"/>
                <a:gd name="T109" fmla="*/ 2147483647 h 448"/>
                <a:gd name="T110" fmla="*/ 2147483647 w 716"/>
                <a:gd name="T111" fmla="*/ 2147483647 h 448"/>
                <a:gd name="T112" fmla="*/ 2147483647 w 716"/>
                <a:gd name="T113" fmla="*/ 2147483647 h 448"/>
                <a:gd name="T114" fmla="*/ 2147483647 w 716"/>
                <a:gd name="T115" fmla="*/ 2147483647 h 448"/>
                <a:gd name="T116" fmla="*/ 2147483647 w 716"/>
                <a:gd name="T117" fmla="*/ 2147483647 h 448"/>
                <a:gd name="T118" fmla="*/ 2147483647 w 716"/>
                <a:gd name="T119" fmla="*/ 2147483647 h 448"/>
                <a:gd name="T120" fmla="*/ 2147483647 w 716"/>
                <a:gd name="T121" fmla="*/ 2147483647 h 448"/>
                <a:gd name="T122" fmla="*/ 2147483647 w 716"/>
                <a:gd name="T123" fmla="*/ 2147483647 h 4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6"/>
                <a:gd name="T187" fmla="*/ 0 h 448"/>
                <a:gd name="T188" fmla="*/ 716 w 716"/>
                <a:gd name="T189" fmla="*/ 448 h 4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6" h="448">
                  <a:moveTo>
                    <a:pt x="508" y="444"/>
                  </a:moveTo>
                  <a:lnTo>
                    <a:pt x="480" y="444"/>
                  </a:lnTo>
                  <a:lnTo>
                    <a:pt x="412" y="440"/>
                  </a:lnTo>
                  <a:lnTo>
                    <a:pt x="400" y="440"/>
                  </a:lnTo>
                  <a:lnTo>
                    <a:pt x="336" y="436"/>
                  </a:lnTo>
                  <a:lnTo>
                    <a:pt x="196" y="428"/>
                  </a:lnTo>
                  <a:lnTo>
                    <a:pt x="104" y="424"/>
                  </a:lnTo>
                  <a:lnTo>
                    <a:pt x="100" y="424"/>
                  </a:lnTo>
                  <a:lnTo>
                    <a:pt x="0" y="416"/>
                  </a:lnTo>
                  <a:lnTo>
                    <a:pt x="4" y="368"/>
                  </a:lnTo>
                  <a:lnTo>
                    <a:pt x="8" y="332"/>
                  </a:lnTo>
                  <a:lnTo>
                    <a:pt x="8" y="320"/>
                  </a:lnTo>
                  <a:lnTo>
                    <a:pt x="16" y="224"/>
                  </a:lnTo>
                  <a:lnTo>
                    <a:pt x="16" y="216"/>
                  </a:lnTo>
                  <a:lnTo>
                    <a:pt x="24" y="136"/>
                  </a:lnTo>
                  <a:lnTo>
                    <a:pt x="28" y="84"/>
                  </a:lnTo>
                  <a:lnTo>
                    <a:pt x="32" y="48"/>
                  </a:lnTo>
                  <a:lnTo>
                    <a:pt x="32" y="0"/>
                  </a:lnTo>
                  <a:lnTo>
                    <a:pt x="136" y="8"/>
                  </a:lnTo>
                  <a:lnTo>
                    <a:pt x="220" y="12"/>
                  </a:lnTo>
                  <a:lnTo>
                    <a:pt x="268" y="16"/>
                  </a:lnTo>
                  <a:lnTo>
                    <a:pt x="388" y="24"/>
                  </a:lnTo>
                  <a:lnTo>
                    <a:pt x="448" y="24"/>
                  </a:lnTo>
                  <a:lnTo>
                    <a:pt x="496" y="28"/>
                  </a:lnTo>
                  <a:lnTo>
                    <a:pt x="592" y="28"/>
                  </a:lnTo>
                  <a:lnTo>
                    <a:pt x="656" y="32"/>
                  </a:lnTo>
                  <a:lnTo>
                    <a:pt x="656" y="40"/>
                  </a:lnTo>
                  <a:lnTo>
                    <a:pt x="660" y="48"/>
                  </a:lnTo>
                  <a:lnTo>
                    <a:pt x="660" y="52"/>
                  </a:lnTo>
                  <a:lnTo>
                    <a:pt x="660" y="56"/>
                  </a:lnTo>
                  <a:lnTo>
                    <a:pt x="664" y="60"/>
                  </a:lnTo>
                  <a:lnTo>
                    <a:pt x="664" y="64"/>
                  </a:lnTo>
                  <a:lnTo>
                    <a:pt x="664" y="68"/>
                  </a:lnTo>
                  <a:lnTo>
                    <a:pt x="668" y="68"/>
                  </a:lnTo>
                  <a:lnTo>
                    <a:pt x="668" y="72"/>
                  </a:lnTo>
                  <a:lnTo>
                    <a:pt x="668" y="76"/>
                  </a:lnTo>
                  <a:lnTo>
                    <a:pt x="668" y="80"/>
                  </a:lnTo>
                  <a:lnTo>
                    <a:pt x="664" y="80"/>
                  </a:lnTo>
                  <a:lnTo>
                    <a:pt x="664" y="84"/>
                  </a:lnTo>
                  <a:lnTo>
                    <a:pt x="664" y="88"/>
                  </a:lnTo>
                  <a:lnTo>
                    <a:pt x="660" y="88"/>
                  </a:lnTo>
                  <a:lnTo>
                    <a:pt x="664" y="92"/>
                  </a:lnTo>
                  <a:lnTo>
                    <a:pt x="660" y="92"/>
                  </a:lnTo>
                  <a:lnTo>
                    <a:pt x="664" y="92"/>
                  </a:lnTo>
                  <a:lnTo>
                    <a:pt x="664" y="96"/>
                  </a:lnTo>
                  <a:lnTo>
                    <a:pt x="664" y="108"/>
                  </a:lnTo>
                  <a:lnTo>
                    <a:pt x="664" y="112"/>
                  </a:lnTo>
                  <a:lnTo>
                    <a:pt x="660" y="112"/>
                  </a:lnTo>
                  <a:lnTo>
                    <a:pt x="664" y="112"/>
                  </a:lnTo>
                  <a:lnTo>
                    <a:pt x="664" y="116"/>
                  </a:lnTo>
                  <a:lnTo>
                    <a:pt x="664" y="120"/>
                  </a:lnTo>
                  <a:lnTo>
                    <a:pt x="664" y="124"/>
                  </a:lnTo>
                  <a:lnTo>
                    <a:pt x="664" y="128"/>
                  </a:lnTo>
                  <a:lnTo>
                    <a:pt x="664" y="132"/>
                  </a:lnTo>
                  <a:lnTo>
                    <a:pt x="664" y="136"/>
                  </a:lnTo>
                  <a:lnTo>
                    <a:pt x="668" y="136"/>
                  </a:lnTo>
                  <a:lnTo>
                    <a:pt x="664" y="136"/>
                  </a:lnTo>
                  <a:lnTo>
                    <a:pt x="664" y="140"/>
                  </a:lnTo>
                  <a:lnTo>
                    <a:pt x="664" y="144"/>
                  </a:lnTo>
                  <a:lnTo>
                    <a:pt x="664" y="148"/>
                  </a:lnTo>
                  <a:lnTo>
                    <a:pt x="664" y="152"/>
                  </a:lnTo>
                  <a:lnTo>
                    <a:pt x="668" y="152"/>
                  </a:lnTo>
                  <a:lnTo>
                    <a:pt x="668" y="156"/>
                  </a:lnTo>
                  <a:lnTo>
                    <a:pt x="668" y="160"/>
                  </a:lnTo>
                  <a:lnTo>
                    <a:pt x="672" y="172"/>
                  </a:lnTo>
                  <a:lnTo>
                    <a:pt x="676" y="176"/>
                  </a:lnTo>
                  <a:lnTo>
                    <a:pt x="672" y="184"/>
                  </a:lnTo>
                  <a:lnTo>
                    <a:pt x="676" y="184"/>
                  </a:lnTo>
                  <a:lnTo>
                    <a:pt x="676" y="188"/>
                  </a:lnTo>
                  <a:lnTo>
                    <a:pt x="676" y="192"/>
                  </a:lnTo>
                  <a:lnTo>
                    <a:pt x="680" y="192"/>
                  </a:lnTo>
                  <a:lnTo>
                    <a:pt x="680" y="200"/>
                  </a:lnTo>
                  <a:lnTo>
                    <a:pt x="684" y="204"/>
                  </a:lnTo>
                  <a:lnTo>
                    <a:pt x="684" y="212"/>
                  </a:lnTo>
                  <a:lnTo>
                    <a:pt x="688" y="220"/>
                  </a:lnTo>
                  <a:lnTo>
                    <a:pt x="688" y="224"/>
                  </a:lnTo>
                  <a:lnTo>
                    <a:pt x="688" y="228"/>
                  </a:lnTo>
                  <a:lnTo>
                    <a:pt x="688" y="232"/>
                  </a:lnTo>
                  <a:lnTo>
                    <a:pt x="688" y="240"/>
                  </a:lnTo>
                  <a:lnTo>
                    <a:pt x="688" y="244"/>
                  </a:lnTo>
                  <a:lnTo>
                    <a:pt x="688" y="248"/>
                  </a:lnTo>
                  <a:lnTo>
                    <a:pt x="688" y="252"/>
                  </a:lnTo>
                  <a:lnTo>
                    <a:pt x="692" y="256"/>
                  </a:lnTo>
                  <a:lnTo>
                    <a:pt x="688" y="260"/>
                  </a:lnTo>
                  <a:lnTo>
                    <a:pt x="692" y="264"/>
                  </a:lnTo>
                  <a:lnTo>
                    <a:pt x="688" y="268"/>
                  </a:lnTo>
                  <a:lnTo>
                    <a:pt x="692" y="268"/>
                  </a:lnTo>
                  <a:lnTo>
                    <a:pt x="692" y="280"/>
                  </a:lnTo>
                  <a:lnTo>
                    <a:pt x="688" y="280"/>
                  </a:lnTo>
                  <a:lnTo>
                    <a:pt x="692" y="288"/>
                  </a:lnTo>
                  <a:lnTo>
                    <a:pt x="692" y="292"/>
                  </a:lnTo>
                  <a:lnTo>
                    <a:pt x="692" y="296"/>
                  </a:lnTo>
                  <a:lnTo>
                    <a:pt x="688" y="300"/>
                  </a:lnTo>
                  <a:lnTo>
                    <a:pt x="692" y="300"/>
                  </a:lnTo>
                  <a:lnTo>
                    <a:pt x="692" y="308"/>
                  </a:lnTo>
                  <a:lnTo>
                    <a:pt x="696" y="308"/>
                  </a:lnTo>
                  <a:lnTo>
                    <a:pt x="696" y="312"/>
                  </a:lnTo>
                  <a:lnTo>
                    <a:pt x="696" y="320"/>
                  </a:lnTo>
                  <a:lnTo>
                    <a:pt x="696" y="324"/>
                  </a:lnTo>
                  <a:lnTo>
                    <a:pt x="692" y="328"/>
                  </a:lnTo>
                  <a:lnTo>
                    <a:pt x="696" y="336"/>
                  </a:lnTo>
                  <a:lnTo>
                    <a:pt x="696" y="344"/>
                  </a:lnTo>
                  <a:lnTo>
                    <a:pt x="692" y="344"/>
                  </a:lnTo>
                  <a:lnTo>
                    <a:pt x="692" y="352"/>
                  </a:lnTo>
                  <a:lnTo>
                    <a:pt x="696" y="352"/>
                  </a:lnTo>
                  <a:lnTo>
                    <a:pt x="696" y="356"/>
                  </a:lnTo>
                  <a:lnTo>
                    <a:pt x="696" y="360"/>
                  </a:lnTo>
                  <a:lnTo>
                    <a:pt x="700" y="372"/>
                  </a:lnTo>
                  <a:lnTo>
                    <a:pt x="700" y="376"/>
                  </a:lnTo>
                  <a:lnTo>
                    <a:pt x="700" y="380"/>
                  </a:lnTo>
                  <a:lnTo>
                    <a:pt x="704" y="384"/>
                  </a:lnTo>
                  <a:lnTo>
                    <a:pt x="708" y="388"/>
                  </a:lnTo>
                  <a:lnTo>
                    <a:pt x="712" y="392"/>
                  </a:lnTo>
                  <a:lnTo>
                    <a:pt x="712" y="408"/>
                  </a:lnTo>
                  <a:lnTo>
                    <a:pt x="712" y="412"/>
                  </a:lnTo>
                  <a:lnTo>
                    <a:pt x="716" y="416"/>
                  </a:lnTo>
                  <a:lnTo>
                    <a:pt x="716" y="424"/>
                  </a:lnTo>
                  <a:lnTo>
                    <a:pt x="712" y="436"/>
                  </a:lnTo>
                  <a:lnTo>
                    <a:pt x="716" y="444"/>
                  </a:lnTo>
                  <a:lnTo>
                    <a:pt x="716" y="448"/>
                  </a:lnTo>
                  <a:lnTo>
                    <a:pt x="652" y="448"/>
                  </a:lnTo>
                  <a:lnTo>
                    <a:pt x="580" y="448"/>
                  </a:lnTo>
                  <a:lnTo>
                    <a:pt x="576" y="448"/>
                  </a:lnTo>
                  <a:lnTo>
                    <a:pt x="508" y="44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48" name="Freeform 10"/>
            <p:cNvSpPr>
              <a:spLocks/>
            </p:cNvSpPr>
            <p:nvPr/>
          </p:nvSpPr>
          <p:spPr bwMode="auto">
            <a:xfrm>
              <a:off x="6816855" y="4666090"/>
              <a:ext cx="409548" cy="269809"/>
            </a:xfrm>
            <a:custGeom>
              <a:avLst/>
              <a:gdLst>
                <a:gd name="T0" fmla="*/ 2147483647 w 760"/>
                <a:gd name="T1" fmla="*/ 2147483647 h 504"/>
                <a:gd name="T2" fmla="*/ 2147483647 w 760"/>
                <a:gd name="T3" fmla="*/ 2147483647 h 504"/>
                <a:gd name="T4" fmla="*/ 2147483647 w 760"/>
                <a:gd name="T5" fmla="*/ 2147483647 h 504"/>
                <a:gd name="T6" fmla="*/ 2147483647 w 760"/>
                <a:gd name="T7" fmla="*/ 2147483647 h 504"/>
                <a:gd name="T8" fmla="*/ 2147483647 w 760"/>
                <a:gd name="T9" fmla="*/ 2147483647 h 504"/>
                <a:gd name="T10" fmla="*/ 2147483647 w 760"/>
                <a:gd name="T11" fmla="*/ 2147483647 h 504"/>
                <a:gd name="T12" fmla="*/ 2147483647 w 760"/>
                <a:gd name="T13" fmla="*/ 2147483647 h 504"/>
                <a:gd name="T14" fmla="*/ 2147483647 w 760"/>
                <a:gd name="T15" fmla="*/ 2147483647 h 504"/>
                <a:gd name="T16" fmla="*/ 2147483647 w 760"/>
                <a:gd name="T17" fmla="*/ 2147483647 h 504"/>
                <a:gd name="T18" fmla="*/ 2147483647 w 760"/>
                <a:gd name="T19" fmla="*/ 2147483647 h 504"/>
                <a:gd name="T20" fmla="*/ 2147483647 w 760"/>
                <a:gd name="T21" fmla="*/ 2147483647 h 504"/>
                <a:gd name="T22" fmla="*/ 2147483647 w 760"/>
                <a:gd name="T23" fmla="*/ 2147483647 h 504"/>
                <a:gd name="T24" fmla="*/ 2147483647 w 760"/>
                <a:gd name="T25" fmla="*/ 2147483647 h 504"/>
                <a:gd name="T26" fmla="*/ 2147483647 w 760"/>
                <a:gd name="T27" fmla="*/ 2147483647 h 504"/>
                <a:gd name="T28" fmla="*/ 2147483647 w 760"/>
                <a:gd name="T29" fmla="*/ 2147483647 h 504"/>
                <a:gd name="T30" fmla="*/ 2147483647 w 760"/>
                <a:gd name="T31" fmla="*/ 2147483647 h 504"/>
                <a:gd name="T32" fmla="*/ 2147483647 w 760"/>
                <a:gd name="T33" fmla="*/ 2147483647 h 504"/>
                <a:gd name="T34" fmla="*/ 2147483647 w 760"/>
                <a:gd name="T35" fmla="*/ 2147483647 h 504"/>
                <a:gd name="T36" fmla="*/ 2147483647 w 760"/>
                <a:gd name="T37" fmla="*/ 2147483647 h 504"/>
                <a:gd name="T38" fmla="*/ 2147483647 w 760"/>
                <a:gd name="T39" fmla="*/ 2147483647 h 504"/>
                <a:gd name="T40" fmla="*/ 2147483647 w 760"/>
                <a:gd name="T41" fmla="*/ 2147483647 h 504"/>
                <a:gd name="T42" fmla="*/ 2147483647 w 760"/>
                <a:gd name="T43" fmla="*/ 2147483647 h 504"/>
                <a:gd name="T44" fmla="*/ 2147483647 w 760"/>
                <a:gd name="T45" fmla="*/ 2147483647 h 504"/>
                <a:gd name="T46" fmla="*/ 2147483647 w 760"/>
                <a:gd name="T47" fmla="*/ 2147483647 h 504"/>
                <a:gd name="T48" fmla="*/ 2147483647 w 760"/>
                <a:gd name="T49" fmla="*/ 2147483647 h 504"/>
                <a:gd name="T50" fmla="*/ 2147483647 w 760"/>
                <a:gd name="T51" fmla="*/ 2147483647 h 504"/>
                <a:gd name="T52" fmla="*/ 2147483647 w 760"/>
                <a:gd name="T53" fmla="*/ 2147483647 h 504"/>
                <a:gd name="T54" fmla="*/ 2147483647 w 760"/>
                <a:gd name="T55" fmla="*/ 2147483647 h 504"/>
                <a:gd name="T56" fmla="*/ 2147483647 w 760"/>
                <a:gd name="T57" fmla="*/ 2147483647 h 504"/>
                <a:gd name="T58" fmla="*/ 2147483647 w 760"/>
                <a:gd name="T59" fmla="*/ 2147483647 h 504"/>
                <a:gd name="T60" fmla="*/ 2147483647 w 760"/>
                <a:gd name="T61" fmla="*/ 2147483647 h 504"/>
                <a:gd name="T62" fmla="*/ 2147483647 w 760"/>
                <a:gd name="T63" fmla="*/ 2147483647 h 504"/>
                <a:gd name="T64" fmla="*/ 2147483647 w 760"/>
                <a:gd name="T65" fmla="*/ 2147483647 h 504"/>
                <a:gd name="T66" fmla="*/ 2147483647 w 760"/>
                <a:gd name="T67" fmla="*/ 2147483647 h 504"/>
                <a:gd name="T68" fmla="*/ 2147483647 w 760"/>
                <a:gd name="T69" fmla="*/ 2147483647 h 504"/>
                <a:gd name="T70" fmla="*/ 2147483647 w 760"/>
                <a:gd name="T71" fmla="*/ 2147483647 h 504"/>
                <a:gd name="T72" fmla="*/ 2147483647 w 760"/>
                <a:gd name="T73" fmla="*/ 2147483647 h 504"/>
                <a:gd name="T74" fmla="*/ 2147483647 w 760"/>
                <a:gd name="T75" fmla="*/ 2147483647 h 504"/>
                <a:gd name="T76" fmla="*/ 2147483647 w 760"/>
                <a:gd name="T77" fmla="*/ 2147483647 h 504"/>
                <a:gd name="T78" fmla="*/ 2147483647 w 760"/>
                <a:gd name="T79" fmla="*/ 2147483647 h 504"/>
                <a:gd name="T80" fmla="*/ 2147483647 w 760"/>
                <a:gd name="T81" fmla="*/ 2147483647 h 504"/>
                <a:gd name="T82" fmla="*/ 2147483647 w 760"/>
                <a:gd name="T83" fmla="*/ 2147483647 h 504"/>
                <a:gd name="T84" fmla="*/ 2147483647 w 760"/>
                <a:gd name="T85" fmla="*/ 2147483647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504"/>
                <a:gd name="T131" fmla="*/ 760 w 760"/>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504">
                  <a:moveTo>
                    <a:pt x="128" y="412"/>
                  </a:moveTo>
                  <a:lnTo>
                    <a:pt x="104" y="408"/>
                  </a:lnTo>
                  <a:lnTo>
                    <a:pt x="56" y="404"/>
                  </a:lnTo>
                  <a:lnTo>
                    <a:pt x="0" y="400"/>
                  </a:lnTo>
                  <a:lnTo>
                    <a:pt x="8" y="336"/>
                  </a:lnTo>
                  <a:lnTo>
                    <a:pt x="8" y="332"/>
                  </a:lnTo>
                  <a:lnTo>
                    <a:pt x="12" y="284"/>
                  </a:lnTo>
                  <a:lnTo>
                    <a:pt x="12" y="244"/>
                  </a:lnTo>
                  <a:lnTo>
                    <a:pt x="16" y="240"/>
                  </a:lnTo>
                  <a:lnTo>
                    <a:pt x="20" y="184"/>
                  </a:lnTo>
                  <a:lnTo>
                    <a:pt x="24" y="128"/>
                  </a:lnTo>
                  <a:lnTo>
                    <a:pt x="28" y="96"/>
                  </a:lnTo>
                  <a:lnTo>
                    <a:pt x="36" y="8"/>
                  </a:lnTo>
                  <a:lnTo>
                    <a:pt x="36" y="0"/>
                  </a:lnTo>
                  <a:lnTo>
                    <a:pt x="136" y="8"/>
                  </a:lnTo>
                  <a:lnTo>
                    <a:pt x="140" y="8"/>
                  </a:lnTo>
                  <a:lnTo>
                    <a:pt x="232" y="12"/>
                  </a:lnTo>
                  <a:lnTo>
                    <a:pt x="372" y="20"/>
                  </a:lnTo>
                  <a:lnTo>
                    <a:pt x="436" y="24"/>
                  </a:lnTo>
                  <a:lnTo>
                    <a:pt x="448" y="24"/>
                  </a:lnTo>
                  <a:lnTo>
                    <a:pt x="516" y="28"/>
                  </a:lnTo>
                  <a:lnTo>
                    <a:pt x="544" y="28"/>
                  </a:lnTo>
                  <a:lnTo>
                    <a:pt x="612" y="32"/>
                  </a:lnTo>
                  <a:lnTo>
                    <a:pt x="616" y="32"/>
                  </a:lnTo>
                  <a:lnTo>
                    <a:pt x="688" y="32"/>
                  </a:lnTo>
                  <a:lnTo>
                    <a:pt x="752" y="32"/>
                  </a:lnTo>
                  <a:lnTo>
                    <a:pt x="748" y="48"/>
                  </a:lnTo>
                  <a:lnTo>
                    <a:pt x="740" y="60"/>
                  </a:lnTo>
                  <a:lnTo>
                    <a:pt x="724" y="72"/>
                  </a:lnTo>
                  <a:lnTo>
                    <a:pt x="724" y="76"/>
                  </a:lnTo>
                  <a:lnTo>
                    <a:pt x="724" y="80"/>
                  </a:lnTo>
                  <a:lnTo>
                    <a:pt x="732" y="88"/>
                  </a:lnTo>
                  <a:lnTo>
                    <a:pt x="732" y="96"/>
                  </a:lnTo>
                  <a:lnTo>
                    <a:pt x="736" y="104"/>
                  </a:lnTo>
                  <a:lnTo>
                    <a:pt x="748" y="104"/>
                  </a:lnTo>
                  <a:lnTo>
                    <a:pt x="752" y="108"/>
                  </a:lnTo>
                  <a:lnTo>
                    <a:pt x="760" y="116"/>
                  </a:lnTo>
                  <a:lnTo>
                    <a:pt x="760" y="120"/>
                  </a:lnTo>
                  <a:lnTo>
                    <a:pt x="760" y="124"/>
                  </a:lnTo>
                  <a:lnTo>
                    <a:pt x="760" y="164"/>
                  </a:lnTo>
                  <a:lnTo>
                    <a:pt x="760" y="188"/>
                  </a:lnTo>
                  <a:lnTo>
                    <a:pt x="760" y="212"/>
                  </a:lnTo>
                  <a:lnTo>
                    <a:pt x="760" y="224"/>
                  </a:lnTo>
                  <a:lnTo>
                    <a:pt x="760" y="268"/>
                  </a:lnTo>
                  <a:lnTo>
                    <a:pt x="760" y="316"/>
                  </a:lnTo>
                  <a:lnTo>
                    <a:pt x="760" y="364"/>
                  </a:lnTo>
                  <a:lnTo>
                    <a:pt x="744" y="364"/>
                  </a:lnTo>
                  <a:lnTo>
                    <a:pt x="748" y="368"/>
                  </a:lnTo>
                  <a:lnTo>
                    <a:pt x="748" y="376"/>
                  </a:lnTo>
                  <a:lnTo>
                    <a:pt x="748" y="380"/>
                  </a:lnTo>
                  <a:lnTo>
                    <a:pt x="752" y="380"/>
                  </a:lnTo>
                  <a:lnTo>
                    <a:pt x="752" y="384"/>
                  </a:lnTo>
                  <a:lnTo>
                    <a:pt x="752" y="392"/>
                  </a:lnTo>
                  <a:lnTo>
                    <a:pt x="748" y="396"/>
                  </a:lnTo>
                  <a:lnTo>
                    <a:pt x="748" y="400"/>
                  </a:lnTo>
                  <a:lnTo>
                    <a:pt x="748" y="404"/>
                  </a:lnTo>
                  <a:lnTo>
                    <a:pt x="756" y="404"/>
                  </a:lnTo>
                  <a:lnTo>
                    <a:pt x="760" y="416"/>
                  </a:lnTo>
                  <a:lnTo>
                    <a:pt x="760" y="424"/>
                  </a:lnTo>
                  <a:lnTo>
                    <a:pt x="756" y="424"/>
                  </a:lnTo>
                  <a:lnTo>
                    <a:pt x="752" y="428"/>
                  </a:lnTo>
                  <a:lnTo>
                    <a:pt x="756" y="432"/>
                  </a:lnTo>
                  <a:lnTo>
                    <a:pt x="752" y="436"/>
                  </a:lnTo>
                  <a:lnTo>
                    <a:pt x="752" y="440"/>
                  </a:lnTo>
                  <a:lnTo>
                    <a:pt x="752" y="448"/>
                  </a:lnTo>
                  <a:lnTo>
                    <a:pt x="748" y="456"/>
                  </a:lnTo>
                  <a:lnTo>
                    <a:pt x="744" y="456"/>
                  </a:lnTo>
                  <a:lnTo>
                    <a:pt x="744" y="460"/>
                  </a:lnTo>
                  <a:lnTo>
                    <a:pt x="740" y="464"/>
                  </a:lnTo>
                  <a:lnTo>
                    <a:pt x="740" y="468"/>
                  </a:lnTo>
                  <a:lnTo>
                    <a:pt x="740" y="476"/>
                  </a:lnTo>
                  <a:lnTo>
                    <a:pt x="748" y="480"/>
                  </a:lnTo>
                  <a:lnTo>
                    <a:pt x="752" y="480"/>
                  </a:lnTo>
                  <a:lnTo>
                    <a:pt x="752" y="484"/>
                  </a:lnTo>
                  <a:lnTo>
                    <a:pt x="756" y="492"/>
                  </a:lnTo>
                  <a:lnTo>
                    <a:pt x="756" y="496"/>
                  </a:lnTo>
                  <a:lnTo>
                    <a:pt x="756" y="500"/>
                  </a:lnTo>
                  <a:lnTo>
                    <a:pt x="760" y="504"/>
                  </a:lnTo>
                  <a:lnTo>
                    <a:pt x="756" y="504"/>
                  </a:lnTo>
                  <a:lnTo>
                    <a:pt x="748" y="500"/>
                  </a:lnTo>
                  <a:lnTo>
                    <a:pt x="744" y="500"/>
                  </a:lnTo>
                  <a:lnTo>
                    <a:pt x="744" y="504"/>
                  </a:lnTo>
                  <a:lnTo>
                    <a:pt x="740" y="500"/>
                  </a:lnTo>
                  <a:lnTo>
                    <a:pt x="740" y="496"/>
                  </a:lnTo>
                  <a:lnTo>
                    <a:pt x="732" y="488"/>
                  </a:lnTo>
                  <a:lnTo>
                    <a:pt x="736" y="484"/>
                  </a:lnTo>
                  <a:lnTo>
                    <a:pt x="736" y="480"/>
                  </a:lnTo>
                  <a:lnTo>
                    <a:pt x="732" y="480"/>
                  </a:lnTo>
                  <a:lnTo>
                    <a:pt x="724" y="480"/>
                  </a:lnTo>
                  <a:lnTo>
                    <a:pt x="724" y="476"/>
                  </a:lnTo>
                  <a:lnTo>
                    <a:pt x="712" y="472"/>
                  </a:lnTo>
                  <a:lnTo>
                    <a:pt x="708" y="472"/>
                  </a:lnTo>
                  <a:lnTo>
                    <a:pt x="708" y="468"/>
                  </a:lnTo>
                  <a:lnTo>
                    <a:pt x="704" y="468"/>
                  </a:lnTo>
                  <a:lnTo>
                    <a:pt x="692" y="464"/>
                  </a:lnTo>
                  <a:lnTo>
                    <a:pt x="688" y="460"/>
                  </a:lnTo>
                  <a:lnTo>
                    <a:pt x="684" y="460"/>
                  </a:lnTo>
                  <a:lnTo>
                    <a:pt x="680" y="456"/>
                  </a:lnTo>
                  <a:lnTo>
                    <a:pt x="676" y="456"/>
                  </a:lnTo>
                  <a:lnTo>
                    <a:pt x="672" y="452"/>
                  </a:lnTo>
                  <a:lnTo>
                    <a:pt x="664" y="452"/>
                  </a:lnTo>
                  <a:lnTo>
                    <a:pt x="660" y="452"/>
                  </a:lnTo>
                  <a:lnTo>
                    <a:pt x="656" y="452"/>
                  </a:lnTo>
                  <a:lnTo>
                    <a:pt x="652" y="452"/>
                  </a:lnTo>
                  <a:lnTo>
                    <a:pt x="648" y="456"/>
                  </a:lnTo>
                  <a:lnTo>
                    <a:pt x="640" y="452"/>
                  </a:lnTo>
                  <a:lnTo>
                    <a:pt x="636" y="456"/>
                  </a:lnTo>
                  <a:lnTo>
                    <a:pt x="632" y="452"/>
                  </a:lnTo>
                  <a:lnTo>
                    <a:pt x="628" y="452"/>
                  </a:lnTo>
                  <a:lnTo>
                    <a:pt x="624" y="452"/>
                  </a:lnTo>
                  <a:lnTo>
                    <a:pt x="616" y="452"/>
                  </a:lnTo>
                  <a:lnTo>
                    <a:pt x="616" y="456"/>
                  </a:lnTo>
                  <a:lnTo>
                    <a:pt x="612" y="460"/>
                  </a:lnTo>
                  <a:lnTo>
                    <a:pt x="608" y="464"/>
                  </a:lnTo>
                  <a:lnTo>
                    <a:pt x="604" y="464"/>
                  </a:lnTo>
                  <a:lnTo>
                    <a:pt x="600" y="464"/>
                  </a:lnTo>
                  <a:lnTo>
                    <a:pt x="592" y="460"/>
                  </a:lnTo>
                  <a:lnTo>
                    <a:pt x="592" y="456"/>
                  </a:lnTo>
                  <a:lnTo>
                    <a:pt x="588" y="456"/>
                  </a:lnTo>
                  <a:lnTo>
                    <a:pt x="572" y="448"/>
                  </a:lnTo>
                  <a:lnTo>
                    <a:pt x="564" y="444"/>
                  </a:lnTo>
                  <a:lnTo>
                    <a:pt x="560" y="440"/>
                  </a:lnTo>
                  <a:lnTo>
                    <a:pt x="556" y="432"/>
                  </a:lnTo>
                  <a:lnTo>
                    <a:pt x="480" y="428"/>
                  </a:lnTo>
                  <a:lnTo>
                    <a:pt x="452" y="428"/>
                  </a:lnTo>
                  <a:lnTo>
                    <a:pt x="384" y="428"/>
                  </a:lnTo>
                  <a:lnTo>
                    <a:pt x="284" y="420"/>
                  </a:lnTo>
                  <a:lnTo>
                    <a:pt x="196" y="416"/>
                  </a:lnTo>
                  <a:lnTo>
                    <a:pt x="128" y="4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49" name="Freeform 11"/>
            <p:cNvSpPr>
              <a:spLocks/>
            </p:cNvSpPr>
            <p:nvPr/>
          </p:nvSpPr>
          <p:spPr bwMode="auto">
            <a:xfrm>
              <a:off x="6421595" y="4688309"/>
              <a:ext cx="409548" cy="341229"/>
            </a:xfrm>
            <a:custGeom>
              <a:avLst/>
              <a:gdLst>
                <a:gd name="T0" fmla="*/ 2147483647 w 760"/>
                <a:gd name="T1" fmla="*/ 2147483647 h 632"/>
                <a:gd name="T2" fmla="*/ 2147483647 w 760"/>
                <a:gd name="T3" fmla="*/ 2147483647 h 632"/>
                <a:gd name="T4" fmla="*/ 2147483647 w 760"/>
                <a:gd name="T5" fmla="*/ 2147483647 h 632"/>
                <a:gd name="T6" fmla="*/ 2147483647 w 760"/>
                <a:gd name="T7" fmla="*/ 2147483647 h 632"/>
                <a:gd name="T8" fmla="*/ 2147483647 w 760"/>
                <a:gd name="T9" fmla="*/ 2147483647 h 632"/>
                <a:gd name="T10" fmla="*/ 2147483647 w 760"/>
                <a:gd name="T11" fmla="*/ 2147483647 h 632"/>
                <a:gd name="T12" fmla="*/ 2147483647 w 760"/>
                <a:gd name="T13" fmla="*/ 2147483647 h 632"/>
                <a:gd name="T14" fmla="*/ 2147483647 w 760"/>
                <a:gd name="T15" fmla="*/ 2147483647 h 632"/>
                <a:gd name="T16" fmla="*/ 2147483647 w 760"/>
                <a:gd name="T17" fmla="*/ 2147483647 h 632"/>
                <a:gd name="T18" fmla="*/ 2147483647 w 760"/>
                <a:gd name="T19" fmla="*/ 2147483647 h 632"/>
                <a:gd name="T20" fmla="*/ 2147483647 w 760"/>
                <a:gd name="T21" fmla="*/ 2147483647 h 632"/>
                <a:gd name="T22" fmla="*/ 2147483647 w 760"/>
                <a:gd name="T23" fmla="*/ 2147483647 h 632"/>
                <a:gd name="T24" fmla="*/ 2147483647 w 760"/>
                <a:gd name="T25" fmla="*/ 2147483647 h 632"/>
                <a:gd name="T26" fmla="*/ 2147483647 w 760"/>
                <a:gd name="T27" fmla="*/ 2147483647 h 632"/>
                <a:gd name="T28" fmla="*/ 0 w 760"/>
                <a:gd name="T29" fmla="*/ 2147483647 h 632"/>
                <a:gd name="T30" fmla="*/ 2147483647 w 760"/>
                <a:gd name="T31" fmla="*/ 2147483647 h 632"/>
                <a:gd name="T32" fmla="*/ 2147483647 w 760"/>
                <a:gd name="T33" fmla="*/ 2147483647 h 632"/>
                <a:gd name="T34" fmla="*/ 2147483647 w 760"/>
                <a:gd name="T35" fmla="*/ 2147483647 h 632"/>
                <a:gd name="T36" fmla="*/ 2147483647 w 760"/>
                <a:gd name="T37" fmla="*/ 2147483647 h 632"/>
                <a:gd name="T38" fmla="*/ 2147483647 w 760"/>
                <a:gd name="T39" fmla="*/ 2147483647 h 632"/>
                <a:gd name="T40" fmla="*/ 2147483647 w 760"/>
                <a:gd name="T41" fmla="*/ 2147483647 h 632"/>
                <a:gd name="T42" fmla="*/ 2147483647 w 760"/>
                <a:gd name="T43" fmla="*/ 2147483647 h 632"/>
                <a:gd name="T44" fmla="*/ 2147483647 w 760"/>
                <a:gd name="T45" fmla="*/ 2147483647 h 632"/>
                <a:gd name="T46" fmla="*/ 2147483647 w 760"/>
                <a:gd name="T47" fmla="*/ 2147483647 h 632"/>
                <a:gd name="T48" fmla="*/ 2147483647 w 760"/>
                <a:gd name="T49" fmla="*/ 2147483647 h 632"/>
                <a:gd name="T50" fmla="*/ 2147483647 w 760"/>
                <a:gd name="T51" fmla="*/ 0 h 632"/>
                <a:gd name="T52" fmla="*/ 2147483647 w 760"/>
                <a:gd name="T53" fmla="*/ 2147483647 h 632"/>
                <a:gd name="T54" fmla="*/ 2147483647 w 760"/>
                <a:gd name="T55" fmla="*/ 2147483647 h 632"/>
                <a:gd name="T56" fmla="*/ 2147483647 w 760"/>
                <a:gd name="T57" fmla="*/ 2147483647 h 632"/>
                <a:gd name="T58" fmla="*/ 2147483647 w 760"/>
                <a:gd name="T59" fmla="*/ 2147483647 h 632"/>
                <a:gd name="T60" fmla="*/ 2147483647 w 760"/>
                <a:gd name="T61" fmla="*/ 2147483647 h 632"/>
                <a:gd name="T62" fmla="*/ 2147483647 w 760"/>
                <a:gd name="T63" fmla="*/ 2147483647 h 632"/>
                <a:gd name="T64" fmla="*/ 2147483647 w 760"/>
                <a:gd name="T65" fmla="*/ 2147483647 h 632"/>
                <a:gd name="T66" fmla="*/ 2147483647 w 760"/>
                <a:gd name="T67" fmla="*/ 2147483647 h 632"/>
                <a:gd name="T68" fmla="*/ 2147483647 w 760"/>
                <a:gd name="T69" fmla="*/ 2147483647 h 632"/>
                <a:gd name="T70" fmla="*/ 2147483647 w 760"/>
                <a:gd name="T71" fmla="*/ 2147483647 h 632"/>
                <a:gd name="T72" fmla="*/ 2147483647 w 760"/>
                <a:gd name="T73" fmla="*/ 2147483647 h 632"/>
                <a:gd name="T74" fmla="*/ 2147483647 w 760"/>
                <a:gd name="T75" fmla="*/ 2147483647 h 632"/>
                <a:gd name="T76" fmla="*/ 2147483647 w 760"/>
                <a:gd name="T77" fmla="*/ 2147483647 h 632"/>
                <a:gd name="T78" fmla="*/ 2147483647 w 760"/>
                <a:gd name="T79" fmla="*/ 2147483647 h 632"/>
                <a:gd name="T80" fmla="*/ 2147483647 w 760"/>
                <a:gd name="T81" fmla="*/ 2147483647 h 632"/>
                <a:gd name="T82" fmla="*/ 2147483647 w 760"/>
                <a:gd name="T83" fmla="*/ 2147483647 h 632"/>
                <a:gd name="T84" fmla="*/ 2147483647 w 760"/>
                <a:gd name="T85" fmla="*/ 2147483647 h 632"/>
                <a:gd name="T86" fmla="*/ 2147483647 w 760"/>
                <a:gd name="T87" fmla="*/ 2147483647 h 632"/>
                <a:gd name="T88" fmla="*/ 2147483647 w 760"/>
                <a:gd name="T89" fmla="*/ 2147483647 h 632"/>
                <a:gd name="T90" fmla="*/ 2147483647 w 760"/>
                <a:gd name="T91" fmla="*/ 2147483647 h 632"/>
                <a:gd name="T92" fmla="*/ 2147483647 w 760"/>
                <a:gd name="T93" fmla="*/ 2147483647 h 632"/>
                <a:gd name="T94" fmla="*/ 2147483647 w 760"/>
                <a:gd name="T95" fmla="*/ 2147483647 h 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0"/>
                <a:gd name="T145" fmla="*/ 0 h 632"/>
                <a:gd name="T146" fmla="*/ 760 w 760"/>
                <a:gd name="T147" fmla="*/ 632 h 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0" h="632">
                  <a:moveTo>
                    <a:pt x="724" y="536"/>
                  </a:moveTo>
                  <a:lnTo>
                    <a:pt x="720" y="552"/>
                  </a:lnTo>
                  <a:lnTo>
                    <a:pt x="720" y="576"/>
                  </a:lnTo>
                  <a:lnTo>
                    <a:pt x="716" y="632"/>
                  </a:lnTo>
                  <a:lnTo>
                    <a:pt x="624" y="624"/>
                  </a:lnTo>
                  <a:lnTo>
                    <a:pt x="588" y="620"/>
                  </a:lnTo>
                  <a:lnTo>
                    <a:pt x="496" y="608"/>
                  </a:lnTo>
                  <a:lnTo>
                    <a:pt x="480" y="608"/>
                  </a:lnTo>
                  <a:lnTo>
                    <a:pt x="428" y="604"/>
                  </a:lnTo>
                  <a:lnTo>
                    <a:pt x="380" y="596"/>
                  </a:lnTo>
                  <a:lnTo>
                    <a:pt x="320" y="588"/>
                  </a:lnTo>
                  <a:lnTo>
                    <a:pt x="204" y="576"/>
                  </a:lnTo>
                  <a:lnTo>
                    <a:pt x="108" y="560"/>
                  </a:lnTo>
                  <a:lnTo>
                    <a:pt x="100" y="560"/>
                  </a:lnTo>
                  <a:lnTo>
                    <a:pt x="0" y="544"/>
                  </a:lnTo>
                  <a:lnTo>
                    <a:pt x="4" y="508"/>
                  </a:lnTo>
                  <a:lnTo>
                    <a:pt x="12" y="464"/>
                  </a:lnTo>
                  <a:lnTo>
                    <a:pt x="24" y="408"/>
                  </a:lnTo>
                  <a:lnTo>
                    <a:pt x="32" y="340"/>
                  </a:lnTo>
                  <a:lnTo>
                    <a:pt x="44" y="268"/>
                  </a:lnTo>
                  <a:lnTo>
                    <a:pt x="52" y="232"/>
                  </a:lnTo>
                  <a:lnTo>
                    <a:pt x="56" y="200"/>
                  </a:lnTo>
                  <a:lnTo>
                    <a:pt x="64" y="140"/>
                  </a:lnTo>
                  <a:lnTo>
                    <a:pt x="76" y="72"/>
                  </a:lnTo>
                  <a:lnTo>
                    <a:pt x="80" y="44"/>
                  </a:lnTo>
                  <a:lnTo>
                    <a:pt x="88" y="0"/>
                  </a:lnTo>
                  <a:lnTo>
                    <a:pt x="148" y="12"/>
                  </a:lnTo>
                  <a:lnTo>
                    <a:pt x="152" y="12"/>
                  </a:lnTo>
                  <a:lnTo>
                    <a:pt x="188" y="16"/>
                  </a:lnTo>
                  <a:lnTo>
                    <a:pt x="208" y="20"/>
                  </a:lnTo>
                  <a:lnTo>
                    <a:pt x="320" y="36"/>
                  </a:lnTo>
                  <a:lnTo>
                    <a:pt x="356" y="40"/>
                  </a:lnTo>
                  <a:lnTo>
                    <a:pt x="392" y="44"/>
                  </a:lnTo>
                  <a:lnTo>
                    <a:pt x="548" y="64"/>
                  </a:lnTo>
                  <a:lnTo>
                    <a:pt x="572" y="64"/>
                  </a:lnTo>
                  <a:lnTo>
                    <a:pt x="660" y="72"/>
                  </a:lnTo>
                  <a:lnTo>
                    <a:pt x="664" y="76"/>
                  </a:lnTo>
                  <a:lnTo>
                    <a:pt x="760" y="84"/>
                  </a:lnTo>
                  <a:lnTo>
                    <a:pt x="756" y="140"/>
                  </a:lnTo>
                  <a:lnTo>
                    <a:pt x="752" y="196"/>
                  </a:lnTo>
                  <a:lnTo>
                    <a:pt x="748" y="200"/>
                  </a:lnTo>
                  <a:lnTo>
                    <a:pt x="748" y="240"/>
                  </a:lnTo>
                  <a:lnTo>
                    <a:pt x="744" y="288"/>
                  </a:lnTo>
                  <a:lnTo>
                    <a:pt x="744" y="292"/>
                  </a:lnTo>
                  <a:lnTo>
                    <a:pt x="736" y="356"/>
                  </a:lnTo>
                  <a:lnTo>
                    <a:pt x="732" y="408"/>
                  </a:lnTo>
                  <a:lnTo>
                    <a:pt x="724" y="492"/>
                  </a:lnTo>
                  <a:lnTo>
                    <a:pt x="724" y="5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0" name="Freeform 12"/>
            <p:cNvSpPr>
              <a:spLocks noEditPoints="1"/>
            </p:cNvSpPr>
            <p:nvPr/>
          </p:nvSpPr>
          <p:spPr bwMode="auto">
            <a:xfrm>
              <a:off x="7412128" y="4597843"/>
              <a:ext cx="309541" cy="331707"/>
            </a:xfrm>
            <a:custGeom>
              <a:avLst/>
              <a:gdLst>
                <a:gd name="T0" fmla="*/ 2147483647 w 572"/>
                <a:gd name="T1" fmla="*/ 2147483647 h 608"/>
                <a:gd name="T2" fmla="*/ 2147483647 w 572"/>
                <a:gd name="T3" fmla="*/ 2147483647 h 608"/>
                <a:gd name="T4" fmla="*/ 2147483647 w 572"/>
                <a:gd name="T5" fmla="*/ 2147483647 h 608"/>
                <a:gd name="T6" fmla="*/ 2147483647 w 572"/>
                <a:gd name="T7" fmla="*/ 2147483647 h 608"/>
                <a:gd name="T8" fmla="*/ 2147483647 w 572"/>
                <a:gd name="T9" fmla="*/ 2147483647 h 608"/>
                <a:gd name="T10" fmla="*/ 2147483647 w 572"/>
                <a:gd name="T11" fmla="*/ 2147483647 h 608"/>
                <a:gd name="T12" fmla="*/ 2147483647 w 572"/>
                <a:gd name="T13" fmla="*/ 2147483647 h 608"/>
                <a:gd name="T14" fmla="*/ 2147483647 w 572"/>
                <a:gd name="T15" fmla="*/ 2147483647 h 608"/>
                <a:gd name="T16" fmla="*/ 2147483647 w 572"/>
                <a:gd name="T17" fmla="*/ 2147483647 h 608"/>
                <a:gd name="T18" fmla="*/ 2147483647 w 572"/>
                <a:gd name="T19" fmla="*/ 2147483647 h 608"/>
                <a:gd name="T20" fmla="*/ 2147483647 w 572"/>
                <a:gd name="T21" fmla="*/ 2147483647 h 608"/>
                <a:gd name="T22" fmla="*/ 2147483647 w 572"/>
                <a:gd name="T23" fmla="*/ 2147483647 h 608"/>
                <a:gd name="T24" fmla="*/ 2147483647 w 572"/>
                <a:gd name="T25" fmla="*/ 2147483647 h 608"/>
                <a:gd name="T26" fmla="*/ 2147483647 w 572"/>
                <a:gd name="T27" fmla="*/ 2147483647 h 608"/>
                <a:gd name="T28" fmla="*/ 2147483647 w 572"/>
                <a:gd name="T29" fmla="*/ 2147483647 h 608"/>
                <a:gd name="T30" fmla="*/ 2147483647 w 572"/>
                <a:gd name="T31" fmla="*/ 2147483647 h 608"/>
                <a:gd name="T32" fmla="*/ 2147483647 w 572"/>
                <a:gd name="T33" fmla="*/ 2147483647 h 608"/>
                <a:gd name="T34" fmla="*/ 2147483647 w 572"/>
                <a:gd name="T35" fmla="*/ 2147483647 h 608"/>
                <a:gd name="T36" fmla="*/ 2147483647 w 572"/>
                <a:gd name="T37" fmla="*/ 2147483647 h 608"/>
                <a:gd name="T38" fmla="*/ 2147483647 w 572"/>
                <a:gd name="T39" fmla="*/ 2147483647 h 608"/>
                <a:gd name="T40" fmla="*/ 2147483647 w 572"/>
                <a:gd name="T41" fmla="*/ 2147483647 h 608"/>
                <a:gd name="T42" fmla="*/ 2147483647 w 572"/>
                <a:gd name="T43" fmla="*/ 2147483647 h 608"/>
                <a:gd name="T44" fmla="*/ 2147483647 w 572"/>
                <a:gd name="T45" fmla="*/ 2147483647 h 608"/>
                <a:gd name="T46" fmla="*/ 2147483647 w 572"/>
                <a:gd name="T47" fmla="*/ 2147483647 h 608"/>
                <a:gd name="T48" fmla="*/ 2147483647 w 572"/>
                <a:gd name="T49" fmla="*/ 2147483647 h 608"/>
                <a:gd name="T50" fmla="*/ 2147483647 w 572"/>
                <a:gd name="T51" fmla="*/ 2147483647 h 608"/>
                <a:gd name="T52" fmla="*/ 2147483647 w 572"/>
                <a:gd name="T53" fmla="*/ 2147483647 h 608"/>
                <a:gd name="T54" fmla="*/ 2147483647 w 572"/>
                <a:gd name="T55" fmla="*/ 2147483647 h 608"/>
                <a:gd name="T56" fmla="*/ 2147483647 w 572"/>
                <a:gd name="T57" fmla="*/ 2147483647 h 608"/>
                <a:gd name="T58" fmla="*/ 2147483647 w 572"/>
                <a:gd name="T59" fmla="*/ 2147483647 h 608"/>
                <a:gd name="T60" fmla="*/ 0 w 572"/>
                <a:gd name="T61" fmla="*/ 2147483647 h 608"/>
                <a:gd name="T62" fmla="*/ 2147483647 w 572"/>
                <a:gd name="T63" fmla="*/ 2147483647 h 608"/>
                <a:gd name="T64" fmla="*/ 2147483647 w 572"/>
                <a:gd name="T65" fmla="*/ 2147483647 h 608"/>
                <a:gd name="T66" fmla="*/ 2147483647 w 572"/>
                <a:gd name="T67" fmla="*/ 2147483647 h 608"/>
                <a:gd name="T68" fmla="*/ 2147483647 w 572"/>
                <a:gd name="T69" fmla="*/ 2147483647 h 608"/>
                <a:gd name="T70" fmla="*/ 2147483647 w 572"/>
                <a:gd name="T71" fmla="*/ 2147483647 h 608"/>
                <a:gd name="T72" fmla="*/ 2147483647 w 572"/>
                <a:gd name="T73" fmla="*/ 0 h 608"/>
                <a:gd name="T74" fmla="*/ 2147483647 w 572"/>
                <a:gd name="T75" fmla="*/ 2147483647 h 608"/>
                <a:gd name="T76" fmla="*/ 2147483647 w 572"/>
                <a:gd name="T77" fmla="*/ 2147483647 h 608"/>
                <a:gd name="T78" fmla="*/ 2147483647 w 572"/>
                <a:gd name="T79" fmla="*/ 2147483647 h 608"/>
                <a:gd name="T80" fmla="*/ 2147483647 w 572"/>
                <a:gd name="T81" fmla="*/ 2147483647 h 608"/>
                <a:gd name="T82" fmla="*/ 2147483647 w 572"/>
                <a:gd name="T83" fmla="*/ 2147483647 h 608"/>
                <a:gd name="T84" fmla="*/ 2147483647 w 572"/>
                <a:gd name="T85" fmla="*/ 2147483647 h 608"/>
                <a:gd name="T86" fmla="*/ 2147483647 w 572"/>
                <a:gd name="T87" fmla="*/ 2147483647 h 608"/>
                <a:gd name="T88" fmla="*/ 2147483647 w 572"/>
                <a:gd name="T89" fmla="*/ 2147483647 h 608"/>
                <a:gd name="T90" fmla="*/ 2147483647 w 572"/>
                <a:gd name="T91" fmla="*/ 2147483647 h 608"/>
                <a:gd name="T92" fmla="*/ 2147483647 w 572"/>
                <a:gd name="T93" fmla="*/ 2147483647 h 608"/>
                <a:gd name="T94" fmla="*/ 2147483647 w 572"/>
                <a:gd name="T95" fmla="*/ 2147483647 h 608"/>
                <a:gd name="T96" fmla="*/ 2147483647 w 572"/>
                <a:gd name="T97" fmla="*/ 2147483647 h 608"/>
                <a:gd name="T98" fmla="*/ 2147483647 w 572"/>
                <a:gd name="T99" fmla="*/ 2147483647 h 608"/>
                <a:gd name="T100" fmla="*/ 2147483647 w 572"/>
                <a:gd name="T101" fmla="*/ 2147483647 h 608"/>
                <a:gd name="T102" fmla="*/ 2147483647 w 572"/>
                <a:gd name="T103" fmla="*/ 2147483647 h 608"/>
                <a:gd name="T104" fmla="*/ 2147483647 w 572"/>
                <a:gd name="T105" fmla="*/ 2147483647 h 608"/>
                <a:gd name="T106" fmla="*/ 2147483647 w 572"/>
                <a:gd name="T107" fmla="*/ 2147483647 h 608"/>
                <a:gd name="T108" fmla="*/ 2147483647 w 572"/>
                <a:gd name="T109" fmla="*/ 2147483647 h 608"/>
                <a:gd name="T110" fmla="*/ 2147483647 w 572"/>
                <a:gd name="T111" fmla="*/ 2147483647 h 608"/>
                <a:gd name="T112" fmla="*/ 2147483647 w 572"/>
                <a:gd name="T113" fmla="*/ 2147483647 h 608"/>
                <a:gd name="T114" fmla="*/ 2147483647 w 572"/>
                <a:gd name="T115" fmla="*/ 2147483647 h 608"/>
                <a:gd name="T116" fmla="*/ 2147483647 w 572"/>
                <a:gd name="T117" fmla="*/ 2147483647 h 608"/>
                <a:gd name="T118" fmla="*/ 2147483647 w 572"/>
                <a:gd name="T119" fmla="*/ 2147483647 h 608"/>
                <a:gd name="T120" fmla="*/ 2147483647 w 572"/>
                <a:gd name="T121" fmla="*/ 2147483647 h 608"/>
                <a:gd name="T122" fmla="*/ 2147483647 w 572"/>
                <a:gd name="T123" fmla="*/ 2147483647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608"/>
                <a:gd name="T188" fmla="*/ 572 w 572"/>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608">
                  <a:moveTo>
                    <a:pt x="500" y="252"/>
                  </a:moveTo>
                  <a:lnTo>
                    <a:pt x="492" y="256"/>
                  </a:lnTo>
                  <a:lnTo>
                    <a:pt x="492" y="264"/>
                  </a:lnTo>
                  <a:lnTo>
                    <a:pt x="480" y="284"/>
                  </a:lnTo>
                  <a:lnTo>
                    <a:pt x="480" y="292"/>
                  </a:lnTo>
                  <a:lnTo>
                    <a:pt x="480" y="296"/>
                  </a:lnTo>
                  <a:lnTo>
                    <a:pt x="484" y="304"/>
                  </a:lnTo>
                  <a:lnTo>
                    <a:pt x="480" y="300"/>
                  </a:lnTo>
                  <a:lnTo>
                    <a:pt x="476" y="308"/>
                  </a:lnTo>
                  <a:lnTo>
                    <a:pt x="484" y="312"/>
                  </a:lnTo>
                  <a:lnTo>
                    <a:pt x="488" y="308"/>
                  </a:lnTo>
                  <a:lnTo>
                    <a:pt x="492" y="300"/>
                  </a:lnTo>
                  <a:lnTo>
                    <a:pt x="504" y="292"/>
                  </a:lnTo>
                  <a:lnTo>
                    <a:pt x="504" y="288"/>
                  </a:lnTo>
                  <a:lnTo>
                    <a:pt x="516" y="268"/>
                  </a:lnTo>
                  <a:lnTo>
                    <a:pt x="520" y="264"/>
                  </a:lnTo>
                  <a:lnTo>
                    <a:pt x="520" y="268"/>
                  </a:lnTo>
                  <a:lnTo>
                    <a:pt x="532" y="256"/>
                  </a:lnTo>
                  <a:lnTo>
                    <a:pt x="540" y="268"/>
                  </a:lnTo>
                  <a:lnTo>
                    <a:pt x="544" y="268"/>
                  </a:lnTo>
                  <a:lnTo>
                    <a:pt x="540" y="284"/>
                  </a:lnTo>
                  <a:lnTo>
                    <a:pt x="532" y="308"/>
                  </a:lnTo>
                  <a:lnTo>
                    <a:pt x="528" y="336"/>
                  </a:lnTo>
                  <a:lnTo>
                    <a:pt x="532" y="356"/>
                  </a:lnTo>
                  <a:lnTo>
                    <a:pt x="520" y="368"/>
                  </a:lnTo>
                  <a:lnTo>
                    <a:pt x="516" y="396"/>
                  </a:lnTo>
                  <a:lnTo>
                    <a:pt x="520" y="428"/>
                  </a:lnTo>
                  <a:lnTo>
                    <a:pt x="512" y="444"/>
                  </a:lnTo>
                  <a:lnTo>
                    <a:pt x="512" y="456"/>
                  </a:lnTo>
                  <a:lnTo>
                    <a:pt x="508" y="472"/>
                  </a:lnTo>
                  <a:lnTo>
                    <a:pt x="508" y="492"/>
                  </a:lnTo>
                  <a:lnTo>
                    <a:pt x="512" y="508"/>
                  </a:lnTo>
                  <a:lnTo>
                    <a:pt x="508" y="516"/>
                  </a:lnTo>
                  <a:lnTo>
                    <a:pt x="516" y="524"/>
                  </a:lnTo>
                  <a:lnTo>
                    <a:pt x="520" y="540"/>
                  </a:lnTo>
                  <a:lnTo>
                    <a:pt x="524" y="548"/>
                  </a:lnTo>
                  <a:lnTo>
                    <a:pt x="524" y="564"/>
                  </a:lnTo>
                  <a:lnTo>
                    <a:pt x="524" y="588"/>
                  </a:lnTo>
                  <a:lnTo>
                    <a:pt x="484" y="592"/>
                  </a:lnTo>
                  <a:lnTo>
                    <a:pt x="476" y="592"/>
                  </a:lnTo>
                  <a:lnTo>
                    <a:pt x="432" y="596"/>
                  </a:lnTo>
                  <a:lnTo>
                    <a:pt x="428" y="596"/>
                  </a:lnTo>
                  <a:lnTo>
                    <a:pt x="412" y="600"/>
                  </a:lnTo>
                  <a:lnTo>
                    <a:pt x="368" y="600"/>
                  </a:lnTo>
                  <a:lnTo>
                    <a:pt x="364" y="600"/>
                  </a:lnTo>
                  <a:lnTo>
                    <a:pt x="320" y="604"/>
                  </a:lnTo>
                  <a:lnTo>
                    <a:pt x="312" y="604"/>
                  </a:lnTo>
                  <a:lnTo>
                    <a:pt x="260" y="604"/>
                  </a:lnTo>
                  <a:lnTo>
                    <a:pt x="240" y="608"/>
                  </a:lnTo>
                  <a:lnTo>
                    <a:pt x="240" y="604"/>
                  </a:lnTo>
                  <a:lnTo>
                    <a:pt x="240" y="600"/>
                  </a:lnTo>
                  <a:lnTo>
                    <a:pt x="236" y="600"/>
                  </a:lnTo>
                  <a:lnTo>
                    <a:pt x="232" y="588"/>
                  </a:lnTo>
                  <a:lnTo>
                    <a:pt x="228" y="588"/>
                  </a:lnTo>
                  <a:lnTo>
                    <a:pt x="212" y="584"/>
                  </a:lnTo>
                  <a:lnTo>
                    <a:pt x="208" y="584"/>
                  </a:lnTo>
                  <a:lnTo>
                    <a:pt x="200" y="580"/>
                  </a:lnTo>
                  <a:lnTo>
                    <a:pt x="196" y="576"/>
                  </a:lnTo>
                  <a:lnTo>
                    <a:pt x="192" y="572"/>
                  </a:lnTo>
                  <a:lnTo>
                    <a:pt x="192" y="560"/>
                  </a:lnTo>
                  <a:lnTo>
                    <a:pt x="188" y="552"/>
                  </a:lnTo>
                  <a:lnTo>
                    <a:pt x="184" y="540"/>
                  </a:lnTo>
                  <a:lnTo>
                    <a:pt x="184" y="532"/>
                  </a:lnTo>
                  <a:lnTo>
                    <a:pt x="184" y="520"/>
                  </a:lnTo>
                  <a:lnTo>
                    <a:pt x="192" y="508"/>
                  </a:lnTo>
                  <a:lnTo>
                    <a:pt x="192" y="504"/>
                  </a:lnTo>
                  <a:lnTo>
                    <a:pt x="188" y="500"/>
                  </a:lnTo>
                  <a:lnTo>
                    <a:pt x="180" y="492"/>
                  </a:lnTo>
                  <a:lnTo>
                    <a:pt x="176" y="492"/>
                  </a:lnTo>
                  <a:lnTo>
                    <a:pt x="176" y="484"/>
                  </a:lnTo>
                  <a:lnTo>
                    <a:pt x="172" y="480"/>
                  </a:lnTo>
                  <a:lnTo>
                    <a:pt x="172" y="472"/>
                  </a:lnTo>
                  <a:lnTo>
                    <a:pt x="172" y="468"/>
                  </a:lnTo>
                  <a:lnTo>
                    <a:pt x="172" y="460"/>
                  </a:lnTo>
                  <a:lnTo>
                    <a:pt x="168" y="448"/>
                  </a:lnTo>
                  <a:lnTo>
                    <a:pt x="168" y="444"/>
                  </a:lnTo>
                  <a:lnTo>
                    <a:pt x="168" y="436"/>
                  </a:lnTo>
                  <a:lnTo>
                    <a:pt x="164" y="428"/>
                  </a:lnTo>
                  <a:lnTo>
                    <a:pt x="156" y="412"/>
                  </a:lnTo>
                  <a:lnTo>
                    <a:pt x="152" y="408"/>
                  </a:lnTo>
                  <a:lnTo>
                    <a:pt x="140" y="400"/>
                  </a:lnTo>
                  <a:lnTo>
                    <a:pt x="136" y="404"/>
                  </a:lnTo>
                  <a:lnTo>
                    <a:pt x="132" y="400"/>
                  </a:lnTo>
                  <a:lnTo>
                    <a:pt x="128" y="400"/>
                  </a:lnTo>
                  <a:lnTo>
                    <a:pt x="116" y="388"/>
                  </a:lnTo>
                  <a:lnTo>
                    <a:pt x="108" y="380"/>
                  </a:lnTo>
                  <a:lnTo>
                    <a:pt x="104" y="372"/>
                  </a:lnTo>
                  <a:lnTo>
                    <a:pt x="100" y="368"/>
                  </a:lnTo>
                  <a:lnTo>
                    <a:pt x="100" y="364"/>
                  </a:lnTo>
                  <a:lnTo>
                    <a:pt x="100" y="360"/>
                  </a:lnTo>
                  <a:lnTo>
                    <a:pt x="96" y="360"/>
                  </a:lnTo>
                  <a:lnTo>
                    <a:pt x="84" y="352"/>
                  </a:lnTo>
                  <a:lnTo>
                    <a:pt x="72" y="348"/>
                  </a:lnTo>
                  <a:lnTo>
                    <a:pt x="68" y="348"/>
                  </a:lnTo>
                  <a:lnTo>
                    <a:pt x="64" y="344"/>
                  </a:lnTo>
                  <a:lnTo>
                    <a:pt x="60" y="336"/>
                  </a:lnTo>
                  <a:lnTo>
                    <a:pt x="56" y="336"/>
                  </a:lnTo>
                  <a:lnTo>
                    <a:pt x="40" y="332"/>
                  </a:lnTo>
                  <a:lnTo>
                    <a:pt x="32" y="328"/>
                  </a:lnTo>
                  <a:lnTo>
                    <a:pt x="28" y="324"/>
                  </a:lnTo>
                  <a:lnTo>
                    <a:pt x="20" y="312"/>
                  </a:lnTo>
                  <a:lnTo>
                    <a:pt x="12" y="308"/>
                  </a:lnTo>
                  <a:lnTo>
                    <a:pt x="16" y="296"/>
                  </a:lnTo>
                  <a:lnTo>
                    <a:pt x="16" y="292"/>
                  </a:lnTo>
                  <a:lnTo>
                    <a:pt x="12" y="288"/>
                  </a:lnTo>
                  <a:lnTo>
                    <a:pt x="16" y="288"/>
                  </a:lnTo>
                  <a:lnTo>
                    <a:pt x="16" y="284"/>
                  </a:lnTo>
                  <a:lnTo>
                    <a:pt x="12" y="276"/>
                  </a:lnTo>
                  <a:lnTo>
                    <a:pt x="16" y="272"/>
                  </a:lnTo>
                  <a:lnTo>
                    <a:pt x="12" y="264"/>
                  </a:lnTo>
                  <a:lnTo>
                    <a:pt x="16" y="260"/>
                  </a:lnTo>
                  <a:lnTo>
                    <a:pt x="16" y="252"/>
                  </a:lnTo>
                  <a:lnTo>
                    <a:pt x="12" y="248"/>
                  </a:lnTo>
                  <a:lnTo>
                    <a:pt x="16" y="244"/>
                  </a:lnTo>
                  <a:lnTo>
                    <a:pt x="16" y="232"/>
                  </a:lnTo>
                  <a:lnTo>
                    <a:pt x="20" y="232"/>
                  </a:lnTo>
                  <a:lnTo>
                    <a:pt x="20" y="224"/>
                  </a:lnTo>
                  <a:lnTo>
                    <a:pt x="24" y="220"/>
                  </a:lnTo>
                  <a:lnTo>
                    <a:pt x="24" y="212"/>
                  </a:lnTo>
                  <a:lnTo>
                    <a:pt x="20" y="208"/>
                  </a:lnTo>
                  <a:lnTo>
                    <a:pt x="16" y="200"/>
                  </a:lnTo>
                  <a:lnTo>
                    <a:pt x="12" y="196"/>
                  </a:lnTo>
                  <a:lnTo>
                    <a:pt x="4" y="196"/>
                  </a:lnTo>
                  <a:lnTo>
                    <a:pt x="0" y="196"/>
                  </a:lnTo>
                  <a:lnTo>
                    <a:pt x="0" y="188"/>
                  </a:lnTo>
                  <a:lnTo>
                    <a:pt x="0" y="176"/>
                  </a:lnTo>
                  <a:lnTo>
                    <a:pt x="4" y="176"/>
                  </a:lnTo>
                  <a:lnTo>
                    <a:pt x="8" y="172"/>
                  </a:lnTo>
                  <a:lnTo>
                    <a:pt x="12" y="160"/>
                  </a:lnTo>
                  <a:lnTo>
                    <a:pt x="16" y="152"/>
                  </a:lnTo>
                  <a:lnTo>
                    <a:pt x="20" y="148"/>
                  </a:lnTo>
                  <a:lnTo>
                    <a:pt x="28" y="144"/>
                  </a:lnTo>
                  <a:lnTo>
                    <a:pt x="32" y="140"/>
                  </a:lnTo>
                  <a:lnTo>
                    <a:pt x="40" y="140"/>
                  </a:lnTo>
                  <a:lnTo>
                    <a:pt x="40" y="132"/>
                  </a:lnTo>
                  <a:lnTo>
                    <a:pt x="48" y="136"/>
                  </a:lnTo>
                  <a:lnTo>
                    <a:pt x="48" y="132"/>
                  </a:lnTo>
                  <a:lnTo>
                    <a:pt x="52" y="128"/>
                  </a:lnTo>
                  <a:lnTo>
                    <a:pt x="56" y="128"/>
                  </a:lnTo>
                  <a:lnTo>
                    <a:pt x="56" y="116"/>
                  </a:lnTo>
                  <a:lnTo>
                    <a:pt x="52" y="80"/>
                  </a:lnTo>
                  <a:lnTo>
                    <a:pt x="52" y="48"/>
                  </a:lnTo>
                  <a:lnTo>
                    <a:pt x="60" y="48"/>
                  </a:lnTo>
                  <a:lnTo>
                    <a:pt x="68" y="36"/>
                  </a:lnTo>
                  <a:lnTo>
                    <a:pt x="80" y="40"/>
                  </a:lnTo>
                  <a:lnTo>
                    <a:pt x="88" y="40"/>
                  </a:lnTo>
                  <a:lnTo>
                    <a:pt x="120" y="28"/>
                  </a:lnTo>
                  <a:lnTo>
                    <a:pt x="184" y="0"/>
                  </a:lnTo>
                  <a:lnTo>
                    <a:pt x="192" y="4"/>
                  </a:lnTo>
                  <a:lnTo>
                    <a:pt x="192" y="8"/>
                  </a:lnTo>
                  <a:lnTo>
                    <a:pt x="180" y="52"/>
                  </a:lnTo>
                  <a:lnTo>
                    <a:pt x="200" y="40"/>
                  </a:lnTo>
                  <a:lnTo>
                    <a:pt x="216" y="48"/>
                  </a:lnTo>
                  <a:lnTo>
                    <a:pt x="228" y="48"/>
                  </a:lnTo>
                  <a:lnTo>
                    <a:pt x="232" y="52"/>
                  </a:lnTo>
                  <a:lnTo>
                    <a:pt x="240" y="52"/>
                  </a:lnTo>
                  <a:lnTo>
                    <a:pt x="240" y="56"/>
                  </a:lnTo>
                  <a:lnTo>
                    <a:pt x="244" y="56"/>
                  </a:lnTo>
                  <a:lnTo>
                    <a:pt x="248" y="56"/>
                  </a:lnTo>
                  <a:lnTo>
                    <a:pt x="256" y="64"/>
                  </a:lnTo>
                  <a:lnTo>
                    <a:pt x="256" y="72"/>
                  </a:lnTo>
                  <a:lnTo>
                    <a:pt x="260" y="76"/>
                  </a:lnTo>
                  <a:lnTo>
                    <a:pt x="260" y="80"/>
                  </a:lnTo>
                  <a:lnTo>
                    <a:pt x="276" y="84"/>
                  </a:lnTo>
                  <a:lnTo>
                    <a:pt x="356" y="100"/>
                  </a:lnTo>
                  <a:lnTo>
                    <a:pt x="368" y="104"/>
                  </a:lnTo>
                  <a:lnTo>
                    <a:pt x="376" y="108"/>
                  </a:lnTo>
                  <a:lnTo>
                    <a:pt x="388" y="112"/>
                  </a:lnTo>
                  <a:lnTo>
                    <a:pt x="396" y="112"/>
                  </a:lnTo>
                  <a:lnTo>
                    <a:pt x="400" y="112"/>
                  </a:lnTo>
                  <a:lnTo>
                    <a:pt x="404" y="116"/>
                  </a:lnTo>
                  <a:lnTo>
                    <a:pt x="408" y="112"/>
                  </a:lnTo>
                  <a:lnTo>
                    <a:pt x="408" y="116"/>
                  </a:lnTo>
                  <a:lnTo>
                    <a:pt x="412" y="112"/>
                  </a:lnTo>
                  <a:lnTo>
                    <a:pt x="416" y="112"/>
                  </a:lnTo>
                  <a:lnTo>
                    <a:pt x="416" y="116"/>
                  </a:lnTo>
                  <a:lnTo>
                    <a:pt x="420" y="116"/>
                  </a:lnTo>
                  <a:lnTo>
                    <a:pt x="424" y="116"/>
                  </a:lnTo>
                  <a:lnTo>
                    <a:pt x="428" y="116"/>
                  </a:lnTo>
                  <a:lnTo>
                    <a:pt x="432" y="116"/>
                  </a:lnTo>
                  <a:lnTo>
                    <a:pt x="436" y="120"/>
                  </a:lnTo>
                  <a:lnTo>
                    <a:pt x="440" y="116"/>
                  </a:lnTo>
                  <a:lnTo>
                    <a:pt x="444" y="120"/>
                  </a:lnTo>
                  <a:lnTo>
                    <a:pt x="448" y="120"/>
                  </a:lnTo>
                  <a:lnTo>
                    <a:pt x="452" y="120"/>
                  </a:lnTo>
                  <a:lnTo>
                    <a:pt x="456" y="120"/>
                  </a:lnTo>
                  <a:lnTo>
                    <a:pt x="456" y="124"/>
                  </a:lnTo>
                  <a:lnTo>
                    <a:pt x="456" y="128"/>
                  </a:lnTo>
                  <a:lnTo>
                    <a:pt x="460" y="128"/>
                  </a:lnTo>
                  <a:lnTo>
                    <a:pt x="456" y="136"/>
                  </a:lnTo>
                  <a:lnTo>
                    <a:pt x="452" y="136"/>
                  </a:lnTo>
                  <a:lnTo>
                    <a:pt x="456" y="140"/>
                  </a:lnTo>
                  <a:lnTo>
                    <a:pt x="460" y="140"/>
                  </a:lnTo>
                  <a:lnTo>
                    <a:pt x="468" y="140"/>
                  </a:lnTo>
                  <a:lnTo>
                    <a:pt x="468" y="144"/>
                  </a:lnTo>
                  <a:lnTo>
                    <a:pt x="480" y="144"/>
                  </a:lnTo>
                  <a:lnTo>
                    <a:pt x="484" y="148"/>
                  </a:lnTo>
                  <a:lnTo>
                    <a:pt x="488" y="148"/>
                  </a:lnTo>
                  <a:lnTo>
                    <a:pt x="488" y="152"/>
                  </a:lnTo>
                  <a:lnTo>
                    <a:pt x="484" y="156"/>
                  </a:lnTo>
                  <a:lnTo>
                    <a:pt x="488" y="160"/>
                  </a:lnTo>
                  <a:lnTo>
                    <a:pt x="488" y="164"/>
                  </a:lnTo>
                  <a:lnTo>
                    <a:pt x="488" y="168"/>
                  </a:lnTo>
                  <a:lnTo>
                    <a:pt x="484" y="168"/>
                  </a:lnTo>
                  <a:lnTo>
                    <a:pt x="488" y="172"/>
                  </a:lnTo>
                  <a:lnTo>
                    <a:pt x="488" y="176"/>
                  </a:lnTo>
                  <a:lnTo>
                    <a:pt x="488" y="184"/>
                  </a:lnTo>
                  <a:lnTo>
                    <a:pt x="484" y="184"/>
                  </a:lnTo>
                  <a:lnTo>
                    <a:pt x="484" y="192"/>
                  </a:lnTo>
                  <a:lnTo>
                    <a:pt x="484" y="196"/>
                  </a:lnTo>
                  <a:lnTo>
                    <a:pt x="488" y="200"/>
                  </a:lnTo>
                  <a:lnTo>
                    <a:pt x="488" y="196"/>
                  </a:lnTo>
                  <a:lnTo>
                    <a:pt x="496" y="196"/>
                  </a:lnTo>
                  <a:lnTo>
                    <a:pt x="500" y="192"/>
                  </a:lnTo>
                  <a:lnTo>
                    <a:pt x="504" y="196"/>
                  </a:lnTo>
                  <a:lnTo>
                    <a:pt x="500" y="208"/>
                  </a:lnTo>
                  <a:lnTo>
                    <a:pt x="500" y="212"/>
                  </a:lnTo>
                  <a:lnTo>
                    <a:pt x="500" y="216"/>
                  </a:lnTo>
                  <a:lnTo>
                    <a:pt x="500" y="220"/>
                  </a:lnTo>
                  <a:lnTo>
                    <a:pt x="504" y="224"/>
                  </a:lnTo>
                  <a:lnTo>
                    <a:pt x="508" y="228"/>
                  </a:lnTo>
                  <a:lnTo>
                    <a:pt x="516" y="232"/>
                  </a:lnTo>
                  <a:lnTo>
                    <a:pt x="512" y="236"/>
                  </a:lnTo>
                  <a:lnTo>
                    <a:pt x="512" y="244"/>
                  </a:lnTo>
                  <a:lnTo>
                    <a:pt x="500" y="252"/>
                  </a:lnTo>
                  <a:close/>
                  <a:moveTo>
                    <a:pt x="564" y="200"/>
                  </a:moveTo>
                  <a:lnTo>
                    <a:pt x="568" y="196"/>
                  </a:lnTo>
                  <a:lnTo>
                    <a:pt x="572" y="204"/>
                  </a:lnTo>
                  <a:lnTo>
                    <a:pt x="568" y="208"/>
                  </a:lnTo>
                  <a:lnTo>
                    <a:pt x="564" y="204"/>
                  </a:lnTo>
                  <a:lnTo>
                    <a:pt x="568" y="220"/>
                  </a:lnTo>
                  <a:lnTo>
                    <a:pt x="564" y="220"/>
                  </a:lnTo>
                  <a:lnTo>
                    <a:pt x="568" y="224"/>
                  </a:lnTo>
                  <a:lnTo>
                    <a:pt x="564" y="228"/>
                  </a:lnTo>
                  <a:lnTo>
                    <a:pt x="564" y="232"/>
                  </a:lnTo>
                  <a:lnTo>
                    <a:pt x="560" y="232"/>
                  </a:lnTo>
                  <a:lnTo>
                    <a:pt x="556" y="244"/>
                  </a:lnTo>
                  <a:lnTo>
                    <a:pt x="556" y="248"/>
                  </a:lnTo>
                  <a:lnTo>
                    <a:pt x="552" y="256"/>
                  </a:lnTo>
                  <a:lnTo>
                    <a:pt x="544" y="268"/>
                  </a:lnTo>
                  <a:lnTo>
                    <a:pt x="536" y="264"/>
                  </a:lnTo>
                  <a:lnTo>
                    <a:pt x="532" y="256"/>
                  </a:lnTo>
                  <a:lnTo>
                    <a:pt x="540" y="240"/>
                  </a:lnTo>
                  <a:lnTo>
                    <a:pt x="544" y="232"/>
                  </a:lnTo>
                  <a:lnTo>
                    <a:pt x="548" y="216"/>
                  </a:lnTo>
                  <a:lnTo>
                    <a:pt x="552" y="220"/>
                  </a:lnTo>
                  <a:lnTo>
                    <a:pt x="560" y="200"/>
                  </a:lnTo>
                  <a:lnTo>
                    <a:pt x="564" y="2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1" name="Freeform 13"/>
            <p:cNvSpPr>
              <a:spLocks/>
            </p:cNvSpPr>
            <p:nvPr/>
          </p:nvSpPr>
          <p:spPr bwMode="auto">
            <a:xfrm>
              <a:off x="6111265" y="4343973"/>
              <a:ext cx="350540" cy="563080"/>
            </a:xfrm>
            <a:custGeom>
              <a:avLst/>
              <a:gdLst>
                <a:gd name="T0" fmla="*/ 2147483647 w 648"/>
                <a:gd name="T1" fmla="*/ 2147483647 h 1048"/>
                <a:gd name="T2" fmla="*/ 2147483647 w 648"/>
                <a:gd name="T3" fmla="*/ 2147483647 h 1048"/>
                <a:gd name="T4" fmla="*/ 2147483647 w 648"/>
                <a:gd name="T5" fmla="*/ 2147483647 h 1048"/>
                <a:gd name="T6" fmla="*/ 2147483647 w 648"/>
                <a:gd name="T7" fmla="*/ 2147483647 h 1048"/>
                <a:gd name="T8" fmla="*/ 2147483647 w 648"/>
                <a:gd name="T9" fmla="*/ 2147483647 h 1048"/>
                <a:gd name="T10" fmla="*/ 2147483647 w 648"/>
                <a:gd name="T11" fmla="*/ 2147483647 h 1048"/>
                <a:gd name="T12" fmla="*/ 2147483647 w 648"/>
                <a:gd name="T13" fmla="*/ 2147483647 h 1048"/>
                <a:gd name="T14" fmla="*/ 2147483647 w 648"/>
                <a:gd name="T15" fmla="*/ 2147483647 h 1048"/>
                <a:gd name="T16" fmla="*/ 2147483647 w 648"/>
                <a:gd name="T17" fmla="*/ 2147483647 h 1048"/>
                <a:gd name="T18" fmla="*/ 2147483647 w 648"/>
                <a:gd name="T19" fmla="*/ 2147483647 h 1048"/>
                <a:gd name="T20" fmla="*/ 2147483647 w 648"/>
                <a:gd name="T21" fmla="*/ 2147483647 h 1048"/>
                <a:gd name="T22" fmla="*/ 2147483647 w 648"/>
                <a:gd name="T23" fmla="*/ 2147483647 h 1048"/>
                <a:gd name="T24" fmla="*/ 2147483647 w 648"/>
                <a:gd name="T25" fmla="*/ 2147483647 h 1048"/>
                <a:gd name="T26" fmla="*/ 2147483647 w 648"/>
                <a:gd name="T27" fmla="*/ 2147483647 h 1048"/>
                <a:gd name="T28" fmla="*/ 2147483647 w 648"/>
                <a:gd name="T29" fmla="*/ 2147483647 h 1048"/>
                <a:gd name="T30" fmla="*/ 2147483647 w 648"/>
                <a:gd name="T31" fmla="*/ 2147483647 h 1048"/>
                <a:gd name="T32" fmla="*/ 2147483647 w 648"/>
                <a:gd name="T33" fmla="*/ 2147483647 h 1048"/>
                <a:gd name="T34" fmla="*/ 2147483647 w 648"/>
                <a:gd name="T35" fmla="*/ 2147483647 h 1048"/>
                <a:gd name="T36" fmla="*/ 2147483647 w 648"/>
                <a:gd name="T37" fmla="*/ 2147483647 h 1048"/>
                <a:gd name="T38" fmla="*/ 2147483647 w 648"/>
                <a:gd name="T39" fmla="*/ 2147483647 h 1048"/>
                <a:gd name="T40" fmla="*/ 2147483647 w 648"/>
                <a:gd name="T41" fmla="*/ 2147483647 h 1048"/>
                <a:gd name="T42" fmla="*/ 2147483647 w 648"/>
                <a:gd name="T43" fmla="*/ 2147483647 h 1048"/>
                <a:gd name="T44" fmla="*/ 2147483647 w 648"/>
                <a:gd name="T45" fmla="*/ 2147483647 h 1048"/>
                <a:gd name="T46" fmla="*/ 2147483647 w 648"/>
                <a:gd name="T47" fmla="*/ 2147483647 h 1048"/>
                <a:gd name="T48" fmla="*/ 2147483647 w 648"/>
                <a:gd name="T49" fmla="*/ 2147483647 h 1048"/>
                <a:gd name="T50" fmla="*/ 2147483647 w 648"/>
                <a:gd name="T51" fmla="*/ 2147483647 h 1048"/>
                <a:gd name="T52" fmla="*/ 2147483647 w 648"/>
                <a:gd name="T53" fmla="*/ 2147483647 h 1048"/>
                <a:gd name="T54" fmla="*/ 2147483647 w 648"/>
                <a:gd name="T55" fmla="*/ 2147483647 h 1048"/>
                <a:gd name="T56" fmla="*/ 2147483647 w 648"/>
                <a:gd name="T57" fmla="*/ 2147483647 h 1048"/>
                <a:gd name="T58" fmla="*/ 2147483647 w 648"/>
                <a:gd name="T59" fmla="*/ 2147483647 h 1048"/>
                <a:gd name="T60" fmla="*/ 2147483647 w 648"/>
                <a:gd name="T61" fmla="*/ 2147483647 h 1048"/>
                <a:gd name="T62" fmla="*/ 2147483647 w 648"/>
                <a:gd name="T63" fmla="*/ 2147483647 h 1048"/>
                <a:gd name="T64" fmla="*/ 2147483647 w 648"/>
                <a:gd name="T65" fmla="*/ 2147483647 h 1048"/>
                <a:gd name="T66" fmla="*/ 2147483647 w 648"/>
                <a:gd name="T67" fmla="*/ 2147483647 h 1048"/>
                <a:gd name="T68" fmla="*/ 2147483647 w 648"/>
                <a:gd name="T69" fmla="*/ 2147483647 h 1048"/>
                <a:gd name="T70" fmla="*/ 2147483647 w 648"/>
                <a:gd name="T71" fmla="*/ 2147483647 h 1048"/>
                <a:gd name="T72" fmla="*/ 2147483647 w 648"/>
                <a:gd name="T73" fmla="*/ 2147483647 h 1048"/>
                <a:gd name="T74" fmla="*/ 2147483647 w 648"/>
                <a:gd name="T75" fmla="*/ 2147483647 h 1048"/>
                <a:gd name="T76" fmla="*/ 2147483647 w 648"/>
                <a:gd name="T77" fmla="*/ 2147483647 h 1048"/>
                <a:gd name="T78" fmla="*/ 2147483647 w 648"/>
                <a:gd name="T79" fmla="*/ 2147483647 h 1048"/>
                <a:gd name="T80" fmla="*/ 2147483647 w 648"/>
                <a:gd name="T81" fmla="*/ 2147483647 h 1048"/>
                <a:gd name="T82" fmla="*/ 2147483647 w 648"/>
                <a:gd name="T83" fmla="*/ 2147483647 h 1048"/>
                <a:gd name="T84" fmla="*/ 2147483647 w 648"/>
                <a:gd name="T85" fmla="*/ 2147483647 h 1048"/>
                <a:gd name="T86" fmla="*/ 2147483647 w 648"/>
                <a:gd name="T87" fmla="*/ 2147483647 h 1048"/>
                <a:gd name="T88" fmla="*/ 2147483647 w 648"/>
                <a:gd name="T89" fmla="*/ 2147483647 h 1048"/>
                <a:gd name="T90" fmla="*/ 2147483647 w 648"/>
                <a:gd name="T91" fmla="*/ 2147483647 h 1048"/>
                <a:gd name="T92" fmla="*/ 2147483647 w 648"/>
                <a:gd name="T93" fmla="*/ 2147483647 h 1048"/>
                <a:gd name="T94" fmla="*/ 2147483647 w 648"/>
                <a:gd name="T95" fmla="*/ 2147483647 h 1048"/>
                <a:gd name="T96" fmla="*/ 2147483647 w 648"/>
                <a:gd name="T97" fmla="*/ 2147483647 h 1048"/>
                <a:gd name="T98" fmla="*/ 2147483647 w 648"/>
                <a:gd name="T99" fmla="*/ 2147483647 h 1048"/>
                <a:gd name="T100" fmla="*/ 2147483647 w 648"/>
                <a:gd name="T101" fmla="*/ 2147483647 h 1048"/>
                <a:gd name="T102" fmla="*/ 2147483647 w 648"/>
                <a:gd name="T103" fmla="*/ 2147483647 h 1048"/>
                <a:gd name="T104" fmla="*/ 2147483647 w 648"/>
                <a:gd name="T105" fmla="*/ 2147483647 h 10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8"/>
                <a:gd name="T160" fmla="*/ 0 h 1048"/>
                <a:gd name="T161" fmla="*/ 648 w 648"/>
                <a:gd name="T162" fmla="*/ 1048 h 10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8" h="1048">
                  <a:moveTo>
                    <a:pt x="52" y="708"/>
                  </a:moveTo>
                  <a:lnTo>
                    <a:pt x="52" y="700"/>
                  </a:lnTo>
                  <a:lnTo>
                    <a:pt x="52" y="692"/>
                  </a:lnTo>
                  <a:lnTo>
                    <a:pt x="56" y="688"/>
                  </a:lnTo>
                  <a:lnTo>
                    <a:pt x="56" y="684"/>
                  </a:lnTo>
                  <a:lnTo>
                    <a:pt x="60" y="684"/>
                  </a:lnTo>
                  <a:lnTo>
                    <a:pt x="60" y="680"/>
                  </a:lnTo>
                  <a:lnTo>
                    <a:pt x="64" y="676"/>
                  </a:lnTo>
                  <a:lnTo>
                    <a:pt x="64" y="672"/>
                  </a:lnTo>
                  <a:lnTo>
                    <a:pt x="68" y="664"/>
                  </a:lnTo>
                  <a:lnTo>
                    <a:pt x="68" y="656"/>
                  </a:lnTo>
                  <a:lnTo>
                    <a:pt x="72" y="656"/>
                  </a:lnTo>
                  <a:lnTo>
                    <a:pt x="76" y="648"/>
                  </a:lnTo>
                  <a:lnTo>
                    <a:pt x="76" y="644"/>
                  </a:lnTo>
                  <a:lnTo>
                    <a:pt x="72" y="640"/>
                  </a:lnTo>
                  <a:lnTo>
                    <a:pt x="72" y="636"/>
                  </a:lnTo>
                  <a:lnTo>
                    <a:pt x="72" y="632"/>
                  </a:lnTo>
                  <a:lnTo>
                    <a:pt x="68" y="632"/>
                  </a:lnTo>
                  <a:lnTo>
                    <a:pt x="64" y="632"/>
                  </a:lnTo>
                  <a:lnTo>
                    <a:pt x="60" y="628"/>
                  </a:lnTo>
                  <a:lnTo>
                    <a:pt x="56" y="628"/>
                  </a:lnTo>
                  <a:lnTo>
                    <a:pt x="52" y="628"/>
                  </a:lnTo>
                  <a:lnTo>
                    <a:pt x="52" y="624"/>
                  </a:lnTo>
                  <a:lnTo>
                    <a:pt x="52" y="620"/>
                  </a:lnTo>
                  <a:lnTo>
                    <a:pt x="52" y="616"/>
                  </a:lnTo>
                  <a:lnTo>
                    <a:pt x="52" y="608"/>
                  </a:lnTo>
                  <a:lnTo>
                    <a:pt x="56" y="604"/>
                  </a:lnTo>
                  <a:lnTo>
                    <a:pt x="56" y="596"/>
                  </a:lnTo>
                  <a:lnTo>
                    <a:pt x="60" y="592"/>
                  </a:lnTo>
                  <a:lnTo>
                    <a:pt x="64" y="592"/>
                  </a:lnTo>
                  <a:lnTo>
                    <a:pt x="64" y="588"/>
                  </a:lnTo>
                  <a:lnTo>
                    <a:pt x="68" y="588"/>
                  </a:lnTo>
                  <a:lnTo>
                    <a:pt x="76" y="572"/>
                  </a:lnTo>
                  <a:lnTo>
                    <a:pt x="80" y="564"/>
                  </a:lnTo>
                  <a:lnTo>
                    <a:pt x="92" y="564"/>
                  </a:lnTo>
                  <a:lnTo>
                    <a:pt x="96" y="556"/>
                  </a:lnTo>
                  <a:lnTo>
                    <a:pt x="100" y="552"/>
                  </a:lnTo>
                  <a:lnTo>
                    <a:pt x="104" y="544"/>
                  </a:lnTo>
                  <a:lnTo>
                    <a:pt x="104" y="540"/>
                  </a:lnTo>
                  <a:lnTo>
                    <a:pt x="108" y="540"/>
                  </a:lnTo>
                  <a:lnTo>
                    <a:pt x="104" y="536"/>
                  </a:lnTo>
                  <a:lnTo>
                    <a:pt x="108" y="536"/>
                  </a:lnTo>
                  <a:lnTo>
                    <a:pt x="108" y="532"/>
                  </a:lnTo>
                  <a:lnTo>
                    <a:pt x="112" y="528"/>
                  </a:lnTo>
                  <a:lnTo>
                    <a:pt x="116" y="528"/>
                  </a:lnTo>
                  <a:lnTo>
                    <a:pt x="116" y="524"/>
                  </a:lnTo>
                  <a:lnTo>
                    <a:pt x="120" y="524"/>
                  </a:lnTo>
                  <a:lnTo>
                    <a:pt x="120" y="520"/>
                  </a:lnTo>
                  <a:lnTo>
                    <a:pt x="128" y="504"/>
                  </a:lnTo>
                  <a:lnTo>
                    <a:pt x="132" y="492"/>
                  </a:lnTo>
                  <a:lnTo>
                    <a:pt x="148" y="480"/>
                  </a:lnTo>
                  <a:lnTo>
                    <a:pt x="148" y="476"/>
                  </a:lnTo>
                  <a:lnTo>
                    <a:pt x="160" y="468"/>
                  </a:lnTo>
                  <a:lnTo>
                    <a:pt x="160" y="460"/>
                  </a:lnTo>
                  <a:lnTo>
                    <a:pt x="160" y="452"/>
                  </a:lnTo>
                  <a:lnTo>
                    <a:pt x="160" y="448"/>
                  </a:lnTo>
                  <a:lnTo>
                    <a:pt x="156" y="440"/>
                  </a:lnTo>
                  <a:lnTo>
                    <a:pt x="148" y="436"/>
                  </a:lnTo>
                  <a:lnTo>
                    <a:pt x="144" y="428"/>
                  </a:lnTo>
                  <a:lnTo>
                    <a:pt x="140" y="428"/>
                  </a:lnTo>
                  <a:lnTo>
                    <a:pt x="136" y="424"/>
                  </a:lnTo>
                  <a:lnTo>
                    <a:pt x="132" y="416"/>
                  </a:lnTo>
                  <a:lnTo>
                    <a:pt x="132" y="404"/>
                  </a:lnTo>
                  <a:lnTo>
                    <a:pt x="132" y="400"/>
                  </a:lnTo>
                  <a:lnTo>
                    <a:pt x="128" y="392"/>
                  </a:lnTo>
                  <a:lnTo>
                    <a:pt x="128" y="388"/>
                  </a:lnTo>
                  <a:lnTo>
                    <a:pt x="136" y="376"/>
                  </a:lnTo>
                  <a:lnTo>
                    <a:pt x="132" y="372"/>
                  </a:lnTo>
                  <a:lnTo>
                    <a:pt x="132" y="364"/>
                  </a:lnTo>
                  <a:lnTo>
                    <a:pt x="132" y="356"/>
                  </a:lnTo>
                  <a:lnTo>
                    <a:pt x="132" y="352"/>
                  </a:lnTo>
                  <a:lnTo>
                    <a:pt x="128" y="352"/>
                  </a:lnTo>
                  <a:lnTo>
                    <a:pt x="132" y="344"/>
                  </a:lnTo>
                  <a:lnTo>
                    <a:pt x="132" y="340"/>
                  </a:lnTo>
                  <a:lnTo>
                    <a:pt x="136" y="324"/>
                  </a:lnTo>
                  <a:lnTo>
                    <a:pt x="152" y="248"/>
                  </a:lnTo>
                  <a:lnTo>
                    <a:pt x="156" y="228"/>
                  </a:lnTo>
                  <a:lnTo>
                    <a:pt x="160" y="216"/>
                  </a:lnTo>
                  <a:lnTo>
                    <a:pt x="180" y="136"/>
                  </a:lnTo>
                  <a:lnTo>
                    <a:pt x="180" y="124"/>
                  </a:lnTo>
                  <a:lnTo>
                    <a:pt x="204" y="20"/>
                  </a:lnTo>
                  <a:lnTo>
                    <a:pt x="208" y="0"/>
                  </a:lnTo>
                  <a:lnTo>
                    <a:pt x="296" y="20"/>
                  </a:lnTo>
                  <a:lnTo>
                    <a:pt x="280" y="84"/>
                  </a:lnTo>
                  <a:lnTo>
                    <a:pt x="272" y="124"/>
                  </a:lnTo>
                  <a:lnTo>
                    <a:pt x="268" y="156"/>
                  </a:lnTo>
                  <a:lnTo>
                    <a:pt x="272" y="164"/>
                  </a:lnTo>
                  <a:lnTo>
                    <a:pt x="276" y="172"/>
                  </a:lnTo>
                  <a:lnTo>
                    <a:pt x="276" y="176"/>
                  </a:lnTo>
                  <a:lnTo>
                    <a:pt x="280" y="176"/>
                  </a:lnTo>
                  <a:lnTo>
                    <a:pt x="280" y="180"/>
                  </a:lnTo>
                  <a:lnTo>
                    <a:pt x="280" y="188"/>
                  </a:lnTo>
                  <a:lnTo>
                    <a:pt x="284" y="192"/>
                  </a:lnTo>
                  <a:lnTo>
                    <a:pt x="284" y="196"/>
                  </a:lnTo>
                  <a:lnTo>
                    <a:pt x="288" y="196"/>
                  </a:lnTo>
                  <a:lnTo>
                    <a:pt x="288" y="204"/>
                  </a:lnTo>
                  <a:lnTo>
                    <a:pt x="288" y="208"/>
                  </a:lnTo>
                  <a:lnTo>
                    <a:pt x="288" y="212"/>
                  </a:lnTo>
                  <a:lnTo>
                    <a:pt x="284" y="220"/>
                  </a:lnTo>
                  <a:lnTo>
                    <a:pt x="288" y="220"/>
                  </a:lnTo>
                  <a:lnTo>
                    <a:pt x="288" y="224"/>
                  </a:lnTo>
                  <a:lnTo>
                    <a:pt x="292" y="228"/>
                  </a:lnTo>
                  <a:lnTo>
                    <a:pt x="292" y="232"/>
                  </a:lnTo>
                  <a:lnTo>
                    <a:pt x="288" y="232"/>
                  </a:lnTo>
                  <a:lnTo>
                    <a:pt x="280" y="232"/>
                  </a:lnTo>
                  <a:lnTo>
                    <a:pt x="288" y="240"/>
                  </a:lnTo>
                  <a:lnTo>
                    <a:pt x="292" y="244"/>
                  </a:lnTo>
                  <a:lnTo>
                    <a:pt x="296" y="248"/>
                  </a:lnTo>
                  <a:lnTo>
                    <a:pt x="296" y="256"/>
                  </a:lnTo>
                  <a:lnTo>
                    <a:pt x="300" y="256"/>
                  </a:lnTo>
                  <a:lnTo>
                    <a:pt x="304" y="260"/>
                  </a:lnTo>
                  <a:lnTo>
                    <a:pt x="308" y="260"/>
                  </a:lnTo>
                  <a:lnTo>
                    <a:pt x="312" y="264"/>
                  </a:lnTo>
                  <a:lnTo>
                    <a:pt x="316" y="276"/>
                  </a:lnTo>
                  <a:lnTo>
                    <a:pt x="324" y="284"/>
                  </a:lnTo>
                  <a:lnTo>
                    <a:pt x="324" y="288"/>
                  </a:lnTo>
                  <a:lnTo>
                    <a:pt x="324" y="292"/>
                  </a:lnTo>
                  <a:lnTo>
                    <a:pt x="328" y="300"/>
                  </a:lnTo>
                  <a:lnTo>
                    <a:pt x="332" y="308"/>
                  </a:lnTo>
                  <a:lnTo>
                    <a:pt x="336" y="308"/>
                  </a:lnTo>
                  <a:lnTo>
                    <a:pt x="336" y="316"/>
                  </a:lnTo>
                  <a:lnTo>
                    <a:pt x="340" y="320"/>
                  </a:lnTo>
                  <a:lnTo>
                    <a:pt x="336" y="324"/>
                  </a:lnTo>
                  <a:lnTo>
                    <a:pt x="340" y="332"/>
                  </a:lnTo>
                  <a:lnTo>
                    <a:pt x="344" y="332"/>
                  </a:lnTo>
                  <a:lnTo>
                    <a:pt x="344" y="336"/>
                  </a:lnTo>
                  <a:lnTo>
                    <a:pt x="348" y="340"/>
                  </a:lnTo>
                  <a:lnTo>
                    <a:pt x="352" y="340"/>
                  </a:lnTo>
                  <a:lnTo>
                    <a:pt x="348" y="348"/>
                  </a:lnTo>
                  <a:lnTo>
                    <a:pt x="352" y="348"/>
                  </a:lnTo>
                  <a:lnTo>
                    <a:pt x="356" y="344"/>
                  </a:lnTo>
                  <a:lnTo>
                    <a:pt x="360" y="344"/>
                  </a:lnTo>
                  <a:lnTo>
                    <a:pt x="364" y="352"/>
                  </a:lnTo>
                  <a:lnTo>
                    <a:pt x="360" y="356"/>
                  </a:lnTo>
                  <a:lnTo>
                    <a:pt x="364" y="360"/>
                  </a:lnTo>
                  <a:lnTo>
                    <a:pt x="368" y="360"/>
                  </a:lnTo>
                  <a:lnTo>
                    <a:pt x="376" y="364"/>
                  </a:lnTo>
                  <a:lnTo>
                    <a:pt x="380" y="364"/>
                  </a:lnTo>
                  <a:lnTo>
                    <a:pt x="384" y="360"/>
                  </a:lnTo>
                  <a:lnTo>
                    <a:pt x="388" y="364"/>
                  </a:lnTo>
                  <a:lnTo>
                    <a:pt x="388" y="368"/>
                  </a:lnTo>
                  <a:lnTo>
                    <a:pt x="388" y="372"/>
                  </a:lnTo>
                  <a:lnTo>
                    <a:pt x="384" y="380"/>
                  </a:lnTo>
                  <a:lnTo>
                    <a:pt x="384" y="384"/>
                  </a:lnTo>
                  <a:lnTo>
                    <a:pt x="376" y="384"/>
                  </a:lnTo>
                  <a:lnTo>
                    <a:pt x="380" y="392"/>
                  </a:lnTo>
                  <a:lnTo>
                    <a:pt x="376" y="396"/>
                  </a:lnTo>
                  <a:lnTo>
                    <a:pt x="372" y="412"/>
                  </a:lnTo>
                  <a:lnTo>
                    <a:pt x="364" y="416"/>
                  </a:lnTo>
                  <a:lnTo>
                    <a:pt x="368" y="420"/>
                  </a:lnTo>
                  <a:lnTo>
                    <a:pt x="368" y="424"/>
                  </a:lnTo>
                  <a:lnTo>
                    <a:pt x="364" y="428"/>
                  </a:lnTo>
                  <a:lnTo>
                    <a:pt x="360" y="428"/>
                  </a:lnTo>
                  <a:lnTo>
                    <a:pt x="360" y="432"/>
                  </a:lnTo>
                  <a:lnTo>
                    <a:pt x="364" y="436"/>
                  </a:lnTo>
                  <a:lnTo>
                    <a:pt x="360" y="440"/>
                  </a:lnTo>
                  <a:lnTo>
                    <a:pt x="356" y="444"/>
                  </a:lnTo>
                  <a:lnTo>
                    <a:pt x="360" y="448"/>
                  </a:lnTo>
                  <a:lnTo>
                    <a:pt x="356" y="448"/>
                  </a:lnTo>
                  <a:lnTo>
                    <a:pt x="364" y="452"/>
                  </a:lnTo>
                  <a:lnTo>
                    <a:pt x="364" y="456"/>
                  </a:lnTo>
                  <a:lnTo>
                    <a:pt x="360" y="460"/>
                  </a:lnTo>
                  <a:lnTo>
                    <a:pt x="364" y="460"/>
                  </a:lnTo>
                  <a:lnTo>
                    <a:pt x="364" y="468"/>
                  </a:lnTo>
                  <a:lnTo>
                    <a:pt x="360" y="468"/>
                  </a:lnTo>
                  <a:lnTo>
                    <a:pt x="356" y="468"/>
                  </a:lnTo>
                  <a:lnTo>
                    <a:pt x="352" y="468"/>
                  </a:lnTo>
                  <a:lnTo>
                    <a:pt x="348" y="472"/>
                  </a:lnTo>
                  <a:lnTo>
                    <a:pt x="344" y="480"/>
                  </a:lnTo>
                  <a:lnTo>
                    <a:pt x="344" y="484"/>
                  </a:lnTo>
                  <a:lnTo>
                    <a:pt x="348" y="488"/>
                  </a:lnTo>
                  <a:lnTo>
                    <a:pt x="348" y="492"/>
                  </a:lnTo>
                  <a:lnTo>
                    <a:pt x="348" y="496"/>
                  </a:lnTo>
                  <a:lnTo>
                    <a:pt x="340" y="496"/>
                  </a:lnTo>
                  <a:lnTo>
                    <a:pt x="340" y="500"/>
                  </a:lnTo>
                  <a:lnTo>
                    <a:pt x="340" y="508"/>
                  </a:lnTo>
                  <a:lnTo>
                    <a:pt x="344" y="508"/>
                  </a:lnTo>
                  <a:lnTo>
                    <a:pt x="348" y="508"/>
                  </a:lnTo>
                  <a:lnTo>
                    <a:pt x="352" y="512"/>
                  </a:lnTo>
                  <a:lnTo>
                    <a:pt x="352" y="516"/>
                  </a:lnTo>
                  <a:lnTo>
                    <a:pt x="356" y="520"/>
                  </a:lnTo>
                  <a:lnTo>
                    <a:pt x="356" y="524"/>
                  </a:lnTo>
                  <a:lnTo>
                    <a:pt x="360" y="524"/>
                  </a:lnTo>
                  <a:lnTo>
                    <a:pt x="364" y="520"/>
                  </a:lnTo>
                  <a:lnTo>
                    <a:pt x="368" y="520"/>
                  </a:lnTo>
                  <a:lnTo>
                    <a:pt x="368" y="516"/>
                  </a:lnTo>
                  <a:lnTo>
                    <a:pt x="372" y="516"/>
                  </a:lnTo>
                  <a:lnTo>
                    <a:pt x="376" y="516"/>
                  </a:lnTo>
                  <a:lnTo>
                    <a:pt x="380" y="516"/>
                  </a:lnTo>
                  <a:lnTo>
                    <a:pt x="380" y="512"/>
                  </a:lnTo>
                  <a:lnTo>
                    <a:pt x="384" y="512"/>
                  </a:lnTo>
                  <a:lnTo>
                    <a:pt x="388" y="504"/>
                  </a:lnTo>
                  <a:lnTo>
                    <a:pt x="392" y="504"/>
                  </a:lnTo>
                  <a:lnTo>
                    <a:pt x="392" y="500"/>
                  </a:lnTo>
                  <a:lnTo>
                    <a:pt x="396" y="500"/>
                  </a:lnTo>
                  <a:lnTo>
                    <a:pt x="400" y="496"/>
                  </a:lnTo>
                  <a:lnTo>
                    <a:pt x="400" y="500"/>
                  </a:lnTo>
                  <a:lnTo>
                    <a:pt x="400" y="504"/>
                  </a:lnTo>
                  <a:lnTo>
                    <a:pt x="404" y="508"/>
                  </a:lnTo>
                  <a:lnTo>
                    <a:pt x="404" y="512"/>
                  </a:lnTo>
                  <a:lnTo>
                    <a:pt x="408" y="512"/>
                  </a:lnTo>
                  <a:lnTo>
                    <a:pt x="412" y="516"/>
                  </a:lnTo>
                  <a:lnTo>
                    <a:pt x="408" y="524"/>
                  </a:lnTo>
                  <a:lnTo>
                    <a:pt x="412" y="524"/>
                  </a:lnTo>
                  <a:lnTo>
                    <a:pt x="412" y="528"/>
                  </a:lnTo>
                  <a:lnTo>
                    <a:pt x="412" y="532"/>
                  </a:lnTo>
                  <a:lnTo>
                    <a:pt x="408" y="536"/>
                  </a:lnTo>
                  <a:lnTo>
                    <a:pt x="408" y="540"/>
                  </a:lnTo>
                  <a:lnTo>
                    <a:pt x="412" y="544"/>
                  </a:lnTo>
                  <a:lnTo>
                    <a:pt x="412" y="552"/>
                  </a:lnTo>
                  <a:lnTo>
                    <a:pt x="416" y="560"/>
                  </a:lnTo>
                  <a:lnTo>
                    <a:pt x="412" y="560"/>
                  </a:lnTo>
                  <a:lnTo>
                    <a:pt x="416" y="568"/>
                  </a:lnTo>
                  <a:lnTo>
                    <a:pt x="420" y="572"/>
                  </a:lnTo>
                  <a:lnTo>
                    <a:pt x="420" y="580"/>
                  </a:lnTo>
                  <a:lnTo>
                    <a:pt x="420" y="584"/>
                  </a:lnTo>
                  <a:lnTo>
                    <a:pt x="424" y="584"/>
                  </a:lnTo>
                  <a:lnTo>
                    <a:pt x="428" y="584"/>
                  </a:lnTo>
                  <a:lnTo>
                    <a:pt x="424" y="588"/>
                  </a:lnTo>
                  <a:lnTo>
                    <a:pt x="428" y="592"/>
                  </a:lnTo>
                  <a:lnTo>
                    <a:pt x="432" y="596"/>
                  </a:lnTo>
                  <a:lnTo>
                    <a:pt x="428" y="596"/>
                  </a:lnTo>
                  <a:lnTo>
                    <a:pt x="432" y="600"/>
                  </a:lnTo>
                  <a:lnTo>
                    <a:pt x="428" y="608"/>
                  </a:lnTo>
                  <a:lnTo>
                    <a:pt x="424" y="608"/>
                  </a:lnTo>
                  <a:lnTo>
                    <a:pt x="428" y="620"/>
                  </a:lnTo>
                  <a:lnTo>
                    <a:pt x="428" y="624"/>
                  </a:lnTo>
                  <a:lnTo>
                    <a:pt x="436" y="628"/>
                  </a:lnTo>
                  <a:lnTo>
                    <a:pt x="436" y="632"/>
                  </a:lnTo>
                  <a:lnTo>
                    <a:pt x="444" y="628"/>
                  </a:lnTo>
                  <a:lnTo>
                    <a:pt x="452" y="640"/>
                  </a:lnTo>
                  <a:lnTo>
                    <a:pt x="456" y="640"/>
                  </a:lnTo>
                  <a:lnTo>
                    <a:pt x="456" y="644"/>
                  </a:lnTo>
                  <a:lnTo>
                    <a:pt x="456" y="648"/>
                  </a:lnTo>
                  <a:lnTo>
                    <a:pt x="456" y="652"/>
                  </a:lnTo>
                  <a:lnTo>
                    <a:pt x="460" y="660"/>
                  </a:lnTo>
                  <a:lnTo>
                    <a:pt x="456" y="664"/>
                  </a:lnTo>
                  <a:lnTo>
                    <a:pt x="460" y="668"/>
                  </a:lnTo>
                  <a:lnTo>
                    <a:pt x="456" y="672"/>
                  </a:lnTo>
                  <a:lnTo>
                    <a:pt x="460" y="676"/>
                  </a:lnTo>
                  <a:lnTo>
                    <a:pt x="460" y="680"/>
                  </a:lnTo>
                  <a:lnTo>
                    <a:pt x="460" y="684"/>
                  </a:lnTo>
                  <a:lnTo>
                    <a:pt x="456" y="684"/>
                  </a:lnTo>
                  <a:lnTo>
                    <a:pt x="460" y="684"/>
                  </a:lnTo>
                  <a:lnTo>
                    <a:pt x="464" y="688"/>
                  </a:lnTo>
                  <a:lnTo>
                    <a:pt x="468" y="692"/>
                  </a:lnTo>
                  <a:lnTo>
                    <a:pt x="468" y="696"/>
                  </a:lnTo>
                  <a:lnTo>
                    <a:pt x="472" y="700"/>
                  </a:lnTo>
                  <a:lnTo>
                    <a:pt x="476" y="696"/>
                  </a:lnTo>
                  <a:lnTo>
                    <a:pt x="476" y="692"/>
                  </a:lnTo>
                  <a:lnTo>
                    <a:pt x="476" y="688"/>
                  </a:lnTo>
                  <a:lnTo>
                    <a:pt x="480" y="684"/>
                  </a:lnTo>
                  <a:lnTo>
                    <a:pt x="484" y="684"/>
                  </a:lnTo>
                  <a:lnTo>
                    <a:pt x="488" y="680"/>
                  </a:lnTo>
                  <a:lnTo>
                    <a:pt x="492" y="684"/>
                  </a:lnTo>
                  <a:lnTo>
                    <a:pt x="504" y="688"/>
                  </a:lnTo>
                  <a:lnTo>
                    <a:pt x="508" y="688"/>
                  </a:lnTo>
                  <a:lnTo>
                    <a:pt x="512" y="688"/>
                  </a:lnTo>
                  <a:lnTo>
                    <a:pt x="516" y="692"/>
                  </a:lnTo>
                  <a:lnTo>
                    <a:pt x="520" y="692"/>
                  </a:lnTo>
                  <a:lnTo>
                    <a:pt x="524" y="688"/>
                  </a:lnTo>
                  <a:lnTo>
                    <a:pt x="524" y="684"/>
                  </a:lnTo>
                  <a:lnTo>
                    <a:pt x="532" y="684"/>
                  </a:lnTo>
                  <a:lnTo>
                    <a:pt x="532" y="680"/>
                  </a:lnTo>
                  <a:lnTo>
                    <a:pt x="536" y="680"/>
                  </a:lnTo>
                  <a:lnTo>
                    <a:pt x="536" y="684"/>
                  </a:lnTo>
                  <a:lnTo>
                    <a:pt x="540" y="684"/>
                  </a:lnTo>
                  <a:lnTo>
                    <a:pt x="544" y="688"/>
                  </a:lnTo>
                  <a:lnTo>
                    <a:pt x="548" y="688"/>
                  </a:lnTo>
                  <a:lnTo>
                    <a:pt x="552" y="688"/>
                  </a:lnTo>
                  <a:lnTo>
                    <a:pt x="556" y="688"/>
                  </a:lnTo>
                  <a:lnTo>
                    <a:pt x="560" y="688"/>
                  </a:lnTo>
                  <a:lnTo>
                    <a:pt x="564" y="688"/>
                  </a:lnTo>
                  <a:lnTo>
                    <a:pt x="572" y="688"/>
                  </a:lnTo>
                  <a:lnTo>
                    <a:pt x="576" y="696"/>
                  </a:lnTo>
                  <a:lnTo>
                    <a:pt x="576" y="692"/>
                  </a:lnTo>
                  <a:lnTo>
                    <a:pt x="580" y="696"/>
                  </a:lnTo>
                  <a:lnTo>
                    <a:pt x="584" y="692"/>
                  </a:lnTo>
                  <a:lnTo>
                    <a:pt x="588" y="692"/>
                  </a:lnTo>
                  <a:lnTo>
                    <a:pt x="596" y="692"/>
                  </a:lnTo>
                  <a:lnTo>
                    <a:pt x="600" y="692"/>
                  </a:lnTo>
                  <a:lnTo>
                    <a:pt x="608" y="696"/>
                  </a:lnTo>
                  <a:lnTo>
                    <a:pt x="604" y="688"/>
                  </a:lnTo>
                  <a:lnTo>
                    <a:pt x="608" y="684"/>
                  </a:lnTo>
                  <a:lnTo>
                    <a:pt x="612" y="684"/>
                  </a:lnTo>
                  <a:lnTo>
                    <a:pt x="612" y="680"/>
                  </a:lnTo>
                  <a:lnTo>
                    <a:pt x="612" y="676"/>
                  </a:lnTo>
                  <a:lnTo>
                    <a:pt x="616" y="672"/>
                  </a:lnTo>
                  <a:lnTo>
                    <a:pt x="620" y="676"/>
                  </a:lnTo>
                  <a:lnTo>
                    <a:pt x="620" y="672"/>
                  </a:lnTo>
                  <a:lnTo>
                    <a:pt x="624" y="672"/>
                  </a:lnTo>
                  <a:lnTo>
                    <a:pt x="628" y="672"/>
                  </a:lnTo>
                  <a:lnTo>
                    <a:pt x="628" y="676"/>
                  </a:lnTo>
                  <a:lnTo>
                    <a:pt x="628" y="680"/>
                  </a:lnTo>
                  <a:lnTo>
                    <a:pt x="632" y="680"/>
                  </a:lnTo>
                  <a:lnTo>
                    <a:pt x="632" y="684"/>
                  </a:lnTo>
                  <a:lnTo>
                    <a:pt x="636" y="688"/>
                  </a:lnTo>
                  <a:lnTo>
                    <a:pt x="632" y="692"/>
                  </a:lnTo>
                  <a:lnTo>
                    <a:pt x="632" y="696"/>
                  </a:lnTo>
                  <a:lnTo>
                    <a:pt x="636" y="696"/>
                  </a:lnTo>
                  <a:lnTo>
                    <a:pt x="636" y="700"/>
                  </a:lnTo>
                  <a:lnTo>
                    <a:pt x="640" y="704"/>
                  </a:lnTo>
                  <a:lnTo>
                    <a:pt x="640" y="708"/>
                  </a:lnTo>
                  <a:lnTo>
                    <a:pt x="644" y="708"/>
                  </a:lnTo>
                  <a:lnTo>
                    <a:pt x="648" y="712"/>
                  </a:lnTo>
                  <a:lnTo>
                    <a:pt x="636" y="780"/>
                  </a:lnTo>
                  <a:lnTo>
                    <a:pt x="628" y="840"/>
                  </a:lnTo>
                  <a:lnTo>
                    <a:pt x="624" y="872"/>
                  </a:lnTo>
                  <a:lnTo>
                    <a:pt x="616" y="908"/>
                  </a:lnTo>
                  <a:lnTo>
                    <a:pt x="604" y="980"/>
                  </a:lnTo>
                  <a:lnTo>
                    <a:pt x="596" y="1048"/>
                  </a:lnTo>
                  <a:lnTo>
                    <a:pt x="548" y="1040"/>
                  </a:lnTo>
                  <a:lnTo>
                    <a:pt x="488" y="1028"/>
                  </a:lnTo>
                  <a:lnTo>
                    <a:pt x="484" y="1028"/>
                  </a:lnTo>
                  <a:lnTo>
                    <a:pt x="400" y="1016"/>
                  </a:lnTo>
                  <a:lnTo>
                    <a:pt x="296" y="996"/>
                  </a:lnTo>
                  <a:lnTo>
                    <a:pt x="272" y="992"/>
                  </a:lnTo>
                  <a:lnTo>
                    <a:pt x="196" y="976"/>
                  </a:lnTo>
                  <a:lnTo>
                    <a:pt x="108" y="956"/>
                  </a:lnTo>
                  <a:lnTo>
                    <a:pt x="4" y="936"/>
                  </a:lnTo>
                  <a:lnTo>
                    <a:pt x="0" y="936"/>
                  </a:lnTo>
                  <a:lnTo>
                    <a:pt x="52" y="70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2" name="Freeform 14"/>
            <p:cNvSpPr>
              <a:spLocks/>
            </p:cNvSpPr>
            <p:nvPr/>
          </p:nvSpPr>
          <p:spPr bwMode="auto">
            <a:xfrm>
              <a:off x="8424885" y="4585146"/>
              <a:ext cx="96831" cy="188867"/>
            </a:xfrm>
            <a:custGeom>
              <a:avLst/>
              <a:gdLst>
                <a:gd name="T0" fmla="*/ 2147483647 w 184"/>
                <a:gd name="T1" fmla="*/ 2147483647 h 348"/>
                <a:gd name="T2" fmla="*/ 2147483647 w 184"/>
                <a:gd name="T3" fmla="*/ 2147483647 h 348"/>
                <a:gd name="T4" fmla="*/ 2147483647 w 184"/>
                <a:gd name="T5" fmla="*/ 2147483647 h 348"/>
                <a:gd name="T6" fmla="*/ 2147483647 w 184"/>
                <a:gd name="T7" fmla="*/ 2147483647 h 348"/>
                <a:gd name="T8" fmla="*/ 2147483647 w 184"/>
                <a:gd name="T9" fmla="*/ 2147483647 h 348"/>
                <a:gd name="T10" fmla="*/ 2147483647 w 184"/>
                <a:gd name="T11" fmla="*/ 2147483647 h 348"/>
                <a:gd name="T12" fmla="*/ 2147483647 w 184"/>
                <a:gd name="T13" fmla="*/ 2147483647 h 348"/>
                <a:gd name="T14" fmla="*/ 2147483647 w 184"/>
                <a:gd name="T15" fmla="*/ 2147483647 h 348"/>
                <a:gd name="T16" fmla="*/ 2147483647 w 184"/>
                <a:gd name="T17" fmla="*/ 2147483647 h 348"/>
                <a:gd name="T18" fmla="*/ 2147483647 w 184"/>
                <a:gd name="T19" fmla="*/ 2147483647 h 348"/>
                <a:gd name="T20" fmla="*/ 2147483647 w 184"/>
                <a:gd name="T21" fmla="*/ 2147483647 h 348"/>
                <a:gd name="T22" fmla="*/ 2147483647 w 184"/>
                <a:gd name="T23" fmla="*/ 2147483647 h 348"/>
                <a:gd name="T24" fmla="*/ 2147483647 w 184"/>
                <a:gd name="T25" fmla="*/ 2147483647 h 348"/>
                <a:gd name="T26" fmla="*/ 2147483647 w 184"/>
                <a:gd name="T27" fmla="*/ 2147483647 h 348"/>
                <a:gd name="T28" fmla="*/ 2147483647 w 184"/>
                <a:gd name="T29" fmla="*/ 2147483647 h 348"/>
                <a:gd name="T30" fmla="*/ 2147483647 w 184"/>
                <a:gd name="T31" fmla="*/ 2147483647 h 348"/>
                <a:gd name="T32" fmla="*/ 2147483647 w 184"/>
                <a:gd name="T33" fmla="*/ 2147483647 h 348"/>
                <a:gd name="T34" fmla="*/ 2147483647 w 184"/>
                <a:gd name="T35" fmla="*/ 2147483647 h 348"/>
                <a:gd name="T36" fmla="*/ 2147483647 w 184"/>
                <a:gd name="T37" fmla="*/ 2147483647 h 348"/>
                <a:gd name="T38" fmla="*/ 0 w 184"/>
                <a:gd name="T39" fmla="*/ 2147483647 h 348"/>
                <a:gd name="T40" fmla="*/ 0 w 184"/>
                <a:gd name="T41" fmla="*/ 2147483647 h 348"/>
                <a:gd name="T42" fmla="*/ 2147483647 w 184"/>
                <a:gd name="T43" fmla="*/ 2147483647 h 348"/>
                <a:gd name="T44" fmla="*/ 2147483647 w 184"/>
                <a:gd name="T45" fmla="*/ 0 h 348"/>
                <a:gd name="T46" fmla="*/ 2147483647 w 184"/>
                <a:gd name="T47" fmla="*/ 2147483647 h 348"/>
                <a:gd name="T48" fmla="*/ 2147483647 w 184"/>
                <a:gd name="T49" fmla="*/ 2147483647 h 348"/>
                <a:gd name="T50" fmla="*/ 2147483647 w 184"/>
                <a:gd name="T51" fmla="*/ 2147483647 h 348"/>
                <a:gd name="T52" fmla="*/ 2147483647 w 184"/>
                <a:gd name="T53" fmla="*/ 2147483647 h 348"/>
                <a:gd name="T54" fmla="*/ 2147483647 w 184"/>
                <a:gd name="T55" fmla="*/ 2147483647 h 348"/>
                <a:gd name="T56" fmla="*/ 2147483647 w 184"/>
                <a:gd name="T57" fmla="*/ 2147483647 h 348"/>
                <a:gd name="T58" fmla="*/ 2147483647 w 184"/>
                <a:gd name="T59" fmla="*/ 2147483647 h 348"/>
                <a:gd name="T60" fmla="*/ 2147483647 w 184"/>
                <a:gd name="T61" fmla="*/ 2147483647 h 348"/>
                <a:gd name="T62" fmla="*/ 2147483647 w 184"/>
                <a:gd name="T63" fmla="*/ 2147483647 h 348"/>
                <a:gd name="T64" fmla="*/ 2147483647 w 184"/>
                <a:gd name="T65" fmla="*/ 2147483647 h 348"/>
                <a:gd name="T66" fmla="*/ 2147483647 w 184"/>
                <a:gd name="T67" fmla="*/ 2147483647 h 348"/>
                <a:gd name="T68" fmla="*/ 2147483647 w 184"/>
                <a:gd name="T69" fmla="*/ 2147483647 h 348"/>
                <a:gd name="T70" fmla="*/ 2147483647 w 184"/>
                <a:gd name="T71" fmla="*/ 2147483647 h 348"/>
                <a:gd name="T72" fmla="*/ 2147483647 w 184"/>
                <a:gd name="T73" fmla="*/ 2147483647 h 348"/>
                <a:gd name="T74" fmla="*/ 2147483647 w 184"/>
                <a:gd name="T75" fmla="*/ 2147483647 h 348"/>
                <a:gd name="T76" fmla="*/ 2147483647 w 184"/>
                <a:gd name="T77" fmla="*/ 2147483647 h 348"/>
                <a:gd name="T78" fmla="*/ 2147483647 w 184"/>
                <a:gd name="T79" fmla="*/ 2147483647 h 348"/>
                <a:gd name="T80" fmla="*/ 2147483647 w 184"/>
                <a:gd name="T81" fmla="*/ 2147483647 h 348"/>
                <a:gd name="T82" fmla="*/ 2147483647 w 184"/>
                <a:gd name="T83" fmla="*/ 2147483647 h 348"/>
                <a:gd name="T84" fmla="*/ 2147483647 w 184"/>
                <a:gd name="T85" fmla="*/ 2147483647 h 348"/>
                <a:gd name="T86" fmla="*/ 2147483647 w 184"/>
                <a:gd name="T87" fmla="*/ 2147483647 h 348"/>
                <a:gd name="T88" fmla="*/ 2147483647 w 184"/>
                <a:gd name="T89" fmla="*/ 2147483647 h 348"/>
                <a:gd name="T90" fmla="*/ 2147483647 w 184"/>
                <a:gd name="T91" fmla="*/ 2147483647 h 348"/>
                <a:gd name="T92" fmla="*/ 2147483647 w 184"/>
                <a:gd name="T93" fmla="*/ 2147483647 h 348"/>
                <a:gd name="T94" fmla="*/ 2147483647 w 184"/>
                <a:gd name="T95" fmla="*/ 2147483647 h 348"/>
                <a:gd name="T96" fmla="*/ 2147483647 w 184"/>
                <a:gd name="T97" fmla="*/ 2147483647 h 348"/>
                <a:gd name="T98" fmla="*/ 2147483647 w 184"/>
                <a:gd name="T99" fmla="*/ 2147483647 h 348"/>
                <a:gd name="T100" fmla="*/ 2147483647 w 184"/>
                <a:gd name="T101" fmla="*/ 2147483647 h 348"/>
                <a:gd name="T102" fmla="*/ 2147483647 w 184"/>
                <a:gd name="T103" fmla="*/ 2147483647 h 348"/>
                <a:gd name="T104" fmla="*/ 2147483647 w 184"/>
                <a:gd name="T105" fmla="*/ 2147483647 h 348"/>
                <a:gd name="T106" fmla="*/ 2147483647 w 184"/>
                <a:gd name="T107" fmla="*/ 2147483647 h 348"/>
                <a:gd name="T108" fmla="*/ 2147483647 w 184"/>
                <a:gd name="T109" fmla="*/ 2147483647 h 348"/>
                <a:gd name="T110" fmla="*/ 2147483647 w 184"/>
                <a:gd name="T111" fmla="*/ 2147483647 h 348"/>
                <a:gd name="T112" fmla="*/ 2147483647 w 184"/>
                <a:gd name="T113" fmla="*/ 2147483647 h 348"/>
                <a:gd name="T114" fmla="*/ 2147483647 w 184"/>
                <a:gd name="T115" fmla="*/ 2147483647 h 348"/>
                <a:gd name="T116" fmla="*/ 2147483647 w 184"/>
                <a:gd name="T117" fmla="*/ 2147483647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348"/>
                <a:gd name="T179" fmla="*/ 184 w 184"/>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348">
                  <a:moveTo>
                    <a:pt x="84" y="344"/>
                  </a:moveTo>
                  <a:lnTo>
                    <a:pt x="80" y="348"/>
                  </a:lnTo>
                  <a:lnTo>
                    <a:pt x="76" y="340"/>
                  </a:lnTo>
                  <a:lnTo>
                    <a:pt x="76" y="336"/>
                  </a:lnTo>
                  <a:lnTo>
                    <a:pt x="76" y="320"/>
                  </a:lnTo>
                  <a:lnTo>
                    <a:pt x="64" y="272"/>
                  </a:lnTo>
                  <a:lnTo>
                    <a:pt x="60" y="244"/>
                  </a:lnTo>
                  <a:lnTo>
                    <a:pt x="56" y="236"/>
                  </a:lnTo>
                  <a:lnTo>
                    <a:pt x="52" y="236"/>
                  </a:lnTo>
                  <a:lnTo>
                    <a:pt x="52" y="232"/>
                  </a:lnTo>
                  <a:lnTo>
                    <a:pt x="48" y="228"/>
                  </a:lnTo>
                  <a:lnTo>
                    <a:pt x="44" y="232"/>
                  </a:lnTo>
                  <a:lnTo>
                    <a:pt x="44" y="240"/>
                  </a:lnTo>
                  <a:lnTo>
                    <a:pt x="40" y="236"/>
                  </a:lnTo>
                  <a:lnTo>
                    <a:pt x="36" y="232"/>
                  </a:lnTo>
                  <a:lnTo>
                    <a:pt x="40" y="220"/>
                  </a:lnTo>
                  <a:lnTo>
                    <a:pt x="40" y="212"/>
                  </a:lnTo>
                  <a:lnTo>
                    <a:pt x="36" y="208"/>
                  </a:lnTo>
                  <a:lnTo>
                    <a:pt x="32" y="196"/>
                  </a:lnTo>
                  <a:lnTo>
                    <a:pt x="28" y="192"/>
                  </a:lnTo>
                  <a:lnTo>
                    <a:pt x="28" y="184"/>
                  </a:lnTo>
                  <a:lnTo>
                    <a:pt x="28" y="180"/>
                  </a:lnTo>
                  <a:lnTo>
                    <a:pt x="24" y="176"/>
                  </a:lnTo>
                  <a:lnTo>
                    <a:pt x="24" y="168"/>
                  </a:lnTo>
                  <a:lnTo>
                    <a:pt x="24" y="164"/>
                  </a:lnTo>
                  <a:lnTo>
                    <a:pt x="24" y="160"/>
                  </a:lnTo>
                  <a:lnTo>
                    <a:pt x="24" y="156"/>
                  </a:lnTo>
                  <a:lnTo>
                    <a:pt x="28" y="144"/>
                  </a:lnTo>
                  <a:lnTo>
                    <a:pt x="24" y="132"/>
                  </a:lnTo>
                  <a:lnTo>
                    <a:pt x="24" y="124"/>
                  </a:lnTo>
                  <a:lnTo>
                    <a:pt x="24" y="120"/>
                  </a:lnTo>
                  <a:lnTo>
                    <a:pt x="16" y="108"/>
                  </a:lnTo>
                  <a:lnTo>
                    <a:pt x="12" y="104"/>
                  </a:lnTo>
                  <a:lnTo>
                    <a:pt x="8" y="100"/>
                  </a:lnTo>
                  <a:lnTo>
                    <a:pt x="8" y="96"/>
                  </a:lnTo>
                  <a:lnTo>
                    <a:pt x="8" y="92"/>
                  </a:lnTo>
                  <a:lnTo>
                    <a:pt x="8" y="84"/>
                  </a:lnTo>
                  <a:lnTo>
                    <a:pt x="8" y="72"/>
                  </a:lnTo>
                  <a:lnTo>
                    <a:pt x="4" y="72"/>
                  </a:lnTo>
                  <a:lnTo>
                    <a:pt x="0" y="68"/>
                  </a:lnTo>
                  <a:lnTo>
                    <a:pt x="4" y="56"/>
                  </a:lnTo>
                  <a:lnTo>
                    <a:pt x="0" y="48"/>
                  </a:lnTo>
                  <a:lnTo>
                    <a:pt x="16" y="44"/>
                  </a:lnTo>
                  <a:lnTo>
                    <a:pt x="76" y="28"/>
                  </a:lnTo>
                  <a:lnTo>
                    <a:pt x="136" y="12"/>
                  </a:lnTo>
                  <a:lnTo>
                    <a:pt x="172" y="0"/>
                  </a:lnTo>
                  <a:lnTo>
                    <a:pt x="172" y="8"/>
                  </a:lnTo>
                  <a:lnTo>
                    <a:pt x="176" y="12"/>
                  </a:lnTo>
                  <a:lnTo>
                    <a:pt x="176" y="16"/>
                  </a:lnTo>
                  <a:lnTo>
                    <a:pt x="172" y="28"/>
                  </a:lnTo>
                  <a:lnTo>
                    <a:pt x="172" y="36"/>
                  </a:lnTo>
                  <a:lnTo>
                    <a:pt x="172" y="40"/>
                  </a:lnTo>
                  <a:lnTo>
                    <a:pt x="176" y="48"/>
                  </a:lnTo>
                  <a:lnTo>
                    <a:pt x="176" y="52"/>
                  </a:lnTo>
                  <a:lnTo>
                    <a:pt x="180" y="52"/>
                  </a:lnTo>
                  <a:lnTo>
                    <a:pt x="184" y="60"/>
                  </a:lnTo>
                  <a:lnTo>
                    <a:pt x="180" y="64"/>
                  </a:lnTo>
                  <a:lnTo>
                    <a:pt x="180" y="68"/>
                  </a:lnTo>
                  <a:lnTo>
                    <a:pt x="184" y="68"/>
                  </a:lnTo>
                  <a:lnTo>
                    <a:pt x="184" y="72"/>
                  </a:lnTo>
                  <a:lnTo>
                    <a:pt x="180" y="76"/>
                  </a:lnTo>
                  <a:lnTo>
                    <a:pt x="180" y="80"/>
                  </a:lnTo>
                  <a:lnTo>
                    <a:pt x="176" y="84"/>
                  </a:lnTo>
                  <a:lnTo>
                    <a:pt x="168" y="88"/>
                  </a:lnTo>
                  <a:lnTo>
                    <a:pt x="168" y="92"/>
                  </a:lnTo>
                  <a:lnTo>
                    <a:pt x="168" y="96"/>
                  </a:lnTo>
                  <a:lnTo>
                    <a:pt x="164" y="100"/>
                  </a:lnTo>
                  <a:lnTo>
                    <a:pt x="156" y="100"/>
                  </a:lnTo>
                  <a:lnTo>
                    <a:pt x="156" y="104"/>
                  </a:lnTo>
                  <a:lnTo>
                    <a:pt x="152" y="104"/>
                  </a:lnTo>
                  <a:lnTo>
                    <a:pt x="148" y="108"/>
                  </a:lnTo>
                  <a:lnTo>
                    <a:pt x="148" y="116"/>
                  </a:lnTo>
                  <a:lnTo>
                    <a:pt x="148" y="120"/>
                  </a:lnTo>
                  <a:lnTo>
                    <a:pt x="148" y="124"/>
                  </a:lnTo>
                  <a:lnTo>
                    <a:pt x="152" y="128"/>
                  </a:lnTo>
                  <a:lnTo>
                    <a:pt x="152" y="132"/>
                  </a:lnTo>
                  <a:lnTo>
                    <a:pt x="152" y="136"/>
                  </a:lnTo>
                  <a:lnTo>
                    <a:pt x="156" y="136"/>
                  </a:lnTo>
                  <a:lnTo>
                    <a:pt x="156" y="140"/>
                  </a:lnTo>
                  <a:lnTo>
                    <a:pt x="152" y="144"/>
                  </a:lnTo>
                  <a:lnTo>
                    <a:pt x="152" y="148"/>
                  </a:lnTo>
                  <a:lnTo>
                    <a:pt x="152" y="152"/>
                  </a:lnTo>
                  <a:lnTo>
                    <a:pt x="152" y="156"/>
                  </a:lnTo>
                  <a:lnTo>
                    <a:pt x="156" y="156"/>
                  </a:lnTo>
                  <a:lnTo>
                    <a:pt x="152" y="160"/>
                  </a:lnTo>
                  <a:lnTo>
                    <a:pt x="152" y="164"/>
                  </a:lnTo>
                  <a:lnTo>
                    <a:pt x="148" y="168"/>
                  </a:lnTo>
                  <a:lnTo>
                    <a:pt x="152" y="180"/>
                  </a:lnTo>
                  <a:lnTo>
                    <a:pt x="148" y="184"/>
                  </a:lnTo>
                  <a:lnTo>
                    <a:pt x="148" y="188"/>
                  </a:lnTo>
                  <a:lnTo>
                    <a:pt x="144" y="188"/>
                  </a:lnTo>
                  <a:lnTo>
                    <a:pt x="144" y="196"/>
                  </a:lnTo>
                  <a:lnTo>
                    <a:pt x="144" y="212"/>
                  </a:lnTo>
                  <a:lnTo>
                    <a:pt x="140" y="216"/>
                  </a:lnTo>
                  <a:lnTo>
                    <a:pt x="140" y="224"/>
                  </a:lnTo>
                  <a:lnTo>
                    <a:pt x="144" y="228"/>
                  </a:lnTo>
                  <a:lnTo>
                    <a:pt x="144" y="236"/>
                  </a:lnTo>
                  <a:lnTo>
                    <a:pt x="144" y="240"/>
                  </a:lnTo>
                  <a:lnTo>
                    <a:pt x="144" y="244"/>
                  </a:lnTo>
                  <a:lnTo>
                    <a:pt x="144" y="248"/>
                  </a:lnTo>
                  <a:lnTo>
                    <a:pt x="148" y="252"/>
                  </a:lnTo>
                  <a:lnTo>
                    <a:pt x="144" y="260"/>
                  </a:lnTo>
                  <a:lnTo>
                    <a:pt x="148" y="272"/>
                  </a:lnTo>
                  <a:lnTo>
                    <a:pt x="148" y="276"/>
                  </a:lnTo>
                  <a:lnTo>
                    <a:pt x="152" y="280"/>
                  </a:lnTo>
                  <a:lnTo>
                    <a:pt x="148" y="288"/>
                  </a:lnTo>
                  <a:lnTo>
                    <a:pt x="152" y="292"/>
                  </a:lnTo>
                  <a:lnTo>
                    <a:pt x="152" y="296"/>
                  </a:lnTo>
                  <a:lnTo>
                    <a:pt x="148" y="300"/>
                  </a:lnTo>
                  <a:lnTo>
                    <a:pt x="148" y="308"/>
                  </a:lnTo>
                  <a:lnTo>
                    <a:pt x="148" y="312"/>
                  </a:lnTo>
                  <a:lnTo>
                    <a:pt x="148" y="320"/>
                  </a:lnTo>
                  <a:lnTo>
                    <a:pt x="152" y="324"/>
                  </a:lnTo>
                  <a:lnTo>
                    <a:pt x="156" y="324"/>
                  </a:lnTo>
                  <a:lnTo>
                    <a:pt x="160" y="328"/>
                  </a:lnTo>
                  <a:lnTo>
                    <a:pt x="116" y="340"/>
                  </a:lnTo>
                  <a:lnTo>
                    <a:pt x="104" y="340"/>
                  </a:lnTo>
                  <a:lnTo>
                    <a:pt x="84" y="34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3" name="Freeform 15"/>
            <p:cNvSpPr>
              <a:spLocks/>
            </p:cNvSpPr>
            <p:nvPr/>
          </p:nvSpPr>
          <p:spPr bwMode="auto">
            <a:xfrm>
              <a:off x="7189893" y="4429609"/>
              <a:ext cx="384149" cy="430108"/>
            </a:xfrm>
            <a:custGeom>
              <a:avLst/>
              <a:gdLst>
                <a:gd name="T0" fmla="*/ 2147483647 w 712"/>
                <a:gd name="T1" fmla="*/ 2147483647 h 800"/>
                <a:gd name="T2" fmla="*/ 2147483647 w 712"/>
                <a:gd name="T3" fmla="*/ 2147483647 h 800"/>
                <a:gd name="T4" fmla="*/ 2147483647 w 712"/>
                <a:gd name="T5" fmla="*/ 2147483647 h 800"/>
                <a:gd name="T6" fmla="*/ 2147483647 w 712"/>
                <a:gd name="T7" fmla="*/ 2147483647 h 800"/>
                <a:gd name="T8" fmla="*/ 2147483647 w 712"/>
                <a:gd name="T9" fmla="*/ 2147483647 h 800"/>
                <a:gd name="T10" fmla="*/ 2147483647 w 712"/>
                <a:gd name="T11" fmla="*/ 2147483647 h 800"/>
                <a:gd name="T12" fmla="*/ 2147483647 w 712"/>
                <a:gd name="T13" fmla="*/ 2147483647 h 800"/>
                <a:gd name="T14" fmla="*/ 2147483647 w 712"/>
                <a:gd name="T15" fmla="*/ 2147483647 h 800"/>
                <a:gd name="T16" fmla="*/ 2147483647 w 712"/>
                <a:gd name="T17" fmla="*/ 2147483647 h 800"/>
                <a:gd name="T18" fmla="*/ 2147483647 w 712"/>
                <a:gd name="T19" fmla="*/ 2147483647 h 800"/>
                <a:gd name="T20" fmla="*/ 2147483647 w 712"/>
                <a:gd name="T21" fmla="*/ 2147483647 h 800"/>
                <a:gd name="T22" fmla="*/ 2147483647 w 712"/>
                <a:gd name="T23" fmla="*/ 2147483647 h 800"/>
                <a:gd name="T24" fmla="*/ 2147483647 w 712"/>
                <a:gd name="T25" fmla="*/ 2147483647 h 800"/>
                <a:gd name="T26" fmla="*/ 2147483647 w 712"/>
                <a:gd name="T27" fmla="*/ 2147483647 h 800"/>
                <a:gd name="T28" fmla="*/ 2147483647 w 712"/>
                <a:gd name="T29" fmla="*/ 2147483647 h 800"/>
                <a:gd name="T30" fmla="*/ 2147483647 w 712"/>
                <a:gd name="T31" fmla="*/ 2147483647 h 800"/>
                <a:gd name="T32" fmla="*/ 2147483647 w 712"/>
                <a:gd name="T33" fmla="*/ 2147483647 h 800"/>
                <a:gd name="T34" fmla="*/ 2147483647 w 712"/>
                <a:gd name="T35" fmla="*/ 2147483647 h 800"/>
                <a:gd name="T36" fmla="*/ 2147483647 w 712"/>
                <a:gd name="T37" fmla="*/ 2147483647 h 800"/>
                <a:gd name="T38" fmla="*/ 2147483647 w 712"/>
                <a:gd name="T39" fmla="*/ 2147483647 h 800"/>
                <a:gd name="T40" fmla="*/ 2147483647 w 712"/>
                <a:gd name="T41" fmla="*/ 2147483647 h 800"/>
                <a:gd name="T42" fmla="*/ 2147483647 w 712"/>
                <a:gd name="T43" fmla="*/ 2147483647 h 800"/>
                <a:gd name="T44" fmla="*/ 2147483647 w 712"/>
                <a:gd name="T45" fmla="*/ 2147483647 h 800"/>
                <a:gd name="T46" fmla="*/ 2147483647 w 712"/>
                <a:gd name="T47" fmla="*/ 2147483647 h 800"/>
                <a:gd name="T48" fmla="*/ 2147483647 w 712"/>
                <a:gd name="T49" fmla="*/ 2147483647 h 800"/>
                <a:gd name="T50" fmla="*/ 2147483647 w 712"/>
                <a:gd name="T51" fmla="*/ 2147483647 h 800"/>
                <a:gd name="T52" fmla="*/ 2147483647 w 712"/>
                <a:gd name="T53" fmla="*/ 2147483647 h 800"/>
                <a:gd name="T54" fmla="*/ 2147483647 w 712"/>
                <a:gd name="T55" fmla="*/ 2147483647 h 800"/>
                <a:gd name="T56" fmla="*/ 2147483647 w 712"/>
                <a:gd name="T57" fmla="*/ 2147483647 h 800"/>
                <a:gd name="T58" fmla="*/ 2147483647 w 712"/>
                <a:gd name="T59" fmla="*/ 2147483647 h 800"/>
                <a:gd name="T60" fmla="*/ 2147483647 w 712"/>
                <a:gd name="T61" fmla="*/ 2147483647 h 800"/>
                <a:gd name="T62" fmla="*/ 2147483647 w 712"/>
                <a:gd name="T63" fmla="*/ 2147483647 h 800"/>
                <a:gd name="T64" fmla="*/ 2147483647 w 712"/>
                <a:gd name="T65" fmla="*/ 2147483647 h 800"/>
                <a:gd name="T66" fmla="*/ 2147483647 w 712"/>
                <a:gd name="T67" fmla="*/ 2147483647 h 800"/>
                <a:gd name="T68" fmla="*/ 2147483647 w 712"/>
                <a:gd name="T69" fmla="*/ 2147483647 h 800"/>
                <a:gd name="T70" fmla="*/ 2147483647 w 712"/>
                <a:gd name="T71" fmla="*/ 2147483647 h 800"/>
                <a:gd name="T72" fmla="*/ 2147483647 w 712"/>
                <a:gd name="T73" fmla="*/ 2147483647 h 800"/>
                <a:gd name="T74" fmla="*/ 2147483647 w 712"/>
                <a:gd name="T75" fmla="*/ 2147483647 h 800"/>
                <a:gd name="T76" fmla="*/ 2147483647 w 712"/>
                <a:gd name="T77" fmla="*/ 2147483647 h 800"/>
                <a:gd name="T78" fmla="*/ 2147483647 w 712"/>
                <a:gd name="T79" fmla="*/ 2147483647 h 800"/>
                <a:gd name="T80" fmla="*/ 2147483647 w 712"/>
                <a:gd name="T81" fmla="*/ 2147483647 h 800"/>
                <a:gd name="T82" fmla="*/ 2147483647 w 712"/>
                <a:gd name="T83" fmla="*/ 2147483647 h 800"/>
                <a:gd name="T84" fmla="*/ 2147483647 w 712"/>
                <a:gd name="T85" fmla="*/ 2147483647 h 800"/>
                <a:gd name="T86" fmla="*/ 2147483647 w 712"/>
                <a:gd name="T87" fmla="*/ 2147483647 h 800"/>
                <a:gd name="T88" fmla="*/ 2147483647 w 712"/>
                <a:gd name="T89" fmla="*/ 2147483647 h 800"/>
                <a:gd name="T90" fmla="*/ 2147483647 w 712"/>
                <a:gd name="T91" fmla="*/ 2147483647 h 800"/>
                <a:gd name="T92" fmla="*/ 2147483647 w 712"/>
                <a:gd name="T93" fmla="*/ 2147483647 h 800"/>
                <a:gd name="T94" fmla="*/ 2147483647 w 712"/>
                <a:gd name="T95" fmla="*/ 2147483647 h 800"/>
                <a:gd name="T96" fmla="*/ 2147483647 w 712"/>
                <a:gd name="T97" fmla="*/ 2147483647 h 800"/>
                <a:gd name="T98" fmla="*/ 2147483647 w 712"/>
                <a:gd name="T99" fmla="*/ 2147483647 h 800"/>
                <a:gd name="T100" fmla="*/ 2147483647 w 712"/>
                <a:gd name="T101" fmla="*/ 2147483647 h 800"/>
                <a:gd name="T102" fmla="*/ 2147483647 w 712"/>
                <a:gd name="T103" fmla="*/ 2147483647 h 800"/>
                <a:gd name="T104" fmla="*/ 2147483647 w 712"/>
                <a:gd name="T105" fmla="*/ 2147483647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2"/>
                <a:gd name="T160" fmla="*/ 0 h 800"/>
                <a:gd name="T161" fmla="*/ 712 w 712"/>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2" h="800">
                  <a:moveTo>
                    <a:pt x="536" y="792"/>
                  </a:moveTo>
                  <a:lnTo>
                    <a:pt x="500" y="792"/>
                  </a:lnTo>
                  <a:lnTo>
                    <a:pt x="464" y="796"/>
                  </a:lnTo>
                  <a:lnTo>
                    <a:pt x="452" y="796"/>
                  </a:lnTo>
                  <a:lnTo>
                    <a:pt x="408" y="796"/>
                  </a:lnTo>
                  <a:lnTo>
                    <a:pt x="404" y="796"/>
                  </a:lnTo>
                  <a:lnTo>
                    <a:pt x="360" y="800"/>
                  </a:lnTo>
                  <a:lnTo>
                    <a:pt x="344" y="800"/>
                  </a:lnTo>
                  <a:lnTo>
                    <a:pt x="312" y="800"/>
                  </a:lnTo>
                  <a:lnTo>
                    <a:pt x="288" y="800"/>
                  </a:lnTo>
                  <a:lnTo>
                    <a:pt x="264" y="800"/>
                  </a:lnTo>
                  <a:lnTo>
                    <a:pt x="224" y="800"/>
                  </a:lnTo>
                  <a:lnTo>
                    <a:pt x="220" y="800"/>
                  </a:lnTo>
                  <a:lnTo>
                    <a:pt x="172" y="800"/>
                  </a:lnTo>
                  <a:lnTo>
                    <a:pt x="164" y="800"/>
                  </a:lnTo>
                  <a:lnTo>
                    <a:pt x="124" y="800"/>
                  </a:lnTo>
                  <a:lnTo>
                    <a:pt x="108" y="800"/>
                  </a:lnTo>
                  <a:lnTo>
                    <a:pt x="68" y="800"/>
                  </a:lnTo>
                  <a:lnTo>
                    <a:pt x="68" y="752"/>
                  </a:lnTo>
                  <a:lnTo>
                    <a:pt x="68" y="704"/>
                  </a:lnTo>
                  <a:lnTo>
                    <a:pt x="68" y="660"/>
                  </a:lnTo>
                  <a:lnTo>
                    <a:pt x="68" y="648"/>
                  </a:lnTo>
                  <a:lnTo>
                    <a:pt x="68" y="624"/>
                  </a:lnTo>
                  <a:lnTo>
                    <a:pt x="68" y="600"/>
                  </a:lnTo>
                  <a:lnTo>
                    <a:pt x="68" y="560"/>
                  </a:lnTo>
                  <a:lnTo>
                    <a:pt x="68" y="556"/>
                  </a:lnTo>
                  <a:lnTo>
                    <a:pt x="68" y="552"/>
                  </a:lnTo>
                  <a:lnTo>
                    <a:pt x="60" y="544"/>
                  </a:lnTo>
                  <a:lnTo>
                    <a:pt x="56" y="540"/>
                  </a:lnTo>
                  <a:lnTo>
                    <a:pt x="44" y="540"/>
                  </a:lnTo>
                  <a:lnTo>
                    <a:pt x="40" y="532"/>
                  </a:lnTo>
                  <a:lnTo>
                    <a:pt x="40" y="524"/>
                  </a:lnTo>
                  <a:lnTo>
                    <a:pt x="32" y="516"/>
                  </a:lnTo>
                  <a:lnTo>
                    <a:pt x="32" y="512"/>
                  </a:lnTo>
                  <a:lnTo>
                    <a:pt x="32" y="508"/>
                  </a:lnTo>
                  <a:lnTo>
                    <a:pt x="48" y="496"/>
                  </a:lnTo>
                  <a:lnTo>
                    <a:pt x="56" y="484"/>
                  </a:lnTo>
                  <a:lnTo>
                    <a:pt x="60" y="468"/>
                  </a:lnTo>
                  <a:lnTo>
                    <a:pt x="60" y="464"/>
                  </a:lnTo>
                  <a:lnTo>
                    <a:pt x="56" y="456"/>
                  </a:lnTo>
                  <a:lnTo>
                    <a:pt x="60" y="444"/>
                  </a:lnTo>
                  <a:lnTo>
                    <a:pt x="60" y="436"/>
                  </a:lnTo>
                  <a:lnTo>
                    <a:pt x="56" y="432"/>
                  </a:lnTo>
                  <a:lnTo>
                    <a:pt x="56" y="428"/>
                  </a:lnTo>
                  <a:lnTo>
                    <a:pt x="56" y="412"/>
                  </a:lnTo>
                  <a:lnTo>
                    <a:pt x="52" y="408"/>
                  </a:lnTo>
                  <a:lnTo>
                    <a:pt x="48" y="404"/>
                  </a:lnTo>
                  <a:lnTo>
                    <a:pt x="44" y="400"/>
                  </a:lnTo>
                  <a:lnTo>
                    <a:pt x="44" y="396"/>
                  </a:lnTo>
                  <a:lnTo>
                    <a:pt x="44" y="392"/>
                  </a:lnTo>
                  <a:lnTo>
                    <a:pt x="40" y="380"/>
                  </a:lnTo>
                  <a:lnTo>
                    <a:pt x="40" y="376"/>
                  </a:lnTo>
                  <a:lnTo>
                    <a:pt x="40" y="372"/>
                  </a:lnTo>
                  <a:lnTo>
                    <a:pt x="36" y="372"/>
                  </a:lnTo>
                  <a:lnTo>
                    <a:pt x="36" y="364"/>
                  </a:lnTo>
                  <a:lnTo>
                    <a:pt x="40" y="364"/>
                  </a:lnTo>
                  <a:lnTo>
                    <a:pt x="40" y="356"/>
                  </a:lnTo>
                  <a:lnTo>
                    <a:pt x="36" y="348"/>
                  </a:lnTo>
                  <a:lnTo>
                    <a:pt x="40" y="344"/>
                  </a:lnTo>
                  <a:lnTo>
                    <a:pt x="40" y="340"/>
                  </a:lnTo>
                  <a:lnTo>
                    <a:pt x="40" y="332"/>
                  </a:lnTo>
                  <a:lnTo>
                    <a:pt x="40" y="328"/>
                  </a:lnTo>
                  <a:lnTo>
                    <a:pt x="36" y="328"/>
                  </a:lnTo>
                  <a:lnTo>
                    <a:pt x="36" y="320"/>
                  </a:lnTo>
                  <a:lnTo>
                    <a:pt x="32" y="320"/>
                  </a:lnTo>
                  <a:lnTo>
                    <a:pt x="36" y="316"/>
                  </a:lnTo>
                  <a:lnTo>
                    <a:pt x="36" y="312"/>
                  </a:lnTo>
                  <a:lnTo>
                    <a:pt x="36" y="308"/>
                  </a:lnTo>
                  <a:lnTo>
                    <a:pt x="32" y="300"/>
                  </a:lnTo>
                  <a:lnTo>
                    <a:pt x="36" y="300"/>
                  </a:lnTo>
                  <a:lnTo>
                    <a:pt x="36" y="288"/>
                  </a:lnTo>
                  <a:lnTo>
                    <a:pt x="32" y="288"/>
                  </a:lnTo>
                  <a:lnTo>
                    <a:pt x="36" y="284"/>
                  </a:lnTo>
                  <a:lnTo>
                    <a:pt x="32" y="280"/>
                  </a:lnTo>
                  <a:lnTo>
                    <a:pt x="36" y="276"/>
                  </a:lnTo>
                  <a:lnTo>
                    <a:pt x="32" y="272"/>
                  </a:lnTo>
                  <a:lnTo>
                    <a:pt x="32" y="268"/>
                  </a:lnTo>
                  <a:lnTo>
                    <a:pt x="32" y="264"/>
                  </a:lnTo>
                  <a:lnTo>
                    <a:pt x="32" y="260"/>
                  </a:lnTo>
                  <a:lnTo>
                    <a:pt x="32" y="252"/>
                  </a:lnTo>
                  <a:lnTo>
                    <a:pt x="32" y="248"/>
                  </a:lnTo>
                  <a:lnTo>
                    <a:pt x="32" y="244"/>
                  </a:lnTo>
                  <a:lnTo>
                    <a:pt x="32" y="240"/>
                  </a:lnTo>
                  <a:lnTo>
                    <a:pt x="28" y="232"/>
                  </a:lnTo>
                  <a:lnTo>
                    <a:pt x="28" y="224"/>
                  </a:lnTo>
                  <a:lnTo>
                    <a:pt x="24" y="220"/>
                  </a:lnTo>
                  <a:lnTo>
                    <a:pt x="24" y="212"/>
                  </a:lnTo>
                  <a:lnTo>
                    <a:pt x="20" y="212"/>
                  </a:lnTo>
                  <a:lnTo>
                    <a:pt x="20" y="208"/>
                  </a:lnTo>
                  <a:lnTo>
                    <a:pt x="20" y="204"/>
                  </a:lnTo>
                  <a:lnTo>
                    <a:pt x="16" y="204"/>
                  </a:lnTo>
                  <a:lnTo>
                    <a:pt x="20" y="196"/>
                  </a:lnTo>
                  <a:lnTo>
                    <a:pt x="16" y="192"/>
                  </a:lnTo>
                  <a:lnTo>
                    <a:pt x="12" y="180"/>
                  </a:lnTo>
                  <a:lnTo>
                    <a:pt x="12" y="176"/>
                  </a:lnTo>
                  <a:lnTo>
                    <a:pt x="12" y="172"/>
                  </a:lnTo>
                  <a:lnTo>
                    <a:pt x="8" y="172"/>
                  </a:lnTo>
                  <a:lnTo>
                    <a:pt x="8" y="168"/>
                  </a:lnTo>
                  <a:lnTo>
                    <a:pt x="8" y="164"/>
                  </a:lnTo>
                  <a:lnTo>
                    <a:pt x="8" y="160"/>
                  </a:lnTo>
                  <a:lnTo>
                    <a:pt x="8" y="156"/>
                  </a:lnTo>
                  <a:lnTo>
                    <a:pt x="12" y="156"/>
                  </a:lnTo>
                  <a:lnTo>
                    <a:pt x="8" y="156"/>
                  </a:lnTo>
                  <a:lnTo>
                    <a:pt x="8" y="152"/>
                  </a:lnTo>
                  <a:lnTo>
                    <a:pt x="8" y="148"/>
                  </a:lnTo>
                  <a:lnTo>
                    <a:pt x="8" y="144"/>
                  </a:lnTo>
                  <a:lnTo>
                    <a:pt x="8" y="140"/>
                  </a:lnTo>
                  <a:lnTo>
                    <a:pt x="8" y="136"/>
                  </a:lnTo>
                  <a:lnTo>
                    <a:pt x="8" y="132"/>
                  </a:lnTo>
                  <a:lnTo>
                    <a:pt x="4" y="132"/>
                  </a:lnTo>
                  <a:lnTo>
                    <a:pt x="8" y="132"/>
                  </a:lnTo>
                  <a:lnTo>
                    <a:pt x="8" y="128"/>
                  </a:lnTo>
                  <a:lnTo>
                    <a:pt x="8" y="116"/>
                  </a:lnTo>
                  <a:lnTo>
                    <a:pt x="8" y="112"/>
                  </a:lnTo>
                  <a:lnTo>
                    <a:pt x="4" y="112"/>
                  </a:lnTo>
                  <a:lnTo>
                    <a:pt x="8" y="112"/>
                  </a:lnTo>
                  <a:lnTo>
                    <a:pt x="4" y="108"/>
                  </a:lnTo>
                  <a:lnTo>
                    <a:pt x="8" y="108"/>
                  </a:lnTo>
                  <a:lnTo>
                    <a:pt x="8" y="104"/>
                  </a:lnTo>
                  <a:lnTo>
                    <a:pt x="8" y="100"/>
                  </a:lnTo>
                  <a:lnTo>
                    <a:pt x="12" y="100"/>
                  </a:lnTo>
                  <a:lnTo>
                    <a:pt x="12" y="96"/>
                  </a:lnTo>
                  <a:lnTo>
                    <a:pt x="12" y="92"/>
                  </a:lnTo>
                  <a:lnTo>
                    <a:pt x="12" y="88"/>
                  </a:lnTo>
                  <a:lnTo>
                    <a:pt x="8" y="88"/>
                  </a:lnTo>
                  <a:lnTo>
                    <a:pt x="8" y="84"/>
                  </a:lnTo>
                  <a:lnTo>
                    <a:pt x="8" y="80"/>
                  </a:lnTo>
                  <a:lnTo>
                    <a:pt x="4" y="76"/>
                  </a:lnTo>
                  <a:lnTo>
                    <a:pt x="4" y="72"/>
                  </a:lnTo>
                  <a:lnTo>
                    <a:pt x="4" y="68"/>
                  </a:lnTo>
                  <a:lnTo>
                    <a:pt x="0" y="60"/>
                  </a:lnTo>
                  <a:lnTo>
                    <a:pt x="0" y="52"/>
                  </a:lnTo>
                  <a:lnTo>
                    <a:pt x="76" y="52"/>
                  </a:lnTo>
                  <a:lnTo>
                    <a:pt x="180" y="52"/>
                  </a:lnTo>
                  <a:lnTo>
                    <a:pt x="188" y="52"/>
                  </a:lnTo>
                  <a:lnTo>
                    <a:pt x="188" y="0"/>
                  </a:lnTo>
                  <a:lnTo>
                    <a:pt x="220" y="4"/>
                  </a:lnTo>
                  <a:lnTo>
                    <a:pt x="232" y="68"/>
                  </a:lnTo>
                  <a:lnTo>
                    <a:pt x="232" y="80"/>
                  </a:lnTo>
                  <a:lnTo>
                    <a:pt x="244" y="88"/>
                  </a:lnTo>
                  <a:lnTo>
                    <a:pt x="256" y="88"/>
                  </a:lnTo>
                  <a:lnTo>
                    <a:pt x="268" y="88"/>
                  </a:lnTo>
                  <a:lnTo>
                    <a:pt x="276" y="96"/>
                  </a:lnTo>
                  <a:lnTo>
                    <a:pt x="312" y="100"/>
                  </a:lnTo>
                  <a:lnTo>
                    <a:pt x="312" y="112"/>
                  </a:lnTo>
                  <a:lnTo>
                    <a:pt x="316" y="116"/>
                  </a:lnTo>
                  <a:lnTo>
                    <a:pt x="340" y="112"/>
                  </a:lnTo>
                  <a:lnTo>
                    <a:pt x="344" y="108"/>
                  </a:lnTo>
                  <a:lnTo>
                    <a:pt x="344" y="104"/>
                  </a:lnTo>
                  <a:lnTo>
                    <a:pt x="360" y="96"/>
                  </a:lnTo>
                  <a:lnTo>
                    <a:pt x="380" y="96"/>
                  </a:lnTo>
                  <a:lnTo>
                    <a:pt x="392" y="96"/>
                  </a:lnTo>
                  <a:lnTo>
                    <a:pt x="412" y="108"/>
                  </a:lnTo>
                  <a:lnTo>
                    <a:pt x="420" y="108"/>
                  </a:lnTo>
                  <a:lnTo>
                    <a:pt x="424" y="112"/>
                  </a:lnTo>
                  <a:lnTo>
                    <a:pt x="416" y="116"/>
                  </a:lnTo>
                  <a:lnTo>
                    <a:pt x="416" y="120"/>
                  </a:lnTo>
                  <a:lnTo>
                    <a:pt x="436" y="120"/>
                  </a:lnTo>
                  <a:lnTo>
                    <a:pt x="440" y="124"/>
                  </a:lnTo>
                  <a:lnTo>
                    <a:pt x="436" y="132"/>
                  </a:lnTo>
                  <a:lnTo>
                    <a:pt x="448" y="152"/>
                  </a:lnTo>
                  <a:lnTo>
                    <a:pt x="456" y="148"/>
                  </a:lnTo>
                  <a:lnTo>
                    <a:pt x="452" y="140"/>
                  </a:lnTo>
                  <a:lnTo>
                    <a:pt x="456" y="132"/>
                  </a:lnTo>
                  <a:lnTo>
                    <a:pt x="468" y="128"/>
                  </a:lnTo>
                  <a:lnTo>
                    <a:pt x="476" y="132"/>
                  </a:lnTo>
                  <a:lnTo>
                    <a:pt x="484" y="144"/>
                  </a:lnTo>
                  <a:lnTo>
                    <a:pt x="500" y="148"/>
                  </a:lnTo>
                  <a:lnTo>
                    <a:pt x="508" y="152"/>
                  </a:lnTo>
                  <a:lnTo>
                    <a:pt x="508" y="160"/>
                  </a:lnTo>
                  <a:lnTo>
                    <a:pt x="524" y="164"/>
                  </a:lnTo>
                  <a:lnTo>
                    <a:pt x="524" y="172"/>
                  </a:lnTo>
                  <a:lnTo>
                    <a:pt x="552" y="164"/>
                  </a:lnTo>
                  <a:lnTo>
                    <a:pt x="572" y="148"/>
                  </a:lnTo>
                  <a:lnTo>
                    <a:pt x="588" y="140"/>
                  </a:lnTo>
                  <a:lnTo>
                    <a:pt x="600" y="160"/>
                  </a:lnTo>
                  <a:lnTo>
                    <a:pt x="616" y="156"/>
                  </a:lnTo>
                  <a:lnTo>
                    <a:pt x="616" y="160"/>
                  </a:lnTo>
                  <a:lnTo>
                    <a:pt x="652" y="156"/>
                  </a:lnTo>
                  <a:lnTo>
                    <a:pt x="664" y="156"/>
                  </a:lnTo>
                  <a:lnTo>
                    <a:pt x="668" y="164"/>
                  </a:lnTo>
                  <a:lnTo>
                    <a:pt x="676" y="168"/>
                  </a:lnTo>
                  <a:lnTo>
                    <a:pt x="692" y="164"/>
                  </a:lnTo>
                  <a:lnTo>
                    <a:pt x="712" y="164"/>
                  </a:lnTo>
                  <a:lnTo>
                    <a:pt x="704" y="168"/>
                  </a:lnTo>
                  <a:lnTo>
                    <a:pt x="704" y="172"/>
                  </a:lnTo>
                  <a:lnTo>
                    <a:pt x="668" y="192"/>
                  </a:lnTo>
                  <a:lnTo>
                    <a:pt x="624" y="212"/>
                  </a:lnTo>
                  <a:lnTo>
                    <a:pt x="576" y="248"/>
                  </a:lnTo>
                  <a:lnTo>
                    <a:pt x="536" y="296"/>
                  </a:lnTo>
                  <a:lnTo>
                    <a:pt x="508" y="324"/>
                  </a:lnTo>
                  <a:lnTo>
                    <a:pt x="480" y="344"/>
                  </a:lnTo>
                  <a:lnTo>
                    <a:pt x="472" y="360"/>
                  </a:lnTo>
                  <a:lnTo>
                    <a:pt x="464" y="360"/>
                  </a:lnTo>
                  <a:lnTo>
                    <a:pt x="464" y="364"/>
                  </a:lnTo>
                  <a:lnTo>
                    <a:pt x="464" y="396"/>
                  </a:lnTo>
                  <a:lnTo>
                    <a:pt x="468" y="432"/>
                  </a:lnTo>
                  <a:lnTo>
                    <a:pt x="468" y="444"/>
                  </a:lnTo>
                  <a:lnTo>
                    <a:pt x="464" y="444"/>
                  </a:lnTo>
                  <a:lnTo>
                    <a:pt x="460" y="448"/>
                  </a:lnTo>
                  <a:lnTo>
                    <a:pt x="460" y="452"/>
                  </a:lnTo>
                  <a:lnTo>
                    <a:pt x="452" y="448"/>
                  </a:lnTo>
                  <a:lnTo>
                    <a:pt x="452" y="456"/>
                  </a:lnTo>
                  <a:lnTo>
                    <a:pt x="444" y="456"/>
                  </a:lnTo>
                  <a:lnTo>
                    <a:pt x="440" y="460"/>
                  </a:lnTo>
                  <a:lnTo>
                    <a:pt x="432" y="464"/>
                  </a:lnTo>
                  <a:lnTo>
                    <a:pt x="428" y="468"/>
                  </a:lnTo>
                  <a:lnTo>
                    <a:pt x="424" y="476"/>
                  </a:lnTo>
                  <a:lnTo>
                    <a:pt x="420" y="488"/>
                  </a:lnTo>
                  <a:lnTo>
                    <a:pt x="416" y="492"/>
                  </a:lnTo>
                  <a:lnTo>
                    <a:pt x="412" y="492"/>
                  </a:lnTo>
                  <a:lnTo>
                    <a:pt x="412" y="504"/>
                  </a:lnTo>
                  <a:lnTo>
                    <a:pt x="412" y="512"/>
                  </a:lnTo>
                  <a:lnTo>
                    <a:pt x="416" y="512"/>
                  </a:lnTo>
                  <a:lnTo>
                    <a:pt x="424" y="512"/>
                  </a:lnTo>
                  <a:lnTo>
                    <a:pt x="428" y="516"/>
                  </a:lnTo>
                  <a:lnTo>
                    <a:pt x="432" y="524"/>
                  </a:lnTo>
                  <a:lnTo>
                    <a:pt x="436" y="528"/>
                  </a:lnTo>
                  <a:lnTo>
                    <a:pt x="436" y="536"/>
                  </a:lnTo>
                  <a:lnTo>
                    <a:pt x="432" y="540"/>
                  </a:lnTo>
                  <a:lnTo>
                    <a:pt x="432" y="548"/>
                  </a:lnTo>
                  <a:lnTo>
                    <a:pt x="428" y="548"/>
                  </a:lnTo>
                  <a:lnTo>
                    <a:pt x="428" y="560"/>
                  </a:lnTo>
                  <a:lnTo>
                    <a:pt x="424" y="564"/>
                  </a:lnTo>
                  <a:lnTo>
                    <a:pt x="428" y="568"/>
                  </a:lnTo>
                  <a:lnTo>
                    <a:pt x="428" y="576"/>
                  </a:lnTo>
                  <a:lnTo>
                    <a:pt x="424" y="580"/>
                  </a:lnTo>
                  <a:lnTo>
                    <a:pt x="428" y="588"/>
                  </a:lnTo>
                  <a:lnTo>
                    <a:pt x="424" y="592"/>
                  </a:lnTo>
                  <a:lnTo>
                    <a:pt x="428" y="600"/>
                  </a:lnTo>
                  <a:lnTo>
                    <a:pt x="428" y="604"/>
                  </a:lnTo>
                  <a:lnTo>
                    <a:pt x="424" y="604"/>
                  </a:lnTo>
                  <a:lnTo>
                    <a:pt x="428" y="608"/>
                  </a:lnTo>
                  <a:lnTo>
                    <a:pt x="428" y="612"/>
                  </a:lnTo>
                  <a:lnTo>
                    <a:pt x="424" y="624"/>
                  </a:lnTo>
                  <a:lnTo>
                    <a:pt x="432" y="628"/>
                  </a:lnTo>
                  <a:lnTo>
                    <a:pt x="440" y="640"/>
                  </a:lnTo>
                  <a:lnTo>
                    <a:pt x="444" y="644"/>
                  </a:lnTo>
                  <a:lnTo>
                    <a:pt x="452" y="648"/>
                  </a:lnTo>
                  <a:lnTo>
                    <a:pt x="468" y="652"/>
                  </a:lnTo>
                  <a:lnTo>
                    <a:pt x="472" y="652"/>
                  </a:lnTo>
                  <a:lnTo>
                    <a:pt x="476" y="660"/>
                  </a:lnTo>
                  <a:lnTo>
                    <a:pt x="480" y="664"/>
                  </a:lnTo>
                  <a:lnTo>
                    <a:pt x="484" y="664"/>
                  </a:lnTo>
                  <a:lnTo>
                    <a:pt x="496" y="668"/>
                  </a:lnTo>
                  <a:lnTo>
                    <a:pt x="508" y="676"/>
                  </a:lnTo>
                  <a:lnTo>
                    <a:pt x="512" y="676"/>
                  </a:lnTo>
                  <a:lnTo>
                    <a:pt x="512" y="680"/>
                  </a:lnTo>
                  <a:lnTo>
                    <a:pt x="512" y="684"/>
                  </a:lnTo>
                  <a:lnTo>
                    <a:pt x="516" y="688"/>
                  </a:lnTo>
                  <a:lnTo>
                    <a:pt x="520" y="696"/>
                  </a:lnTo>
                  <a:lnTo>
                    <a:pt x="528" y="704"/>
                  </a:lnTo>
                  <a:lnTo>
                    <a:pt x="540" y="716"/>
                  </a:lnTo>
                  <a:lnTo>
                    <a:pt x="544" y="716"/>
                  </a:lnTo>
                  <a:lnTo>
                    <a:pt x="548" y="720"/>
                  </a:lnTo>
                  <a:lnTo>
                    <a:pt x="552" y="716"/>
                  </a:lnTo>
                  <a:lnTo>
                    <a:pt x="564" y="724"/>
                  </a:lnTo>
                  <a:lnTo>
                    <a:pt x="568" y="728"/>
                  </a:lnTo>
                  <a:lnTo>
                    <a:pt x="576" y="744"/>
                  </a:lnTo>
                  <a:lnTo>
                    <a:pt x="580" y="752"/>
                  </a:lnTo>
                  <a:lnTo>
                    <a:pt x="580" y="760"/>
                  </a:lnTo>
                  <a:lnTo>
                    <a:pt x="580" y="764"/>
                  </a:lnTo>
                  <a:lnTo>
                    <a:pt x="584" y="776"/>
                  </a:lnTo>
                  <a:lnTo>
                    <a:pt x="584" y="784"/>
                  </a:lnTo>
                  <a:lnTo>
                    <a:pt x="584" y="788"/>
                  </a:lnTo>
                  <a:lnTo>
                    <a:pt x="548" y="792"/>
                  </a:lnTo>
                  <a:lnTo>
                    <a:pt x="536" y="79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4" name="Freeform 16"/>
            <p:cNvSpPr>
              <a:spLocks/>
            </p:cNvSpPr>
            <p:nvPr/>
          </p:nvSpPr>
          <p:spPr bwMode="auto">
            <a:xfrm>
              <a:off x="5727904" y="4448654"/>
              <a:ext cx="469868" cy="399953"/>
            </a:xfrm>
            <a:custGeom>
              <a:avLst/>
              <a:gdLst>
                <a:gd name="T0" fmla="*/ 2147483647 w 872"/>
                <a:gd name="T1" fmla="*/ 2147483647 h 736"/>
                <a:gd name="T2" fmla="*/ 2147483647 w 872"/>
                <a:gd name="T3" fmla="*/ 2147483647 h 736"/>
                <a:gd name="T4" fmla="*/ 2147483647 w 872"/>
                <a:gd name="T5" fmla="*/ 2147483647 h 736"/>
                <a:gd name="T6" fmla="*/ 2147483647 w 872"/>
                <a:gd name="T7" fmla="*/ 2147483647 h 736"/>
                <a:gd name="T8" fmla="*/ 2147483647 w 872"/>
                <a:gd name="T9" fmla="*/ 2147483647 h 736"/>
                <a:gd name="T10" fmla="*/ 2147483647 w 872"/>
                <a:gd name="T11" fmla="*/ 2147483647 h 736"/>
                <a:gd name="T12" fmla="*/ 2147483647 w 872"/>
                <a:gd name="T13" fmla="*/ 2147483647 h 736"/>
                <a:gd name="T14" fmla="*/ 2147483647 w 872"/>
                <a:gd name="T15" fmla="*/ 2147483647 h 736"/>
                <a:gd name="T16" fmla="*/ 2147483647 w 872"/>
                <a:gd name="T17" fmla="*/ 2147483647 h 736"/>
                <a:gd name="T18" fmla="*/ 2147483647 w 872"/>
                <a:gd name="T19" fmla="*/ 2147483647 h 736"/>
                <a:gd name="T20" fmla="*/ 2147483647 w 872"/>
                <a:gd name="T21" fmla="*/ 2147483647 h 736"/>
                <a:gd name="T22" fmla="*/ 2147483647 w 872"/>
                <a:gd name="T23" fmla="*/ 2147483647 h 736"/>
                <a:gd name="T24" fmla="*/ 2147483647 w 872"/>
                <a:gd name="T25" fmla="*/ 2147483647 h 736"/>
                <a:gd name="T26" fmla="*/ 2147483647 w 872"/>
                <a:gd name="T27" fmla="*/ 2147483647 h 736"/>
                <a:gd name="T28" fmla="*/ 2147483647 w 872"/>
                <a:gd name="T29" fmla="*/ 2147483647 h 736"/>
                <a:gd name="T30" fmla="*/ 2147483647 w 872"/>
                <a:gd name="T31" fmla="*/ 2147483647 h 736"/>
                <a:gd name="T32" fmla="*/ 2147483647 w 872"/>
                <a:gd name="T33" fmla="*/ 2147483647 h 736"/>
                <a:gd name="T34" fmla="*/ 2147483647 w 872"/>
                <a:gd name="T35" fmla="*/ 2147483647 h 736"/>
                <a:gd name="T36" fmla="*/ 2147483647 w 872"/>
                <a:gd name="T37" fmla="*/ 2147483647 h 736"/>
                <a:gd name="T38" fmla="*/ 2147483647 w 872"/>
                <a:gd name="T39" fmla="*/ 2147483647 h 736"/>
                <a:gd name="T40" fmla="*/ 2147483647 w 872"/>
                <a:gd name="T41" fmla="*/ 2147483647 h 736"/>
                <a:gd name="T42" fmla="*/ 2147483647 w 872"/>
                <a:gd name="T43" fmla="*/ 2147483647 h 736"/>
                <a:gd name="T44" fmla="*/ 2147483647 w 872"/>
                <a:gd name="T45" fmla="*/ 2147483647 h 736"/>
                <a:gd name="T46" fmla="*/ 2147483647 w 872"/>
                <a:gd name="T47" fmla="*/ 2147483647 h 736"/>
                <a:gd name="T48" fmla="*/ 2147483647 w 872"/>
                <a:gd name="T49" fmla="*/ 2147483647 h 736"/>
                <a:gd name="T50" fmla="*/ 2147483647 w 872"/>
                <a:gd name="T51" fmla="*/ 2147483647 h 736"/>
                <a:gd name="T52" fmla="*/ 2147483647 w 872"/>
                <a:gd name="T53" fmla="*/ 2147483647 h 736"/>
                <a:gd name="T54" fmla="*/ 2147483647 w 872"/>
                <a:gd name="T55" fmla="*/ 2147483647 h 736"/>
                <a:gd name="T56" fmla="*/ 2147483647 w 872"/>
                <a:gd name="T57" fmla="*/ 2147483647 h 736"/>
                <a:gd name="T58" fmla="*/ 2147483647 w 872"/>
                <a:gd name="T59" fmla="*/ 2147483647 h 736"/>
                <a:gd name="T60" fmla="*/ 2147483647 w 872"/>
                <a:gd name="T61" fmla="*/ 2147483647 h 736"/>
                <a:gd name="T62" fmla="*/ 2147483647 w 872"/>
                <a:gd name="T63" fmla="*/ 2147483647 h 736"/>
                <a:gd name="T64" fmla="*/ 2147483647 w 872"/>
                <a:gd name="T65" fmla="*/ 2147483647 h 736"/>
                <a:gd name="T66" fmla="*/ 2147483647 w 872"/>
                <a:gd name="T67" fmla="*/ 2147483647 h 736"/>
                <a:gd name="T68" fmla="*/ 2147483647 w 872"/>
                <a:gd name="T69" fmla="*/ 2147483647 h 736"/>
                <a:gd name="T70" fmla="*/ 2147483647 w 872"/>
                <a:gd name="T71" fmla="*/ 2147483647 h 736"/>
                <a:gd name="T72" fmla="*/ 2147483647 w 872"/>
                <a:gd name="T73" fmla="*/ 2147483647 h 736"/>
                <a:gd name="T74" fmla="*/ 2147483647 w 872"/>
                <a:gd name="T75" fmla="*/ 2147483647 h 736"/>
                <a:gd name="T76" fmla="*/ 2147483647 w 872"/>
                <a:gd name="T77" fmla="*/ 2147483647 h 736"/>
                <a:gd name="T78" fmla="*/ 2147483647 w 872"/>
                <a:gd name="T79" fmla="*/ 2147483647 h 736"/>
                <a:gd name="T80" fmla="*/ 2147483647 w 872"/>
                <a:gd name="T81" fmla="*/ 2147483647 h 736"/>
                <a:gd name="T82" fmla="*/ 2147483647 w 872"/>
                <a:gd name="T83" fmla="*/ 2147483647 h 736"/>
                <a:gd name="T84" fmla="*/ 2147483647 w 872"/>
                <a:gd name="T85" fmla="*/ 2147483647 h 736"/>
                <a:gd name="T86" fmla="*/ 2147483647 w 872"/>
                <a:gd name="T87" fmla="*/ 2147483647 h 736"/>
                <a:gd name="T88" fmla="*/ 2147483647 w 872"/>
                <a:gd name="T89" fmla="*/ 2147483647 h 736"/>
                <a:gd name="T90" fmla="*/ 2147483647 w 872"/>
                <a:gd name="T91" fmla="*/ 2147483647 h 736"/>
                <a:gd name="T92" fmla="*/ 2147483647 w 872"/>
                <a:gd name="T93" fmla="*/ 2147483647 h 736"/>
                <a:gd name="T94" fmla="*/ 2147483647 w 872"/>
                <a:gd name="T95" fmla="*/ 2147483647 h 736"/>
                <a:gd name="T96" fmla="*/ 2147483647 w 872"/>
                <a:gd name="T97" fmla="*/ 2147483647 h 736"/>
                <a:gd name="T98" fmla="*/ 2147483647 w 872"/>
                <a:gd name="T99" fmla="*/ 2147483647 h 736"/>
                <a:gd name="T100" fmla="*/ 2147483647 w 872"/>
                <a:gd name="T101" fmla="*/ 2147483647 h 736"/>
                <a:gd name="T102" fmla="*/ 2147483647 w 872"/>
                <a:gd name="T103" fmla="*/ 2147483647 h 736"/>
                <a:gd name="T104" fmla="*/ 2147483647 w 872"/>
                <a:gd name="T105" fmla="*/ 2147483647 h 736"/>
                <a:gd name="T106" fmla="*/ 2147483647 w 872"/>
                <a:gd name="T107" fmla="*/ 2147483647 h 736"/>
                <a:gd name="T108" fmla="*/ 2147483647 w 872"/>
                <a:gd name="T109" fmla="*/ 2147483647 h 736"/>
                <a:gd name="T110" fmla="*/ 2147483647 w 872"/>
                <a:gd name="T111" fmla="*/ 2147483647 h 736"/>
                <a:gd name="T112" fmla="*/ 2147483647 w 872"/>
                <a:gd name="T113" fmla="*/ 2147483647 h 736"/>
                <a:gd name="T114" fmla="*/ 2147483647 w 872"/>
                <a:gd name="T115" fmla="*/ 2147483647 h 736"/>
                <a:gd name="T116" fmla="*/ 2147483647 w 872"/>
                <a:gd name="T117" fmla="*/ 2147483647 h 736"/>
                <a:gd name="T118" fmla="*/ 2147483647 w 872"/>
                <a:gd name="T119" fmla="*/ 2147483647 h 736"/>
                <a:gd name="T120" fmla="*/ 2147483647 w 872"/>
                <a:gd name="T121" fmla="*/ 2147483647 h 736"/>
                <a:gd name="T122" fmla="*/ 2147483647 w 872"/>
                <a:gd name="T123" fmla="*/ 2147483647 h 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2"/>
                <a:gd name="T187" fmla="*/ 0 h 736"/>
                <a:gd name="T188" fmla="*/ 872 w 872"/>
                <a:gd name="T189" fmla="*/ 736 h 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2" h="736">
                  <a:moveTo>
                    <a:pt x="276" y="624"/>
                  </a:moveTo>
                  <a:lnTo>
                    <a:pt x="196" y="604"/>
                  </a:lnTo>
                  <a:lnTo>
                    <a:pt x="104" y="576"/>
                  </a:lnTo>
                  <a:lnTo>
                    <a:pt x="76" y="568"/>
                  </a:lnTo>
                  <a:lnTo>
                    <a:pt x="48" y="560"/>
                  </a:lnTo>
                  <a:lnTo>
                    <a:pt x="8" y="548"/>
                  </a:lnTo>
                  <a:lnTo>
                    <a:pt x="0" y="528"/>
                  </a:lnTo>
                  <a:lnTo>
                    <a:pt x="0" y="508"/>
                  </a:lnTo>
                  <a:lnTo>
                    <a:pt x="4" y="484"/>
                  </a:lnTo>
                  <a:lnTo>
                    <a:pt x="12" y="468"/>
                  </a:lnTo>
                  <a:lnTo>
                    <a:pt x="16" y="460"/>
                  </a:lnTo>
                  <a:lnTo>
                    <a:pt x="8" y="428"/>
                  </a:lnTo>
                  <a:lnTo>
                    <a:pt x="20" y="412"/>
                  </a:lnTo>
                  <a:lnTo>
                    <a:pt x="44" y="376"/>
                  </a:lnTo>
                  <a:lnTo>
                    <a:pt x="44" y="372"/>
                  </a:lnTo>
                  <a:lnTo>
                    <a:pt x="60" y="352"/>
                  </a:lnTo>
                  <a:lnTo>
                    <a:pt x="72" y="336"/>
                  </a:lnTo>
                  <a:lnTo>
                    <a:pt x="88" y="304"/>
                  </a:lnTo>
                  <a:lnTo>
                    <a:pt x="108" y="252"/>
                  </a:lnTo>
                  <a:lnTo>
                    <a:pt x="128" y="200"/>
                  </a:lnTo>
                  <a:lnTo>
                    <a:pt x="136" y="180"/>
                  </a:lnTo>
                  <a:lnTo>
                    <a:pt x="148" y="152"/>
                  </a:lnTo>
                  <a:lnTo>
                    <a:pt x="164" y="120"/>
                  </a:lnTo>
                  <a:lnTo>
                    <a:pt x="168" y="96"/>
                  </a:lnTo>
                  <a:lnTo>
                    <a:pt x="176" y="92"/>
                  </a:lnTo>
                  <a:lnTo>
                    <a:pt x="176" y="100"/>
                  </a:lnTo>
                  <a:lnTo>
                    <a:pt x="180" y="96"/>
                  </a:lnTo>
                  <a:lnTo>
                    <a:pt x="176" y="84"/>
                  </a:lnTo>
                  <a:lnTo>
                    <a:pt x="184" y="68"/>
                  </a:lnTo>
                  <a:lnTo>
                    <a:pt x="180" y="56"/>
                  </a:lnTo>
                  <a:lnTo>
                    <a:pt x="188" y="44"/>
                  </a:lnTo>
                  <a:lnTo>
                    <a:pt x="188" y="36"/>
                  </a:lnTo>
                  <a:lnTo>
                    <a:pt x="196" y="28"/>
                  </a:lnTo>
                  <a:lnTo>
                    <a:pt x="200" y="0"/>
                  </a:lnTo>
                  <a:lnTo>
                    <a:pt x="212" y="20"/>
                  </a:lnTo>
                  <a:lnTo>
                    <a:pt x="216" y="16"/>
                  </a:lnTo>
                  <a:lnTo>
                    <a:pt x="212" y="8"/>
                  </a:lnTo>
                  <a:lnTo>
                    <a:pt x="220" y="8"/>
                  </a:lnTo>
                  <a:lnTo>
                    <a:pt x="220" y="12"/>
                  </a:lnTo>
                  <a:lnTo>
                    <a:pt x="224" y="16"/>
                  </a:lnTo>
                  <a:lnTo>
                    <a:pt x="240" y="12"/>
                  </a:lnTo>
                  <a:lnTo>
                    <a:pt x="252" y="28"/>
                  </a:lnTo>
                  <a:lnTo>
                    <a:pt x="256" y="28"/>
                  </a:lnTo>
                  <a:lnTo>
                    <a:pt x="264" y="28"/>
                  </a:lnTo>
                  <a:lnTo>
                    <a:pt x="268" y="28"/>
                  </a:lnTo>
                  <a:lnTo>
                    <a:pt x="272" y="28"/>
                  </a:lnTo>
                  <a:lnTo>
                    <a:pt x="276" y="28"/>
                  </a:lnTo>
                  <a:lnTo>
                    <a:pt x="280" y="32"/>
                  </a:lnTo>
                  <a:lnTo>
                    <a:pt x="288" y="40"/>
                  </a:lnTo>
                  <a:lnTo>
                    <a:pt x="292" y="48"/>
                  </a:lnTo>
                  <a:lnTo>
                    <a:pt x="292" y="56"/>
                  </a:lnTo>
                  <a:lnTo>
                    <a:pt x="296" y="68"/>
                  </a:lnTo>
                  <a:lnTo>
                    <a:pt x="292" y="72"/>
                  </a:lnTo>
                  <a:lnTo>
                    <a:pt x="296" y="80"/>
                  </a:lnTo>
                  <a:lnTo>
                    <a:pt x="292" y="80"/>
                  </a:lnTo>
                  <a:lnTo>
                    <a:pt x="292" y="88"/>
                  </a:lnTo>
                  <a:lnTo>
                    <a:pt x="292" y="92"/>
                  </a:lnTo>
                  <a:lnTo>
                    <a:pt x="292" y="96"/>
                  </a:lnTo>
                  <a:lnTo>
                    <a:pt x="288" y="108"/>
                  </a:lnTo>
                  <a:lnTo>
                    <a:pt x="292" y="112"/>
                  </a:lnTo>
                  <a:lnTo>
                    <a:pt x="296" y="116"/>
                  </a:lnTo>
                  <a:lnTo>
                    <a:pt x="304" y="120"/>
                  </a:lnTo>
                  <a:lnTo>
                    <a:pt x="316" y="128"/>
                  </a:lnTo>
                  <a:lnTo>
                    <a:pt x="324" y="128"/>
                  </a:lnTo>
                  <a:lnTo>
                    <a:pt x="328" y="132"/>
                  </a:lnTo>
                  <a:lnTo>
                    <a:pt x="332" y="136"/>
                  </a:lnTo>
                  <a:lnTo>
                    <a:pt x="348" y="132"/>
                  </a:lnTo>
                  <a:lnTo>
                    <a:pt x="356" y="132"/>
                  </a:lnTo>
                  <a:lnTo>
                    <a:pt x="360" y="132"/>
                  </a:lnTo>
                  <a:lnTo>
                    <a:pt x="364" y="132"/>
                  </a:lnTo>
                  <a:lnTo>
                    <a:pt x="372" y="128"/>
                  </a:lnTo>
                  <a:lnTo>
                    <a:pt x="380" y="124"/>
                  </a:lnTo>
                  <a:lnTo>
                    <a:pt x="384" y="128"/>
                  </a:lnTo>
                  <a:lnTo>
                    <a:pt x="388" y="128"/>
                  </a:lnTo>
                  <a:lnTo>
                    <a:pt x="404" y="132"/>
                  </a:lnTo>
                  <a:lnTo>
                    <a:pt x="412" y="136"/>
                  </a:lnTo>
                  <a:lnTo>
                    <a:pt x="420" y="136"/>
                  </a:lnTo>
                  <a:lnTo>
                    <a:pt x="424" y="140"/>
                  </a:lnTo>
                  <a:lnTo>
                    <a:pt x="428" y="144"/>
                  </a:lnTo>
                  <a:lnTo>
                    <a:pt x="432" y="144"/>
                  </a:lnTo>
                  <a:lnTo>
                    <a:pt x="432" y="148"/>
                  </a:lnTo>
                  <a:lnTo>
                    <a:pt x="432" y="152"/>
                  </a:lnTo>
                  <a:lnTo>
                    <a:pt x="432" y="156"/>
                  </a:lnTo>
                  <a:lnTo>
                    <a:pt x="440" y="156"/>
                  </a:lnTo>
                  <a:lnTo>
                    <a:pt x="444" y="152"/>
                  </a:lnTo>
                  <a:lnTo>
                    <a:pt x="448" y="152"/>
                  </a:lnTo>
                  <a:lnTo>
                    <a:pt x="456" y="156"/>
                  </a:lnTo>
                  <a:lnTo>
                    <a:pt x="460" y="156"/>
                  </a:lnTo>
                  <a:lnTo>
                    <a:pt x="464" y="156"/>
                  </a:lnTo>
                  <a:lnTo>
                    <a:pt x="480" y="152"/>
                  </a:lnTo>
                  <a:lnTo>
                    <a:pt x="484" y="152"/>
                  </a:lnTo>
                  <a:lnTo>
                    <a:pt x="488" y="148"/>
                  </a:lnTo>
                  <a:lnTo>
                    <a:pt x="496" y="152"/>
                  </a:lnTo>
                  <a:lnTo>
                    <a:pt x="500" y="160"/>
                  </a:lnTo>
                  <a:lnTo>
                    <a:pt x="504" y="160"/>
                  </a:lnTo>
                  <a:lnTo>
                    <a:pt x="520" y="160"/>
                  </a:lnTo>
                  <a:lnTo>
                    <a:pt x="528" y="164"/>
                  </a:lnTo>
                  <a:lnTo>
                    <a:pt x="532" y="160"/>
                  </a:lnTo>
                  <a:lnTo>
                    <a:pt x="544" y="160"/>
                  </a:lnTo>
                  <a:lnTo>
                    <a:pt x="552" y="156"/>
                  </a:lnTo>
                  <a:lnTo>
                    <a:pt x="564" y="156"/>
                  </a:lnTo>
                  <a:lnTo>
                    <a:pt x="568" y="156"/>
                  </a:lnTo>
                  <a:lnTo>
                    <a:pt x="580" y="160"/>
                  </a:lnTo>
                  <a:lnTo>
                    <a:pt x="588" y="152"/>
                  </a:lnTo>
                  <a:lnTo>
                    <a:pt x="592" y="152"/>
                  </a:lnTo>
                  <a:lnTo>
                    <a:pt x="596" y="156"/>
                  </a:lnTo>
                  <a:lnTo>
                    <a:pt x="604" y="156"/>
                  </a:lnTo>
                  <a:lnTo>
                    <a:pt x="612" y="156"/>
                  </a:lnTo>
                  <a:lnTo>
                    <a:pt x="620" y="156"/>
                  </a:lnTo>
                  <a:lnTo>
                    <a:pt x="628" y="160"/>
                  </a:lnTo>
                  <a:lnTo>
                    <a:pt x="632" y="160"/>
                  </a:lnTo>
                  <a:lnTo>
                    <a:pt x="644" y="160"/>
                  </a:lnTo>
                  <a:lnTo>
                    <a:pt x="652" y="156"/>
                  </a:lnTo>
                  <a:lnTo>
                    <a:pt x="744" y="176"/>
                  </a:lnTo>
                  <a:lnTo>
                    <a:pt x="780" y="184"/>
                  </a:lnTo>
                  <a:lnTo>
                    <a:pt x="788" y="188"/>
                  </a:lnTo>
                  <a:lnTo>
                    <a:pt x="844" y="200"/>
                  </a:lnTo>
                  <a:lnTo>
                    <a:pt x="844" y="204"/>
                  </a:lnTo>
                  <a:lnTo>
                    <a:pt x="844" y="216"/>
                  </a:lnTo>
                  <a:lnTo>
                    <a:pt x="848" y="224"/>
                  </a:lnTo>
                  <a:lnTo>
                    <a:pt x="852" y="228"/>
                  </a:lnTo>
                  <a:lnTo>
                    <a:pt x="856" y="228"/>
                  </a:lnTo>
                  <a:lnTo>
                    <a:pt x="860" y="236"/>
                  </a:lnTo>
                  <a:lnTo>
                    <a:pt x="868" y="240"/>
                  </a:lnTo>
                  <a:lnTo>
                    <a:pt x="872" y="248"/>
                  </a:lnTo>
                  <a:lnTo>
                    <a:pt x="872" y="252"/>
                  </a:lnTo>
                  <a:lnTo>
                    <a:pt x="872" y="260"/>
                  </a:lnTo>
                  <a:lnTo>
                    <a:pt x="872" y="268"/>
                  </a:lnTo>
                  <a:lnTo>
                    <a:pt x="860" y="276"/>
                  </a:lnTo>
                  <a:lnTo>
                    <a:pt x="860" y="280"/>
                  </a:lnTo>
                  <a:lnTo>
                    <a:pt x="844" y="292"/>
                  </a:lnTo>
                  <a:lnTo>
                    <a:pt x="840" y="304"/>
                  </a:lnTo>
                  <a:lnTo>
                    <a:pt x="832" y="320"/>
                  </a:lnTo>
                  <a:lnTo>
                    <a:pt x="832" y="324"/>
                  </a:lnTo>
                  <a:lnTo>
                    <a:pt x="828" y="324"/>
                  </a:lnTo>
                  <a:lnTo>
                    <a:pt x="828" y="328"/>
                  </a:lnTo>
                  <a:lnTo>
                    <a:pt x="824" y="328"/>
                  </a:lnTo>
                  <a:lnTo>
                    <a:pt x="820" y="332"/>
                  </a:lnTo>
                  <a:lnTo>
                    <a:pt x="820" y="336"/>
                  </a:lnTo>
                  <a:lnTo>
                    <a:pt x="816" y="336"/>
                  </a:lnTo>
                  <a:lnTo>
                    <a:pt x="820" y="340"/>
                  </a:lnTo>
                  <a:lnTo>
                    <a:pt x="816" y="340"/>
                  </a:lnTo>
                  <a:lnTo>
                    <a:pt x="816" y="344"/>
                  </a:lnTo>
                  <a:lnTo>
                    <a:pt x="812" y="352"/>
                  </a:lnTo>
                  <a:lnTo>
                    <a:pt x="808" y="356"/>
                  </a:lnTo>
                  <a:lnTo>
                    <a:pt x="804" y="364"/>
                  </a:lnTo>
                  <a:lnTo>
                    <a:pt x="792" y="364"/>
                  </a:lnTo>
                  <a:lnTo>
                    <a:pt x="788" y="372"/>
                  </a:lnTo>
                  <a:lnTo>
                    <a:pt x="780" y="388"/>
                  </a:lnTo>
                  <a:lnTo>
                    <a:pt x="776" y="388"/>
                  </a:lnTo>
                  <a:lnTo>
                    <a:pt x="776" y="392"/>
                  </a:lnTo>
                  <a:lnTo>
                    <a:pt x="772" y="392"/>
                  </a:lnTo>
                  <a:lnTo>
                    <a:pt x="768" y="396"/>
                  </a:lnTo>
                  <a:lnTo>
                    <a:pt x="768" y="404"/>
                  </a:lnTo>
                  <a:lnTo>
                    <a:pt x="764" y="408"/>
                  </a:lnTo>
                  <a:lnTo>
                    <a:pt x="764" y="416"/>
                  </a:lnTo>
                  <a:lnTo>
                    <a:pt x="764" y="420"/>
                  </a:lnTo>
                  <a:lnTo>
                    <a:pt x="764" y="424"/>
                  </a:lnTo>
                  <a:lnTo>
                    <a:pt x="764" y="428"/>
                  </a:lnTo>
                  <a:lnTo>
                    <a:pt x="768" y="428"/>
                  </a:lnTo>
                  <a:lnTo>
                    <a:pt x="772" y="428"/>
                  </a:lnTo>
                  <a:lnTo>
                    <a:pt x="776" y="432"/>
                  </a:lnTo>
                  <a:lnTo>
                    <a:pt x="780" y="432"/>
                  </a:lnTo>
                  <a:lnTo>
                    <a:pt x="784" y="432"/>
                  </a:lnTo>
                  <a:lnTo>
                    <a:pt x="784" y="436"/>
                  </a:lnTo>
                  <a:lnTo>
                    <a:pt x="784" y="440"/>
                  </a:lnTo>
                  <a:lnTo>
                    <a:pt x="788" y="444"/>
                  </a:lnTo>
                  <a:lnTo>
                    <a:pt x="788" y="448"/>
                  </a:lnTo>
                  <a:lnTo>
                    <a:pt x="784" y="456"/>
                  </a:lnTo>
                  <a:lnTo>
                    <a:pt x="780" y="456"/>
                  </a:lnTo>
                  <a:lnTo>
                    <a:pt x="780" y="464"/>
                  </a:lnTo>
                  <a:lnTo>
                    <a:pt x="776" y="472"/>
                  </a:lnTo>
                  <a:lnTo>
                    <a:pt x="776" y="476"/>
                  </a:lnTo>
                  <a:lnTo>
                    <a:pt x="772" y="480"/>
                  </a:lnTo>
                  <a:lnTo>
                    <a:pt x="772" y="484"/>
                  </a:lnTo>
                  <a:lnTo>
                    <a:pt x="768" y="484"/>
                  </a:lnTo>
                  <a:lnTo>
                    <a:pt x="768" y="488"/>
                  </a:lnTo>
                  <a:lnTo>
                    <a:pt x="764" y="492"/>
                  </a:lnTo>
                  <a:lnTo>
                    <a:pt x="764" y="500"/>
                  </a:lnTo>
                  <a:lnTo>
                    <a:pt x="764" y="508"/>
                  </a:lnTo>
                  <a:lnTo>
                    <a:pt x="712" y="736"/>
                  </a:lnTo>
                  <a:lnTo>
                    <a:pt x="596" y="708"/>
                  </a:lnTo>
                  <a:lnTo>
                    <a:pt x="488" y="680"/>
                  </a:lnTo>
                  <a:lnTo>
                    <a:pt x="484" y="680"/>
                  </a:lnTo>
                  <a:lnTo>
                    <a:pt x="420" y="664"/>
                  </a:lnTo>
                  <a:lnTo>
                    <a:pt x="332" y="640"/>
                  </a:lnTo>
                  <a:lnTo>
                    <a:pt x="276" y="6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5" name="Freeform 17"/>
            <p:cNvSpPr>
              <a:spLocks/>
            </p:cNvSpPr>
            <p:nvPr/>
          </p:nvSpPr>
          <p:spPr bwMode="auto">
            <a:xfrm>
              <a:off x="8499491" y="4558166"/>
              <a:ext cx="95244" cy="203151"/>
            </a:xfrm>
            <a:custGeom>
              <a:avLst/>
              <a:gdLst>
                <a:gd name="T0" fmla="*/ 2147483647 w 176"/>
                <a:gd name="T1" fmla="*/ 2147483647 h 376"/>
                <a:gd name="T2" fmla="*/ 2147483647 w 176"/>
                <a:gd name="T3" fmla="*/ 2147483647 h 376"/>
                <a:gd name="T4" fmla="*/ 2147483647 w 176"/>
                <a:gd name="T5" fmla="*/ 2147483647 h 376"/>
                <a:gd name="T6" fmla="*/ 2147483647 w 176"/>
                <a:gd name="T7" fmla="*/ 2147483647 h 376"/>
                <a:gd name="T8" fmla="*/ 2147483647 w 176"/>
                <a:gd name="T9" fmla="*/ 2147483647 h 376"/>
                <a:gd name="T10" fmla="*/ 2147483647 w 176"/>
                <a:gd name="T11" fmla="*/ 2147483647 h 376"/>
                <a:gd name="T12" fmla="*/ 2147483647 w 176"/>
                <a:gd name="T13" fmla="*/ 2147483647 h 376"/>
                <a:gd name="T14" fmla="*/ 2147483647 w 176"/>
                <a:gd name="T15" fmla="*/ 2147483647 h 376"/>
                <a:gd name="T16" fmla="*/ 2147483647 w 176"/>
                <a:gd name="T17" fmla="*/ 2147483647 h 376"/>
                <a:gd name="T18" fmla="*/ 2147483647 w 176"/>
                <a:gd name="T19" fmla="*/ 2147483647 h 376"/>
                <a:gd name="T20" fmla="*/ 0 w 176"/>
                <a:gd name="T21" fmla="*/ 2147483647 h 376"/>
                <a:gd name="T22" fmla="*/ 2147483647 w 176"/>
                <a:gd name="T23" fmla="*/ 2147483647 h 376"/>
                <a:gd name="T24" fmla="*/ 2147483647 w 176"/>
                <a:gd name="T25" fmla="*/ 2147483647 h 376"/>
                <a:gd name="T26" fmla="*/ 2147483647 w 176"/>
                <a:gd name="T27" fmla="*/ 2147483647 h 376"/>
                <a:gd name="T28" fmla="*/ 2147483647 w 176"/>
                <a:gd name="T29" fmla="*/ 2147483647 h 376"/>
                <a:gd name="T30" fmla="*/ 2147483647 w 176"/>
                <a:gd name="T31" fmla="*/ 2147483647 h 376"/>
                <a:gd name="T32" fmla="*/ 2147483647 w 176"/>
                <a:gd name="T33" fmla="*/ 2147483647 h 376"/>
                <a:gd name="T34" fmla="*/ 2147483647 w 176"/>
                <a:gd name="T35" fmla="*/ 2147483647 h 376"/>
                <a:gd name="T36" fmla="*/ 2147483647 w 176"/>
                <a:gd name="T37" fmla="*/ 2147483647 h 376"/>
                <a:gd name="T38" fmla="*/ 2147483647 w 176"/>
                <a:gd name="T39" fmla="*/ 2147483647 h 376"/>
                <a:gd name="T40" fmla="*/ 2147483647 w 176"/>
                <a:gd name="T41" fmla="*/ 2147483647 h 376"/>
                <a:gd name="T42" fmla="*/ 2147483647 w 176"/>
                <a:gd name="T43" fmla="*/ 2147483647 h 376"/>
                <a:gd name="T44" fmla="*/ 2147483647 w 176"/>
                <a:gd name="T45" fmla="*/ 2147483647 h 376"/>
                <a:gd name="T46" fmla="*/ 2147483647 w 176"/>
                <a:gd name="T47" fmla="*/ 2147483647 h 376"/>
                <a:gd name="T48" fmla="*/ 2147483647 w 176"/>
                <a:gd name="T49" fmla="*/ 2147483647 h 376"/>
                <a:gd name="T50" fmla="*/ 2147483647 w 176"/>
                <a:gd name="T51" fmla="*/ 2147483647 h 376"/>
                <a:gd name="T52" fmla="*/ 2147483647 w 176"/>
                <a:gd name="T53" fmla="*/ 2147483647 h 376"/>
                <a:gd name="T54" fmla="*/ 2147483647 w 176"/>
                <a:gd name="T55" fmla="*/ 2147483647 h 376"/>
                <a:gd name="T56" fmla="*/ 2147483647 w 176"/>
                <a:gd name="T57" fmla="*/ 2147483647 h 376"/>
                <a:gd name="T58" fmla="*/ 2147483647 w 176"/>
                <a:gd name="T59" fmla="*/ 2147483647 h 376"/>
                <a:gd name="T60" fmla="*/ 2147483647 w 176"/>
                <a:gd name="T61" fmla="*/ 2147483647 h 376"/>
                <a:gd name="T62" fmla="*/ 2147483647 w 176"/>
                <a:gd name="T63" fmla="*/ 2147483647 h 376"/>
                <a:gd name="T64" fmla="*/ 2147483647 w 176"/>
                <a:gd name="T65" fmla="*/ 2147483647 h 376"/>
                <a:gd name="T66" fmla="*/ 2147483647 w 176"/>
                <a:gd name="T67" fmla="*/ 2147483647 h 376"/>
                <a:gd name="T68" fmla="*/ 2147483647 w 176"/>
                <a:gd name="T69" fmla="*/ 2147483647 h 376"/>
                <a:gd name="T70" fmla="*/ 2147483647 w 176"/>
                <a:gd name="T71" fmla="*/ 2147483647 h 376"/>
                <a:gd name="T72" fmla="*/ 2147483647 w 176"/>
                <a:gd name="T73" fmla="*/ 2147483647 h 376"/>
                <a:gd name="T74" fmla="*/ 2147483647 w 176"/>
                <a:gd name="T75" fmla="*/ 2147483647 h 376"/>
                <a:gd name="T76" fmla="*/ 2147483647 w 176"/>
                <a:gd name="T77" fmla="*/ 2147483647 h 376"/>
                <a:gd name="T78" fmla="*/ 2147483647 w 176"/>
                <a:gd name="T79" fmla="*/ 2147483647 h 376"/>
                <a:gd name="T80" fmla="*/ 2147483647 w 176"/>
                <a:gd name="T81" fmla="*/ 2147483647 h 376"/>
                <a:gd name="T82" fmla="*/ 2147483647 w 176"/>
                <a:gd name="T83" fmla="*/ 2147483647 h 376"/>
                <a:gd name="T84" fmla="*/ 2147483647 w 176"/>
                <a:gd name="T85" fmla="*/ 2147483647 h 376"/>
                <a:gd name="T86" fmla="*/ 2147483647 w 176"/>
                <a:gd name="T87" fmla="*/ 2147483647 h 376"/>
                <a:gd name="T88" fmla="*/ 2147483647 w 176"/>
                <a:gd name="T89" fmla="*/ 2147483647 h 376"/>
                <a:gd name="T90" fmla="*/ 2147483647 w 176"/>
                <a:gd name="T91" fmla="*/ 2147483647 h 376"/>
                <a:gd name="T92" fmla="*/ 2147483647 w 176"/>
                <a:gd name="T93" fmla="*/ 2147483647 h 376"/>
                <a:gd name="T94" fmla="*/ 2147483647 w 176"/>
                <a:gd name="T95" fmla="*/ 2147483647 h 376"/>
                <a:gd name="T96" fmla="*/ 2147483647 w 176"/>
                <a:gd name="T97" fmla="*/ 2147483647 h 376"/>
                <a:gd name="T98" fmla="*/ 2147483647 w 176"/>
                <a:gd name="T99" fmla="*/ 2147483647 h 376"/>
                <a:gd name="T100" fmla="*/ 2147483647 w 176"/>
                <a:gd name="T101" fmla="*/ 2147483647 h 376"/>
                <a:gd name="T102" fmla="*/ 2147483647 w 176"/>
                <a:gd name="T103" fmla="*/ 2147483647 h 376"/>
                <a:gd name="T104" fmla="*/ 2147483647 w 176"/>
                <a:gd name="T105" fmla="*/ 2147483647 h 376"/>
                <a:gd name="T106" fmla="*/ 2147483647 w 176"/>
                <a:gd name="T107" fmla="*/ 2147483647 h 376"/>
                <a:gd name="T108" fmla="*/ 2147483647 w 176"/>
                <a:gd name="T109" fmla="*/ 2147483647 h 376"/>
                <a:gd name="T110" fmla="*/ 2147483647 w 176"/>
                <a:gd name="T111" fmla="*/ 2147483647 h 376"/>
                <a:gd name="T112" fmla="*/ 2147483647 w 1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
                <a:gd name="T172" fmla="*/ 0 h 376"/>
                <a:gd name="T173" fmla="*/ 176 w 1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 h="376">
                  <a:moveTo>
                    <a:pt x="40" y="372"/>
                  </a:moveTo>
                  <a:lnTo>
                    <a:pt x="20" y="376"/>
                  </a:lnTo>
                  <a:lnTo>
                    <a:pt x="16" y="372"/>
                  </a:lnTo>
                  <a:lnTo>
                    <a:pt x="12" y="372"/>
                  </a:lnTo>
                  <a:lnTo>
                    <a:pt x="8" y="368"/>
                  </a:lnTo>
                  <a:lnTo>
                    <a:pt x="8" y="360"/>
                  </a:lnTo>
                  <a:lnTo>
                    <a:pt x="8" y="356"/>
                  </a:lnTo>
                  <a:lnTo>
                    <a:pt x="8" y="348"/>
                  </a:lnTo>
                  <a:lnTo>
                    <a:pt x="12" y="344"/>
                  </a:lnTo>
                  <a:lnTo>
                    <a:pt x="12" y="340"/>
                  </a:lnTo>
                  <a:lnTo>
                    <a:pt x="8" y="336"/>
                  </a:lnTo>
                  <a:lnTo>
                    <a:pt x="12" y="328"/>
                  </a:lnTo>
                  <a:lnTo>
                    <a:pt x="8" y="324"/>
                  </a:lnTo>
                  <a:lnTo>
                    <a:pt x="8" y="320"/>
                  </a:lnTo>
                  <a:lnTo>
                    <a:pt x="4" y="308"/>
                  </a:lnTo>
                  <a:lnTo>
                    <a:pt x="8" y="300"/>
                  </a:lnTo>
                  <a:lnTo>
                    <a:pt x="4" y="296"/>
                  </a:lnTo>
                  <a:lnTo>
                    <a:pt x="4" y="292"/>
                  </a:lnTo>
                  <a:lnTo>
                    <a:pt x="4" y="288"/>
                  </a:lnTo>
                  <a:lnTo>
                    <a:pt x="4" y="284"/>
                  </a:lnTo>
                  <a:lnTo>
                    <a:pt x="4" y="276"/>
                  </a:lnTo>
                  <a:lnTo>
                    <a:pt x="0" y="272"/>
                  </a:lnTo>
                  <a:lnTo>
                    <a:pt x="0" y="264"/>
                  </a:lnTo>
                  <a:lnTo>
                    <a:pt x="4" y="260"/>
                  </a:lnTo>
                  <a:lnTo>
                    <a:pt x="4" y="244"/>
                  </a:lnTo>
                  <a:lnTo>
                    <a:pt x="4" y="236"/>
                  </a:lnTo>
                  <a:lnTo>
                    <a:pt x="8" y="236"/>
                  </a:lnTo>
                  <a:lnTo>
                    <a:pt x="8" y="232"/>
                  </a:lnTo>
                  <a:lnTo>
                    <a:pt x="12" y="228"/>
                  </a:lnTo>
                  <a:lnTo>
                    <a:pt x="8" y="216"/>
                  </a:lnTo>
                  <a:lnTo>
                    <a:pt x="12" y="212"/>
                  </a:lnTo>
                  <a:lnTo>
                    <a:pt x="12" y="208"/>
                  </a:lnTo>
                  <a:lnTo>
                    <a:pt x="16" y="204"/>
                  </a:lnTo>
                  <a:lnTo>
                    <a:pt x="12" y="204"/>
                  </a:lnTo>
                  <a:lnTo>
                    <a:pt x="12" y="200"/>
                  </a:lnTo>
                  <a:lnTo>
                    <a:pt x="12" y="196"/>
                  </a:lnTo>
                  <a:lnTo>
                    <a:pt x="12" y="192"/>
                  </a:lnTo>
                  <a:lnTo>
                    <a:pt x="16" y="188"/>
                  </a:lnTo>
                  <a:lnTo>
                    <a:pt x="16" y="184"/>
                  </a:lnTo>
                  <a:lnTo>
                    <a:pt x="12" y="184"/>
                  </a:lnTo>
                  <a:lnTo>
                    <a:pt x="12" y="180"/>
                  </a:lnTo>
                  <a:lnTo>
                    <a:pt x="12" y="176"/>
                  </a:lnTo>
                  <a:lnTo>
                    <a:pt x="8" y="172"/>
                  </a:lnTo>
                  <a:lnTo>
                    <a:pt x="8" y="168"/>
                  </a:lnTo>
                  <a:lnTo>
                    <a:pt x="8" y="164"/>
                  </a:lnTo>
                  <a:lnTo>
                    <a:pt x="8" y="156"/>
                  </a:lnTo>
                  <a:lnTo>
                    <a:pt x="12" y="152"/>
                  </a:lnTo>
                  <a:lnTo>
                    <a:pt x="16" y="152"/>
                  </a:lnTo>
                  <a:lnTo>
                    <a:pt x="16" y="148"/>
                  </a:lnTo>
                  <a:lnTo>
                    <a:pt x="24" y="148"/>
                  </a:lnTo>
                  <a:lnTo>
                    <a:pt x="28" y="144"/>
                  </a:lnTo>
                  <a:lnTo>
                    <a:pt x="28" y="140"/>
                  </a:lnTo>
                  <a:lnTo>
                    <a:pt x="28" y="136"/>
                  </a:lnTo>
                  <a:lnTo>
                    <a:pt x="36" y="132"/>
                  </a:lnTo>
                  <a:lnTo>
                    <a:pt x="40" y="128"/>
                  </a:lnTo>
                  <a:lnTo>
                    <a:pt x="40" y="124"/>
                  </a:lnTo>
                  <a:lnTo>
                    <a:pt x="44" y="120"/>
                  </a:lnTo>
                  <a:lnTo>
                    <a:pt x="44" y="116"/>
                  </a:lnTo>
                  <a:lnTo>
                    <a:pt x="40" y="116"/>
                  </a:lnTo>
                  <a:lnTo>
                    <a:pt x="40" y="112"/>
                  </a:lnTo>
                  <a:lnTo>
                    <a:pt x="44" y="108"/>
                  </a:lnTo>
                  <a:lnTo>
                    <a:pt x="40" y="100"/>
                  </a:lnTo>
                  <a:lnTo>
                    <a:pt x="36" y="100"/>
                  </a:lnTo>
                  <a:lnTo>
                    <a:pt x="36" y="96"/>
                  </a:lnTo>
                  <a:lnTo>
                    <a:pt x="32" y="88"/>
                  </a:lnTo>
                  <a:lnTo>
                    <a:pt x="32" y="84"/>
                  </a:lnTo>
                  <a:lnTo>
                    <a:pt x="32" y="76"/>
                  </a:lnTo>
                  <a:lnTo>
                    <a:pt x="36" y="64"/>
                  </a:lnTo>
                  <a:lnTo>
                    <a:pt x="36" y="60"/>
                  </a:lnTo>
                  <a:lnTo>
                    <a:pt x="32" y="56"/>
                  </a:lnTo>
                  <a:lnTo>
                    <a:pt x="32" y="48"/>
                  </a:lnTo>
                  <a:lnTo>
                    <a:pt x="32" y="44"/>
                  </a:lnTo>
                  <a:lnTo>
                    <a:pt x="36" y="36"/>
                  </a:lnTo>
                  <a:lnTo>
                    <a:pt x="36" y="24"/>
                  </a:lnTo>
                  <a:lnTo>
                    <a:pt x="32" y="20"/>
                  </a:lnTo>
                  <a:lnTo>
                    <a:pt x="36" y="16"/>
                  </a:lnTo>
                  <a:lnTo>
                    <a:pt x="44" y="8"/>
                  </a:lnTo>
                  <a:lnTo>
                    <a:pt x="60" y="12"/>
                  </a:lnTo>
                  <a:lnTo>
                    <a:pt x="60" y="0"/>
                  </a:lnTo>
                  <a:lnTo>
                    <a:pt x="88" y="84"/>
                  </a:lnTo>
                  <a:lnTo>
                    <a:pt x="104" y="136"/>
                  </a:lnTo>
                  <a:lnTo>
                    <a:pt x="124" y="200"/>
                  </a:lnTo>
                  <a:lnTo>
                    <a:pt x="136" y="228"/>
                  </a:lnTo>
                  <a:lnTo>
                    <a:pt x="136" y="232"/>
                  </a:lnTo>
                  <a:lnTo>
                    <a:pt x="136" y="236"/>
                  </a:lnTo>
                  <a:lnTo>
                    <a:pt x="140" y="240"/>
                  </a:lnTo>
                  <a:lnTo>
                    <a:pt x="140" y="244"/>
                  </a:lnTo>
                  <a:lnTo>
                    <a:pt x="140" y="252"/>
                  </a:lnTo>
                  <a:lnTo>
                    <a:pt x="144" y="256"/>
                  </a:lnTo>
                  <a:lnTo>
                    <a:pt x="152" y="260"/>
                  </a:lnTo>
                  <a:lnTo>
                    <a:pt x="152" y="264"/>
                  </a:lnTo>
                  <a:lnTo>
                    <a:pt x="160" y="268"/>
                  </a:lnTo>
                  <a:lnTo>
                    <a:pt x="164" y="280"/>
                  </a:lnTo>
                  <a:lnTo>
                    <a:pt x="164" y="284"/>
                  </a:lnTo>
                  <a:lnTo>
                    <a:pt x="160" y="284"/>
                  </a:lnTo>
                  <a:lnTo>
                    <a:pt x="160" y="288"/>
                  </a:lnTo>
                  <a:lnTo>
                    <a:pt x="160" y="292"/>
                  </a:lnTo>
                  <a:lnTo>
                    <a:pt x="168" y="288"/>
                  </a:lnTo>
                  <a:lnTo>
                    <a:pt x="176" y="288"/>
                  </a:lnTo>
                  <a:lnTo>
                    <a:pt x="176" y="316"/>
                  </a:lnTo>
                  <a:lnTo>
                    <a:pt x="172" y="320"/>
                  </a:lnTo>
                  <a:lnTo>
                    <a:pt x="168" y="316"/>
                  </a:lnTo>
                  <a:lnTo>
                    <a:pt x="164" y="316"/>
                  </a:lnTo>
                  <a:lnTo>
                    <a:pt x="156" y="324"/>
                  </a:lnTo>
                  <a:lnTo>
                    <a:pt x="152" y="332"/>
                  </a:lnTo>
                  <a:lnTo>
                    <a:pt x="148" y="332"/>
                  </a:lnTo>
                  <a:lnTo>
                    <a:pt x="140" y="336"/>
                  </a:lnTo>
                  <a:lnTo>
                    <a:pt x="144" y="344"/>
                  </a:lnTo>
                  <a:lnTo>
                    <a:pt x="140" y="344"/>
                  </a:lnTo>
                  <a:lnTo>
                    <a:pt x="136" y="348"/>
                  </a:lnTo>
                  <a:lnTo>
                    <a:pt x="136" y="352"/>
                  </a:lnTo>
                  <a:lnTo>
                    <a:pt x="76" y="368"/>
                  </a:lnTo>
                  <a:lnTo>
                    <a:pt x="72" y="368"/>
                  </a:lnTo>
                  <a:lnTo>
                    <a:pt x="40" y="37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6" name="Freeform 18"/>
            <p:cNvSpPr>
              <a:spLocks/>
            </p:cNvSpPr>
            <p:nvPr/>
          </p:nvSpPr>
          <p:spPr bwMode="auto">
            <a:xfrm>
              <a:off x="7216878" y="4854955"/>
              <a:ext cx="353989" cy="231718"/>
            </a:xfrm>
            <a:custGeom>
              <a:avLst/>
              <a:gdLst>
                <a:gd name="T0" fmla="*/ 2147483647 w 656"/>
                <a:gd name="T1" fmla="*/ 2147483647 h 432"/>
                <a:gd name="T2" fmla="*/ 2147483647 w 656"/>
                <a:gd name="T3" fmla="*/ 2147483647 h 432"/>
                <a:gd name="T4" fmla="*/ 2147483647 w 656"/>
                <a:gd name="T5" fmla="*/ 2147483647 h 432"/>
                <a:gd name="T6" fmla="*/ 2147483647 w 656"/>
                <a:gd name="T7" fmla="*/ 2147483647 h 432"/>
                <a:gd name="T8" fmla="*/ 2147483647 w 656"/>
                <a:gd name="T9" fmla="*/ 2147483647 h 432"/>
                <a:gd name="T10" fmla="*/ 2147483647 w 656"/>
                <a:gd name="T11" fmla="*/ 2147483647 h 432"/>
                <a:gd name="T12" fmla="*/ 2147483647 w 656"/>
                <a:gd name="T13" fmla="*/ 2147483647 h 432"/>
                <a:gd name="T14" fmla="*/ 2147483647 w 656"/>
                <a:gd name="T15" fmla="*/ 2147483647 h 432"/>
                <a:gd name="T16" fmla="*/ 2147483647 w 656"/>
                <a:gd name="T17" fmla="*/ 2147483647 h 432"/>
                <a:gd name="T18" fmla="*/ 2147483647 w 656"/>
                <a:gd name="T19" fmla="*/ 2147483647 h 432"/>
                <a:gd name="T20" fmla="*/ 2147483647 w 656"/>
                <a:gd name="T21" fmla="*/ 2147483647 h 432"/>
                <a:gd name="T22" fmla="*/ 2147483647 w 656"/>
                <a:gd name="T23" fmla="*/ 2147483647 h 432"/>
                <a:gd name="T24" fmla="*/ 2147483647 w 656"/>
                <a:gd name="T25" fmla="*/ 2147483647 h 432"/>
                <a:gd name="T26" fmla="*/ 2147483647 w 656"/>
                <a:gd name="T27" fmla="*/ 2147483647 h 432"/>
                <a:gd name="T28" fmla="*/ 2147483647 w 656"/>
                <a:gd name="T29" fmla="*/ 2147483647 h 432"/>
                <a:gd name="T30" fmla="*/ 2147483647 w 656"/>
                <a:gd name="T31" fmla="*/ 2147483647 h 432"/>
                <a:gd name="T32" fmla="*/ 2147483647 w 656"/>
                <a:gd name="T33" fmla="*/ 2147483647 h 432"/>
                <a:gd name="T34" fmla="*/ 2147483647 w 656"/>
                <a:gd name="T35" fmla="*/ 2147483647 h 432"/>
                <a:gd name="T36" fmla="*/ 2147483647 w 656"/>
                <a:gd name="T37" fmla="*/ 2147483647 h 432"/>
                <a:gd name="T38" fmla="*/ 2147483647 w 656"/>
                <a:gd name="T39" fmla="*/ 2147483647 h 432"/>
                <a:gd name="T40" fmla="*/ 2147483647 w 656"/>
                <a:gd name="T41" fmla="*/ 2147483647 h 432"/>
                <a:gd name="T42" fmla="*/ 2147483647 w 656"/>
                <a:gd name="T43" fmla="*/ 2147483647 h 432"/>
                <a:gd name="T44" fmla="*/ 2147483647 w 656"/>
                <a:gd name="T45" fmla="*/ 2147483647 h 432"/>
                <a:gd name="T46" fmla="*/ 2147483647 w 656"/>
                <a:gd name="T47" fmla="*/ 2147483647 h 432"/>
                <a:gd name="T48" fmla="*/ 2147483647 w 656"/>
                <a:gd name="T49" fmla="*/ 2147483647 h 432"/>
                <a:gd name="T50" fmla="*/ 2147483647 w 656"/>
                <a:gd name="T51" fmla="*/ 2147483647 h 432"/>
                <a:gd name="T52" fmla="*/ 0 w 656"/>
                <a:gd name="T53" fmla="*/ 2147483647 h 432"/>
                <a:gd name="T54" fmla="*/ 2147483647 w 656"/>
                <a:gd name="T55" fmla="*/ 2147483647 h 432"/>
                <a:gd name="T56" fmla="*/ 2147483647 w 656"/>
                <a:gd name="T57" fmla="*/ 2147483647 h 432"/>
                <a:gd name="T58" fmla="*/ 2147483647 w 656"/>
                <a:gd name="T59" fmla="*/ 2147483647 h 432"/>
                <a:gd name="T60" fmla="*/ 2147483647 w 656"/>
                <a:gd name="T61" fmla="*/ 2147483647 h 432"/>
                <a:gd name="T62" fmla="*/ 2147483647 w 656"/>
                <a:gd name="T63" fmla="*/ 2147483647 h 432"/>
                <a:gd name="T64" fmla="*/ 2147483647 w 656"/>
                <a:gd name="T65" fmla="*/ 2147483647 h 432"/>
                <a:gd name="T66" fmla="*/ 2147483647 w 656"/>
                <a:gd name="T67" fmla="*/ 2147483647 h 432"/>
                <a:gd name="T68" fmla="*/ 2147483647 w 656"/>
                <a:gd name="T69" fmla="*/ 2147483647 h 432"/>
                <a:gd name="T70" fmla="*/ 2147483647 w 656"/>
                <a:gd name="T71" fmla="*/ 2147483647 h 432"/>
                <a:gd name="T72" fmla="*/ 2147483647 w 656"/>
                <a:gd name="T73" fmla="*/ 2147483647 h 432"/>
                <a:gd name="T74" fmla="*/ 2147483647 w 656"/>
                <a:gd name="T75" fmla="*/ 2147483647 h 432"/>
                <a:gd name="T76" fmla="*/ 2147483647 w 656"/>
                <a:gd name="T77" fmla="*/ 2147483647 h 432"/>
                <a:gd name="T78" fmla="*/ 2147483647 w 656"/>
                <a:gd name="T79" fmla="*/ 2147483647 h 432"/>
                <a:gd name="T80" fmla="*/ 2147483647 w 656"/>
                <a:gd name="T81" fmla="*/ 2147483647 h 432"/>
                <a:gd name="T82" fmla="*/ 2147483647 w 656"/>
                <a:gd name="T83" fmla="*/ 2147483647 h 432"/>
                <a:gd name="T84" fmla="*/ 2147483647 w 656"/>
                <a:gd name="T85" fmla="*/ 2147483647 h 432"/>
                <a:gd name="T86" fmla="*/ 2147483647 w 656"/>
                <a:gd name="T87" fmla="*/ 2147483647 h 432"/>
                <a:gd name="T88" fmla="*/ 2147483647 w 656"/>
                <a:gd name="T89" fmla="*/ 2147483647 h 432"/>
                <a:gd name="T90" fmla="*/ 2147483647 w 656"/>
                <a:gd name="T91" fmla="*/ 2147483647 h 432"/>
                <a:gd name="T92" fmla="*/ 2147483647 w 656"/>
                <a:gd name="T93" fmla="*/ 2147483647 h 432"/>
                <a:gd name="T94" fmla="*/ 2147483647 w 656"/>
                <a:gd name="T95" fmla="*/ 2147483647 h 432"/>
                <a:gd name="T96" fmla="*/ 2147483647 w 656"/>
                <a:gd name="T97" fmla="*/ 2147483647 h 432"/>
                <a:gd name="T98" fmla="*/ 2147483647 w 656"/>
                <a:gd name="T99" fmla="*/ 2147483647 h 432"/>
                <a:gd name="T100" fmla="*/ 2147483647 w 656"/>
                <a:gd name="T101" fmla="*/ 2147483647 h 432"/>
                <a:gd name="T102" fmla="*/ 2147483647 w 656"/>
                <a:gd name="T103" fmla="*/ 2147483647 h 432"/>
                <a:gd name="T104" fmla="*/ 2147483647 w 656"/>
                <a:gd name="T105" fmla="*/ 2147483647 h 432"/>
                <a:gd name="T106" fmla="*/ 2147483647 w 656"/>
                <a:gd name="T107" fmla="*/ 2147483647 h 432"/>
                <a:gd name="T108" fmla="*/ 2147483647 w 656"/>
                <a:gd name="T109" fmla="*/ 2147483647 h 432"/>
                <a:gd name="T110" fmla="*/ 2147483647 w 656"/>
                <a:gd name="T111" fmla="*/ 2147483647 h 4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6"/>
                <a:gd name="T169" fmla="*/ 0 h 432"/>
                <a:gd name="T170" fmla="*/ 656 w 656"/>
                <a:gd name="T171" fmla="*/ 432 h 4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6" h="432">
                  <a:moveTo>
                    <a:pt x="568" y="384"/>
                  </a:moveTo>
                  <a:lnTo>
                    <a:pt x="568" y="388"/>
                  </a:lnTo>
                  <a:lnTo>
                    <a:pt x="564" y="392"/>
                  </a:lnTo>
                  <a:lnTo>
                    <a:pt x="560" y="396"/>
                  </a:lnTo>
                  <a:lnTo>
                    <a:pt x="552" y="396"/>
                  </a:lnTo>
                  <a:lnTo>
                    <a:pt x="544" y="400"/>
                  </a:lnTo>
                  <a:lnTo>
                    <a:pt x="540" y="404"/>
                  </a:lnTo>
                  <a:lnTo>
                    <a:pt x="540" y="408"/>
                  </a:lnTo>
                  <a:lnTo>
                    <a:pt x="540" y="412"/>
                  </a:lnTo>
                  <a:lnTo>
                    <a:pt x="544" y="416"/>
                  </a:lnTo>
                  <a:lnTo>
                    <a:pt x="544" y="424"/>
                  </a:lnTo>
                  <a:lnTo>
                    <a:pt x="544" y="428"/>
                  </a:lnTo>
                  <a:lnTo>
                    <a:pt x="544" y="432"/>
                  </a:lnTo>
                  <a:lnTo>
                    <a:pt x="540" y="432"/>
                  </a:lnTo>
                  <a:lnTo>
                    <a:pt x="536" y="432"/>
                  </a:lnTo>
                  <a:lnTo>
                    <a:pt x="532" y="432"/>
                  </a:lnTo>
                  <a:lnTo>
                    <a:pt x="532" y="428"/>
                  </a:lnTo>
                  <a:lnTo>
                    <a:pt x="528" y="428"/>
                  </a:lnTo>
                  <a:lnTo>
                    <a:pt x="528" y="424"/>
                  </a:lnTo>
                  <a:lnTo>
                    <a:pt x="524" y="420"/>
                  </a:lnTo>
                  <a:lnTo>
                    <a:pt x="520" y="420"/>
                  </a:lnTo>
                  <a:lnTo>
                    <a:pt x="516" y="416"/>
                  </a:lnTo>
                  <a:lnTo>
                    <a:pt x="516" y="412"/>
                  </a:lnTo>
                  <a:lnTo>
                    <a:pt x="508" y="408"/>
                  </a:lnTo>
                  <a:lnTo>
                    <a:pt x="508" y="404"/>
                  </a:lnTo>
                  <a:lnTo>
                    <a:pt x="504" y="400"/>
                  </a:lnTo>
                  <a:lnTo>
                    <a:pt x="484" y="404"/>
                  </a:lnTo>
                  <a:lnTo>
                    <a:pt x="456" y="404"/>
                  </a:lnTo>
                  <a:lnTo>
                    <a:pt x="440" y="404"/>
                  </a:lnTo>
                  <a:lnTo>
                    <a:pt x="412" y="408"/>
                  </a:lnTo>
                  <a:lnTo>
                    <a:pt x="404" y="408"/>
                  </a:lnTo>
                  <a:lnTo>
                    <a:pt x="364" y="412"/>
                  </a:lnTo>
                  <a:lnTo>
                    <a:pt x="336" y="412"/>
                  </a:lnTo>
                  <a:lnTo>
                    <a:pt x="316" y="412"/>
                  </a:lnTo>
                  <a:lnTo>
                    <a:pt x="292" y="412"/>
                  </a:lnTo>
                  <a:lnTo>
                    <a:pt x="268" y="416"/>
                  </a:lnTo>
                  <a:lnTo>
                    <a:pt x="248" y="416"/>
                  </a:lnTo>
                  <a:lnTo>
                    <a:pt x="220" y="416"/>
                  </a:lnTo>
                  <a:lnTo>
                    <a:pt x="204" y="416"/>
                  </a:lnTo>
                  <a:lnTo>
                    <a:pt x="176" y="416"/>
                  </a:lnTo>
                  <a:lnTo>
                    <a:pt x="144" y="416"/>
                  </a:lnTo>
                  <a:lnTo>
                    <a:pt x="128" y="416"/>
                  </a:lnTo>
                  <a:lnTo>
                    <a:pt x="88" y="416"/>
                  </a:lnTo>
                  <a:lnTo>
                    <a:pt x="88" y="412"/>
                  </a:lnTo>
                  <a:lnTo>
                    <a:pt x="88" y="408"/>
                  </a:lnTo>
                  <a:lnTo>
                    <a:pt x="76" y="396"/>
                  </a:lnTo>
                  <a:lnTo>
                    <a:pt x="80" y="388"/>
                  </a:lnTo>
                  <a:lnTo>
                    <a:pt x="80" y="380"/>
                  </a:lnTo>
                  <a:lnTo>
                    <a:pt x="80" y="376"/>
                  </a:lnTo>
                  <a:lnTo>
                    <a:pt x="80" y="372"/>
                  </a:lnTo>
                  <a:lnTo>
                    <a:pt x="80" y="360"/>
                  </a:lnTo>
                  <a:lnTo>
                    <a:pt x="80" y="356"/>
                  </a:lnTo>
                  <a:lnTo>
                    <a:pt x="80" y="352"/>
                  </a:lnTo>
                  <a:lnTo>
                    <a:pt x="76" y="348"/>
                  </a:lnTo>
                  <a:lnTo>
                    <a:pt x="80" y="344"/>
                  </a:lnTo>
                  <a:lnTo>
                    <a:pt x="76" y="336"/>
                  </a:lnTo>
                  <a:lnTo>
                    <a:pt x="80" y="336"/>
                  </a:lnTo>
                  <a:lnTo>
                    <a:pt x="80" y="332"/>
                  </a:lnTo>
                  <a:lnTo>
                    <a:pt x="72" y="332"/>
                  </a:lnTo>
                  <a:lnTo>
                    <a:pt x="72" y="328"/>
                  </a:lnTo>
                  <a:lnTo>
                    <a:pt x="72" y="316"/>
                  </a:lnTo>
                  <a:lnTo>
                    <a:pt x="76" y="320"/>
                  </a:lnTo>
                  <a:lnTo>
                    <a:pt x="76" y="316"/>
                  </a:lnTo>
                  <a:lnTo>
                    <a:pt x="72" y="312"/>
                  </a:lnTo>
                  <a:lnTo>
                    <a:pt x="72" y="304"/>
                  </a:lnTo>
                  <a:lnTo>
                    <a:pt x="72" y="296"/>
                  </a:lnTo>
                  <a:lnTo>
                    <a:pt x="68" y="292"/>
                  </a:lnTo>
                  <a:lnTo>
                    <a:pt x="64" y="292"/>
                  </a:lnTo>
                  <a:lnTo>
                    <a:pt x="64" y="288"/>
                  </a:lnTo>
                  <a:lnTo>
                    <a:pt x="64" y="284"/>
                  </a:lnTo>
                  <a:lnTo>
                    <a:pt x="60" y="284"/>
                  </a:lnTo>
                  <a:lnTo>
                    <a:pt x="56" y="284"/>
                  </a:lnTo>
                  <a:lnTo>
                    <a:pt x="56" y="280"/>
                  </a:lnTo>
                  <a:lnTo>
                    <a:pt x="52" y="276"/>
                  </a:lnTo>
                  <a:lnTo>
                    <a:pt x="56" y="268"/>
                  </a:lnTo>
                  <a:lnTo>
                    <a:pt x="52" y="264"/>
                  </a:lnTo>
                  <a:lnTo>
                    <a:pt x="56" y="260"/>
                  </a:lnTo>
                  <a:lnTo>
                    <a:pt x="56" y="256"/>
                  </a:lnTo>
                  <a:lnTo>
                    <a:pt x="56" y="248"/>
                  </a:lnTo>
                  <a:lnTo>
                    <a:pt x="52" y="240"/>
                  </a:lnTo>
                  <a:lnTo>
                    <a:pt x="48" y="232"/>
                  </a:lnTo>
                  <a:lnTo>
                    <a:pt x="48" y="224"/>
                  </a:lnTo>
                  <a:lnTo>
                    <a:pt x="44" y="224"/>
                  </a:lnTo>
                  <a:lnTo>
                    <a:pt x="44" y="220"/>
                  </a:lnTo>
                  <a:lnTo>
                    <a:pt x="40" y="220"/>
                  </a:lnTo>
                  <a:lnTo>
                    <a:pt x="40" y="216"/>
                  </a:lnTo>
                  <a:lnTo>
                    <a:pt x="36" y="212"/>
                  </a:lnTo>
                  <a:lnTo>
                    <a:pt x="36" y="204"/>
                  </a:lnTo>
                  <a:lnTo>
                    <a:pt x="28" y="196"/>
                  </a:lnTo>
                  <a:lnTo>
                    <a:pt x="28" y="192"/>
                  </a:lnTo>
                  <a:lnTo>
                    <a:pt x="32" y="188"/>
                  </a:lnTo>
                  <a:lnTo>
                    <a:pt x="32" y="184"/>
                  </a:lnTo>
                  <a:lnTo>
                    <a:pt x="28" y="180"/>
                  </a:lnTo>
                  <a:lnTo>
                    <a:pt x="24" y="176"/>
                  </a:lnTo>
                  <a:lnTo>
                    <a:pt x="20" y="172"/>
                  </a:lnTo>
                  <a:lnTo>
                    <a:pt x="24" y="168"/>
                  </a:lnTo>
                  <a:lnTo>
                    <a:pt x="24" y="164"/>
                  </a:lnTo>
                  <a:lnTo>
                    <a:pt x="24" y="160"/>
                  </a:lnTo>
                  <a:lnTo>
                    <a:pt x="24" y="156"/>
                  </a:lnTo>
                  <a:lnTo>
                    <a:pt x="20" y="152"/>
                  </a:lnTo>
                  <a:lnTo>
                    <a:pt x="16" y="148"/>
                  </a:lnTo>
                  <a:lnTo>
                    <a:pt x="16" y="144"/>
                  </a:lnTo>
                  <a:lnTo>
                    <a:pt x="16" y="140"/>
                  </a:lnTo>
                  <a:lnTo>
                    <a:pt x="12" y="132"/>
                  </a:lnTo>
                  <a:lnTo>
                    <a:pt x="12" y="128"/>
                  </a:lnTo>
                  <a:lnTo>
                    <a:pt x="8" y="128"/>
                  </a:lnTo>
                  <a:lnTo>
                    <a:pt x="0" y="124"/>
                  </a:lnTo>
                  <a:lnTo>
                    <a:pt x="0" y="116"/>
                  </a:lnTo>
                  <a:lnTo>
                    <a:pt x="0" y="112"/>
                  </a:lnTo>
                  <a:lnTo>
                    <a:pt x="4" y="108"/>
                  </a:lnTo>
                  <a:lnTo>
                    <a:pt x="4" y="104"/>
                  </a:lnTo>
                  <a:lnTo>
                    <a:pt x="8" y="104"/>
                  </a:lnTo>
                  <a:lnTo>
                    <a:pt x="12" y="96"/>
                  </a:lnTo>
                  <a:lnTo>
                    <a:pt x="12" y="88"/>
                  </a:lnTo>
                  <a:lnTo>
                    <a:pt x="12" y="84"/>
                  </a:lnTo>
                  <a:lnTo>
                    <a:pt x="16" y="80"/>
                  </a:lnTo>
                  <a:lnTo>
                    <a:pt x="12" y="76"/>
                  </a:lnTo>
                  <a:lnTo>
                    <a:pt x="16" y="72"/>
                  </a:lnTo>
                  <a:lnTo>
                    <a:pt x="20" y="72"/>
                  </a:lnTo>
                  <a:lnTo>
                    <a:pt x="20" y="64"/>
                  </a:lnTo>
                  <a:lnTo>
                    <a:pt x="16" y="52"/>
                  </a:lnTo>
                  <a:lnTo>
                    <a:pt x="8" y="52"/>
                  </a:lnTo>
                  <a:lnTo>
                    <a:pt x="8" y="48"/>
                  </a:lnTo>
                  <a:lnTo>
                    <a:pt x="8" y="44"/>
                  </a:lnTo>
                  <a:lnTo>
                    <a:pt x="12" y="40"/>
                  </a:lnTo>
                  <a:lnTo>
                    <a:pt x="12" y="32"/>
                  </a:lnTo>
                  <a:lnTo>
                    <a:pt x="12" y="28"/>
                  </a:lnTo>
                  <a:lnTo>
                    <a:pt x="8" y="28"/>
                  </a:lnTo>
                  <a:lnTo>
                    <a:pt x="8" y="24"/>
                  </a:lnTo>
                  <a:lnTo>
                    <a:pt x="8" y="16"/>
                  </a:lnTo>
                  <a:lnTo>
                    <a:pt x="4" y="12"/>
                  </a:lnTo>
                  <a:lnTo>
                    <a:pt x="20" y="12"/>
                  </a:lnTo>
                  <a:lnTo>
                    <a:pt x="60" y="12"/>
                  </a:lnTo>
                  <a:lnTo>
                    <a:pt x="76" y="12"/>
                  </a:lnTo>
                  <a:lnTo>
                    <a:pt x="116" y="12"/>
                  </a:lnTo>
                  <a:lnTo>
                    <a:pt x="124" y="12"/>
                  </a:lnTo>
                  <a:lnTo>
                    <a:pt x="172" y="12"/>
                  </a:lnTo>
                  <a:lnTo>
                    <a:pt x="176" y="12"/>
                  </a:lnTo>
                  <a:lnTo>
                    <a:pt x="216" y="12"/>
                  </a:lnTo>
                  <a:lnTo>
                    <a:pt x="240" y="12"/>
                  </a:lnTo>
                  <a:lnTo>
                    <a:pt x="264" y="12"/>
                  </a:lnTo>
                  <a:lnTo>
                    <a:pt x="296" y="12"/>
                  </a:lnTo>
                  <a:lnTo>
                    <a:pt x="312" y="12"/>
                  </a:lnTo>
                  <a:lnTo>
                    <a:pt x="356" y="8"/>
                  </a:lnTo>
                  <a:lnTo>
                    <a:pt x="360" y="8"/>
                  </a:lnTo>
                  <a:lnTo>
                    <a:pt x="404" y="8"/>
                  </a:lnTo>
                  <a:lnTo>
                    <a:pt x="416" y="8"/>
                  </a:lnTo>
                  <a:lnTo>
                    <a:pt x="452" y="4"/>
                  </a:lnTo>
                  <a:lnTo>
                    <a:pt x="488" y="4"/>
                  </a:lnTo>
                  <a:lnTo>
                    <a:pt x="500" y="4"/>
                  </a:lnTo>
                  <a:lnTo>
                    <a:pt x="536" y="0"/>
                  </a:lnTo>
                  <a:lnTo>
                    <a:pt x="536" y="8"/>
                  </a:lnTo>
                  <a:lnTo>
                    <a:pt x="540" y="12"/>
                  </a:lnTo>
                  <a:lnTo>
                    <a:pt x="540" y="20"/>
                  </a:lnTo>
                  <a:lnTo>
                    <a:pt x="544" y="20"/>
                  </a:lnTo>
                  <a:lnTo>
                    <a:pt x="552" y="28"/>
                  </a:lnTo>
                  <a:lnTo>
                    <a:pt x="556" y="32"/>
                  </a:lnTo>
                  <a:lnTo>
                    <a:pt x="556" y="36"/>
                  </a:lnTo>
                  <a:lnTo>
                    <a:pt x="548" y="48"/>
                  </a:lnTo>
                  <a:lnTo>
                    <a:pt x="548" y="60"/>
                  </a:lnTo>
                  <a:lnTo>
                    <a:pt x="548" y="68"/>
                  </a:lnTo>
                  <a:lnTo>
                    <a:pt x="552" y="80"/>
                  </a:lnTo>
                  <a:lnTo>
                    <a:pt x="556" y="88"/>
                  </a:lnTo>
                  <a:lnTo>
                    <a:pt x="556" y="100"/>
                  </a:lnTo>
                  <a:lnTo>
                    <a:pt x="560" y="104"/>
                  </a:lnTo>
                  <a:lnTo>
                    <a:pt x="564" y="108"/>
                  </a:lnTo>
                  <a:lnTo>
                    <a:pt x="572" y="112"/>
                  </a:lnTo>
                  <a:lnTo>
                    <a:pt x="576" y="112"/>
                  </a:lnTo>
                  <a:lnTo>
                    <a:pt x="592" y="116"/>
                  </a:lnTo>
                  <a:lnTo>
                    <a:pt x="596" y="116"/>
                  </a:lnTo>
                  <a:lnTo>
                    <a:pt x="600" y="128"/>
                  </a:lnTo>
                  <a:lnTo>
                    <a:pt x="604" y="128"/>
                  </a:lnTo>
                  <a:lnTo>
                    <a:pt x="604" y="132"/>
                  </a:lnTo>
                  <a:lnTo>
                    <a:pt x="604" y="136"/>
                  </a:lnTo>
                  <a:lnTo>
                    <a:pt x="604" y="140"/>
                  </a:lnTo>
                  <a:lnTo>
                    <a:pt x="608" y="140"/>
                  </a:lnTo>
                  <a:lnTo>
                    <a:pt x="612" y="148"/>
                  </a:lnTo>
                  <a:lnTo>
                    <a:pt x="620" y="152"/>
                  </a:lnTo>
                  <a:lnTo>
                    <a:pt x="624" y="156"/>
                  </a:lnTo>
                  <a:lnTo>
                    <a:pt x="628" y="168"/>
                  </a:lnTo>
                  <a:lnTo>
                    <a:pt x="628" y="172"/>
                  </a:lnTo>
                  <a:lnTo>
                    <a:pt x="632" y="176"/>
                  </a:lnTo>
                  <a:lnTo>
                    <a:pt x="636" y="176"/>
                  </a:lnTo>
                  <a:lnTo>
                    <a:pt x="648" y="180"/>
                  </a:lnTo>
                  <a:lnTo>
                    <a:pt x="652" y="184"/>
                  </a:lnTo>
                  <a:lnTo>
                    <a:pt x="656" y="188"/>
                  </a:lnTo>
                  <a:lnTo>
                    <a:pt x="656" y="192"/>
                  </a:lnTo>
                  <a:lnTo>
                    <a:pt x="656" y="196"/>
                  </a:lnTo>
                  <a:lnTo>
                    <a:pt x="656" y="204"/>
                  </a:lnTo>
                  <a:lnTo>
                    <a:pt x="656" y="212"/>
                  </a:lnTo>
                  <a:lnTo>
                    <a:pt x="652" y="228"/>
                  </a:lnTo>
                  <a:lnTo>
                    <a:pt x="648" y="232"/>
                  </a:lnTo>
                  <a:lnTo>
                    <a:pt x="644" y="236"/>
                  </a:lnTo>
                  <a:lnTo>
                    <a:pt x="640" y="240"/>
                  </a:lnTo>
                  <a:lnTo>
                    <a:pt x="640" y="252"/>
                  </a:lnTo>
                  <a:lnTo>
                    <a:pt x="640" y="256"/>
                  </a:lnTo>
                  <a:lnTo>
                    <a:pt x="640" y="260"/>
                  </a:lnTo>
                  <a:lnTo>
                    <a:pt x="632" y="264"/>
                  </a:lnTo>
                  <a:lnTo>
                    <a:pt x="632" y="268"/>
                  </a:lnTo>
                  <a:lnTo>
                    <a:pt x="628" y="268"/>
                  </a:lnTo>
                  <a:lnTo>
                    <a:pt x="620" y="268"/>
                  </a:lnTo>
                  <a:lnTo>
                    <a:pt x="616" y="272"/>
                  </a:lnTo>
                  <a:lnTo>
                    <a:pt x="608" y="280"/>
                  </a:lnTo>
                  <a:lnTo>
                    <a:pt x="604" y="280"/>
                  </a:lnTo>
                  <a:lnTo>
                    <a:pt x="596" y="280"/>
                  </a:lnTo>
                  <a:lnTo>
                    <a:pt x="592" y="284"/>
                  </a:lnTo>
                  <a:lnTo>
                    <a:pt x="580" y="288"/>
                  </a:lnTo>
                  <a:lnTo>
                    <a:pt x="576" y="284"/>
                  </a:lnTo>
                  <a:lnTo>
                    <a:pt x="572" y="288"/>
                  </a:lnTo>
                  <a:lnTo>
                    <a:pt x="568" y="288"/>
                  </a:lnTo>
                  <a:lnTo>
                    <a:pt x="568" y="300"/>
                  </a:lnTo>
                  <a:lnTo>
                    <a:pt x="564" y="308"/>
                  </a:lnTo>
                  <a:lnTo>
                    <a:pt x="564" y="312"/>
                  </a:lnTo>
                  <a:lnTo>
                    <a:pt x="572" y="320"/>
                  </a:lnTo>
                  <a:lnTo>
                    <a:pt x="576" y="320"/>
                  </a:lnTo>
                  <a:lnTo>
                    <a:pt x="576" y="324"/>
                  </a:lnTo>
                  <a:lnTo>
                    <a:pt x="580" y="328"/>
                  </a:lnTo>
                  <a:lnTo>
                    <a:pt x="584" y="336"/>
                  </a:lnTo>
                  <a:lnTo>
                    <a:pt x="584" y="352"/>
                  </a:lnTo>
                  <a:lnTo>
                    <a:pt x="580" y="356"/>
                  </a:lnTo>
                  <a:lnTo>
                    <a:pt x="572" y="360"/>
                  </a:lnTo>
                  <a:lnTo>
                    <a:pt x="572" y="368"/>
                  </a:lnTo>
                  <a:lnTo>
                    <a:pt x="572" y="376"/>
                  </a:lnTo>
                  <a:lnTo>
                    <a:pt x="568" y="38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7" name="Freeform 19"/>
            <p:cNvSpPr>
              <a:spLocks noEditPoints="1"/>
            </p:cNvSpPr>
            <p:nvPr/>
          </p:nvSpPr>
          <p:spPr bwMode="auto">
            <a:xfrm>
              <a:off x="8467744" y="4727986"/>
              <a:ext cx="203186" cy="114272"/>
            </a:xfrm>
            <a:custGeom>
              <a:avLst/>
              <a:gdLst>
                <a:gd name="T0" fmla="*/ 2147483647 w 376"/>
                <a:gd name="T1" fmla="*/ 2147483647 h 208"/>
                <a:gd name="T2" fmla="*/ 2147483647 w 376"/>
                <a:gd name="T3" fmla="*/ 2147483647 h 208"/>
                <a:gd name="T4" fmla="*/ 2147483647 w 376"/>
                <a:gd name="T5" fmla="*/ 2147483647 h 208"/>
                <a:gd name="T6" fmla="*/ 2147483647 w 376"/>
                <a:gd name="T7" fmla="*/ 2147483647 h 208"/>
                <a:gd name="T8" fmla="*/ 2147483647 w 376"/>
                <a:gd name="T9" fmla="*/ 2147483647 h 208"/>
                <a:gd name="T10" fmla="*/ 2147483647 w 376"/>
                <a:gd name="T11" fmla="*/ 2147483647 h 208"/>
                <a:gd name="T12" fmla="*/ 2147483647 w 376"/>
                <a:gd name="T13" fmla="*/ 2147483647 h 208"/>
                <a:gd name="T14" fmla="*/ 2147483647 w 376"/>
                <a:gd name="T15" fmla="*/ 2147483647 h 208"/>
                <a:gd name="T16" fmla="*/ 2147483647 w 376"/>
                <a:gd name="T17" fmla="*/ 2147483647 h 208"/>
                <a:gd name="T18" fmla="*/ 2147483647 w 376"/>
                <a:gd name="T19" fmla="*/ 2147483647 h 208"/>
                <a:gd name="T20" fmla="*/ 2147483647 w 376"/>
                <a:gd name="T21" fmla="*/ 2147483647 h 208"/>
                <a:gd name="T22" fmla="*/ 0 w 376"/>
                <a:gd name="T23" fmla="*/ 2147483647 h 208"/>
                <a:gd name="T24" fmla="*/ 2147483647 w 376"/>
                <a:gd name="T25" fmla="*/ 2147483647 h 208"/>
                <a:gd name="T26" fmla="*/ 2147483647 w 376"/>
                <a:gd name="T27" fmla="*/ 2147483647 h 208"/>
                <a:gd name="T28" fmla="*/ 2147483647 w 376"/>
                <a:gd name="T29" fmla="*/ 2147483647 h 208"/>
                <a:gd name="T30" fmla="*/ 2147483647 w 376"/>
                <a:gd name="T31" fmla="*/ 2147483647 h 208"/>
                <a:gd name="T32" fmla="*/ 2147483647 w 376"/>
                <a:gd name="T33" fmla="*/ 2147483647 h 208"/>
                <a:gd name="T34" fmla="*/ 2147483647 w 376"/>
                <a:gd name="T35" fmla="*/ 2147483647 h 208"/>
                <a:gd name="T36" fmla="*/ 2147483647 w 376"/>
                <a:gd name="T37" fmla="*/ 2147483647 h 208"/>
                <a:gd name="T38" fmla="*/ 2147483647 w 376"/>
                <a:gd name="T39" fmla="*/ 2147483647 h 208"/>
                <a:gd name="T40" fmla="*/ 2147483647 w 376"/>
                <a:gd name="T41" fmla="*/ 0 h 208"/>
                <a:gd name="T42" fmla="*/ 2147483647 w 376"/>
                <a:gd name="T43" fmla="*/ 0 h 208"/>
                <a:gd name="T44" fmla="*/ 2147483647 w 376"/>
                <a:gd name="T45" fmla="*/ 2147483647 h 208"/>
                <a:gd name="T46" fmla="*/ 2147483647 w 376"/>
                <a:gd name="T47" fmla="*/ 2147483647 h 208"/>
                <a:gd name="T48" fmla="*/ 2147483647 w 376"/>
                <a:gd name="T49" fmla="*/ 2147483647 h 208"/>
                <a:gd name="T50" fmla="*/ 2147483647 w 376"/>
                <a:gd name="T51" fmla="*/ 2147483647 h 208"/>
                <a:gd name="T52" fmla="*/ 2147483647 w 376"/>
                <a:gd name="T53" fmla="*/ 2147483647 h 208"/>
                <a:gd name="T54" fmla="*/ 2147483647 w 376"/>
                <a:gd name="T55" fmla="*/ 2147483647 h 208"/>
                <a:gd name="T56" fmla="*/ 2147483647 w 376"/>
                <a:gd name="T57" fmla="*/ 2147483647 h 208"/>
                <a:gd name="T58" fmla="*/ 2147483647 w 376"/>
                <a:gd name="T59" fmla="*/ 2147483647 h 208"/>
                <a:gd name="T60" fmla="*/ 2147483647 w 376"/>
                <a:gd name="T61" fmla="*/ 2147483647 h 208"/>
                <a:gd name="T62" fmla="*/ 2147483647 w 376"/>
                <a:gd name="T63" fmla="*/ 2147483647 h 208"/>
                <a:gd name="T64" fmla="*/ 2147483647 w 376"/>
                <a:gd name="T65" fmla="*/ 2147483647 h 208"/>
                <a:gd name="T66" fmla="*/ 2147483647 w 376"/>
                <a:gd name="T67" fmla="*/ 2147483647 h 208"/>
                <a:gd name="T68" fmla="*/ 2147483647 w 376"/>
                <a:gd name="T69" fmla="*/ 2147483647 h 208"/>
                <a:gd name="T70" fmla="*/ 2147483647 w 376"/>
                <a:gd name="T71" fmla="*/ 2147483647 h 208"/>
                <a:gd name="T72" fmla="*/ 2147483647 w 376"/>
                <a:gd name="T73" fmla="*/ 2147483647 h 208"/>
                <a:gd name="T74" fmla="*/ 2147483647 w 376"/>
                <a:gd name="T75" fmla="*/ 2147483647 h 208"/>
                <a:gd name="T76" fmla="*/ 2147483647 w 376"/>
                <a:gd name="T77" fmla="*/ 2147483647 h 208"/>
                <a:gd name="T78" fmla="*/ 2147483647 w 376"/>
                <a:gd name="T79" fmla="*/ 2147483647 h 208"/>
                <a:gd name="T80" fmla="*/ 2147483647 w 376"/>
                <a:gd name="T81" fmla="*/ 2147483647 h 208"/>
                <a:gd name="T82" fmla="*/ 2147483647 w 376"/>
                <a:gd name="T83" fmla="*/ 2147483647 h 208"/>
                <a:gd name="T84" fmla="*/ 2147483647 w 376"/>
                <a:gd name="T85" fmla="*/ 2147483647 h 208"/>
                <a:gd name="T86" fmla="*/ 2147483647 w 376"/>
                <a:gd name="T87" fmla="*/ 2147483647 h 208"/>
                <a:gd name="T88" fmla="*/ 2147483647 w 376"/>
                <a:gd name="T89" fmla="*/ 2147483647 h 208"/>
                <a:gd name="T90" fmla="*/ 2147483647 w 376"/>
                <a:gd name="T91" fmla="*/ 2147483647 h 208"/>
                <a:gd name="T92" fmla="*/ 2147483647 w 376"/>
                <a:gd name="T93" fmla="*/ 2147483647 h 208"/>
                <a:gd name="T94" fmla="*/ 2147483647 w 376"/>
                <a:gd name="T95" fmla="*/ 2147483647 h 208"/>
                <a:gd name="T96" fmla="*/ 2147483647 w 376"/>
                <a:gd name="T97" fmla="*/ 2147483647 h 208"/>
                <a:gd name="T98" fmla="*/ 2147483647 w 376"/>
                <a:gd name="T99" fmla="*/ 2147483647 h 208"/>
                <a:gd name="T100" fmla="*/ 2147483647 w 376"/>
                <a:gd name="T101" fmla="*/ 2147483647 h 208"/>
                <a:gd name="T102" fmla="*/ 2147483647 w 376"/>
                <a:gd name="T103" fmla="*/ 2147483647 h 208"/>
                <a:gd name="T104" fmla="*/ 2147483647 w 376"/>
                <a:gd name="T105" fmla="*/ 2147483647 h 208"/>
                <a:gd name="T106" fmla="*/ 2147483647 w 376"/>
                <a:gd name="T107" fmla="*/ 2147483647 h 208"/>
                <a:gd name="T108" fmla="*/ 2147483647 w 376"/>
                <a:gd name="T109" fmla="*/ 2147483647 h 208"/>
                <a:gd name="T110" fmla="*/ 2147483647 w 37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208"/>
                <a:gd name="T170" fmla="*/ 376 w 37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208">
                  <a:moveTo>
                    <a:pt x="224" y="160"/>
                  </a:moveTo>
                  <a:lnTo>
                    <a:pt x="220" y="156"/>
                  </a:lnTo>
                  <a:lnTo>
                    <a:pt x="220" y="148"/>
                  </a:lnTo>
                  <a:lnTo>
                    <a:pt x="220" y="144"/>
                  </a:lnTo>
                  <a:lnTo>
                    <a:pt x="216" y="144"/>
                  </a:lnTo>
                  <a:lnTo>
                    <a:pt x="212" y="132"/>
                  </a:lnTo>
                  <a:lnTo>
                    <a:pt x="212" y="128"/>
                  </a:lnTo>
                  <a:lnTo>
                    <a:pt x="200" y="132"/>
                  </a:lnTo>
                  <a:lnTo>
                    <a:pt x="168" y="140"/>
                  </a:lnTo>
                  <a:lnTo>
                    <a:pt x="140" y="144"/>
                  </a:lnTo>
                  <a:lnTo>
                    <a:pt x="136" y="148"/>
                  </a:lnTo>
                  <a:lnTo>
                    <a:pt x="100" y="156"/>
                  </a:lnTo>
                  <a:lnTo>
                    <a:pt x="92" y="156"/>
                  </a:lnTo>
                  <a:lnTo>
                    <a:pt x="92" y="160"/>
                  </a:lnTo>
                  <a:lnTo>
                    <a:pt x="88" y="160"/>
                  </a:lnTo>
                  <a:lnTo>
                    <a:pt x="88" y="156"/>
                  </a:lnTo>
                  <a:lnTo>
                    <a:pt x="76" y="160"/>
                  </a:lnTo>
                  <a:lnTo>
                    <a:pt x="76" y="164"/>
                  </a:lnTo>
                  <a:lnTo>
                    <a:pt x="68" y="168"/>
                  </a:lnTo>
                  <a:lnTo>
                    <a:pt x="68" y="164"/>
                  </a:lnTo>
                  <a:lnTo>
                    <a:pt x="52" y="168"/>
                  </a:lnTo>
                  <a:lnTo>
                    <a:pt x="48" y="168"/>
                  </a:lnTo>
                  <a:lnTo>
                    <a:pt x="4" y="176"/>
                  </a:lnTo>
                  <a:lnTo>
                    <a:pt x="0" y="172"/>
                  </a:lnTo>
                  <a:lnTo>
                    <a:pt x="0" y="112"/>
                  </a:lnTo>
                  <a:lnTo>
                    <a:pt x="4" y="76"/>
                  </a:lnTo>
                  <a:lnTo>
                    <a:pt x="24" y="72"/>
                  </a:lnTo>
                  <a:lnTo>
                    <a:pt x="36" y="72"/>
                  </a:lnTo>
                  <a:lnTo>
                    <a:pt x="80" y="60"/>
                  </a:lnTo>
                  <a:lnTo>
                    <a:pt x="100" y="56"/>
                  </a:lnTo>
                  <a:lnTo>
                    <a:pt x="132" y="52"/>
                  </a:lnTo>
                  <a:lnTo>
                    <a:pt x="136" y="52"/>
                  </a:lnTo>
                  <a:lnTo>
                    <a:pt x="196" y="36"/>
                  </a:lnTo>
                  <a:lnTo>
                    <a:pt x="196" y="32"/>
                  </a:lnTo>
                  <a:lnTo>
                    <a:pt x="200" y="28"/>
                  </a:lnTo>
                  <a:lnTo>
                    <a:pt x="204" y="28"/>
                  </a:lnTo>
                  <a:lnTo>
                    <a:pt x="200" y="20"/>
                  </a:lnTo>
                  <a:lnTo>
                    <a:pt x="208" y="16"/>
                  </a:lnTo>
                  <a:lnTo>
                    <a:pt x="212" y="16"/>
                  </a:lnTo>
                  <a:lnTo>
                    <a:pt x="216" y="8"/>
                  </a:lnTo>
                  <a:lnTo>
                    <a:pt x="224" y="0"/>
                  </a:lnTo>
                  <a:lnTo>
                    <a:pt x="228" y="0"/>
                  </a:lnTo>
                  <a:lnTo>
                    <a:pt x="232" y="4"/>
                  </a:lnTo>
                  <a:lnTo>
                    <a:pt x="236" y="0"/>
                  </a:lnTo>
                  <a:lnTo>
                    <a:pt x="248" y="24"/>
                  </a:lnTo>
                  <a:lnTo>
                    <a:pt x="264" y="24"/>
                  </a:lnTo>
                  <a:lnTo>
                    <a:pt x="264" y="32"/>
                  </a:lnTo>
                  <a:lnTo>
                    <a:pt x="248" y="44"/>
                  </a:lnTo>
                  <a:lnTo>
                    <a:pt x="244" y="60"/>
                  </a:lnTo>
                  <a:lnTo>
                    <a:pt x="236" y="64"/>
                  </a:lnTo>
                  <a:lnTo>
                    <a:pt x="236" y="84"/>
                  </a:lnTo>
                  <a:lnTo>
                    <a:pt x="248" y="88"/>
                  </a:lnTo>
                  <a:lnTo>
                    <a:pt x="248" y="84"/>
                  </a:lnTo>
                  <a:lnTo>
                    <a:pt x="256" y="80"/>
                  </a:lnTo>
                  <a:lnTo>
                    <a:pt x="260" y="80"/>
                  </a:lnTo>
                  <a:lnTo>
                    <a:pt x="272" y="92"/>
                  </a:lnTo>
                  <a:lnTo>
                    <a:pt x="288" y="116"/>
                  </a:lnTo>
                  <a:lnTo>
                    <a:pt x="296" y="116"/>
                  </a:lnTo>
                  <a:lnTo>
                    <a:pt x="300" y="136"/>
                  </a:lnTo>
                  <a:lnTo>
                    <a:pt x="312" y="140"/>
                  </a:lnTo>
                  <a:lnTo>
                    <a:pt x="328" y="140"/>
                  </a:lnTo>
                  <a:lnTo>
                    <a:pt x="324" y="140"/>
                  </a:lnTo>
                  <a:lnTo>
                    <a:pt x="336" y="136"/>
                  </a:lnTo>
                  <a:lnTo>
                    <a:pt x="352" y="124"/>
                  </a:lnTo>
                  <a:lnTo>
                    <a:pt x="352" y="112"/>
                  </a:lnTo>
                  <a:lnTo>
                    <a:pt x="336" y="96"/>
                  </a:lnTo>
                  <a:lnTo>
                    <a:pt x="320" y="92"/>
                  </a:lnTo>
                  <a:lnTo>
                    <a:pt x="328" y="88"/>
                  </a:lnTo>
                  <a:lnTo>
                    <a:pt x="340" y="92"/>
                  </a:lnTo>
                  <a:lnTo>
                    <a:pt x="352" y="104"/>
                  </a:lnTo>
                  <a:lnTo>
                    <a:pt x="364" y="124"/>
                  </a:lnTo>
                  <a:lnTo>
                    <a:pt x="364" y="136"/>
                  </a:lnTo>
                  <a:lnTo>
                    <a:pt x="320" y="156"/>
                  </a:lnTo>
                  <a:lnTo>
                    <a:pt x="320" y="164"/>
                  </a:lnTo>
                  <a:lnTo>
                    <a:pt x="300" y="172"/>
                  </a:lnTo>
                  <a:lnTo>
                    <a:pt x="296" y="172"/>
                  </a:lnTo>
                  <a:lnTo>
                    <a:pt x="296" y="144"/>
                  </a:lnTo>
                  <a:lnTo>
                    <a:pt x="276" y="168"/>
                  </a:lnTo>
                  <a:lnTo>
                    <a:pt x="272" y="168"/>
                  </a:lnTo>
                  <a:lnTo>
                    <a:pt x="264" y="184"/>
                  </a:lnTo>
                  <a:lnTo>
                    <a:pt x="256" y="192"/>
                  </a:lnTo>
                  <a:lnTo>
                    <a:pt x="248" y="172"/>
                  </a:lnTo>
                  <a:lnTo>
                    <a:pt x="240" y="168"/>
                  </a:lnTo>
                  <a:lnTo>
                    <a:pt x="236" y="164"/>
                  </a:lnTo>
                  <a:lnTo>
                    <a:pt x="232" y="160"/>
                  </a:lnTo>
                  <a:lnTo>
                    <a:pt x="224" y="160"/>
                  </a:lnTo>
                  <a:close/>
                  <a:moveTo>
                    <a:pt x="308" y="188"/>
                  </a:moveTo>
                  <a:lnTo>
                    <a:pt x="308" y="180"/>
                  </a:lnTo>
                  <a:lnTo>
                    <a:pt x="312" y="188"/>
                  </a:lnTo>
                  <a:lnTo>
                    <a:pt x="316" y="188"/>
                  </a:lnTo>
                  <a:lnTo>
                    <a:pt x="324" y="196"/>
                  </a:lnTo>
                  <a:lnTo>
                    <a:pt x="296" y="204"/>
                  </a:lnTo>
                  <a:lnTo>
                    <a:pt x="296" y="208"/>
                  </a:lnTo>
                  <a:lnTo>
                    <a:pt x="288" y="204"/>
                  </a:lnTo>
                  <a:lnTo>
                    <a:pt x="292" y="200"/>
                  </a:lnTo>
                  <a:lnTo>
                    <a:pt x="296" y="204"/>
                  </a:lnTo>
                  <a:lnTo>
                    <a:pt x="296" y="196"/>
                  </a:lnTo>
                  <a:lnTo>
                    <a:pt x="300" y="184"/>
                  </a:lnTo>
                  <a:lnTo>
                    <a:pt x="304" y="180"/>
                  </a:lnTo>
                  <a:lnTo>
                    <a:pt x="308" y="188"/>
                  </a:lnTo>
                  <a:close/>
                  <a:moveTo>
                    <a:pt x="368" y="188"/>
                  </a:moveTo>
                  <a:lnTo>
                    <a:pt x="372" y="184"/>
                  </a:lnTo>
                  <a:lnTo>
                    <a:pt x="368" y="184"/>
                  </a:lnTo>
                  <a:lnTo>
                    <a:pt x="364" y="188"/>
                  </a:lnTo>
                  <a:lnTo>
                    <a:pt x="368" y="180"/>
                  </a:lnTo>
                  <a:lnTo>
                    <a:pt x="364" y="176"/>
                  </a:lnTo>
                  <a:lnTo>
                    <a:pt x="376" y="188"/>
                  </a:lnTo>
                  <a:lnTo>
                    <a:pt x="376" y="192"/>
                  </a:lnTo>
                  <a:lnTo>
                    <a:pt x="364" y="196"/>
                  </a:lnTo>
                  <a:lnTo>
                    <a:pt x="352" y="196"/>
                  </a:lnTo>
                  <a:lnTo>
                    <a:pt x="352" y="192"/>
                  </a:lnTo>
                  <a:lnTo>
                    <a:pt x="364" y="192"/>
                  </a:lnTo>
                  <a:lnTo>
                    <a:pt x="368" y="1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8" name="Freeform 20"/>
            <p:cNvSpPr>
              <a:spLocks/>
            </p:cNvSpPr>
            <p:nvPr/>
          </p:nvSpPr>
          <p:spPr bwMode="auto">
            <a:xfrm>
              <a:off x="6807331" y="4880349"/>
              <a:ext cx="482567" cy="241241"/>
            </a:xfrm>
            <a:custGeom>
              <a:avLst/>
              <a:gdLst>
                <a:gd name="T0" fmla="*/ 2147483647 w 896"/>
                <a:gd name="T1" fmla="*/ 2147483647 h 448"/>
                <a:gd name="T2" fmla="*/ 2147483647 w 896"/>
                <a:gd name="T3" fmla="*/ 2147483647 h 448"/>
                <a:gd name="T4" fmla="*/ 2147483647 w 896"/>
                <a:gd name="T5" fmla="*/ 2147483647 h 448"/>
                <a:gd name="T6" fmla="*/ 0 w 896"/>
                <a:gd name="T7" fmla="*/ 2147483647 h 448"/>
                <a:gd name="T8" fmla="*/ 2147483647 w 896"/>
                <a:gd name="T9" fmla="*/ 2147483647 h 448"/>
                <a:gd name="T10" fmla="*/ 2147483647 w 896"/>
                <a:gd name="T11" fmla="*/ 0 h 448"/>
                <a:gd name="T12" fmla="*/ 2147483647 w 896"/>
                <a:gd name="T13" fmla="*/ 2147483647 h 448"/>
                <a:gd name="T14" fmla="*/ 2147483647 w 896"/>
                <a:gd name="T15" fmla="*/ 2147483647 h 448"/>
                <a:gd name="T16" fmla="*/ 2147483647 w 896"/>
                <a:gd name="T17" fmla="*/ 2147483647 h 448"/>
                <a:gd name="T18" fmla="*/ 2147483647 w 896"/>
                <a:gd name="T19" fmla="*/ 2147483647 h 448"/>
                <a:gd name="T20" fmla="*/ 2147483647 w 896"/>
                <a:gd name="T21" fmla="*/ 2147483647 h 448"/>
                <a:gd name="T22" fmla="*/ 2147483647 w 896"/>
                <a:gd name="T23" fmla="*/ 2147483647 h 448"/>
                <a:gd name="T24" fmla="*/ 2147483647 w 896"/>
                <a:gd name="T25" fmla="*/ 2147483647 h 448"/>
                <a:gd name="T26" fmla="*/ 2147483647 w 896"/>
                <a:gd name="T27" fmla="*/ 2147483647 h 448"/>
                <a:gd name="T28" fmla="*/ 2147483647 w 896"/>
                <a:gd name="T29" fmla="*/ 2147483647 h 448"/>
                <a:gd name="T30" fmla="*/ 2147483647 w 896"/>
                <a:gd name="T31" fmla="*/ 2147483647 h 448"/>
                <a:gd name="T32" fmla="*/ 2147483647 w 896"/>
                <a:gd name="T33" fmla="*/ 2147483647 h 448"/>
                <a:gd name="T34" fmla="*/ 2147483647 w 896"/>
                <a:gd name="T35" fmla="*/ 2147483647 h 448"/>
                <a:gd name="T36" fmla="*/ 2147483647 w 896"/>
                <a:gd name="T37" fmla="*/ 2147483647 h 448"/>
                <a:gd name="T38" fmla="*/ 2147483647 w 896"/>
                <a:gd name="T39" fmla="*/ 2147483647 h 448"/>
                <a:gd name="T40" fmla="*/ 2147483647 w 896"/>
                <a:gd name="T41" fmla="*/ 2147483647 h 448"/>
                <a:gd name="T42" fmla="*/ 2147483647 w 896"/>
                <a:gd name="T43" fmla="*/ 2147483647 h 448"/>
                <a:gd name="T44" fmla="*/ 2147483647 w 896"/>
                <a:gd name="T45" fmla="*/ 2147483647 h 448"/>
                <a:gd name="T46" fmla="*/ 2147483647 w 896"/>
                <a:gd name="T47" fmla="*/ 2147483647 h 448"/>
                <a:gd name="T48" fmla="*/ 2147483647 w 896"/>
                <a:gd name="T49" fmla="*/ 2147483647 h 448"/>
                <a:gd name="T50" fmla="*/ 2147483647 w 896"/>
                <a:gd name="T51" fmla="*/ 2147483647 h 448"/>
                <a:gd name="T52" fmla="*/ 2147483647 w 896"/>
                <a:gd name="T53" fmla="*/ 2147483647 h 448"/>
                <a:gd name="T54" fmla="*/ 2147483647 w 896"/>
                <a:gd name="T55" fmla="*/ 2147483647 h 448"/>
                <a:gd name="T56" fmla="*/ 2147483647 w 896"/>
                <a:gd name="T57" fmla="*/ 2147483647 h 448"/>
                <a:gd name="T58" fmla="*/ 2147483647 w 896"/>
                <a:gd name="T59" fmla="*/ 2147483647 h 448"/>
                <a:gd name="T60" fmla="*/ 2147483647 w 896"/>
                <a:gd name="T61" fmla="*/ 2147483647 h 448"/>
                <a:gd name="T62" fmla="*/ 2147483647 w 896"/>
                <a:gd name="T63" fmla="*/ 2147483647 h 448"/>
                <a:gd name="T64" fmla="*/ 2147483647 w 896"/>
                <a:gd name="T65" fmla="*/ 2147483647 h 448"/>
                <a:gd name="T66" fmla="*/ 2147483647 w 896"/>
                <a:gd name="T67" fmla="*/ 2147483647 h 448"/>
                <a:gd name="T68" fmla="*/ 2147483647 w 896"/>
                <a:gd name="T69" fmla="*/ 2147483647 h 448"/>
                <a:gd name="T70" fmla="*/ 2147483647 w 896"/>
                <a:gd name="T71" fmla="*/ 2147483647 h 448"/>
                <a:gd name="T72" fmla="*/ 2147483647 w 896"/>
                <a:gd name="T73" fmla="*/ 2147483647 h 448"/>
                <a:gd name="T74" fmla="*/ 2147483647 w 896"/>
                <a:gd name="T75" fmla="*/ 2147483647 h 448"/>
                <a:gd name="T76" fmla="*/ 2147483647 w 896"/>
                <a:gd name="T77" fmla="*/ 2147483647 h 448"/>
                <a:gd name="T78" fmla="*/ 2147483647 w 896"/>
                <a:gd name="T79" fmla="*/ 2147483647 h 448"/>
                <a:gd name="T80" fmla="*/ 2147483647 w 896"/>
                <a:gd name="T81" fmla="*/ 2147483647 h 448"/>
                <a:gd name="T82" fmla="*/ 2147483647 w 896"/>
                <a:gd name="T83" fmla="*/ 2147483647 h 448"/>
                <a:gd name="T84" fmla="*/ 2147483647 w 896"/>
                <a:gd name="T85" fmla="*/ 2147483647 h 448"/>
                <a:gd name="T86" fmla="*/ 2147483647 w 896"/>
                <a:gd name="T87" fmla="*/ 2147483647 h 448"/>
                <a:gd name="T88" fmla="*/ 2147483647 w 896"/>
                <a:gd name="T89" fmla="*/ 2147483647 h 448"/>
                <a:gd name="T90" fmla="*/ 2147483647 w 896"/>
                <a:gd name="T91" fmla="*/ 2147483647 h 448"/>
                <a:gd name="T92" fmla="*/ 2147483647 w 896"/>
                <a:gd name="T93" fmla="*/ 2147483647 h 448"/>
                <a:gd name="T94" fmla="*/ 2147483647 w 896"/>
                <a:gd name="T95" fmla="*/ 2147483647 h 448"/>
                <a:gd name="T96" fmla="*/ 2147483647 w 896"/>
                <a:gd name="T97" fmla="*/ 2147483647 h 448"/>
                <a:gd name="T98" fmla="*/ 2147483647 w 896"/>
                <a:gd name="T99" fmla="*/ 2147483647 h 448"/>
                <a:gd name="T100" fmla="*/ 2147483647 w 896"/>
                <a:gd name="T101" fmla="*/ 2147483647 h 448"/>
                <a:gd name="T102" fmla="*/ 2147483647 w 896"/>
                <a:gd name="T103" fmla="*/ 2147483647 h 448"/>
                <a:gd name="T104" fmla="*/ 2147483647 w 896"/>
                <a:gd name="T105" fmla="*/ 2147483647 h 448"/>
                <a:gd name="T106" fmla="*/ 2147483647 w 896"/>
                <a:gd name="T107" fmla="*/ 2147483647 h 448"/>
                <a:gd name="T108" fmla="*/ 2147483647 w 896"/>
                <a:gd name="T109" fmla="*/ 2147483647 h 448"/>
                <a:gd name="T110" fmla="*/ 2147483647 w 896"/>
                <a:gd name="T111" fmla="*/ 2147483647 h 448"/>
                <a:gd name="T112" fmla="*/ 2147483647 w 896"/>
                <a:gd name="T113" fmla="*/ 2147483647 h 448"/>
                <a:gd name="T114" fmla="*/ 2147483647 w 896"/>
                <a:gd name="T115" fmla="*/ 2147483647 h 4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6"/>
                <a:gd name="T175" fmla="*/ 0 h 448"/>
                <a:gd name="T176" fmla="*/ 896 w 896"/>
                <a:gd name="T177" fmla="*/ 448 h 4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6" h="448">
                  <a:moveTo>
                    <a:pt x="260" y="432"/>
                  </a:moveTo>
                  <a:lnTo>
                    <a:pt x="196" y="428"/>
                  </a:lnTo>
                  <a:lnTo>
                    <a:pt x="196" y="380"/>
                  </a:lnTo>
                  <a:lnTo>
                    <a:pt x="200" y="368"/>
                  </a:lnTo>
                  <a:lnTo>
                    <a:pt x="200" y="332"/>
                  </a:lnTo>
                  <a:lnTo>
                    <a:pt x="200" y="324"/>
                  </a:lnTo>
                  <a:lnTo>
                    <a:pt x="204" y="292"/>
                  </a:lnTo>
                  <a:lnTo>
                    <a:pt x="144" y="288"/>
                  </a:lnTo>
                  <a:lnTo>
                    <a:pt x="140" y="288"/>
                  </a:lnTo>
                  <a:lnTo>
                    <a:pt x="68" y="280"/>
                  </a:lnTo>
                  <a:lnTo>
                    <a:pt x="48" y="280"/>
                  </a:lnTo>
                  <a:lnTo>
                    <a:pt x="0" y="276"/>
                  </a:lnTo>
                  <a:lnTo>
                    <a:pt x="4" y="220"/>
                  </a:lnTo>
                  <a:lnTo>
                    <a:pt x="4" y="196"/>
                  </a:lnTo>
                  <a:lnTo>
                    <a:pt x="8" y="180"/>
                  </a:lnTo>
                  <a:lnTo>
                    <a:pt x="8" y="136"/>
                  </a:lnTo>
                  <a:lnTo>
                    <a:pt x="16" y="52"/>
                  </a:lnTo>
                  <a:lnTo>
                    <a:pt x="20" y="0"/>
                  </a:lnTo>
                  <a:lnTo>
                    <a:pt x="76" y="4"/>
                  </a:lnTo>
                  <a:lnTo>
                    <a:pt x="124" y="8"/>
                  </a:lnTo>
                  <a:lnTo>
                    <a:pt x="148" y="12"/>
                  </a:lnTo>
                  <a:lnTo>
                    <a:pt x="216" y="16"/>
                  </a:lnTo>
                  <a:lnTo>
                    <a:pt x="304" y="20"/>
                  </a:lnTo>
                  <a:lnTo>
                    <a:pt x="404" y="28"/>
                  </a:lnTo>
                  <a:lnTo>
                    <a:pt x="472" y="28"/>
                  </a:lnTo>
                  <a:lnTo>
                    <a:pt x="500" y="28"/>
                  </a:lnTo>
                  <a:lnTo>
                    <a:pt x="576" y="32"/>
                  </a:lnTo>
                  <a:lnTo>
                    <a:pt x="580" y="40"/>
                  </a:lnTo>
                  <a:lnTo>
                    <a:pt x="584" y="44"/>
                  </a:lnTo>
                  <a:lnTo>
                    <a:pt x="592" y="48"/>
                  </a:lnTo>
                  <a:lnTo>
                    <a:pt x="608" y="56"/>
                  </a:lnTo>
                  <a:lnTo>
                    <a:pt x="612" y="56"/>
                  </a:lnTo>
                  <a:lnTo>
                    <a:pt x="612" y="60"/>
                  </a:lnTo>
                  <a:lnTo>
                    <a:pt x="620" y="64"/>
                  </a:lnTo>
                  <a:lnTo>
                    <a:pt x="624" y="64"/>
                  </a:lnTo>
                  <a:lnTo>
                    <a:pt x="628" y="64"/>
                  </a:lnTo>
                  <a:lnTo>
                    <a:pt x="632" y="60"/>
                  </a:lnTo>
                  <a:lnTo>
                    <a:pt x="636" y="56"/>
                  </a:lnTo>
                  <a:lnTo>
                    <a:pt x="636" y="52"/>
                  </a:lnTo>
                  <a:lnTo>
                    <a:pt x="644" y="52"/>
                  </a:lnTo>
                  <a:lnTo>
                    <a:pt x="648" y="52"/>
                  </a:lnTo>
                  <a:lnTo>
                    <a:pt x="652" y="52"/>
                  </a:lnTo>
                  <a:lnTo>
                    <a:pt x="656" y="56"/>
                  </a:lnTo>
                  <a:lnTo>
                    <a:pt x="660" y="52"/>
                  </a:lnTo>
                  <a:lnTo>
                    <a:pt x="668" y="56"/>
                  </a:lnTo>
                  <a:lnTo>
                    <a:pt x="672" y="52"/>
                  </a:lnTo>
                  <a:lnTo>
                    <a:pt x="676" y="52"/>
                  </a:lnTo>
                  <a:lnTo>
                    <a:pt x="680" y="52"/>
                  </a:lnTo>
                  <a:lnTo>
                    <a:pt x="684" y="52"/>
                  </a:lnTo>
                  <a:lnTo>
                    <a:pt x="692" y="52"/>
                  </a:lnTo>
                  <a:lnTo>
                    <a:pt x="696" y="56"/>
                  </a:lnTo>
                  <a:lnTo>
                    <a:pt x="700" y="56"/>
                  </a:lnTo>
                  <a:lnTo>
                    <a:pt x="704" y="60"/>
                  </a:lnTo>
                  <a:lnTo>
                    <a:pt x="708" y="60"/>
                  </a:lnTo>
                  <a:lnTo>
                    <a:pt x="712" y="64"/>
                  </a:lnTo>
                  <a:lnTo>
                    <a:pt x="724" y="68"/>
                  </a:lnTo>
                  <a:lnTo>
                    <a:pt x="728" y="68"/>
                  </a:lnTo>
                  <a:lnTo>
                    <a:pt x="728" y="72"/>
                  </a:lnTo>
                  <a:lnTo>
                    <a:pt x="732" y="72"/>
                  </a:lnTo>
                  <a:lnTo>
                    <a:pt x="744" y="76"/>
                  </a:lnTo>
                  <a:lnTo>
                    <a:pt x="744" y="80"/>
                  </a:lnTo>
                  <a:lnTo>
                    <a:pt x="752" y="80"/>
                  </a:lnTo>
                  <a:lnTo>
                    <a:pt x="756" y="80"/>
                  </a:lnTo>
                  <a:lnTo>
                    <a:pt x="756" y="84"/>
                  </a:lnTo>
                  <a:lnTo>
                    <a:pt x="752" y="88"/>
                  </a:lnTo>
                  <a:lnTo>
                    <a:pt x="760" y="96"/>
                  </a:lnTo>
                  <a:lnTo>
                    <a:pt x="760" y="100"/>
                  </a:lnTo>
                  <a:lnTo>
                    <a:pt x="764" y="104"/>
                  </a:lnTo>
                  <a:lnTo>
                    <a:pt x="764" y="100"/>
                  </a:lnTo>
                  <a:lnTo>
                    <a:pt x="768" y="100"/>
                  </a:lnTo>
                  <a:lnTo>
                    <a:pt x="776" y="104"/>
                  </a:lnTo>
                  <a:lnTo>
                    <a:pt x="780" y="104"/>
                  </a:lnTo>
                  <a:lnTo>
                    <a:pt x="784" y="108"/>
                  </a:lnTo>
                  <a:lnTo>
                    <a:pt x="784" y="112"/>
                  </a:lnTo>
                  <a:lnTo>
                    <a:pt x="784" y="116"/>
                  </a:lnTo>
                  <a:lnTo>
                    <a:pt x="784" y="120"/>
                  </a:lnTo>
                  <a:lnTo>
                    <a:pt x="780" y="124"/>
                  </a:lnTo>
                  <a:lnTo>
                    <a:pt x="784" y="128"/>
                  </a:lnTo>
                  <a:lnTo>
                    <a:pt x="788" y="132"/>
                  </a:lnTo>
                  <a:lnTo>
                    <a:pt x="792" y="136"/>
                  </a:lnTo>
                  <a:lnTo>
                    <a:pt x="792" y="140"/>
                  </a:lnTo>
                  <a:lnTo>
                    <a:pt x="788" y="144"/>
                  </a:lnTo>
                  <a:lnTo>
                    <a:pt x="788" y="148"/>
                  </a:lnTo>
                  <a:lnTo>
                    <a:pt x="796" y="156"/>
                  </a:lnTo>
                  <a:lnTo>
                    <a:pt x="796" y="164"/>
                  </a:lnTo>
                  <a:lnTo>
                    <a:pt x="800" y="168"/>
                  </a:lnTo>
                  <a:lnTo>
                    <a:pt x="800" y="172"/>
                  </a:lnTo>
                  <a:lnTo>
                    <a:pt x="804" y="172"/>
                  </a:lnTo>
                  <a:lnTo>
                    <a:pt x="804" y="176"/>
                  </a:lnTo>
                  <a:lnTo>
                    <a:pt x="808" y="176"/>
                  </a:lnTo>
                  <a:lnTo>
                    <a:pt x="808" y="184"/>
                  </a:lnTo>
                  <a:lnTo>
                    <a:pt x="812" y="192"/>
                  </a:lnTo>
                  <a:lnTo>
                    <a:pt x="816" y="200"/>
                  </a:lnTo>
                  <a:lnTo>
                    <a:pt x="816" y="208"/>
                  </a:lnTo>
                  <a:lnTo>
                    <a:pt x="816" y="212"/>
                  </a:lnTo>
                  <a:lnTo>
                    <a:pt x="812" y="216"/>
                  </a:lnTo>
                  <a:lnTo>
                    <a:pt x="816" y="220"/>
                  </a:lnTo>
                  <a:lnTo>
                    <a:pt x="812" y="228"/>
                  </a:lnTo>
                  <a:lnTo>
                    <a:pt x="816" y="232"/>
                  </a:lnTo>
                  <a:lnTo>
                    <a:pt x="816" y="236"/>
                  </a:lnTo>
                  <a:lnTo>
                    <a:pt x="820" y="236"/>
                  </a:lnTo>
                  <a:lnTo>
                    <a:pt x="824" y="236"/>
                  </a:lnTo>
                  <a:lnTo>
                    <a:pt x="824" y="240"/>
                  </a:lnTo>
                  <a:lnTo>
                    <a:pt x="824" y="244"/>
                  </a:lnTo>
                  <a:lnTo>
                    <a:pt x="828" y="244"/>
                  </a:lnTo>
                  <a:lnTo>
                    <a:pt x="832" y="248"/>
                  </a:lnTo>
                  <a:lnTo>
                    <a:pt x="832" y="256"/>
                  </a:lnTo>
                  <a:lnTo>
                    <a:pt x="832" y="264"/>
                  </a:lnTo>
                  <a:lnTo>
                    <a:pt x="836" y="268"/>
                  </a:lnTo>
                  <a:lnTo>
                    <a:pt x="836" y="272"/>
                  </a:lnTo>
                  <a:lnTo>
                    <a:pt x="832" y="268"/>
                  </a:lnTo>
                  <a:lnTo>
                    <a:pt x="832" y="280"/>
                  </a:lnTo>
                  <a:lnTo>
                    <a:pt x="832" y="284"/>
                  </a:lnTo>
                  <a:lnTo>
                    <a:pt x="840" y="284"/>
                  </a:lnTo>
                  <a:lnTo>
                    <a:pt x="840" y="288"/>
                  </a:lnTo>
                  <a:lnTo>
                    <a:pt x="836" y="288"/>
                  </a:lnTo>
                  <a:lnTo>
                    <a:pt x="840" y="296"/>
                  </a:lnTo>
                  <a:lnTo>
                    <a:pt x="836" y="300"/>
                  </a:lnTo>
                  <a:lnTo>
                    <a:pt x="840" y="304"/>
                  </a:lnTo>
                  <a:lnTo>
                    <a:pt x="840" y="308"/>
                  </a:lnTo>
                  <a:lnTo>
                    <a:pt x="840" y="312"/>
                  </a:lnTo>
                  <a:lnTo>
                    <a:pt x="840" y="324"/>
                  </a:lnTo>
                  <a:lnTo>
                    <a:pt x="840" y="328"/>
                  </a:lnTo>
                  <a:lnTo>
                    <a:pt x="840" y="332"/>
                  </a:lnTo>
                  <a:lnTo>
                    <a:pt x="840" y="340"/>
                  </a:lnTo>
                  <a:lnTo>
                    <a:pt x="836" y="348"/>
                  </a:lnTo>
                  <a:lnTo>
                    <a:pt x="848" y="360"/>
                  </a:lnTo>
                  <a:lnTo>
                    <a:pt x="848" y="364"/>
                  </a:lnTo>
                  <a:lnTo>
                    <a:pt x="848" y="368"/>
                  </a:lnTo>
                  <a:lnTo>
                    <a:pt x="848" y="372"/>
                  </a:lnTo>
                  <a:lnTo>
                    <a:pt x="852" y="376"/>
                  </a:lnTo>
                  <a:lnTo>
                    <a:pt x="856" y="376"/>
                  </a:lnTo>
                  <a:lnTo>
                    <a:pt x="856" y="372"/>
                  </a:lnTo>
                  <a:lnTo>
                    <a:pt x="860" y="368"/>
                  </a:lnTo>
                  <a:lnTo>
                    <a:pt x="860" y="372"/>
                  </a:lnTo>
                  <a:lnTo>
                    <a:pt x="860" y="376"/>
                  </a:lnTo>
                  <a:lnTo>
                    <a:pt x="856" y="376"/>
                  </a:lnTo>
                  <a:lnTo>
                    <a:pt x="856" y="380"/>
                  </a:lnTo>
                  <a:lnTo>
                    <a:pt x="864" y="392"/>
                  </a:lnTo>
                  <a:lnTo>
                    <a:pt x="864" y="400"/>
                  </a:lnTo>
                  <a:lnTo>
                    <a:pt x="864" y="404"/>
                  </a:lnTo>
                  <a:lnTo>
                    <a:pt x="860" y="404"/>
                  </a:lnTo>
                  <a:lnTo>
                    <a:pt x="868" y="404"/>
                  </a:lnTo>
                  <a:lnTo>
                    <a:pt x="872" y="412"/>
                  </a:lnTo>
                  <a:lnTo>
                    <a:pt x="880" y="416"/>
                  </a:lnTo>
                  <a:lnTo>
                    <a:pt x="880" y="420"/>
                  </a:lnTo>
                  <a:lnTo>
                    <a:pt x="880" y="424"/>
                  </a:lnTo>
                  <a:lnTo>
                    <a:pt x="884" y="428"/>
                  </a:lnTo>
                  <a:lnTo>
                    <a:pt x="888" y="432"/>
                  </a:lnTo>
                  <a:lnTo>
                    <a:pt x="888" y="436"/>
                  </a:lnTo>
                  <a:lnTo>
                    <a:pt x="884" y="440"/>
                  </a:lnTo>
                  <a:lnTo>
                    <a:pt x="888" y="440"/>
                  </a:lnTo>
                  <a:lnTo>
                    <a:pt x="888" y="444"/>
                  </a:lnTo>
                  <a:lnTo>
                    <a:pt x="892" y="444"/>
                  </a:lnTo>
                  <a:lnTo>
                    <a:pt x="896" y="448"/>
                  </a:lnTo>
                  <a:lnTo>
                    <a:pt x="848" y="448"/>
                  </a:lnTo>
                  <a:lnTo>
                    <a:pt x="824" y="448"/>
                  </a:lnTo>
                  <a:lnTo>
                    <a:pt x="800" y="448"/>
                  </a:lnTo>
                  <a:lnTo>
                    <a:pt x="776" y="448"/>
                  </a:lnTo>
                  <a:lnTo>
                    <a:pt x="740" y="448"/>
                  </a:lnTo>
                  <a:lnTo>
                    <a:pt x="728" y="448"/>
                  </a:lnTo>
                  <a:lnTo>
                    <a:pt x="684" y="448"/>
                  </a:lnTo>
                  <a:lnTo>
                    <a:pt x="636" y="448"/>
                  </a:lnTo>
                  <a:lnTo>
                    <a:pt x="624" y="448"/>
                  </a:lnTo>
                  <a:lnTo>
                    <a:pt x="588" y="444"/>
                  </a:lnTo>
                  <a:lnTo>
                    <a:pt x="564" y="444"/>
                  </a:lnTo>
                  <a:lnTo>
                    <a:pt x="540" y="444"/>
                  </a:lnTo>
                  <a:lnTo>
                    <a:pt x="504" y="444"/>
                  </a:lnTo>
                  <a:lnTo>
                    <a:pt x="492" y="444"/>
                  </a:lnTo>
                  <a:lnTo>
                    <a:pt x="448" y="440"/>
                  </a:lnTo>
                  <a:lnTo>
                    <a:pt x="388" y="440"/>
                  </a:lnTo>
                  <a:lnTo>
                    <a:pt x="332" y="436"/>
                  </a:lnTo>
                  <a:lnTo>
                    <a:pt x="328" y="436"/>
                  </a:lnTo>
                  <a:lnTo>
                    <a:pt x="272" y="432"/>
                  </a:lnTo>
                  <a:lnTo>
                    <a:pt x="260" y="4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59" name="Freeform 21"/>
            <p:cNvSpPr>
              <a:spLocks noEditPoints="1"/>
            </p:cNvSpPr>
            <p:nvPr/>
          </p:nvSpPr>
          <p:spPr bwMode="auto">
            <a:xfrm>
              <a:off x="8131216" y="4610540"/>
              <a:ext cx="441295" cy="336467"/>
            </a:xfrm>
            <a:custGeom>
              <a:avLst/>
              <a:gdLst>
                <a:gd name="T0" fmla="*/ 2147483647 w 820"/>
                <a:gd name="T1" fmla="*/ 2147483647 h 620"/>
                <a:gd name="T2" fmla="*/ 2147483647 w 820"/>
                <a:gd name="T3" fmla="*/ 2147483647 h 620"/>
                <a:gd name="T4" fmla="*/ 2147483647 w 820"/>
                <a:gd name="T5" fmla="*/ 2147483647 h 620"/>
                <a:gd name="T6" fmla="*/ 2147483647 w 820"/>
                <a:gd name="T7" fmla="*/ 2147483647 h 620"/>
                <a:gd name="T8" fmla="*/ 2147483647 w 820"/>
                <a:gd name="T9" fmla="*/ 2147483647 h 620"/>
                <a:gd name="T10" fmla="*/ 2147483647 w 820"/>
                <a:gd name="T11" fmla="*/ 2147483647 h 620"/>
                <a:gd name="T12" fmla="*/ 2147483647 w 820"/>
                <a:gd name="T13" fmla="*/ 2147483647 h 620"/>
                <a:gd name="T14" fmla="*/ 2147483647 w 820"/>
                <a:gd name="T15" fmla="*/ 2147483647 h 620"/>
                <a:gd name="T16" fmla="*/ 2147483647 w 820"/>
                <a:gd name="T17" fmla="*/ 2147483647 h 620"/>
                <a:gd name="T18" fmla="*/ 2147483647 w 820"/>
                <a:gd name="T19" fmla="*/ 2147483647 h 620"/>
                <a:gd name="T20" fmla="*/ 2147483647 w 820"/>
                <a:gd name="T21" fmla="*/ 2147483647 h 620"/>
                <a:gd name="T22" fmla="*/ 2147483647 w 820"/>
                <a:gd name="T23" fmla="*/ 2147483647 h 620"/>
                <a:gd name="T24" fmla="*/ 2147483647 w 820"/>
                <a:gd name="T25" fmla="*/ 2147483647 h 620"/>
                <a:gd name="T26" fmla="*/ 2147483647 w 820"/>
                <a:gd name="T27" fmla="*/ 2147483647 h 620"/>
                <a:gd name="T28" fmla="*/ 2147483647 w 820"/>
                <a:gd name="T29" fmla="*/ 2147483647 h 620"/>
                <a:gd name="T30" fmla="*/ 2147483647 w 820"/>
                <a:gd name="T31" fmla="*/ 2147483647 h 620"/>
                <a:gd name="T32" fmla="*/ 2147483647 w 820"/>
                <a:gd name="T33" fmla="*/ 2147483647 h 620"/>
                <a:gd name="T34" fmla="*/ 2147483647 w 820"/>
                <a:gd name="T35" fmla="*/ 2147483647 h 620"/>
                <a:gd name="T36" fmla="*/ 2147483647 w 820"/>
                <a:gd name="T37" fmla="*/ 2147483647 h 620"/>
                <a:gd name="T38" fmla="*/ 2147483647 w 820"/>
                <a:gd name="T39" fmla="*/ 2147483647 h 620"/>
                <a:gd name="T40" fmla="*/ 2147483647 w 820"/>
                <a:gd name="T41" fmla="*/ 2147483647 h 620"/>
                <a:gd name="T42" fmla="*/ 2147483647 w 820"/>
                <a:gd name="T43" fmla="*/ 2147483647 h 620"/>
                <a:gd name="T44" fmla="*/ 2147483647 w 820"/>
                <a:gd name="T45" fmla="*/ 2147483647 h 620"/>
                <a:gd name="T46" fmla="*/ 2147483647 w 820"/>
                <a:gd name="T47" fmla="*/ 2147483647 h 620"/>
                <a:gd name="T48" fmla="*/ 2147483647 w 820"/>
                <a:gd name="T49" fmla="*/ 2147483647 h 620"/>
                <a:gd name="T50" fmla="*/ 2147483647 w 820"/>
                <a:gd name="T51" fmla="*/ 2147483647 h 620"/>
                <a:gd name="T52" fmla="*/ 2147483647 w 820"/>
                <a:gd name="T53" fmla="*/ 2147483647 h 620"/>
                <a:gd name="T54" fmla="*/ 2147483647 w 820"/>
                <a:gd name="T55" fmla="*/ 2147483647 h 620"/>
                <a:gd name="T56" fmla="*/ 2147483647 w 820"/>
                <a:gd name="T57" fmla="*/ 2147483647 h 620"/>
                <a:gd name="T58" fmla="*/ 2147483647 w 820"/>
                <a:gd name="T59" fmla="*/ 2147483647 h 620"/>
                <a:gd name="T60" fmla="*/ 2147483647 w 820"/>
                <a:gd name="T61" fmla="*/ 2147483647 h 620"/>
                <a:gd name="T62" fmla="*/ 2147483647 w 820"/>
                <a:gd name="T63" fmla="*/ 2147483647 h 620"/>
                <a:gd name="T64" fmla="*/ 2147483647 w 820"/>
                <a:gd name="T65" fmla="*/ 2147483647 h 620"/>
                <a:gd name="T66" fmla="*/ 2147483647 w 820"/>
                <a:gd name="T67" fmla="*/ 2147483647 h 620"/>
                <a:gd name="T68" fmla="*/ 2147483647 w 820"/>
                <a:gd name="T69" fmla="*/ 2147483647 h 620"/>
                <a:gd name="T70" fmla="*/ 2147483647 w 820"/>
                <a:gd name="T71" fmla="*/ 2147483647 h 620"/>
                <a:gd name="T72" fmla="*/ 2147483647 w 820"/>
                <a:gd name="T73" fmla="*/ 2147483647 h 620"/>
                <a:gd name="T74" fmla="*/ 2147483647 w 820"/>
                <a:gd name="T75" fmla="*/ 2147483647 h 620"/>
                <a:gd name="T76" fmla="*/ 2147483647 w 820"/>
                <a:gd name="T77" fmla="*/ 2147483647 h 620"/>
                <a:gd name="T78" fmla="*/ 2147483647 w 820"/>
                <a:gd name="T79" fmla="*/ 2147483647 h 620"/>
                <a:gd name="T80" fmla="*/ 2147483647 w 820"/>
                <a:gd name="T81" fmla="*/ 2147483647 h 620"/>
                <a:gd name="T82" fmla="*/ 2147483647 w 820"/>
                <a:gd name="T83" fmla="*/ 2147483647 h 620"/>
                <a:gd name="T84" fmla="*/ 2147483647 w 820"/>
                <a:gd name="T85" fmla="*/ 2147483647 h 620"/>
                <a:gd name="T86" fmla="*/ 2147483647 w 820"/>
                <a:gd name="T87" fmla="*/ 2147483647 h 620"/>
                <a:gd name="T88" fmla="*/ 2147483647 w 820"/>
                <a:gd name="T89" fmla="*/ 2147483647 h 620"/>
                <a:gd name="T90" fmla="*/ 2147483647 w 820"/>
                <a:gd name="T91" fmla="*/ 2147483647 h 620"/>
                <a:gd name="T92" fmla="*/ 2147483647 w 820"/>
                <a:gd name="T93" fmla="*/ 2147483647 h 620"/>
                <a:gd name="T94" fmla="*/ 2147483647 w 820"/>
                <a:gd name="T95" fmla="*/ 2147483647 h 620"/>
                <a:gd name="T96" fmla="*/ 2147483647 w 820"/>
                <a:gd name="T97" fmla="*/ 2147483647 h 6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0"/>
                <a:gd name="T148" fmla="*/ 0 h 620"/>
                <a:gd name="T149" fmla="*/ 820 w 820"/>
                <a:gd name="T150" fmla="*/ 620 h 6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0" h="620">
                  <a:moveTo>
                    <a:pt x="0" y="496"/>
                  </a:moveTo>
                  <a:lnTo>
                    <a:pt x="28" y="468"/>
                  </a:lnTo>
                  <a:lnTo>
                    <a:pt x="36" y="456"/>
                  </a:lnTo>
                  <a:lnTo>
                    <a:pt x="52" y="444"/>
                  </a:lnTo>
                  <a:lnTo>
                    <a:pt x="60" y="424"/>
                  </a:lnTo>
                  <a:lnTo>
                    <a:pt x="76" y="408"/>
                  </a:lnTo>
                  <a:lnTo>
                    <a:pt x="64" y="384"/>
                  </a:lnTo>
                  <a:lnTo>
                    <a:pt x="68" y="376"/>
                  </a:lnTo>
                  <a:lnTo>
                    <a:pt x="64" y="372"/>
                  </a:lnTo>
                  <a:lnTo>
                    <a:pt x="48" y="372"/>
                  </a:lnTo>
                  <a:lnTo>
                    <a:pt x="48" y="364"/>
                  </a:lnTo>
                  <a:lnTo>
                    <a:pt x="44" y="348"/>
                  </a:lnTo>
                  <a:lnTo>
                    <a:pt x="100" y="324"/>
                  </a:lnTo>
                  <a:lnTo>
                    <a:pt x="148" y="316"/>
                  </a:lnTo>
                  <a:lnTo>
                    <a:pt x="172" y="316"/>
                  </a:lnTo>
                  <a:lnTo>
                    <a:pt x="192" y="324"/>
                  </a:lnTo>
                  <a:lnTo>
                    <a:pt x="208" y="316"/>
                  </a:lnTo>
                  <a:lnTo>
                    <a:pt x="252" y="308"/>
                  </a:lnTo>
                  <a:lnTo>
                    <a:pt x="268" y="296"/>
                  </a:lnTo>
                  <a:lnTo>
                    <a:pt x="272" y="296"/>
                  </a:lnTo>
                  <a:lnTo>
                    <a:pt x="280" y="284"/>
                  </a:lnTo>
                  <a:lnTo>
                    <a:pt x="292" y="268"/>
                  </a:lnTo>
                  <a:lnTo>
                    <a:pt x="312" y="256"/>
                  </a:lnTo>
                  <a:lnTo>
                    <a:pt x="316" y="244"/>
                  </a:lnTo>
                  <a:lnTo>
                    <a:pt x="312" y="236"/>
                  </a:lnTo>
                  <a:lnTo>
                    <a:pt x="304" y="216"/>
                  </a:lnTo>
                  <a:lnTo>
                    <a:pt x="308" y="208"/>
                  </a:lnTo>
                  <a:lnTo>
                    <a:pt x="312" y="204"/>
                  </a:lnTo>
                  <a:lnTo>
                    <a:pt x="308" y="192"/>
                  </a:lnTo>
                  <a:lnTo>
                    <a:pt x="300" y="184"/>
                  </a:lnTo>
                  <a:lnTo>
                    <a:pt x="292" y="192"/>
                  </a:lnTo>
                  <a:lnTo>
                    <a:pt x="284" y="184"/>
                  </a:lnTo>
                  <a:lnTo>
                    <a:pt x="324" y="136"/>
                  </a:lnTo>
                  <a:lnTo>
                    <a:pt x="332" y="116"/>
                  </a:lnTo>
                  <a:lnTo>
                    <a:pt x="364" y="68"/>
                  </a:lnTo>
                  <a:lnTo>
                    <a:pt x="392" y="40"/>
                  </a:lnTo>
                  <a:lnTo>
                    <a:pt x="412" y="32"/>
                  </a:lnTo>
                  <a:lnTo>
                    <a:pt x="480" y="16"/>
                  </a:lnTo>
                  <a:lnTo>
                    <a:pt x="544" y="0"/>
                  </a:lnTo>
                  <a:lnTo>
                    <a:pt x="548" y="8"/>
                  </a:lnTo>
                  <a:lnTo>
                    <a:pt x="544" y="20"/>
                  </a:lnTo>
                  <a:lnTo>
                    <a:pt x="548" y="24"/>
                  </a:lnTo>
                  <a:lnTo>
                    <a:pt x="552" y="24"/>
                  </a:lnTo>
                  <a:lnTo>
                    <a:pt x="552" y="36"/>
                  </a:lnTo>
                  <a:lnTo>
                    <a:pt x="552" y="44"/>
                  </a:lnTo>
                  <a:lnTo>
                    <a:pt x="552" y="48"/>
                  </a:lnTo>
                  <a:lnTo>
                    <a:pt x="552" y="52"/>
                  </a:lnTo>
                  <a:lnTo>
                    <a:pt x="556" y="56"/>
                  </a:lnTo>
                  <a:lnTo>
                    <a:pt x="560" y="60"/>
                  </a:lnTo>
                  <a:lnTo>
                    <a:pt x="568" y="72"/>
                  </a:lnTo>
                  <a:lnTo>
                    <a:pt x="568" y="76"/>
                  </a:lnTo>
                  <a:lnTo>
                    <a:pt x="568" y="84"/>
                  </a:lnTo>
                  <a:lnTo>
                    <a:pt x="572" y="96"/>
                  </a:lnTo>
                  <a:lnTo>
                    <a:pt x="568" y="108"/>
                  </a:lnTo>
                  <a:lnTo>
                    <a:pt x="568" y="112"/>
                  </a:lnTo>
                  <a:lnTo>
                    <a:pt x="568" y="116"/>
                  </a:lnTo>
                  <a:lnTo>
                    <a:pt x="568" y="120"/>
                  </a:lnTo>
                  <a:lnTo>
                    <a:pt x="568" y="128"/>
                  </a:lnTo>
                  <a:lnTo>
                    <a:pt x="572" y="132"/>
                  </a:lnTo>
                  <a:lnTo>
                    <a:pt x="572" y="136"/>
                  </a:lnTo>
                  <a:lnTo>
                    <a:pt x="572" y="144"/>
                  </a:lnTo>
                  <a:lnTo>
                    <a:pt x="576" y="148"/>
                  </a:lnTo>
                  <a:lnTo>
                    <a:pt x="580" y="160"/>
                  </a:lnTo>
                  <a:lnTo>
                    <a:pt x="584" y="164"/>
                  </a:lnTo>
                  <a:lnTo>
                    <a:pt x="584" y="172"/>
                  </a:lnTo>
                  <a:lnTo>
                    <a:pt x="580" y="184"/>
                  </a:lnTo>
                  <a:lnTo>
                    <a:pt x="584" y="188"/>
                  </a:lnTo>
                  <a:lnTo>
                    <a:pt x="588" y="192"/>
                  </a:lnTo>
                  <a:lnTo>
                    <a:pt x="588" y="184"/>
                  </a:lnTo>
                  <a:lnTo>
                    <a:pt x="592" y="180"/>
                  </a:lnTo>
                  <a:lnTo>
                    <a:pt x="596" y="184"/>
                  </a:lnTo>
                  <a:lnTo>
                    <a:pt x="596" y="188"/>
                  </a:lnTo>
                  <a:lnTo>
                    <a:pt x="600" y="188"/>
                  </a:lnTo>
                  <a:lnTo>
                    <a:pt x="604" y="196"/>
                  </a:lnTo>
                  <a:lnTo>
                    <a:pt x="608" y="224"/>
                  </a:lnTo>
                  <a:lnTo>
                    <a:pt x="620" y="272"/>
                  </a:lnTo>
                  <a:lnTo>
                    <a:pt x="620" y="288"/>
                  </a:lnTo>
                  <a:lnTo>
                    <a:pt x="620" y="292"/>
                  </a:lnTo>
                  <a:lnTo>
                    <a:pt x="624" y="300"/>
                  </a:lnTo>
                  <a:lnTo>
                    <a:pt x="628" y="296"/>
                  </a:lnTo>
                  <a:lnTo>
                    <a:pt x="624" y="332"/>
                  </a:lnTo>
                  <a:lnTo>
                    <a:pt x="624" y="392"/>
                  </a:lnTo>
                  <a:lnTo>
                    <a:pt x="628" y="396"/>
                  </a:lnTo>
                  <a:lnTo>
                    <a:pt x="636" y="448"/>
                  </a:lnTo>
                  <a:lnTo>
                    <a:pt x="640" y="468"/>
                  </a:lnTo>
                  <a:lnTo>
                    <a:pt x="644" y="488"/>
                  </a:lnTo>
                  <a:lnTo>
                    <a:pt x="644" y="500"/>
                  </a:lnTo>
                  <a:lnTo>
                    <a:pt x="656" y="508"/>
                  </a:lnTo>
                  <a:lnTo>
                    <a:pt x="632" y="528"/>
                  </a:lnTo>
                  <a:lnTo>
                    <a:pt x="644" y="540"/>
                  </a:lnTo>
                  <a:lnTo>
                    <a:pt x="636" y="560"/>
                  </a:lnTo>
                  <a:lnTo>
                    <a:pt x="636" y="568"/>
                  </a:lnTo>
                  <a:lnTo>
                    <a:pt x="624" y="576"/>
                  </a:lnTo>
                  <a:lnTo>
                    <a:pt x="616" y="588"/>
                  </a:lnTo>
                  <a:lnTo>
                    <a:pt x="616" y="584"/>
                  </a:lnTo>
                  <a:lnTo>
                    <a:pt x="616" y="576"/>
                  </a:lnTo>
                  <a:lnTo>
                    <a:pt x="620" y="564"/>
                  </a:lnTo>
                  <a:lnTo>
                    <a:pt x="620" y="556"/>
                  </a:lnTo>
                  <a:lnTo>
                    <a:pt x="620" y="552"/>
                  </a:lnTo>
                  <a:lnTo>
                    <a:pt x="620" y="548"/>
                  </a:lnTo>
                  <a:lnTo>
                    <a:pt x="584" y="536"/>
                  </a:lnTo>
                  <a:lnTo>
                    <a:pt x="580" y="536"/>
                  </a:lnTo>
                  <a:lnTo>
                    <a:pt x="564" y="532"/>
                  </a:lnTo>
                  <a:lnTo>
                    <a:pt x="528" y="520"/>
                  </a:lnTo>
                  <a:lnTo>
                    <a:pt x="528" y="516"/>
                  </a:lnTo>
                  <a:lnTo>
                    <a:pt x="524" y="512"/>
                  </a:lnTo>
                  <a:lnTo>
                    <a:pt x="520" y="508"/>
                  </a:lnTo>
                  <a:lnTo>
                    <a:pt x="516" y="508"/>
                  </a:lnTo>
                  <a:lnTo>
                    <a:pt x="508" y="508"/>
                  </a:lnTo>
                  <a:lnTo>
                    <a:pt x="504" y="512"/>
                  </a:lnTo>
                  <a:lnTo>
                    <a:pt x="504" y="508"/>
                  </a:lnTo>
                  <a:lnTo>
                    <a:pt x="500" y="504"/>
                  </a:lnTo>
                  <a:lnTo>
                    <a:pt x="496" y="508"/>
                  </a:lnTo>
                  <a:lnTo>
                    <a:pt x="492" y="500"/>
                  </a:lnTo>
                  <a:lnTo>
                    <a:pt x="488" y="496"/>
                  </a:lnTo>
                  <a:lnTo>
                    <a:pt x="484" y="492"/>
                  </a:lnTo>
                  <a:lnTo>
                    <a:pt x="484" y="488"/>
                  </a:lnTo>
                  <a:lnTo>
                    <a:pt x="480" y="476"/>
                  </a:lnTo>
                  <a:lnTo>
                    <a:pt x="480" y="472"/>
                  </a:lnTo>
                  <a:lnTo>
                    <a:pt x="476" y="468"/>
                  </a:lnTo>
                  <a:lnTo>
                    <a:pt x="476" y="464"/>
                  </a:lnTo>
                  <a:lnTo>
                    <a:pt x="472" y="464"/>
                  </a:lnTo>
                  <a:lnTo>
                    <a:pt x="472" y="460"/>
                  </a:lnTo>
                  <a:lnTo>
                    <a:pt x="468" y="460"/>
                  </a:lnTo>
                  <a:lnTo>
                    <a:pt x="464" y="460"/>
                  </a:lnTo>
                  <a:lnTo>
                    <a:pt x="456" y="460"/>
                  </a:lnTo>
                  <a:lnTo>
                    <a:pt x="452" y="452"/>
                  </a:lnTo>
                  <a:lnTo>
                    <a:pt x="448" y="452"/>
                  </a:lnTo>
                  <a:lnTo>
                    <a:pt x="444" y="448"/>
                  </a:lnTo>
                  <a:lnTo>
                    <a:pt x="440" y="448"/>
                  </a:lnTo>
                  <a:lnTo>
                    <a:pt x="432" y="448"/>
                  </a:lnTo>
                  <a:lnTo>
                    <a:pt x="368" y="460"/>
                  </a:lnTo>
                  <a:lnTo>
                    <a:pt x="364" y="464"/>
                  </a:lnTo>
                  <a:lnTo>
                    <a:pt x="324" y="472"/>
                  </a:lnTo>
                  <a:lnTo>
                    <a:pt x="288" y="480"/>
                  </a:lnTo>
                  <a:lnTo>
                    <a:pt x="284" y="480"/>
                  </a:lnTo>
                  <a:lnTo>
                    <a:pt x="220" y="492"/>
                  </a:lnTo>
                  <a:lnTo>
                    <a:pt x="208" y="496"/>
                  </a:lnTo>
                  <a:lnTo>
                    <a:pt x="160" y="504"/>
                  </a:lnTo>
                  <a:lnTo>
                    <a:pt x="152" y="504"/>
                  </a:lnTo>
                  <a:lnTo>
                    <a:pt x="88" y="516"/>
                  </a:lnTo>
                  <a:lnTo>
                    <a:pt x="76" y="520"/>
                  </a:lnTo>
                  <a:lnTo>
                    <a:pt x="20" y="528"/>
                  </a:lnTo>
                  <a:lnTo>
                    <a:pt x="4" y="532"/>
                  </a:lnTo>
                  <a:lnTo>
                    <a:pt x="0" y="496"/>
                  </a:lnTo>
                  <a:close/>
                  <a:moveTo>
                    <a:pt x="648" y="596"/>
                  </a:moveTo>
                  <a:lnTo>
                    <a:pt x="632" y="608"/>
                  </a:lnTo>
                  <a:lnTo>
                    <a:pt x="644" y="596"/>
                  </a:lnTo>
                  <a:lnTo>
                    <a:pt x="644" y="592"/>
                  </a:lnTo>
                  <a:lnTo>
                    <a:pt x="636" y="592"/>
                  </a:lnTo>
                  <a:lnTo>
                    <a:pt x="628" y="596"/>
                  </a:lnTo>
                  <a:lnTo>
                    <a:pt x="636" y="600"/>
                  </a:lnTo>
                  <a:lnTo>
                    <a:pt x="620" y="604"/>
                  </a:lnTo>
                  <a:lnTo>
                    <a:pt x="616" y="600"/>
                  </a:lnTo>
                  <a:lnTo>
                    <a:pt x="620" y="584"/>
                  </a:lnTo>
                  <a:lnTo>
                    <a:pt x="624" y="576"/>
                  </a:lnTo>
                  <a:lnTo>
                    <a:pt x="640" y="572"/>
                  </a:lnTo>
                  <a:lnTo>
                    <a:pt x="640" y="564"/>
                  </a:lnTo>
                  <a:lnTo>
                    <a:pt x="652" y="552"/>
                  </a:lnTo>
                  <a:lnTo>
                    <a:pt x="664" y="552"/>
                  </a:lnTo>
                  <a:lnTo>
                    <a:pt x="668" y="548"/>
                  </a:lnTo>
                  <a:lnTo>
                    <a:pt x="692" y="544"/>
                  </a:lnTo>
                  <a:lnTo>
                    <a:pt x="696" y="536"/>
                  </a:lnTo>
                  <a:lnTo>
                    <a:pt x="708" y="532"/>
                  </a:lnTo>
                  <a:lnTo>
                    <a:pt x="748" y="520"/>
                  </a:lnTo>
                  <a:lnTo>
                    <a:pt x="772" y="488"/>
                  </a:lnTo>
                  <a:lnTo>
                    <a:pt x="776" y="488"/>
                  </a:lnTo>
                  <a:lnTo>
                    <a:pt x="768" y="496"/>
                  </a:lnTo>
                  <a:lnTo>
                    <a:pt x="768" y="508"/>
                  </a:lnTo>
                  <a:lnTo>
                    <a:pt x="756" y="520"/>
                  </a:lnTo>
                  <a:lnTo>
                    <a:pt x="752" y="528"/>
                  </a:lnTo>
                  <a:lnTo>
                    <a:pt x="764" y="524"/>
                  </a:lnTo>
                  <a:lnTo>
                    <a:pt x="780" y="504"/>
                  </a:lnTo>
                  <a:lnTo>
                    <a:pt x="788" y="500"/>
                  </a:lnTo>
                  <a:lnTo>
                    <a:pt x="800" y="504"/>
                  </a:lnTo>
                  <a:lnTo>
                    <a:pt x="812" y="488"/>
                  </a:lnTo>
                  <a:lnTo>
                    <a:pt x="820" y="488"/>
                  </a:lnTo>
                  <a:lnTo>
                    <a:pt x="816" y="496"/>
                  </a:lnTo>
                  <a:lnTo>
                    <a:pt x="764" y="540"/>
                  </a:lnTo>
                  <a:lnTo>
                    <a:pt x="676" y="580"/>
                  </a:lnTo>
                  <a:lnTo>
                    <a:pt x="648" y="596"/>
                  </a:lnTo>
                  <a:close/>
                  <a:moveTo>
                    <a:pt x="692" y="584"/>
                  </a:moveTo>
                  <a:lnTo>
                    <a:pt x="692" y="580"/>
                  </a:lnTo>
                  <a:lnTo>
                    <a:pt x="696" y="580"/>
                  </a:lnTo>
                  <a:lnTo>
                    <a:pt x="716" y="572"/>
                  </a:lnTo>
                  <a:lnTo>
                    <a:pt x="728" y="556"/>
                  </a:lnTo>
                  <a:lnTo>
                    <a:pt x="740" y="552"/>
                  </a:lnTo>
                  <a:lnTo>
                    <a:pt x="724" y="564"/>
                  </a:lnTo>
                  <a:lnTo>
                    <a:pt x="716" y="572"/>
                  </a:lnTo>
                  <a:lnTo>
                    <a:pt x="696" y="580"/>
                  </a:lnTo>
                  <a:lnTo>
                    <a:pt x="692" y="584"/>
                  </a:lnTo>
                  <a:close/>
                  <a:moveTo>
                    <a:pt x="600" y="620"/>
                  </a:moveTo>
                  <a:lnTo>
                    <a:pt x="600" y="616"/>
                  </a:lnTo>
                  <a:lnTo>
                    <a:pt x="604" y="604"/>
                  </a:lnTo>
                  <a:lnTo>
                    <a:pt x="612" y="600"/>
                  </a:lnTo>
                  <a:lnTo>
                    <a:pt x="616" y="604"/>
                  </a:lnTo>
                  <a:lnTo>
                    <a:pt x="612" y="612"/>
                  </a:lnTo>
                  <a:lnTo>
                    <a:pt x="604" y="620"/>
                  </a:lnTo>
                  <a:lnTo>
                    <a:pt x="600" y="62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0" name="Freeform 22"/>
            <p:cNvSpPr>
              <a:spLocks/>
            </p:cNvSpPr>
            <p:nvPr/>
          </p:nvSpPr>
          <p:spPr bwMode="auto">
            <a:xfrm>
              <a:off x="8093119" y="4853368"/>
              <a:ext cx="341290" cy="220608"/>
            </a:xfrm>
            <a:custGeom>
              <a:avLst/>
              <a:gdLst>
                <a:gd name="T0" fmla="*/ 2147483647 w 632"/>
                <a:gd name="T1" fmla="*/ 2147483647 h 408"/>
                <a:gd name="T2" fmla="*/ 2147483647 w 632"/>
                <a:gd name="T3" fmla="*/ 2147483647 h 408"/>
                <a:gd name="T4" fmla="*/ 2147483647 w 632"/>
                <a:gd name="T5" fmla="*/ 2147483647 h 408"/>
                <a:gd name="T6" fmla="*/ 2147483647 w 632"/>
                <a:gd name="T7" fmla="*/ 2147483647 h 408"/>
                <a:gd name="T8" fmla="*/ 2147483647 w 632"/>
                <a:gd name="T9" fmla="*/ 2147483647 h 408"/>
                <a:gd name="T10" fmla="*/ 2147483647 w 632"/>
                <a:gd name="T11" fmla="*/ 2147483647 h 408"/>
                <a:gd name="T12" fmla="*/ 2147483647 w 632"/>
                <a:gd name="T13" fmla="*/ 2147483647 h 408"/>
                <a:gd name="T14" fmla="*/ 0 w 632"/>
                <a:gd name="T15" fmla="*/ 2147483647 h 408"/>
                <a:gd name="T16" fmla="*/ 2147483647 w 632"/>
                <a:gd name="T17" fmla="*/ 2147483647 h 408"/>
                <a:gd name="T18" fmla="*/ 2147483647 w 632"/>
                <a:gd name="T19" fmla="*/ 2147483647 h 408"/>
                <a:gd name="T20" fmla="*/ 2147483647 w 632"/>
                <a:gd name="T21" fmla="*/ 2147483647 h 408"/>
                <a:gd name="T22" fmla="*/ 2147483647 w 632"/>
                <a:gd name="T23" fmla="*/ 2147483647 h 408"/>
                <a:gd name="T24" fmla="*/ 2147483647 w 632"/>
                <a:gd name="T25" fmla="*/ 2147483647 h 408"/>
                <a:gd name="T26" fmla="*/ 2147483647 w 632"/>
                <a:gd name="T27" fmla="*/ 0 h 408"/>
                <a:gd name="T28" fmla="*/ 2147483647 w 632"/>
                <a:gd name="T29" fmla="*/ 2147483647 h 408"/>
                <a:gd name="T30" fmla="*/ 2147483647 w 632"/>
                <a:gd name="T31" fmla="*/ 2147483647 h 408"/>
                <a:gd name="T32" fmla="*/ 2147483647 w 632"/>
                <a:gd name="T33" fmla="*/ 2147483647 h 408"/>
                <a:gd name="T34" fmla="*/ 2147483647 w 632"/>
                <a:gd name="T35" fmla="*/ 2147483647 h 408"/>
                <a:gd name="T36" fmla="*/ 2147483647 w 632"/>
                <a:gd name="T37" fmla="*/ 2147483647 h 408"/>
                <a:gd name="T38" fmla="*/ 2147483647 w 632"/>
                <a:gd name="T39" fmla="*/ 2147483647 h 408"/>
                <a:gd name="T40" fmla="*/ 2147483647 w 632"/>
                <a:gd name="T41" fmla="*/ 2147483647 h 408"/>
                <a:gd name="T42" fmla="*/ 2147483647 w 632"/>
                <a:gd name="T43" fmla="*/ 2147483647 h 408"/>
                <a:gd name="T44" fmla="*/ 2147483647 w 632"/>
                <a:gd name="T45" fmla="*/ 2147483647 h 408"/>
                <a:gd name="T46" fmla="*/ 2147483647 w 632"/>
                <a:gd name="T47" fmla="*/ 2147483647 h 408"/>
                <a:gd name="T48" fmla="*/ 2147483647 w 632"/>
                <a:gd name="T49" fmla="*/ 2147483647 h 408"/>
                <a:gd name="T50" fmla="*/ 2147483647 w 632"/>
                <a:gd name="T51" fmla="*/ 2147483647 h 408"/>
                <a:gd name="T52" fmla="*/ 2147483647 w 632"/>
                <a:gd name="T53" fmla="*/ 2147483647 h 408"/>
                <a:gd name="T54" fmla="*/ 2147483647 w 632"/>
                <a:gd name="T55" fmla="*/ 2147483647 h 408"/>
                <a:gd name="T56" fmla="*/ 2147483647 w 632"/>
                <a:gd name="T57" fmla="*/ 2147483647 h 408"/>
                <a:gd name="T58" fmla="*/ 2147483647 w 632"/>
                <a:gd name="T59" fmla="*/ 2147483647 h 408"/>
                <a:gd name="T60" fmla="*/ 2147483647 w 632"/>
                <a:gd name="T61" fmla="*/ 2147483647 h 408"/>
                <a:gd name="T62" fmla="*/ 2147483647 w 632"/>
                <a:gd name="T63" fmla="*/ 2147483647 h 408"/>
                <a:gd name="T64" fmla="*/ 2147483647 w 632"/>
                <a:gd name="T65" fmla="*/ 2147483647 h 408"/>
                <a:gd name="T66" fmla="*/ 2147483647 w 632"/>
                <a:gd name="T67" fmla="*/ 2147483647 h 408"/>
                <a:gd name="T68" fmla="*/ 2147483647 w 632"/>
                <a:gd name="T69" fmla="*/ 2147483647 h 408"/>
                <a:gd name="T70" fmla="*/ 2147483647 w 632"/>
                <a:gd name="T71" fmla="*/ 2147483647 h 408"/>
                <a:gd name="T72" fmla="*/ 2147483647 w 632"/>
                <a:gd name="T73" fmla="*/ 2147483647 h 408"/>
                <a:gd name="T74" fmla="*/ 2147483647 w 632"/>
                <a:gd name="T75" fmla="*/ 2147483647 h 408"/>
                <a:gd name="T76" fmla="*/ 2147483647 w 632"/>
                <a:gd name="T77" fmla="*/ 2147483647 h 408"/>
                <a:gd name="T78" fmla="*/ 2147483647 w 632"/>
                <a:gd name="T79" fmla="*/ 2147483647 h 408"/>
                <a:gd name="T80" fmla="*/ 2147483647 w 632"/>
                <a:gd name="T81" fmla="*/ 2147483647 h 408"/>
                <a:gd name="T82" fmla="*/ 2147483647 w 632"/>
                <a:gd name="T83" fmla="*/ 2147483647 h 408"/>
                <a:gd name="T84" fmla="*/ 2147483647 w 632"/>
                <a:gd name="T85" fmla="*/ 2147483647 h 408"/>
                <a:gd name="T86" fmla="*/ 2147483647 w 632"/>
                <a:gd name="T87" fmla="*/ 2147483647 h 408"/>
                <a:gd name="T88" fmla="*/ 2147483647 w 632"/>
                <a:gd name="T89" fmla="*/ 2147483647 h 408"/>
                <a:gd name="T90" fmla="*/ 2147483647 w 632"/>
                <a:gd name="T91" fmla="*/ 2147483647 h 408"/>
                <a:gd name="T92" fmla="*/ 2147483647 w 632"/>
                <a:gd name="T93" fmla="*/ 2147483647 h 4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408"/>
                <a:gd name="T143" fmla="*/ 632 w 632"/>
                <a:gd name="T144" fmla="*/ 408 h 4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408">
                  <a:moveTo>
                    <a:pt x="364" y="352"/>
                  </a:moveTo>
                  <a:lnTo>
                    <a:pt x="300" y="360"/>
                  </a:lnTo>
                  <a:lnTo>
                    <a:pt x="272" y="368"/>
                  </a:lnTo>
                  <a:lnTo>
                    <a:pt x="268" y="368"/>
                  </a:lnTo>
                  <a:lnTo>
                    <a:pt x="224" y="376"/>
                  </a:lnTo>
                  <a:lnTo>
                    <a:pt x="212" y="380"/>
                  </a:lnTo>
                  <a:lnTo>
                    <a:pt x="164" y="388"/>
                  </a:lnTo>
                  <a:lnTo>
                    <a:pt x="156" y="388"/>
                  </a:lnTo>
                  <a:lnTo>
                    <a:pt x="128" y="392"/>
                  </a:lnTo>
                  <a:lnTo>
                    <a:pt x="112" y="396"/>
                  </a:lnTo>
                  <a:lnTo>
                    <a:pt x="60" y="404"/>
                  </a:lnTo>
                  <a:lnTo>
                    <a:pt x="48" y="408"/>
                  </a:lnTo>
                  <a:lnTo>
                    <a:pt x="44" y="376"/>
                  </a:lnTo>
                  <a:lnTo>
                    <a:pt x="40" y="364"/>
                  </a:lnTo>
                  <a:lnTo>
                    <a:pt x="40" y="348"/>
                  </a:lnTo>
                  <a:lnTo>
                    <a:pt x="32" y="312"/>
                  </a:lnTo>
                  <a:lnTo>
                    <a:pt x="32" y="304"/>
                  </a:lnTo>
                  <a:lnTo>
                    <a:pt x="28" y="284"/>
                  </a:lnTo>
                  <a:lnTo>
                    <a:pt x="24" y="252"/>
                  </a:lnTo>
                  <a:lnTo>
                    <a:pt x="24" y="248"/>
                  </a:lnTo>
                  <a:lnTo>
                    <a:pt x="16" y="216"/>
                  </a:lnTo>
                  <a:lnTo>
                    <a:pt x="8" y="168"/>
                  </a:lnTo>
                  <a:lnTo>
                    <a:pt x="8" y="164"/>
                  </a:lnTo>
                  <a:lnTo>
                    <a:pt x="0" y="116"/>
                  </a:lnTo>
                  <a:lnTo>
                    <a:pt x="0" y="100"/>
                  </a:lnTo>
                  <a:lnTo>
                    <a:pt x="68" y="48"/>
                  </a:lnTo>
                  <a:lnTo>
                    <a:pt x="72" y="84"/>
                  </a:lnTo>
                  <a:lnTo>
                    <a:pt x="88" y="80"/>
                  </a:lnTo>
                  <a:lnTo>
                    <a:pt x="144" y="72"/>
                  </a:lnTo>
                  <a:lnTo>
                    <a:pt x="156" y="68"/>
                  </a:lnTo>
                  <a:lnTo>
                    <a:pt x="220" y="56"/>
                  </a:lnTo>
                  <a:lnTo>
                    <a:pt x="228" y="56"/>
                  </a:lnTo>
                  <a:lnTo>
                    <a:pt x="276" y="48"/>
                  </a:lnTo>
                  <a:lnTo>
                    <a:pt x="288" y="44"/>
                  </a:lnTo>
                  <a:lnTo>
                    <a:pt x="352" y="32"/>
                  </a:lnTo>
                  <a:lnTo>
                    <a:pt x="356" y="32"/>
                  </a:lnTo>
                  <a:lnTo>
                    <a:pt x="392" y="24"/>
                  </a:lnTo>
                  <a:lnTo>
                    <a:pt x="432" y="16"/>
                  </a:lnTo>
                  <a:lnTo>
                    <a:pt x="436" y="12"/>
                  </a:lnTo>
                  <a:lnTo>
                    <a:pt x="500" y="0"/>
                  </a:lnTo>
                  <a:lnTo>
                    <a:pt x="508" y="0"/>
                  </a:lnTo>
                  <a:lnTo>
                    <a:pt x="512" y="0"/>
                  </a:lnTo>
                  <a:lnTo>
                    <a:pt x="516" y="4"/>
                  </a:lnTo>
                  <a:lnTo>
                    <a:pt x="520" y="4"/>
                  </a:lnTo>
                  <a:lnTo>
                    <a:pt x="524" y="12"/>
                  </a:lnTo>
                  <a:lnTo>
                    <a:pt x="532" y="12"/>
                  </a:lnTo>
                  <a:lnTo>
                    <a:pt x="536" y="12"/>
                  </a:lnTo>
                  <a:lnTo>
                    <a:pt x="540" y="12"/>
                  </a:lnTo>
                  <a:lnTo>
                    <a:pt x="540" y="16"/>
                  </a:lnTo>
                  <a:lnTo>
                    <a:pt x="544" y="16"/>
                  </a:lnTo>
                  <a:lnTo>
                    <a:pt x="544" y="20"/>
                  </a:lnTo>
                  <a:lnTo>
                    <a:pt x="548" y="24"/>
                  </a:lnTo>
                  <a:lnTo>
                    <a:pt x="548" y="28"/>
                  </a:lnTo>
                  <a:lnTo>
                    <a:pt x="552" y="40"/>
                  </a:lnTo>
                  <a:lnTo>
                    <a:pt x="552" y="44"/>
                  </a:lnTo>
                  <a:lnTo>
                    <a:pt x="556" y="48"/>
                  </a:lnTo>
                  <a:lnTo>
                    <a:pt x="560" y="52"/>
                  </a:lnTo>
                  <a:lnTo>
                    <a:pt x="564" y="60"/>
                  </a:lnTo>
                  <a:lnTo>
                    <a:pt x="568" y="56"/>
                  </a:lnTo>
                  <a:lnTo>
                    <a:pt x="572" y="60"/>
                  </a:lnTo>
                  <a:lnTo>
                    <a:pt x="572" y="64"/>
                  </a:lnTo>
                  <a:lnTo>
                    <a:pt x="576" y="60"/>
                  </a:lnTo>
                  <a:lnTo>
                    <a:pt x="584" y="60"/>
                  </a:lnTo>
                  <a:lnTo>
                    <a:pt x="588" y="60"/>
                  </a:lnTo>
                  <a:lnTo>
                    <a:pt x="592" y="64"/>
                  </a:lnTo>
                  <a:lnTo>
                    <a:pt x="596" y="68"/>
                  </a:lnTo>
                  <a:lnTo>
                    <a:pt x="596" y="72"/>
                  </a:lnTo>
                  <a:lnTo>
                    <a:pt x="588" y="76"/>
                  </a:lnTo>
                  <a:lnTo>
                    <a:pt x="588" y="80"/>
                  </a:lnTo>
                  <a:lnTo>
                    <a:pt x="584" y="84"/>
                  </a:lnTo>
                  <a:lnTo>
                    <a:pt x="584" y="92"/>
                  </a:lnTo>
                  <a:lnTo>
                    <a:pt x="580" y="104"/>
                  </a:lnTo>
                  <a:lnTo>
                    <a:pt x="580" y="108"/>
                  </a:lnTo>
                  <a:lnTo>
                    <a:pt x="576" y="112"/>
                  </a:lnTo>
                  <a:lnTo>
                    <a:pt x="576" y="116"/>
                  </a:lnTo>
                  <a:lnTo>
                    <a:pt x="572" y="120"/>
                  </a:lnTo>
                  <a:lnTo>
                    <a:pt x="568" y="124"/>
                  </a:lnTo>
                  <a:lnTo>
                    <a:pt x="564" y="128"/>
                  </a:lnTo>
                  <a:lnTo>
                    <a:pt x="564" y="132"/>
                  </a:lnTo>
                  <a:lnTo>
                    <a:pt x="572" y="140"/>
                  </a:lnTo>
                  <a:lnTo>
                    <a:pt x="576" y="144"/>
                  </a:lnTo>
                  <a:lnTo>
                    <a:pt x="572" y="148"/>
                  </a:lnTo>
                  <a:lnTo>
                    <a:pt x="572" y="152"/>
                  </a:lnTo>
                  <a:lnTo>
                    <a:pt x="572" y="156"/>
                  </a:lnTo>
                  <a:lnTo>
                    <a:pt x="572" y="160"/>
                  </a:lnTo>
                  <a:lnTo>
                    <a:pt x="568" y="160"/>
                  </a:lnTo>
                  <a:lnTo>
                    <a:pt x="564" y="164"/>
                  </a:lnTo>
                  <a:lnTo>
                    <a:pt x="568" y="164"/>
                  </a:lnTo>
                  <a:lnTo>
                    <a:pt x="564" y="172"/>
                  </a:lnTo>
                  <a:lnTo>
                    <a:pt x="568" y="172"/>
                  </a:lnTo>
                  <a:lnTo>
                    <a:pt x="568" y="176"/>
                  </a:lnTo>
                  <a:lnTo>
                    <a:pt x="568" y="180"/>
                  </a:lnTo>
                  <a:lnTo>
                    <a:pt x="568" y="184"/>
                  </a:lnTo>
                  <a:lnTo>
                    <a:pt x="568" y="188"/>
                  </a:lnTo>
                  <a:lnTo>
                    <a:pt x="572" y="188"/>
                  </a:lnTo>
                  <a:lnTo>
                    <a:pt x="576" y="184"/>
                  </a:lnTo>
                  <a:lnTo>
                    <a:pt x="584" y="188"/>
                  </a:lnTo>
                  <a:lnTo>
                    <a:pt x="584" y="192"/>
                  </a:lnTo>
                  <a:lnTo>
                    <a:pt x="588" y="200"/>
                  </a:lnTo>
                  <a:lnTo>
                    <a:pt x="588" y="204"/>
                  </a:lnTo>
                  <a:lnTo>
                    <a:pt x="592" y="204"/>
                  </a:lnTo>
                  <a:lnTo>
                    <a:pt x="596" y="204"/>
                  </a:lnTo>
                  <a:lnTo>
                    <a:pt x="600" y="212"/>
                  </a:lnTo>
                  <a:lnTo>
                    <a:pt x="604" y="212"/>
                  </a:lnTo>
                  <a:lnTo>
                    <a:pt x="604" y="216"/>
                  </a:lnTo>
                  <a:lnTo>
                    <a:pt x="612" y="216"/>
                  </a:lnTo>
                  <a:lnTo>
                    <a:pt x="616" y="224"/>
                  </a:lnTo>
                  <a:lnTo>
                    <a:pt x="628" y="228"/>
                  </a:lnTo>
                  <a:lnTo>
                    <a:pt x="632" y="232"/>
                  </a:lnTo>
                  <a:lnTo>
                    <a:pt x="628" y="236"/>
                  </a:lnTo>
                  <a:lnTo>
                    <a:pt x="620" y="240"/>
                  </a:lnTo>
                  <a:lnTo>
                    <a:pt x="616" y="244"/>
                  </a:lnTo>
                  <a:lnTo>
                    <a:pt x="608" y="252"/>
                  </a:lnTo>
                  <a:lnTo>
                    <a:pt x="608" y="256"/>
                  </a:lnTo>
                  <a:lnTo>
                    <a:pt x="604" y="260"/>
                  </a:lnTo>
                  <a:lnTo>
                    <a:pt x="600" y="264"/>
                  </a:lnTo>
                  <a:lnTo>
                    <a:pt x="596" y="264"/>
                  </a:lnTo>
                  <a:lnTo>
                    <a:pt x="596" y="268"/>
                  </a:lnTo>
                  <a:lnTo>
                    <a:pt x="596" y="272"/>
                  </a:lnTo>
                  <a:lnTo>
                    <a:pt x="596" y="276"/>
                  </a:lnTo>
                  <a:lnTo>
                    <a:pt x="596" y="280"/>
                  </a:lnTo>
                  <a:lnTo>
                    <a:pt x="592" y="280"/>
                  </a:lnTo>
                  <a:lnTo>
                    <a:pt x="588" y="284"/>
                  </a:lnTo>
                  <a:lnTo>
                    <a:pt x="584" y="284"/>
                  </a:lnTo>
                  <a:lnTo>
                    <a:pt x="576" y="288"/>
                  </a:lnTo>
                  <a:lnTo>
                    <a:pt x="572" y="296"/>
                  </a:lnTo>
                  <a:lnTo>
                    <a:pt x="564" y="292"/>
                  </a:lnTo>
                  <a:lnTo>
                    <a:pt x="552" y="292"/>
                  </a:lnTo>
                  <a:lnTo>
                    <a:pt x="548" y="296"/>
                  </a:lnTo>
                  <a:lnTo>
                    <a:pt x="540" y="300"/>
                  </a:lnTo>
                  <a:lnTo>
                    <a:pt x="536" y="308"/>
                  </a:lnTo>
                  <a:lnTo>
                    <a:pt x="536" y="312"/>
                  </a:lnTo>
                  <a:lnTo>
                    <a:pt x="536" y="316"/>
                  </a:lnTo>
                  <a:lnTo>
                    <a:pt x="500" y="320"/>
                  </a:lnTo>
                  <a:lnTo>
                    <a:pt x="488" y="324"/>
                  </a:lnTo>
                  <a:lnTo>
                    <a:pt x="456" y="332"/>
                  </a:lnTo>
                  <a:lnTo>
                    <a:pt x="432" y="336"/>
                  </a:lnTo>
                  <a:lnTo>
                    <a:pt x="412" y="340"/>
                  </a:lnTo>
                  <a:lnTo>
                    <a:pt x="388" y="344"/>
                  </a:lnTo>
                  <a:lnTo>
                    <a:pt x="364" y="348"/>
                  </a:lnTo>
                  <a:lnTo>
                    <a:pt x="364" y="35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1" name="Freeform 23"/>
            <p:cNvSpPr>
              <a:spLocks/>
            </p:cNvSpPr>
            <p:nvPr/>
          </p:nvSpPr>
          <p:spPr bwMode="auto">
            <a:xfrm>
              <a:off x="8470918" y="4804168"/>
              <a:ext cx="98419" cy="98401"/>
            </a:xfrm>
            <a:custGeom>
              <a:avLst/>
              <a:gdLst>
                <a:gd name="T0" fmla="*/ 2147483647 w 184"/>
                <a:gd name="T1" fmla="*/ 2147483647 h 180"/>
                <a:gd name="T2" fmla="*/ 2147483647 w 184"/>
                <a:gd name="T3" fmla="*/ 2147483647 h 180"/>
                <a:gd name="T4" fmla="*/ 0 w 184"/>
                <a:gd name="T5" fmla="*/ 2147483647 h 180"/>
                <a:gd name="T6" fmla="*/ 2147483647 w 184"/>
                <a:gd name="T7" fmla="*/ 2147483647 h 180"/>
                <a:gd name="T8" fmla="*/ 2147483647 w 184"/>
                <a:gd name="T9" fmla="*/ 2147483647 h 180"/>
                <a:gd name="T10" fmla="*/ 2147483647 w 184"/>
                <a:gd name="T11" fmla="*/ 2147483647 h 180"/>
                <a:gd name="T12" fmla="*/ 2147483647 w 184"/>
                <a:gd name="T13" fmla="*/ 2147483647 h 180"/>
                <a:gd name="T14" fmla="*/ 2147483647 w 184"/>
                <a:gd name="T15" fmla="*/ 2147483647 h 180"/>
                <a:gd name="T16" fmla="*/ 2147483647 w 184"/>
                <a:gd name="T17" fmla="*/ 2147483647 h 180"/>
                <a:gd name="T18" fmla="*/ 2147483647 w 184"/>
                <a:gd name="T19" fmla="*/ 2147483647 h 180"/>
                <a:gd name="T20" fmla="*/ 2147483647 w 184"/>
                <a:gd name="T21" fmla="*/ 2147483647 h 180"/>
                <a:gd name="T22" fmla="*/ 2147483647 w 184"/>
                <a:gd name="T23" fmla="*/ 2147483647 h 180"/>
                <a:gd name="T24" fmla="*/ 2147483647 w 184"/>
                <a:gd name="T25" fmla="*/ 2147483647 h 180"/>
                <a:gd name="T26" fmla="*/ 2147483647 w 184"/>
                <a:gd name="T27" fmla="*/ 2147483647 h 180"/>
                <a:gd name="T28" fmla="*/ 2147483647 w 184"/>
                <a:gd name="T29" fmla="*/ 2147483647 h 180"/>
                <a:gd name="T30" fmla="*/ 2147483647 w 184"/>
                <a:gd name="T31" fmla="*/ 2147483647 h 180"/>
                <a:gd name="T32" fmla="*/ 2147483647 w 184"/>
                <a:gd name="T33" fmla="*/ 0 h 180"/>
                <a:gd name="T34" fmla="*/ 2147483647 w 184"/>
                <a:gd name="T35" fmla="*/ 2147483647 h 180"/>
                <a:gd name="T36" fmla="*/ 2147483647 w 184"/>
                <a:gd name="T37" fmla="*/ 2147483647 h 180"/>
                <a:gd name="T38" fmla="*/ 2147483647 w 184"/>
                <a:gd name="T39" fmla="*/ 2147483647 h 180"/>
                <a:gd name="T40" fmla="*/ 2147483647 w 184"/>
                <a:gd name="T41" fmla="*/ 2147483647 h 180"/>
                <a:gd name="T42" fmla="*/ 2147483647 w 184"/>
                <a:gd name="T43" fmla="*/ 2147483647 h 180"/>
                <a:gd name="T44" fmla="*/ 2147483647 w 184"/>
                <a:gd name="T45" fmla="*/ 2147483647 h 180"/>
                <a:gd name="T46" fmla="*/ 2147483647 w 184"/>
                <a:gd name="T47" fmla="*/ 2147483647 h 180"/>
                <a:gd name="T48" fmla="*/ 2147483647 w 184"/>
                <a:gd name="T49" fmla="*/ 2147483647 h 180"/>
                <a:gd name="T50" fmla="*/ 2147483647 w 184"/>
                <a:gd name="T51" fmla="*/ 2147483647 h 180"/>
                <a:gd name="T52" fmla="*/ 2147483647 w 184"/>
                <a:gd name="T53" fmla="*/ 2147483647 h 180"/>
                <a:gd name="T54" fmla="*/ 2147483647 w 184"/>
                <a:gd name="T55" fmla="*/ 2147483647 h 180"/>
                <a:gd name="T56" fmla="*/ 2147483647 w 184"/>
                <a:gd name="T57" fmla="*/ 2147483647 h 180"/>
                <a:gd name="T58" fmla="*/ 2147483647 w 184"/>
                <a:gd name="T59" fmla="*/ 2147483647 h 180"/>
                <a:gd name="T60" fmla="*/ 2147483647 w 184"/>
                <a:gd name="T61" fmla="*/ 2147483647 h 180"/>
                <a:gd name="T62" fmla="*/ 2147483647 w 184"/>
                <a:gd name="T63" fmla="*/ 2147483647 h 180"/>
                <a:gd name="T64" fmla="*/ 2147483647 w 184"/>
                <a:gd name="T65" fmla="*/ 2147483647 h 180"/>
                <a:gd name="T66" fmla="*/ 2147483647 w 184"/>
                <a:gd name="T67" fmla="*/ 2147483647 h 180"/>
                <a:gd name="T68" fmla="*/ 2147483647 w 184"/>
                <a:gd name="T69" fmla="*/ 2147483647 h 180"/>
                <a:gd name="T70" fmla="*/ 2147483647 w 184"/>
                <a:gd name="T71" fmla="*/ 214748364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180"/>
                <a:gd name="T110" fmla="*/ 184 w 18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180">
                  <a:moveTo>
                    <a:pt x="12" y="108"/>
                  </a:moveTo>
                  <a:lnTo>
                    <a:pt x="8" y="88"/>
                  </a:lnTo>
                  <a:lnTo>
                    <a:pt x="0" y="36"/>
                  </a:lnTo>
                  <a:lnTo>
                    <a:pt x="44" y="28"/>
                  </a:lnTo>
                  <a:lnTo>
                    <a:pt x="48" y="28"/>
                  </a:lnTo>
                  <a:lnTo>
                    <a:pt x="64" y="24"/>
                  </a:lnTo>
                  <a:lnTo>
                    <a:pt x="64" y="28"/>
                  </a:lnTo>
                  <a:lnTo>
                    <a:pt x="72" y="24"/>
                  </a:lnTo>
                  <a:lnTo>
                    <a:pt x="72" y="20"/>
                  </a:lnTo>
                  <a:lnTo>
                    <a:pt x="84" y="16"/>
                  </a:lnTo>
                  <a:lnTo>
                    <a:pt x="84" y="20"/>
                  </a:lnTo>
                  <a:lnTo>
                    <a:pt x="88" y="20"/>
                  </a:lnTo>
                  <a:lnTo>
                    <a:pt x="88" y="16"/>
                  </a:lnTo>
                  <a:lnTo>
                    <a:pt x="96" y="16"/>
                  </a:lnTo>
                  <a:lnTo>
                    <a:pt x="132" y="8"/>
                  </a:lnTo>
                  <a:lnTo>
                    <a:pt x="136" y="4"/>
                  </a:lnTo>
                  <a:lnTo>
                    <a:pt x="164" y="0"/>
                  </a:lnTo>
                  <a:lnTo>
                    <a:pt x="176" y="40"/>
                  </a:lnTo>
                  <a:lnTo>
                    <a:pt x="180" y="48"/>
                  </a:lnTo>
                  <a:lnTo>
                    <a:pt x="180" y="56"/>
                  </a:lnTo>
                  <a:lnTo>
                    <a:pt x="184" y="80"/>
                  </a:lnTo>
                  <a:lnTo>
                    <a:pt x="180" y="84"/>
                  </a:lnTo>
                  <a:lnTo>
                    <a:pt x="184" y="92"/>
                  </a:lnTo>
                  <a:lnTo>
                    <a:pt x="144" y="108"/>
                  </a:lnTo>
                  <a:lnTo>
                    <a:pt x="140" y="108"/>
                  </a:lnTo>
                  <a:lnTo>
                    <a:pt x="132" y="100"/>
                  </a:lnTo>
                  <a:lnTo>
                    <a:pt x="132" y="112"/>
                  </a:lnTo>
                  <a:lnTo>
                    <a:pt x="120" y="120"/>
                  </a:lnTo>
                  <a:lnTo>
                    <a:pt x="80" y="128"/>
                  </a:lnTo>
                  <a:lnTo>
                    <a:pt x="64" y="148"/>
                  </a:lnTo>
                  <a:lnTo>
                    <a:pt x="16" y="180"/>
                  </a:lnTo>
                  <a:lnTo>
                    <a:pt x="4" y="168"/>
                  </a:lnTo>
                  <a:lnTo>
                    <a:pt x="28" y="148"/>
                  </a:lnTo>
                  <a:lnTo>
                    <a:pt x="16" y="140"/>
                  </a:lnTo>
                  <a:lnTo>
                    <a:pt x="16" y="128"/>
                  </a:lnTo>
                  <a:lnTo>
                    <a:pt x="12" y="10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2" name="Freeform 24"/>
            <p:cNvSpPr>
              <a:spLocks noEditPoints="1"/>
            </p:cNvSpPr>
            <p:nvPr/>
          </p:nvSpPr>
          <p:spPr bwMode="auto">
            <a:xfrm>
              <a:off x="8558226" y="4797819"/>
              <a:ext cx="47621" cy="57136"/>
            </a:xfrm>
            <a:custGeom>
              <a:avLst/>
              <a:gdLst>
                <a:gd name="T0" fmla="*/ 2147483647 w 88"/>
                <a:gd name="T1" fmla="*/ 2147483647 h 104"/>
                <a:gd name="T2" fmla="*/ 2147483647 w 88"/>
                <a:gd name="T3" fmla="*/ 2147483647 h 104"/>
                <a:gd name="T4" fmla="*/ 2147483647 w 88"/>
                <a:gd name="T5" fmla="*/ 2147483647 h 104"/>
                <a:gd name="T6" fmla="*/ 0 w 88"/>
                <a:gd name="T7" fmla="*/ 2147483647 h 104"/>
                <a:gd name="T8" fmla="*/ 2147483647 w 88"/>
                <a:gd name="T9" fmla="*/ 2147483647 h 104"/>
                <a:gd name="T10" fmla="*/ 2147483647 w 88"/>
                <a:gd name="T11" fmla="*/ 0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2147483647 w 88"/>
                <a:gd name="T45" fmla="*/ 2147483647 h 104"/>
                <a:gd name="T46" fmla="*/ 2147483647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2147483647 w 88"/>
                <a:gd name="T59" fmla="*/ 2147483647 h 104"/>
                <a:gd name="T60" fmla="*/ 2147483647 w 88"/>
                <a:gd name="T61" fmla="*/ 2147483647 h 104"/>
                <a:gd name="T62" fmla="*/ 2147483647 w 88"/>
                <a:gd name="T63" fmla="*/ 2147483647 h 104"/>
                <a:gd name="T64" fmla="*/ 2147483647 w 88"/>
                <a:gd name="T65" fmla="*/ 2147483647 h 104"/>
                <a:gd name="T66" fmla="*/ 2147483647 w 88"/>
                <a:gd name="T67" fmla="*/ 2147483647 h 104"/>
                <a:gd name="T68" fmla="*/ 2147483647 w 88"/>
                <a:gd name="T69" fmla="*/ 2147483647 h 104"/>
                <a:gd name="T70" fmla="*/ 2147483647 w 88"/>
                <a:gd name="T71" fmla="*/ 2147483647 h 104"/>
                <a:gd name="T72" fmla="*/ 2147483647 w 88"/>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04"/>
                <a:gd name="T113" fmla="*/ 88 w 8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04">
                  <a:moveTo>
                    <a:pt x="16" y="68"/>
                  </a:moveTo>
                  <a:lnTo>
                    <a:pt x="16" y="60"/>
                  </a:lnTo>
                  <a:lnTo>
                    <a:pt x="12" y="52"/>
                  </a:lnTo>
                  <a:lnTo>
                    <a:pt x="0" y="12"/>
                  </a:lnTo>
                  <a:lnTo>
                    <a:pt x="32" y="4"/>
                  </a:lnTo>
                  <a:lnTo>
                    <a:pt x="44" y="0"/>
                  </a:lnTo>
                  <a:lnTo>
                    <a:pt x="44" y="4"/>
                  </a:lnTo>
                  <a:lnTo>
                    <a:pt x="48" y="16"/>
                  </a:lnTo>
                  <a:lnTo>
                    <a:pt x="52" y="16"/>
                  </a:lnTo>
                  <a:lnTo>
                    <a:pt x="52" y="20"/>
                  </a:lnTo>
                  <a:lnTo>
                    <a:pt x="52" y="28"/>
                  </a:lnTo>
                  <a:lnTo>
                    <a:pt x="56" y="32"/>
                  </a:lnTo>
                  <a:lnTo>
                    <a:pt x="64" y="32"/>
                  </a:lnTo>
                  <a:lnTo>
                    <a:pt x="68" y="36"/>
                  </a:lnTo>
                  <a:lnTo>
                    <a:pt x="64" y="44"/>
                  </a:lnTo>
                  <a:lnTo>
                    <a:pt x="52" y="36"/>
                  </a:lnTo>
                  <a:lnTo>
                    <a:pt x="48" y="36"/>
                  </a:lnTo>
                  <a:lnTo>
                    <a:pt x="56" y="44"/>
                  </a:lnTo>
                  <a:lnTo>
                    <a:pt x="52" y="52"/>
                  </a:lnTo>
                  <a:lnTo>
                    <a:pt x="56" y="72"/>
                  </a:lnTo>
                  <a:lnTo>
                    <a:pt x="52" y="88"/>
                  </a:lnTo>
                  <a:lnTo>
                    <a:pt x="32" y="100"/>
                  </a:lnTo>
                  <a:lnTo>
                    <a:pt x="20" y="104"/>
                  </a:lnTo>
                  <a:lnTo>
                    <a:pt x="16" y="96"/>
                  </a:lnTo>
                  <a:lnTo>
                    <a:pt x="20" y="92"/>
                  </a:lnTo>
                  <a:lnTo>
                    <a:pt x="16" y="68"/>
                  </a:lnTo>
                  <a:close/>
                  <a:moveTo>
                    <a:pt x="72" y="40"/>
                  </a:moveTo>
                  <a:lnTo>
                    <a:pt x="80" y="44"/>
                  </a:lnTo>
                  <a:lnTo>
                    <a:pt x="88" y="64"/>
                  </a:lnTo>
                  <a:lnTo>
                    <a:pt x="80" y="68"/>
                  </a:lnTo>
                  <a:lnTo>
                    <a:pt x="72" y="40"/>
                  </a:lnTo>
                  <a:close/>
                  <a:moveTo>
                    <a:pt x="68" y="52"/>
                  </a:moveTo>
                  <a:lnTo>
                    <a:pt x="72" y="48"/>
                  </a:lnTo>
                  <a:lnTo>
                    <a:pt x="76" y="68"/>
                  </a:lnTo>
                  <a:lnTo>
                    <a:pt x="72" y="68"/>
                  </a:lnTo>
                  <a:lnTo>
                    <a:pt x="64" y="76"/>
                  </a:lnTo>
                  <a:lnTo>
                    <a:pt x="68" y="5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3" name="Freeform 25"/>
            <p:cNvSpPr>
              <a:spLocks/>
            </p:cNvSpPr>
            <p:nvPr/>
          </p:nvSpPr>
          <p:spPr bwMode="auto">
            <a:xfrm>
              <a:off x="8396312" y="4891459"/>
              <a:ext cx="77782" cy="174582"/>
            </a:xfrm>
            <a:custGeom>
              <a:avLst/>
              <a:gdLst>
                <a:gd name="T0" fmla="*/ 2147483647 w 144"/>
                <a:gd name="T1" fmla="*/ 2147483647 h 324"/>
                <a:gd name="T2" fmla="*/ 2147483647 w 144"/>
                <a:gd name="T3" fmla="*/ 2147483647 h 324"/>
                <a:gd name="T4" fmla="*/ 2147483647 w 144"/>
                <a:gd name="T5" fmla="*/ 2147483647 h 324"/>
                <a:gd name="T6" fmla="*/ 2147483647 w 144"/>
                <a:gd name="T7" fmla="*/ 2147483647 h 324"/>
                <a:gd name="T8" fmla="*/ 2147483647 w 144"/>
                <a:gd name="T9" fmla="*/ 2147483647 h 324"/>
                <a:gd name="T10" fmla="*/ 2147483647 w 144"/>
                <a:gd name="T11" fmla="*/ 2147483647 h 324"/>
                <a:gd name="T12" fmla="*/ 2147483647 w 144"/>
                <a:gd name="T13" fmla="*/ 2147483647 h 324"/>
                <a:gd name="T14" fmla="*/ 2147483647 w 144"/>
                <a:gd name="T15" fmla="*/ 2147483647 h 324"/>
                <a:gd name="T16" fmla="*/ 2147483647 w 144"/>
                <a:gd name="T17" fmla="*/ 2147483647 h 324"/>
                <a:gd name="T18" fmla="*/ 2147483647 w 144"/>
                <a:gd name="T19" fmla="*/ 2147483647 h 324"/>
                <a:gd name="T20" fmla="*/ 2147483647 w 144"/>
                <a:gd name="T21" fmla="*/ 2147483647 h 324"/>
                <a:gd name="T22" fmla="*/ 2147483647 w 144"/>
                <a:gd name="T23" fmla="*/ 2147483647 h 324"/>
                <a:gd name="T24" fmla="*/ 2147483647 w 144"/>
                <a:gd name="T25" fmla="*/ 2147483647 h 324"/>
                <a:gd name="T26" fmla="*/ 2147483647 w 144"/>
                <a:gd name="T27" fmla="*/ 2147483647 h 324"/>
                <a:gd name="T28" fmla="*/ 2147483647 w 144"/>
                <a:gd name="T29" fmla="*/ 2147483647 h 324"/>
                <a:gd name="T30" fmla="*/ 2147483647 w 144"/>
                <a:gd name="T31" fmla="*/ 2147483647 h 324"/>
                <a:gd name="T32" fmla="*/ 2147483647 w 144"/>
                <a:gd name="T33" fmla="*/ 2147483647 h 324"/>
                <a:gd name="T34" fmla="*/ 2147483647 w 144"/>
                <a:gd name="T35" fmla="*/ 2147483647 h 324"/>
                <a:gd name="T36" fmla="*/ 2147483647 w 144"/>
                <a:gd name="T37" fmla="*/ 2147483647 h 324"/>
                <a:gd name="T38" fmla="*/ 2147483647 w 144"/>
                <a:gd name="T39" fmla="*/ 2147483647 h 324"/>
                <a:gd name="T40" fmla="*/ 2147483647 w 144"/>
                <a:gd name="T41" fmla="*/ 2147483647 h 324"/>
                <a:gd name="T42" fmla="*/ 2147483647 w 144"/>
                <a:gd name="T43" fmla="*/ 2147483647 h 324"/>
                <a:gd name="T44" fmla="*/ 2147483647 w 144"/>
                <a:gd name="T45" fmla="*/ 2147483647 h 324"/>
                <a:gd name="T46" fmla="*/ 2147483647 w 144"/>
                <a:gd name="T47" fmla="*/ 2147483647 h 324"/>
                <a:gd name="T48" fmla="*/ 2147483647 w 144"/>
                <a:gd name="T49" fmla="*/ 2147483647 h 324"/>
                <a:gd name="T50" fmla="*/ 2147483647 w 144"/>
                <a:gd name="T51" fmla="*/ 2147483647 h 324"/>
                <a:gd name="T52" fmla="*/ 2147483647 w 144"/>
                <a:gd name="T53" fmla="*/ 2147483647 h 324"/>
                <a:gd name="T54" fmla="*/ 2147483647 w 144"/>
                <a:gd name="T55" fmla="*/ 2147483647 h 324"/>
                <a:gd name="T56" fmla="*/ 2147483647 w 144"/>
                <a:gd name="T57" fmla="*/ 2147483647 h 324"/>
                <a:gd name="T58" fmla="*/ 2147483647 w 144"/>
                <a:gd name="T59" fmla="*/ 2147483647 h 324"/>
                <a:gd name="T60" fmla="*/ 2147483647 w 144"/>
                <a:gd name="T61" fmla="*/ 2147483647 h 324"/>
                <a:gd name="T62" fmla="*/ 2147483647 w 144"/>
                <a:gd name="T63" fmla="*/ 2147483647 h 324"/>
                <a:gd name="T64" fmla="*/ 2147483647 w 144"/>
                <a:gd name="T65" fmla="*/ 2147483647 h 324"/>
                <a:gd name="T66" fmla="*/ 2147483647 w 144"/>
                <a:gd name="T67" fmla="*/ 2147483647 h 324"/>
                <a:gd name="T68" fmla="*/ 2147483647 w 144"/>
                <a:gd name="T69" fmla="*/ 2147483647 h 324"/>
                <a:gd name="T70" fmla="*/ 2147483647 w 144"/>
                <a:gd name="T71" fmla="*/ 2147483647 h 324"/>
                <a:gd name="T72" fmla="*/ 2147483647 w 144"/>
                <a:gd name="T73" fmla="*/ 2147483647 h 324"/>
                <a:gd name="T74" fmla="*/ 2147483647 w 144"/>
                <a:gd name="T75" fmla="*/ 2147483647 h 324"/>
                <a:gd name="T76" fmla="*/ 2147483647 w 144"/>
                <a:gd name="T77" fmla="*/ 2147483647 h 324"/>
                <a:gd name="T78" fmla="*/ 2147483647 w 144"/>
                <a:gd name="T79" fmla="*/ 2147483647 h 324"/>
                <a:gd name="T80" fmla="*/ 2147483647 w 144"/>
                <a:gd name="T81" fmla="*/ 2147483647 h 324"/>
                <a:gd name="T82" fmla="*/ 2147483647 w 144"/>
                <a:gd name="T83" fmla="*/ 2147483647 h 324"/>
                <a:gd name="T84" fmla="*/ 2147483647 w 144"/>
                <a:gd name="T85" fmla="*/ 2147483647 h 324"/>
                <a:gd name="T86" fmla="*/ 2147483647 w 144"/>
                <a:gd name="T87" fmla="*/ 2147483647 h 324"/>
                <a:gd name="T88" fmla="*/ 2147483647 w 144"/>
                <a:gd name="T89" fmla="*/ 2147483647 h 324"/>
                <a:gd name="T90" fmla="*/ 2147483647 w 144"/>
                <a:gd name="T91" fmla="*/ 2147483647 h 324"/>
                <a:gd name="T92" fmla="*/ 2147483647 w 144"/>
                <a:gd name="T93" fmla="*/ 2147483647 h 324"/>
                <a:gd name="T94" fmla="*/ 2147483647 w 144"/>
                <a:gd name="T95" fmla="*/ 2147483647 h 324"/>
                <a:gd name="T96" fmla="*/ 2147483647 w 144"/>
                <a:gd name="T97" fmla="*/ 2147483647 h 324"/>
                <a:gd name="T98" fmla="*/ 2147483647 w 144"/>
                <a:gd name="T99" fmla="*/ 2147483647 h 324"/>
                <a:gd name="T100" fmla="*/ 2147483647 w 144"/>
                <a:gd name="T101" fmla="*/ 2147483647 h 324"/>
                <a:gd name="T102" fmla="*/ 2147483647 w 144"/>
                <a:gd name="T103" fmla="*/ 2147483647 h 324"/>
                <a:gd name="T104" fmla="*/ 2147483647 w 144"/>
                <a:gd name="T105" fmla="*/ 2147483647 h 324"/>
                <a:gd name="T106" fmla="*/ 2147483647 w 144"/>
                <a:gd name="T107" fmla="*/ 2147483647 h 324"/>
                <a:gd name="T108" fmla="*/ 2147483647 w 144"/>
                <a:gd name="T109" fmla="*/ 2147483647 h 324"/>
                <a:gd name="T110" fmla="*/ 2147483647 w 144"/>
                <a:gd name="T111" fmla="*/ 2147483647 h 324"/>
                <a:gd name="T112" fmla="*/ 0 w 144"/>
                <a:gd name="T113" fmla="*/ 2147483647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324"/>
                <a:gd name="T173" fmla="*/ 144 w 144"/>
                <a:gd name="T174" fmla="*/ 324 h 3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324">
                  <a:moveTo>
                    <a:pt x="4" y="236"/>
                  </a:moveTo>
                  <a:lnTo>
                    <a:pt x="8" y="236"/>
                  </a:lnTo>
                  <a:lnTo>
                    <a:pt x="8" y="232"/>
                  </a:lnTo>
                  <a:lnTo>
                    <a:pt x="8" y="228"/>
                  </a:lnTo>
                  <a:lnTo>
                    <a:pt x="12" y="228"/>
                  </a:lnTo>
                  <a:lnTo>
                    <a:pt x="12" y="224"/>
                  </a:lnTo>
                  <a:lnTo>
                    <a:pt x="16" y="216"/>
                  </a:lnTo>
                  <a:lnTo>
                    <a:pt x="24" y="212"/>
                  </a:lnTo>
                  <a:lnTo>
                    <a:pt x="28" y="212"/>
                  </a:lnTo>
                  <a:lnTo>
                    <a:pt x="32" y="208"/>
                  </a:lnTo>
                  <a:lnTo>
                    <a:pt x="36" y="208"/>
                  </a:lnTo>
                  <a:lnTo>
                    <a:pt x="36" y="204"/>
                  </a:lnTo>
                  <a:lnTo>
                    <a:pt x="36" y="200"/>
                  </a:lnTo>
                  <a:lnTo>
                    <a:pt x="36" y="196"/>
                  </a:lnTo>
                  <a:lnTo>
                    <a:pt x="36" y="192"/>
                  </a:lnTo>
                  <a:lnTo>
                    <a:pt x="40" y="192"/>
                  </a:lnTo>
                  <a:lnTo>
                    <a:pt x="44" y="188"/>
                  </a:lnTo>
                  <a:lnTo>
                    <a:pt x="48" y="184"/>
                  </a:lnTo>
                  <a:lnTo>
                    <a:pt x="48" y="180"/>
                  </a:lnTo>
                  <a:lnTo>
                    <a:pt x="56" y="172"/>
                  </a:lnTo>
                  <a:lnTo>
                    <a:pt x="60" y="168"/>
                  </a:lnTo>
                  <a:lnTo>
                    <a:pt x="68" y="164"/>
                  </a:lnTo>
                  <a:lnTo>
                    <a:pt x="72" y="160"/>
                  </a:lnTo>
                  <a:lnTo>
                    <a:pt x="68" y="156"/>
                  </a:lnTo>
                  <a:lnTo>
                    <a:pt x="56" y="152"/>
                  </a:lnTo>
                  <a:lnTo>
                    <a:pt x="52" y="144"/>
                  </a:lnTo>
                  <a:lnTo>
                    <a:pt x="44" y="144"/>
                  </a:lnTo>
                  <a:lnTo>
                    <a:pt x="44" y="140"/>
                  </a:lnTo>
                  <a:lnTo>
                    <a:pt x="40" y="140"/>
                  </a:lnTo>
                  <a:lnTo>
                    <a:pt x="36" y="132"/>
                  </a:lnTo>
                  <a:lnTo>
                    <a:pt x="32" y="132"/>
                  </a:lnTo>
                  <a:lnTo>
                    <a:pt x="28" y="132"/>
                  </a:lnTo>
                  <a:lnTo>
                    <a:pt x="28" y="128"/>
                  </a:lnTo>
                  <a:lnTo>
                    <a:pt x="24" y="120"/>
                  </a:lnTo>
                  <a:lnTo>
                    <a:pt x="24" y="116"/>
                  </a:lnTo>
                  <a:lnTo>
                    <a:pt x="16" y="112"/>
                  </a:lnTo>
                  <a:lnTo>
                    <a:pt x="12" y="116"/>
                  </a:lnTo>
                  <a:lnTo>
                    <a:pt x="8" y="116"/>
                  </a:lnTo>
                  <a:lnTo>
                    <a:pt x="8" y="112"/>
                  </a:lnTo>
                  <a:lnTo>
                    <a:pt x="8" y="108"/>
                  </a:lnTo>
                  <a:lnTo>
                    <a:pt x="8" y="104"/>
                  </a:lnTo>
                  <a:lnTo>
                    <a:pt x="8" y="100"/>
                  </a:lnTo>
                  <a:lnTo>
                    <a:pt x="4" y="100"/>
                  </a:lnTo>
                  <a:lnTo>
                    <a:pt x="8" y="92"/>
                  </a:lnTo>
                  <a:lnTo>
                    <a:pt x="4" y="92"/>
                  </a:lnTo>
                  <a:lnTo>
                    <a:pt x="8" y="88"/>
                  </a:lnTo>
                  <a:lnTo>
                    <a:pt x="12" y="88"/>
                  </a:lnTo>
                  <a:lnTo>
                    <a:pt x="12" y="84"/>
                  </a:lnTo>
                  <a:lnTo>
                    <a:pt x="12" y="80"/>
                  </a:lnTo>
                  <a:lnTo>
                    <a:pt x="12" y="76"/>
                  </a:lnTo>
                  <a:lnTo>
                    <a:pt x="16" y="72"/>
                  </a:lnTo>
                  <a:lnTo>
                    <a:pt x="12" y="68"/>
                  </a:lnTo>
                  <a:lnTo>
                    <a:pt x="4" y="60"/>
                  </a:lnTo>
                  <a:lnTo>
                    <a:pt x="4" y="56"/>
                  </a:lnTo>
                  <a:lnTo>
                    <a:pt x="8" y="52"/>
                  </a:lnTo>
                  <a:lnTo>
                    <a:pt x="12" y="48"/>
                  </a:lnTo>
                  <a:lnTo>
                    <a:pt x="16" y="44"/>
                  </a:lnTo>
                  <a:lnTo>
                    <a:pt x="16" y="40"/>
                  </a:lnTo>
                  <a:lnTo>
                    <a:pt x="20" y="36"/>
                  </a:lnTo>
                  <a:lnTo>
                    <a:pt x="20" y="32"/>
                  </a:lnTo>
                  <a:lnTo>
                    <a:pt x="24" y="20"/>
                  </a:lnTo>
                  <a:lnTo>
                    <a:pt x="24" y="12"/>
                  </a:lnTo>
                  <a:lnTo>
                    <a:pt x="28" y="8"/>
                  </a:lnTo>
                  <a:lnTo>
                    <a:pt x="28" y="4"/>
                  </a:lnTo>
                  <a:lnTo>
                    <a:pt x="36" y="0"/>
                  </a:lnTo>
                  <a:lnTo>
                    <a:pt x="72" y="12"/>
                  </a:lnTo>
                  <a:lnTo>
                    <a:pt x="88" y="16"/>
                  </a:lnTo>
                  <a:lnTo>
                    <a:pt x="92" y="16"/>
                  </a:lnTo>
                  <a:lnTo>
                    <a:pt x="128" y="28"/>
                  </a:lnTo>
                  <a:lnTo>
                    <a:pt x="128" y="32"/>
                  </a:lnTo>
                  <a:lnTo>
                    <a:pt x="128" y="36"/>
                  </a:lnTo>
                  <a:lnTo>
                    <a:pt x="128" y="44"/>
                  </a:lnTo>
                  <a:lnTo>
                    <a:pt x="124" y="56"/>
                  </a:lnTo>
                  <a:lnTo>
                    <a:pt x="124" y="64"/>
                  </a:lnTo>
                  <a:lnTo>
                    <a:pt x="124" y="68"/>
                  </a:lnTo>
                  <a:lnTo>
                    <a:pt x="116" y="80"/>
                  </a:lnTo>
                  <a:lnTo>
                    <a:pt x="116" y="72"/>
                  </a:lnTo>
                  <a:lnTo>
                    <a:pt x="112" y="76"/>
                  </a:lnTo>
                  <a:lnTo>
                    <a:pt x="108" y="88"/>
                  </a:lnTo>
                  <a:lnTo>
                    <a:pt x="104" y="100"/>
                  </a:lnTo>
                  <a:lnTo>
                    <a:pt x="108" y="108"/>
                  </a:lnTo>
                  <a:lnTo>
                    <a:pt x="112" y="108"/>
                  </a:lnTo>
                  <a:lnTo>
                    <a:pt x="124" y="104"/>
                  </a:lnTo>
                  <a:lnTo>
                    <a:pt x="140" y="120"/>
                  </a:lnTo>
                  <a:lnTo>
                    <a:pt x="140" y="152"/>
                  </a:lnTo>
                  <a:lnTo>
                    <a:pt x="136" y="152"/>
                  </a:lnTo>
                  <a:lnTo>
                    <a:pt x="144" y="152"/>
                  </a:lnTo>
                  <a:lnTo>
                    <a:pt x="140" y="156"/>
                  </a:lnTo>
                  <a:lnTo>
                    <a:pt x="136" y="160"/>
                  </a:lnTo>
                  <a:lnTo>
                    <a:pt x="140" y="160"/>
                  </a:lnTo>
                  <a:lnTo>
                    <a:pt x="136" y="184"/>
                  </a:lnTo>
                  <a:lnTo>
                    <a:pt x="140" y="204"/>
                  </a:lnTo>
                  <a:lnTo>
                    <a:pt x="136" y="220"/>
                  </a:lnTo>
                  <a:lnTo>
                    <a:pt x="128" y="228"/>
                  </a:lnTo>
                  <a:lnTo>
                    <a:pt x="132" y="236"/>
                  </a:lnTo>
                  <a:lnTo>
                    <a:pt x="120" y="236"/>
                  </a:lnTo>
                  <a:lnTo>
                    <a:pt x="124" y="240"/>
                  </a:lnTo>
                  <a:lnTo>
                    <a:pt x="120" y="252"/>
                  </a:lnTo>
                  <a:lnTo>
                    <a:pt x="124" y="256"/>
                  </a:lnTo>
                  <a:lnTo>
                    <a:pt x="104" y="276"/>
                  </a:lnTo>
                  <a:lnTo>
                    <a:pt x="108" y="276"/>
                  </a:lnTo>
                  <a:lnTo>
                    <a:pt x="108" y="280"/>
                  </a:lnTo>
                  <a:lnTo>
                    <a:pt x="96" y="312"/>
                  </a:lnTo>
                  <a:lnTo>
                    <a:pt x="92" y="320"/>
                  </a:lnTo>
                  <a:lnTo>
                    <a:pt x="92" y="324"/>
                  </a:lnTo>
                  <a:lnTo>
                    <a:pt x="80" y="324"/>
                  </a:lnTo>
                  <a:lnTo>
                    <a:pt x="84" y="304"/>
                  </a:lnTo>
                  <a:lnTo>
                    <a:pt x="80" y="296"/>
                  </a:lnTo>
                  <a:lnTo>
                    <a:pt x="68" y="296"/>
                  </a:lnTo>
                  <a:lnTo>
                    <a:pt x="60" y="300"/>
                  </a:lnTo>
                  <a:lnTo>
                    <a:pt x="24" y="280"/>
                  </a:lnTo>
                  <a:lnTo>
                    <a:pt x="4" y="268"/>
                  </a:lnTo>
                  <a:lnTo>
                    <a:pt x="8" y="256"/>
                  </a:lnTo>
                  <a:lnTo>
                    <a:pt x="0" y="252"/>
                  </a:lnTo>
                  <a:lnTo>
                    <a:pt x="4" y="2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4" name="Freeform 26"/>
            <p:cNvSpPr>
              <a:spLocks/>
            </p:cNvSpPr>
            <p:nvPr/>
          </p:nvSpPr>
          <p:spPr bwMode="auto">
            <a:xfrm>
              <a:off x="7708970" y="4953357"/>
              <a:ext cx="180963" cy="317422"/>
            </a:xfrm>
            <a:custGeom>
              <a:avLst/>
              <a:gdLst>
                <a:gd name="T0" fmla="*/ 2147483647 w 336"/>
                <a:gd name="T1" fmla="*/ 2147483647 h 584"/>
                <a:gd name="T2" fmla="*/ 2147483647 w 336"/>
                <a:gd name="T3" fmla="*/ 2147483647 h 584"/>
                <a:gd name="T4" fmla="*/ 2147483647 w 336"/>
                <a:gd name="T5" fmla="*/ 2147483647 h 584"/>
                <a:gd name="T6" fmla="*/ 2147483647 w 336"/>
                <a:gd name="T7" fmla="*/ 2147483647 h 584"/>
                <a:gd name="T8" fmla="*/ 2147483647 w 336"/>
                <a:gd name="T9" fmla="*/ 2147483647 h 584"/>
                <a:gd name="T10" fmla="*/ 2147483647 w 336"/>
                <a:gd name="T11" fmla="*/ 2147483647 h 584"/>
                <a:gd name="T12" fmla="*/ 2147483647 w 336"/>
                <a:gd name="T13" fmla="*/ 2147483647 h 584"/>
                <a:gd name="T14" fmla="*/ 2147483647 w 336"/>
                <a:gd name="T15" fmla="*/ 2147483647 h 584"/>
                <a:gd name="T16" fmla="*/ 2147483647 w 336"/>
                <a:gd name="T17" fmla="*/ 2147483647 h 584"/>
                <a:gd name="T18" fmla="*/ 2147483647 w 336"/>
                <a:gd name="T19" fmla="*/ 2147483647 h 584"/>
                <a:gd name="T20" fmla="*/ 2147483647 w 336"/>
                <a:gd name="T21" fmla="*/ 2147483647 h 584"/>
                <a:gd name="T22" fmla="*/ 2147483647 w 336"/>
                <a:gd name="T23" fmla="*/ 2147483647 h 584"/>
                <a:gd name="T24" fmla="*/ 2147483647 w 336"/>
                <a:gd name="T25" fmla="*/ 2147483647 h 584"/>
                <a:gd name="T26" fmla="*/ 2147483647 w 336"/>
                <a:gd name="T27" fmla="*/ 2147483647 h 584"/>
                <a:gd name="T28" fmla="*/ 2147483647 w 336"/>
                <a:gd name="T29" fmla="*/ 2147483647 h 584"/>
                <a:gd name="T30" fmla="*/ 0 w 336"/>
                <a:gd name="T31" fmla="*/ 2147483647 h 584"/>
                <a:gd name="T32" fmla="*/ 2147483647 w 336"/>
                <a:gd name="T33" fmla="*/ 2147483647 h 584"/>
                <a:gd name="T34" fmla="*/ 2147483647 w 336"/>
                <a:gd name="T35" fmla="*/ 2147483647 h 584"/>
                <a:gd name="T36" fmla="*/ 2147483647 w 336"/>
                <a:gd name="T37" fmla="*/ 2147483647 h 584"/>
                <a:gd name="T38" fmla="*/ 2147483647 w 336"/>
                <a:gd name="T39" fmla="*/ 2147483647 h 584"/>
                <a:gd name="T40" fmla="*/ 2147483647 w 336"/>
                <a:gd name="T41" fmla="*/ 2147483647 h 584"/>
                <a:gd name="T42" fmla="*/ 2147483647 w 336"/>
                <a:gd name="T43" fmla="*/ 2147483647 h 584"/>
                <a:gd name="T44" fmla="*/ 2147483647 w 336"/>
                <a:gd name="T45" fmla="*/ 2147483647 h 584"/>
                <a:gd name="T46" fmla="*/ 2147483647 w 336"/>
                <a:gd name="T47" fmla="*/ 2147483647 h 584"/>
                <a:gd name="T48" fmla="*/ 2147483647 w 336"/>
                <a:gd name="T49" fmla="*/ 2147483647 h 584"/>
                <a:gd name="T50" fmla="*/ 2147483647 w 336"/>
                <a:gd name="T51" fmla="*/ 2147483647 h 584"/>
                <a:gd name="T52" fmla="*/ 2147483647 w 336"/>
                <a:gd name="T53" fmla="*/ 2147483647 h 584"/>
                <a:gd name="T54" fmla="*/ 2147483647 w 336"/>
                <a:gd name="T55" fmla="*/ 2147483647 h 584"/>
                <a:gd name="T56" fmla="*/ 2147483647 w 336"/>
                <a:gd name="T57" fmla="*/ 2147483647 h 584"/>
                <a:gd name="T58" fmla="*/ 2147483647 w 336"/>
                <a:gd name="T59" fmla="*/ 2147483647 h 584"/>
                <a:gd name="T60" fmla="*/ 2147483647 w 336"/>
                <a:gd name="T61" fmla="*/ 2147483647 h 584"/>
                <a:gd name="T62" fmla="*/ 2147483647 w 336"/>
                <a:gd name="T63" fmla="*/ 2147483647 h 584"/>
                <a:gd name="T64" fmla="*/ 2147483647 w 336"/>
                <a:gd name="T65" fmla="*/ 2147483647 h 584"/>
                <a:gd name="T66" fmla="*/ 2147483647 w 336"/>
                <a:gd name="T67" fmla="*/ 2147483647 h 584"/>
                <a:gd name="T68" fmla="*/ 2147483647 w 336"/>
                <a:gd name="T69" fmla="*/ 2147483647 h 584"/>
                <a:gd name="T70" fmla="*/ 2147483647 w 336"/>
                <a:gd name="T71" fmla="*/ 2147483647 h 584"/>
                <a:gd name="T72" fmla="*/ 2147483647 w 336"/>
                <a:gd name="T73" fmla="*/ 2147483647 h 584"/>
                <a:gd name="T74" fmla="*/ 2147483647 w 336"/>
                <a:gd name="T75" fmla="*/ 2147483647 h 584"/>
                <a:gd name="T76" fmla="*/ 2147483647 w 336"/>
                <a:gd name="T77" fmla="*/ 2147483647 h 584"/>
                <a:gd name="T78" fmla="*/ 2147483647 w 336"/>
                <a:gd name="T79" fmla="*/ 2147483647 h 584"/>
                <a:gd name="T80" fmla="*/ 2147483647 w 336"/>
                <a:gd name="T81" fmla="*/ 2147483647 h 584"/>
                <a:gd name="T82" fmla="*/ 2147483647 w 336"/>
                <a:gd name="T83" fmla="*/ 2147483647 h 584"/>
                <a:gd name="T84" fmla="*/ 2147483647 w 336"/>
                <a:gd name="T85" fmla="*/ 2147483647 h 584"/>
                <a:gd name="T86" fmla="*/ 2147483647 w 336"/>
                <a:gd name="T87" fmla="*/ 2147483647 h 584"/>
                <a:gd name="T88" fmla="*/ 2147483647 w 336"/>
                <a:gd name="T89" fmla="*/ 2147483647 h 584"/>
                <a:gd name="T90" fmla="*/ 2147483647 w 336"/>
                <a:gd name="T91" fmla="*/ 2147483647 h 584"/>
                <a:gd name="T92" fmla="*/ 2147483647 w 336"/>
                <a:gd name="T93" fmla="*/ 2147483647 h 584"/>
                <a:gd name="T94" fmla="*/ 2147483647 w 336"/>
                <a:gd name="T95" fmla="*/ 2147483647 h 584"/>
                <a:gd name="T96" fmla="*/ 2147483647 w 336"/>
                <a:gd name="T97" fmla="*/ 2147483647 h 584"/>
                <a:gd name="T98" fmla="*/ 2147483647 w 336"/>
                <a:gd name="T99" fmla="*/ 2147483647 h 584"/>
                <a:gd name="T100" fmla="*/ 2147483647 w 336"/>
                <a:gd name="T101" fmla="*/ 2147483647 h 584"/>
                <a:gd name="T102" fmla="*/ 2147483647 w 336"/>
                <a:gd name="T103" fmla="*/ 2147483647 h 584"/>
                <a:gd name="T104" fmla="*/ 2147483647 w 336"/>
                <a:gd name="T105" fmla="*/ 2147483647 h 584"/>
                <a:gd name="T106" fmla="*/ 2147483647 w 336"/>
                <a:gd name="T107" fmla="*/ 2147483647 h 584"/>
                <a:gd name="T108" fmla="*/ 2147483647 w 336"/>
                <a:gd name="T109" fmla="*/ 2147483647 h 584"/>
                <a:gd name="T110" fmla="*/ 2147483647 w 336"/>
                <a:gd name="T111" fmla="*/ 2147483647 h 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584"/>
                <a:gd name="T170" fmla="*/ 336 w 336"/>
                <a:gd name="T171" fmla="*/ 584 h 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584">
                  <a:moveTo>
                    <a:pt x="184" y="512"/>
                  </a:moveTo>
                  <a:lnTo>
                    <a:pt x="180" y="508"/>
                  </a:lnTo>
                  <a:lnTo>
                    <a:pt x="176" y="508"/>
                  </a:lnTo>
                  <a:lnTo>
                    <a:pt x="180" y="512"/>
                  </a:lnTo>
                  <a:lnTo>
                    <a:pt x="184" y="516"/>
                  </a:lnTo>
                  <a:lnTo>
                    <a:pt x="176" y="520"/>
                  </a:lnTo>
                  <a:lnTo>
                    <a:pt x="172" y="520"/>
                  </a:lnTo>
                  <a:lnTo>
                    <a:pt x="168" y="520"/>
                  </a:lnTo>
                  <a:lnTo>
                    <a:pt x="172" y="524"/>
                  </a:lnTo>
                  <a:lnTo>
                    <a:pt x="172" y="528"/>
                  </a:lnTo>
                  <a:lnTo>
                    <a:pt x="168" y="532"/>
                  </a:lnTo>
                  <a:lnTo>
                    <a:pt x="164" y="532"/>
                  </a:lnTo>
                  <a:lnTo>
                    <a:pt x="164" y="536"/>
                  </a:lnTo>
                  <a:lnTo>
                    <a:pt x="164" y="540"/>
                  </a:lnTo>
                  <a:lnTo>
                    <a:pt x="168" y="544"/>
                  </a:lnTo>
                  <a:lnTo>
                    <a:pt x="168" y="548"/>
                  </a:lnTo>
                  <a:lnTo>
                    <a:pt x="164" y="548"/>
                  </a:lnTo>
                  <a:lnTo>
                    <a:pt x="160" y="548"/>
                  </a:lnTo>
                  <a:lnTo>
                    <a:pt x="160" y="556"/>
                  </a:lnTo>
                  <a:lnTo>
                    <a:pt x="156" y="560"/>
                  </a:lnTo>
                  <a:lnTo>
                    <a:pt x="152" y="560"/>
                  </a:lnTo>
                  <a:lnTo>
                    <a:pt x="152" y="552"/>
                  </a:lnTo>
                  <a:lnTo>
                    <a:pt x="148" y="552"/>
                  </a:lnTo>
                  <a:lnTo>
                    <a:pt x="144" y="552"/>
                  </a:lnTo>
                  <a:lnTo>
                    <a:pt x="136" y="544"/>
                  </a:lnTo>
                  <a:lnTo>
                    <a:pt x="132" y="540"/>
                  </a:lnTo>
                  <a:lnTo>
                    <a:pt x="128" y="544"/>
                  </a:lnTo>
                  <a:lnTo>
                    <a:pt x="128" y="548"/>
                  </a:lnTo>
                  <a:lnTo>
                    <a:pt x="124" y="552"/>
                  </a:lnTo>
                  <a:lnTo>
                    <a:pt x="116" y="552"/>
                  </a:lnTo>
                  <a:lnTo>
                    <a:pt x="112" y="556"/>
                  </a:lnTo>
                  <a:lnTo>
                    <a:pt x="108" y="568"/>
                  </a:lnTo>
                  <a:lnTo>
                    <a:pt x="108" y="572"/>
                  </a:lnTo>
                  <a:lnTo>
                    <a:pt x="104" y="572"/>
                  </a:lnTo>
                  <a:lnTo>
                    <a:pt x="100" y="568"/>
                  </a:lnTo>
                  <a:lnTo>
                    <a:pt x="92" y="564"/>
                  </a:lnTo>
                  <a:lnTo>
                    <a:pt x="88" y="564"/>
                  </a:lnTo>
                  <a:lnTo>
                    <a:pt x="84" y="560"/>
                  </a:lnTo>
                  <a:lnTo>
                    <a:pt x="76" y="556"/>
                  </a:lnTo>
                  <a:lnTo>
                    <a:pt x="68" y="556"/>
                  </a:lnTo>
                  <a:lnTo>
                    <a:pt x="64" y="560"/>
                  </a:lnTo>
                  <a:lnTo>
                    <a:pt x="52" y="552"/>
                  </a:lnTo>
                  <a:lnTo>
                    <a:pt x="48" y="560"/>
                  </a:lnTo>
                  <a:lnTo>
                    <a:pt x="52" y="564"/>
                  </a:lnTo>
                  <a:lnTo>
                    <a:pt x="52" y="568"/>
                  </a:lnTo>
                  <a:lnTo>
                    <a:pt x="48" y="572"/>
                  </a:lnTo>
                  <a:lnTo>
                    <a:pt x="44" y="572"/>
                  </a:lnTo>
                  <a:lnTo>
                    <a:pt x="44" y="564"/>
                  </a:lnTo>
                  <a:lnTo>
                    <a:pt x="40" y="564"/>
                  </a:lnTo>
                  <a:lnTo>
                    <a:pt x="36" y="564"/>
                  </a:lnTo>
                  <a:lnTo>
                    <a:pt x="28" y="568"/>
                  </a:lnTo>
                  <a:lnTo>
                    <a:pt x="24" y="564"/>
                  </a:lnTo>
                  <a:lnTo>
                    <a:pt x="20" y="560"/>
                  </a:lnTo>
                  <a:lnTo>
                    <a:pt x="16" y="564"/>
                  </a:lnTo>
                  <a:lnTo>
                    <a:pt x="16" y="568"/>
                  </a:lnTo>
                  <a:lnTo>
                    <a:pt x="20" y="572"/>
                  </a:lnTo>
                  <a:lnTo>
                    <a:pt x="20" y="576"/>
                  </a:lnTo>
                  <a:lnTo>
                    <a:pt x="16" y="580"/>
                  </a:lnTo>
                  <a:lnTo>
                    <a:pt x="16" y="584"/>
                  </a:lnTo>
                  <a:lnTo>
                    <a:pt x="8" y="580"/>
                  </a:lnTo>
                  <a:lnTo>
                    <a:pt x="0" y="576"/>
                  </a:lnTo>
                  <a:lnTo>
                    <a:pt x="4" y="576"/>
                  </a:lnTo>
                  <a:lnTo>
                    <a:pt x="8" y="572"/>
                  </a:lnTo>
                  <a:lnTo>
                    <a:pt x="0" y="572"/>
                  </a:lnTo>
                  <a:lnTo>
                    <a:pt x="0" y="568"/>
                  </a:lnTo>
                  <a:lnTo>
                    <a:pt x="0" y="564"/>
                  </a:lnTo>
                  <a:lnTo>
                    <a:pt x="4" y="568"/>
                  </a:lnTo>
                  <a:lnTo>
                    <a:pt x="8" y="564"/>
                  </a:lnTo>
                  <a:lnTo>
                    <a:pt x="0" y="564"/>
                  </a:lnTo>
                  <a:lnTo>
                    <a:pt x="0" y="560"/>
                  </a:lnTo>
                  <a:lnTo>
                    <a:pt x="4" y="564"/>
                  </a:lnTo>
                  <a:lnTo>
                    <a:pt x="4" y="560"/>
                  </a:lnTo>
                  <a:lnTo>
                    <a:pt x="8" y="556"/>
                  </a:lnTo>
                  <a:lnTo>
                    <a:pt x="4" y="552"/>
                  </a:lnTo>
                  <a:lnTo>
                    <a:pt x="4" y="548"/>
                  </a:lnTo>
                  <a:lnTo>
                    <a:pt x="4" y="544"/>
                  </a:lnTo>
                  <a:lnTo>
                    <a:pt x="12" y="540"/>
                  </a:lnTo>
                  <a:lnTo>
                    <a:pt x="4" y="540"/>
                  </a:lnTo>
                  <a:lnTo>
                    <a:pt x="4" y="536"/>
                  </a:lnTo>
                  <a:lnTo>
                    <a:pt x="8" y="532"/>
                  </a:lnTo>
                  <a:lnTo>
                    <a:pt x="12" y="532"/>
                  </a:lnTo>
                  <a:lnTo>
                    <a:pt x="12" y="528"/>
                  </a:lnTo>
                  <a:lnTo>
                    <a:pt x="8" y="524"/>
                  </a:lnTo>
                  <a:lnTo>
                    <a:pt x="8" y="520"/>
                  </a:lnTo>
                  <a:lnTo>
                    <a:pt x="12" y="508"/>
                  </a:lnTo>
                  <a:lnTo>
                    <a:pt x="16" y="508"/>
                  </a:lnTo>
                  <a:lnTo>
                    <a:pt x="16" y="512"/>
                  </a:lnTo>
                  <a:lnTo>
                    <a:pt x="16" y="508"/>
                  </a:lnTo>
                  <a:lnTo>
                    <a:pt x="20" y="508"/>
                  </a:lnTo>
                  <a:lnTo>
                    <a:pt x="20" y="512"/>
                  </a:lnTo>
                  <a:lnTo>
                    <a:pt x="20" y="500"/>
                  </a:lnTo>
                  <a:lnTo>
                    <a:pt x="28" y="496"/>
                  </a:lnTo>
                  <a:lnTo>
                    <a:pt x="32" y="492"/>
                  </a:lnTo>
                  <a:lnTo>
                    <a:pt x="32" y="488"/>
                  </a:lnTo>
                  <a:lnTo>
                    <a:pt x="28" y="488"/>
                  </a:lnTo>
                  <a:lnTo>
                    <a:pt x="28" y="484"/>
                  </a:lnTo>
                  <a:lnTo>
                    <a:pt x="36" y="484"/>
                  </a:lnTo>
                  <a:lnTo>
                    <a:pt x="36" y="480"/>
                  </a:lnTo>
                  <a:lnTo>
                    <a:pt x="40" y="480"/>
                  </a:lnTo>
                  <a:lnTo>
                    <a:pt x="40" y="476"/>
                  </a:lnTo>
                  <a:lnTo>
                    <a:pt x="36" y="472"/>
                  </a:lnTo>
                  <a:lnTo>
                    <a:pt x="40" y="468"/>
                  </a:lnTo>
                  <a:lnTo>
                    <a:pt x="40" y="464"/>
                  </a:lnTo>
                  <a:lnTo>
                    <a:pt x="40" y="460"/>
                  </a:lnTo>
                  <a:lnTo>
                    <a:pt x="44" y="456"/>
                  </a:lnTo>
                  <a:lnTo>
                    <a:pt x="48" y="452"/>
                  </a:lnTo>
                  <a:lnTo>
                    <a:pt x="52" y="448"/>
                  </a:lnTo>
                  <a:lnTo>
                    <a:pt x="52" y="440"/>
                  </a:lnTo>
                  <a:lnTo>
                    <a:pt x="52" y="436"/>
                  </a:lnTo>
                  <a:lnTo>
                    <a:pt x="44" y="428"/>
                  </a:lnTo>
                  <a:lnTo>
                    <a:pt x="48" y="424"/>
                  </a:lnTo>
                  <a:lnTo>
                    <a:pt x="48" y="420"/>
                  </a:lnTo>
                  <a:lnTo>
                    <a:pt x="48" y="416"/>
                  </a:lnTo>
                  <a:lnTo>
                    <a:pt x="44" y="412"/>
                  </a:lnTo>
                  <a:lnTo>
                    <a:pt x="40" y="412"/>
                  </a:lnTo>
                  <a:lnTo>
                    <a:pt x="40" y="400"/>
                  </a:lnTo>
                  <a:lnTo>
                    <a:pt x="36" y="400"/>
                  </a:lnTo>
                  <a:lnTo>
                    <a:pt x="36" y="396"/>
                  </a:lnTo>
                  <a:lnTo>
                    <a:pt x="32" y="396"/>
                  </a:lnTo>
                  <a:lnTo>
                    <a:pt x="32" y="392"/>
                  </a:lnTo>
                  <a:lnTo>
                    <a:pt x="28" y="392"/>
                  </a:lnTo>
                  <a:lnTo>
                    <a:pt x="32" y="388"/>
                  </a:lnTo>
                  <a:lnTo>
                    <a:pt x="36" y="384"/>
                  </a:lnTo>
                  <a:lnTo>
                    <a:pt x="36" y="380"/>
                  </a:lnTo>
                  <a:lnTo>
                    <a:pt x="36" y="376"/>
                  </a:lnTo>
                  <a:lnTo>
                    <a:pt x="32" y="372"/>
                  </a:lnTo>
                  <a:lnTo>
                    <a:pt x="36" y="368"/>
                  </a:lnTo>
                  <a:lnTo>
                    <a:pt x="32" y="368"/>
                  </a:lnTo>
                  <a:lnTo>
                    <a:pt x="36" y="364"/>
                  </a:lnTo>
                  <a:lnTo>
                    <a:pt x="40" y="360"/>
                  </a:lnTo>
                  <a:lnTo>
                    <a:pt x="40" y="344"/>
                  </a:lnTo>
                  <a:lnTo>
                    <a:pt x="40" y="328"/>
                  </a:lnTo>
                  <a:lnTo>
                    <a:pt x="36" y="288"/>
                  </a:lnTo>
                  <a:lnTo>
                    <a:pt x="32" y="248"/>
                  </a:lnTo>
                  <a:lnTo>
                    <a:pt x="28" y="208"/>
                  </a:lnTo>
                  <a:lnTo>
                    <a:pt x="28" y="204"/>
                  </a:lnTo>
                  <a:lnTo>
                    <a:pt x="24" y="172"/>
                  </a:lnTo>
                  <a:lnTo>
                    <a:pt x="20" y="132"/>
                  </a:lnTo>
                  <a:lnTo>
                    <a:pt x="20" y="112"/>
                  </a:lnTo>
                  <a:lnTo>
                    <a:pt x="16" y="92"/>
                  </a:lnTo>
                  <a:lnTo>
                    <a:pt x="16" y="72"/>
                  </a:lnTo>
                  <a:lnTo>
                    <a:pt x="12" y="36"/>
                  </a:lnTo>
                  <a:lnTo>
                    <a:pt x="20" y="44"/>
                  </a:lnTo>
                  <a:lnTo>
                    <a:pt x="24" y="40"/>
                  </a:lnTo>
                  <a:lnTo>
                    <a:pt x="24" y="44"/>
                  </a:lnTo>
                  <a:lnTo>
                    <a:pt x="28" y="48"/>
                  </a:lnTo>
                  <a:lnTo>
                    <a:pt x="44" y="48"/>
                  </a:lnTo>
                  <a:lnTo>
                    <a:pt x="72" y="32"/>
                  </a:lnTo>
                  <a:lnTo>
                    <a:pt x="84" y="24"/>
                  </a:lnTo>
                  <a:lnTo>
                    <a:pt x="112" y="20"/>
                  </a:lnTo>
                  <a:lnTo>
                    <a:pt x="144" y="16"/>
                  </a:lnTo>
                  <a:lnTo>
                    <a:pt x="160" y="16"/>
                  </a:lnTo>
                  <a:lnTo>
                    <a:pt x="188" y="12"/>
                  </a:lnTo>
                  <a:lnTo>
                    <a:pt x="200" y="12"/>
                  </a:lnTo>
                  <a:lnTo>
                    <a:pt x="240" y="8"/>
                  </a:lnTo>
                  <a:lnTo>
                    <a:pt x="248" y="8"/>
                  </a:lnTo>
                  <a:lnTo>
                    <a:pt x="284" y="4"/>
                  </a:lnTo>
                  <a:lnTo>
                    <a:pt x="288" y="0"/>
                  </a:lnTo>
                  <a:lnTo>
                    <a:pt x="292" y="12"/>
                  </a:lnTo>
                  <a:lnTo>
                    <a:pt x="292" y="32"/>
                  </a:lnTo>
                  <a:lnTo>
                    <a:pt x="296" y="48"/>
                  </a:lnTo>
                  <a:lnTo>
                    <a:pt x="296" y="68"/>
                  </a:lnTo>
                  <a:lnTo>
                    <a:pt x="296" y="72"/>
                  </a:lnTo>
                  <a:lnTo>
                    <a:pt x="300" y="108"/>
                  </a:lnTo>
                  <a:lnTo>
                    <a:pt x="304" y="116"/>
                  </a:lnTo>
                  <a:lnTo>
                    <a:pt x="304" y="144"/>
                  </a:lnTo>
                  <a:lnTo>
                    <a:pt x="308" y="164"/>
                  </a:lnTo>
                  <a:lnTo>
                    <a:pt x="312" y="196"/>
                  </a:lnTo>
                  <a:lnTo>
                    <a:pt x="312" y="200"/>
                  </a:lnTo>
                  <a:lnTo>
                    <a:pt x="316" y="240"/>
                  </a:lnTo>
                  <a:lnTo>
                    <a:pt x="316" y="256"/>
                  </a:lnTo>
                  <a:lnTo>
                    <a:pt x="320" y="280"/>
                  </a:lnTo>
                  <a:lnTo>
                    <a:pt x="324" y="304"/>
                  </a:lnTo>
                  <a:lnTo>
                    <a:pt x="324" y="312"/>
                  </a:lnTo>
                  <a:lnTo>
                    <a:pt x="328" y="336"/>
                  </a:lnTo>
                  <a:lnTo>
                    <a:pt x="328" y="340"/>
                  </a:lnTo>
                  <a:lnTo>
                    <a:pt x="332" y="368"/>
                  </a:lnTo>
                  <a:lnTo>
                    <a:pt x="328" y="368"/>
                  </a:lnTo>
                  <a:lnTo>
                    <a:pt x="324" y="372"/>
                  </a:lnTo>
                  <a:lnTo>
                    <a:pt x="324" y="376"/>
                  </a:lnTo>
                  <a:lnTo>
                    <a:pt x="328" y="380"/>
                  </a:lnTo>
                  <a:lnTo>
                    <a:pt x="328" y="384"/>
                  </a:lnTo>
                  <a:lnTo>
                    <a:pt x="328" y="388"/>
                  </a:lnTo>
                  <a:lnTo>
                    <a:pt x="328" y="392"/>
                  </a:lnTo>
                  <a:lnTo>
                    <a:pt x="328" y="396"/>
                  </a:lnTo>
                  <a:lnTo>
                    <a:pt x="336" y="396"/>
                  </a:lnTo>
                  <a:lnTo>
                    <a:pt x="336" y="400"/>
                  </a:lnTo>
                  <a:lnTo>
                    <a:pt x="332" y="404"/>
                  </a:lnTo>
                  <a:lnTo>
                    <a:pt x="336" y="408"/>
                  </a:lnTo>
                  <a:lnTo>
                    <a:pt x="320" y="412"/>
                  </a:lnTo>
                  <a:lnTo>
                    <a:pt x="312" y="416"/>
                  </a:lnTo>
                  <a:lnTo>
                    <a:pt x="308" y="416"/>
                  </a:lnTo>
                  <a:lnTo>
                    <a:pt x="304" y="424"/>
                  </a:lnTo>
                  <a:lnTo>
                    <a:pt x="300" y="428"/>
                  </a:lnTo>
                  <a:lnTo>
                    <a:pt x="296" y="428"/>
                  </a:lnTo>
                  <a:lnTo>
                    <a:pt x="288" y="420"/>
                  </a:lnTo>
                  <a:lnTo>
                    <a:pt x="280" y="424"/>
                  </a:lnTo>
                  <a:lnTo>
                    <a:pt x="272" y="424"/>
                  </a:lnTo>
                  <a:lnTo>
                    <a:pt x="268" y="424"/>
                  </a:lnTo>
                  <a:lnTo>
                    <a:pt x="268" y="428"/>
                  </a:lnTo>
                  <a:lnTo>
                    <a:pt x="272" y="444"/>
                  </a:lnTo>
                  <a:lnTo>
                    <a:pt x="276" y="448"/>
                  </a:lnTo>
                  <a:lnTo>
                    <a:pt x="272" y="452"/>
                  </a:lnTo>
                  <a:lnTo>
                    <a:pt x="272" y="456"/>
                  </a:lnTo>
                  <a:lnTo>
                    <a:pt x="268" y="460"/>
                  </a:lnTo>
                  <a:lnTo>
                    <a:pt x="256" y="464"/>
                  </a:lnTo>
                  <a:lnTo>
                    <a:pt x="252" y="476"/>
                  </a:lnTo>
                  <a:lnTo>
                    <a:pt x="252" y="480"/>
                  </a:lnTo>
                  <a:lnTo>
                    <a:pt x="252" y="488"/>
                  </a:lnTo>
                  <a:lnTo>
                    <a:pt x="244" y="492"/>
                  </a:lnTo>
                  <a:lnTo>
                    <a:pt x="240" y="492"/>
                  </a:lnTo>
                  <a:lnTo>
                    <a:pt x="236" y="492"/>
                  </a:lnTo>
                  <a:lnTo>
                    <a:pt x="232" y="496"/>
                  </a:lnTo>
                  <a:lnTo>
                    <a:pt x="228" y="504"/>
                  </a:lnTo>
                  <a:lnTo>
                    <a:pt x="228" y="520"/>
                  </a:lnTo>
                  <a:lnTo>
                    <a:pt x="228" y="528"/>
                  </a:lnTo>
                  <a:lnTo>
                    <a:pt x="224" y="528"/>
                  </a:lnTo>
                  <a:lnTo>
                    <a:pt x="220" y="532"/>
                  </a:lnTo>
                  <a:lnTo>
                    <a:pt x="216" y="536"/>
                  </a:lnTo>
                  <a:lnTo>
                    <a:pt x="212" y="532"/>
                  </a:lnTo>
                  <a:lnTo>
                    <a:pt x="200" y="532"/>
                  </a:lnTo>
                  <a:lnTo>
                    <a:pt x="196" y="528"/>
                  </a:lnTo>
                  <a:lnTo>
                    <a:pt x="192" y="528"/>
                  </a:lnTo>
                  <a:lnTo>
                    <a:pt x="188" y="524"/>
                  </a:lnTo>
                  <a:lnTo>
                    <a:pt x="188" y="516"/>
                  </a:lnTo>
                  <a:lnTo>
                    <a:pt x="184" y="5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5" name="Freeform 27"/>
            <p:cNvSpPr>
              <a:spLocks/>
            </p:cNvSpPr>
            <p:nvPr/>
          </p:nvSpPr>
          <p:spPr bwMode="auto">
            <a:xfrm>
              <a:off x="5899342" y="4807342"/>
              <a:ext cx="373037" cy="579296"/>
            </a:xfrm>
            <a:custGeom>
              <a:avLst/>
              <a:gdLst>
                <a:gd name="T0" fmla="*/ 2147483647 w 692"/>
                <a:gd name="T1" fmla="*/ 2147483647 h 1068"/>
                <a:gd name="T2" fmla="*/ 2147483647 w 692"/>
                <a:gd name="T3" fmla="*/ 2147483647 h 1068"/>
                <a:gd name="T4" fmla="*/ 2147483647 w 692"/>
                <a:gd name="T5" fmla="*/ 2147483647 h 1068"/>
                <a:gd name="T6" fmla="*/ 2147483647 w 692"/>
                <a:gd name="T7" fmla="*/ 2147483647 h 1068"/>
                <a:gd name="T8" fmla="*/ 2147483647 w 692"/>
                <a:gd name="T9" fmla="*/ 2147483647 h 1068"/>
                <a:gd name="T10" fmla="*/ 2147483647 w 692"/>
                <a:gd name="T11" fmla="*/ 2147483647 h 1068"/>
                <a:gd name="T12" fmla="*/ 2147483647 w 692"/>
                <a:gd name="T13" fmla="*/ 2147483647 h 1068"/>
                <a:gd name="T14" fmla="*/ 2147483647 w 692"/>
                <a:gd name="T15" fmla="*/ 2147483647 h 1068"/>
                <a:gd name="T16" fmla="*/ 2147483647 w 692"/>
                <a:gd name="T17" fmla="*/ 2147483647 h 1068"/>
                <a:gd name="T18" fmla="*/ 2147483647 w 692"/>
                <a:gd name="T19" fmla="*/ 2147483647 h 1068"/>
                <a:gd name="T20" fmla="*/ 2147483647 w 692"/>
                <a:gd name="T21" fmla="*/ 2147483647 h 1068"/>
                <a:gd name="T22" fmla="*/ 2147483647 w 692"/>
                <a:gd name="T23" fmla="*/ 2147483647 h 1068"/>
                <a:gd name="T24" fmla="*/ 2147483647 w 692"/>
                <a:gd name="T25" fmla="*/ 2147483647 h 1068"/>
                <a:gd name="T26" fmla="*/ 2147483647 w 692"/>
                <a:gd name="T27" fmla="*/ 2147483647 h 1068"/>
                <a:gd name="T28" fmla="*/ 2147483647 w 692"/>
                <a:gd name="T29" fmla="*/ 2147483647 h 1068"/>
                <a:gd name="T30" fmla="*/ 2147483647 w 692"/>
                <a:gd name="T31" fmla="*/ 2147483647 h 1068"/>
                <a:gd name="T32" fmla="*/ 2147483647 w 692"/>
                <a:gd name="T33" fmla="*/ 2147483647 h 1068"/>
                <a:gd name="T34" fmla="*/ 2147483647 w 692"/>
                <a:gd name="T35" fmla="*/ 2147483647 h 1068"/>
                <a:gd name="T36" fmla="*/ 2147483647 w 692"/>
                <a:gd name="T37" fmla="*/ 2147483647 h 1068"/>
                <a:gd name="T38" fmla="*/ 2147483647 w 692"/>
                <a:gd name="T39" fmla="*/ 2147483647 h 1068"/>
                <a:gd name="T40" fmla="*/ 2147483647 w 692"/>
                <a:gd name="T41" fmla="*/ 2147483647 h 1068"/>
                <a:gd name="T42" fmla="*/ 2147483647 w 692"/>
                <a:gd name="T43" fmla="*/ 2147483647 h 1068"/>
                <a:gd name="T44" fmla="*/ 2147483647 w 692"/>
                <a:gd name="T45" fmla="*/ 2147483647 h 1068"/>
                <a:gd name="T46" fmla="*/ 2147483647 w 692"/>
                <a:gd name="T47" fmla="*/ 2147483647 h 1068"/>
                <a:gd name="T48" fmla="*/ 2147483647 w 692"/>
                <a:gd name="T49" fmla="*/ 2147483647 h 1068"/>
                <a:gd name="T50" fmla="*/ 2147483647 w 692"/>
                <a:gd name="T51" fmla="*/ 2147483647 h 1068"/>
                <a:gd name="T52" fmla="*/ 2147483647 w 692"/>
                <a:gd name="T53" fmla="*/ 2147483647 h 1068"/>
                <a:gd name="T54" fmla="*/ 2147483647 w 692"/>
                <a:gd name="T55" fmla="*/ 2147483647 h 1068"/>
                <a:gd name="T56" fmla="*/ 2147483647 w 692"/>
                <a:gd name="T57" fmla="*/ 2147483647 h 1068"/>
                <a:gd name="T58" fmla="*/ 2147483647 w 692"/>
                <a:gd name="T59" fmla="*/ 2147483647 h 1068"/>
                <a:gd name="T60" fmla="*/ 2147483647 w 692"/>
                <a:gd name="T61" fmla="*/ 2147483647 h 1068"/>
                <a:gd name="T62" fmla="*/ 2147483647 w 692"/>
                <a:gd name="T63" fmla="*/ 2147483647 h 1068"/>
                <a:gd name="T64" fmla="*/ 2147483647 w 692"/>
                <a:gd name="T65" fmla="*/ 2147483647 h 1068"/>
                <a:gd name="T66" fmla="*/ 2147483647 w 692"/>
                <a:gd name="T67" fmla="*/ 2147483647 h 1068"/>
                <a:gd name="T68" fmla="*/ 2147483647 w 692"/>
                <a:gd name="T69" fmla="*/ 2147483647 h 1068"/>
                <a:gd name="T70" fmla="*/ 2147483647 w 692"/>
                <a:gd name="T71" fmla="*/ 2147483647 h 1068"/>
                <a:gd name="T72" fmla="*/ 2147483647 w 692"/>
                <a:gd name="T73" fmla="*/ 2147483647 h 1068"/>
                <a:gd name="T74" fmla="*/ 2147483647 w 692"/>
                <a:gd name="T75" fmla="*/ 2147483647 h 1068"/>
                <a:gd name="T76" fmla="*/ 2147483647 w 692"/>
                <a:gd name="T77" fmla="*/ 2147483647 h 1068"/>
                <a:gd name="T78" fmla="*/ 2147483647 w 692"/>
                <a:gd name="T79" fmla="*/ 2147483647 h 10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2"/>
                <a:gd name="T121" fmla="*/ 0 h 1068"/>
                <a:gd name="T122" fmla="*/ 692 w 692"/>
                <a:gd name="T123" fmla="*/ 1068 h 10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2" h="1068">
                  <a:moveTo>
                    <a:pt x="68" y="500"/>
                  </a:moveTo>
                  <a:lnTo>
                    <a:pt x="52" y="480"/>
                  </a:lnTo>
                  <a:lnTo>
                    <a:pt x="32" y="452"/>
                  </a:lnTo>
                  <a:lnTo>
                    <a:pt x="8" y="412"/>
                  </a:lnTo>
                  <a:lnTo>
                    <a:pt x="0" y="400"/>
                  </a:lnTo>
                  <a:lnTo>
                    <a:pt x="4" y="392"/>
                  </a:lnTo>
                  <a:lnTo>
                    <a:pt x="4" y="384"/>
                  </a:lnTo>
                  <a:lnTo>
                    <a:pt x="4" y="380"/>
                  </a:lnTo>
                  <a:lnTo>
                    <a:pt x="12" y="356"/>
                  </a:lnTo>
                  <a:lnTo>
                    <a:pt x="16" y="340"/>
                  </a:lnTo>
                  <a:lnTo>
                    <a:pt x="24" y="304"/>
                  </a:lnTo>
                  <a:lnTo>
                    <a:pt x="76" y="108"/>
                  </a:lnTo>
                  <a:lnTo>
                    <a:pt x="104" y="0"/>
                  </a:lnTo>
                  <a:lnTo>
                    <a:pt x="168" y="16"/>
                  </a:lnTo>
                  <a:lnTo>
                    <a:pt x="172" y="16"/>
                  </a:lnTo>
                  <a:lnTo>
                    <a:pt x="280" y="44"/>
                  </a:lnTo>
                  <a:lnTo>
                    <a:pt x="396" y="72"/>
                  </a:lnTo>
                  <a:lnTo>
                    <a:pt x="400" y="72"/>
                  </a:lnTo>
                  <a:lnTo>
                    <a:pt x="504" y="92"/>
                  </a:lnTo>
                  <a:lnTo>
                    <a:pt x="592" y="112"/>
                  </a:lnTo>
                  <a:lnTo>
                    <a:pt x="668" y="128"/>
                  </a:lnTo>
                  <a:lnTo>
                    <a:pt x="692" y="132"/>
                  </a:lnTo>
                  <a:lnTo>
                    <a:pt x="668" y="268"/>
                  </a:lnTo>
                  <a:lnTo>
                    <a:pt x="644" y="388"/>
                  </a:lnTo>
                  <a:lnTo>
                    <a:pt x="636" y="416"/>
                  </a:lnTo>
                  <a:lnTo>
                    <a:pt x="628" y="464"/>
                  </a:lnTo>
                  <a:lnTo>
                    <a:pt x="604" y="580"/>
                  </a:lnTo>
                  <a:lnTo>
                    <a:pt x="604" y="596"/>
                  </a:lnTo>
                  <a:lnTo>
                    <a:pt x="592" y="656"/>
                  </a:lnTo>
                  <a:lnTo>
                    <a:pt x="576" y="728"/>
                  </a:lnTo>
                  <a:lnTo>
                    <a:pt x="560" y="808"/>
                  </a:lnTo>
                  <a:lnTo>
                    <a:pt x="556" y="828"/>
                  </a:lnTo>
                  <a:lnTo>
                    <a:pt x="540" y="916"/>
                  </a:lnTo>
                  <a:lnTo>
                    <a:pt x="532" y="928"/>
                  </a:lnTo>
                  <a:lnTo>
                    <a:pt x="528" y="936"/>
                  </a:lnTo>
                  <a:lnTo>
                    <a:pt x="520" y="940"/>
                  </a:lnTo>
                  <a:lnTo>
                    <a:pt x="516" y="936"/>
                  </a:lnTo>
                  <a:lnTo>
                    <a:pt x="508" y="928"/>
                  </a:lnTo>
                  <a:lnTo>
                    <a:pt x="508" y="924"/>
                  </a:lnTo>
                  <a:lnTo>
                    <a:pt x="508" y="920"/>
                  </a:lnTo>
                  <a:lnTo>
                    <a:pt x="504" y="916"/>
                  </a:lnTo>
                  <a:lnTo>
                    <a:pt x="496" y="920"/>
                  </a:lnTo>
                  <a:lnTo>
                    <a:pt x="492" y="920"/>
                  </a:lnTo>
                  <a:lnTo>
                    <a:pt x="488" y="912"/>
                  </a:lnTo>
                  <a:lnTo>
                    <a:pt x="480" y="912"/>
                  </a:lnTo>
                  <a:lnTo>
                    <a:pt x="476" y="912"/>
                  </a:lnTo>
                  <a:lnTo>
                    <a:pt x="464" y="916"/>
                  </a:lnTo>
                  <a:lnTo>
                    <a:pt x="464" y="920"/>
                  </a:lnTo>
                  <a:lnTo>
                    <a:pt x="464" y="924"/>
                  </a:lnTo>
                  <a:lnTo>
                    <a:pt x="460" y="932"/>
                  </a:lnTo>
                  <a:lnTo>
                    <a:pt x="464" y="944"/>
                  </a:lnTo>
                  <a:lnTo>
                    <a:pt x="464" y="948"/>
                  </a:lnTo>
                  <a:lnTo>
                    <a:pt x="460" y="952"/>
                  </a:lnTo>
                  <a:lnTo>
                    <a:pt x="460" y="964"/>
                  </a:lnTo>
                  <a:lnTo>
                    <a:pt x="460" y="968"/>
                  </a:lnTo>
                  <a:lnTo>
                    <a:pt x="460" y="972"/>
                  </a:lnTo>
                  <a:lnTo>
                    <a:pt x="460" y="976"/>
                  </a:lnTo>
                  <a:lnTo>
                    <a:pt x="460" y="980"/>
                  </a:lnTo>
                  <a:lnTo>
                    <a:pt x="460" y="984"/>
                  </a:lnTo>
                  <a:lnTo>
                    <a:pt x="460" y="988"/>
                  </a:lnTo>
                  <a:lnTo>
                    <a:pt x="456" y="992"/>
                  </a:lnTo>
                  <a:lnTo>
                    <a:pt x="456" y="996"/>
                  </a:lnTo>
                  <a:lnTo>
                    <a:pt x="456" y="1004"/>
                  </a:lnTo>
                  <a:lnTo>
                    <a:pt x="460" y="1020"/>
                  </a:lnTo>
                  <a:lnTo>
                    <a:pt x="456" y="1028"/>
                  </a:lnTo>
                  <a:lnTo>
                    <a:pt x="460" y="1040"/>
                  </a:lnTo>
                  <a:lnTo>
                    <a:pt x="456" y="1044"/>
                  </a:lnTo>
                  <a:lnTo>
                    <a:pt x="456" y="1048"/>
                  </a:lnTo>
                  <a:lnTo>
                    <a:pt x="452" y="1048"/>
                  </a:lnTo>
                  <a:lnTo>
                    <a:pt x="448" y="1048"/>
                  </a:lnTo>
                  <a:lnTo>
                    <a:pt x="448" y="1052"/>
                  </a:lnTo>
                  <a:lnTo>
                    <a:pt x="452" y="1056"/>
                  </a:lnTo>
                  <a:lnTo>
                    <a:pt x="444" y="1060"/>
                  </a:lnTo>
                  <a:lnTo>
                    <a:pt x="448" y="1068"/>
                  </a:lnTo>
                  <a:lnTo>
                    <a:pt x="360" y="936"/>
                  </a:lnTo>
                  <a:lnTo>
                    <a:pt x="336" y="904"/>
                  </a:lnTo>
                  <a:lnTo>
                    <a:pt x="228" y="744"/>
                  </a:lnTo>
                  <a:lnTo>
                    <a:pt x="172" y="660"/>
                  </a:lnTo>
                  <a:lnTo>
                    <a:pt x="124" y="588"/>
                  </a:lnTo>
                  <a:lnTo>
                    <a:pt x="68" y="5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6" name="Freeform 28"/>
            <p:cNvSpPr>
              <a:spLocks/>
            </p:cNvSpPr>
            <p:nvPr/>
          </p:nvSpPr>
          <p:spPr bwMode="auto">
            <a:xfrm>
              <a:off x="6202534" y="4880349"/>
              <a:ext cx="327003" cy="414236"/>
            </a:xfrm>
            <a:custGeom>
              <a:avLst/>
              <a:gdLst>
                <a:gd name="T0" fmla="*/ 2147483647 w 612"/>
                <a:gd name="T1" fmla="*/ 2147483647 h 764"/>
                <a:gd name="T2" fmla="*/ 2147483647 w 612"/>
                <a:gd name="T3" fmla="*/ 2147483647 h 764"/>
                <a:gd name="T4" fmla="*/ 2147483647 w 612"/>
                <a:gd name="T5" fmla="*/ 2147483647 h 764"/>
                <a:gd name="T6" fmla="*/ 2147483647 w 612"/>
                <a:gd name="T7" fmla="*/ 2147483647 h 764"/>
                <a:gd name="T8" fmla="*/ 2147483647 w 612"/>
                <a:gd name="T9" fmla="*/ 2147483647 h 764"/>
                <a:gd name="T10" fmla="*/ 2147483647 w 612"/>
                <a:gd name="T11" fmla="*/ 2147483647 h 764"/>
                <a:gd name="T12" fmla="*/ 2147483647 w 612"/>
                <a:gd name="T13" fmla="*/ 2147483647 h 764"/>
                <a:gd name="T14" fmla="*/ 2147483647 w 612"/>
                <a:gd name="T15" fmla="*/ 0 h 764"/>
                <a:gd name="T16" fmla="*/ 2147483647 w 612"/>
                <a:gd name="T17" fmla="*/ 2147483647 h 764"/>
                <a:gd name="T18" fmla="*/ 2147483647 w 612"/>
                <a:gd name="T19" fmla="*/ 2147483647 h 764"/>
                <a:gd name="T20" fmla="*/ 2147483647 w 612"/>
                <a:gd name="T21" fmla="*/ 2147483647 h 764"/>
                <a:gd name="T22" fmla="*/ 2147483647 w 612"/>
                <a:gd name="T23" fmla="*/ 2147483647 h 764"/>
                <a:gd name="T24" fmla="*/ 2147483647 w 612"/>
                <a:gd name="T25" fmla="*/ 2147483647 h 764"/>
                <a:gd name="T26" fmla="*/ 2147483647 w 612"/>
                <a:gd name="T27" fmla="*/ 2147483647 h 764"/>
                <a:gd name="T28" fmla="*/ 2147483647 w 612"/>
                <a:gd name="T29" fmla="*/ 2147483647 h 764"/>
                <a:gd name="T30" fmla="*/ 2147483647 w 612"/>
                <a:gd name="T31" fmla="*/ 2147483647 h 764"/>
                <a:gd name="T32" fmla="*/ 2147483647 w 612"/>
                <a:gd name="T33" fmla="*/ 2147483647 h 764"/>
                <a:gd name="T34" fmla="*/ 2147483647 w 612"/>
                <a:gd name="T35" fmla="*/ 2147483647 h 764"/>
                <a:gd name="T36" fmla="*/ 2147483647 w 612"/>
                <a:gd name="T37" fmla="*/ 2147483647 h 764"/>
                <a:gd name="T38" fmla="*/ 2147483647 w 612"/>
                <a:gd name="T39" fmla="*/ 2147483647 h 764"/>
                <a:gd name="T40" fmla="*/ 2147483647 w 612"/>
                <a:gd name="T41" fmla="*/ 2147483647 h 764"/>
                <a:gd name="T42" fmla="*/ 2147483647 w 612"/>
                <a:gd name="T43" fmla="*/ 2147483647 h 764"/>
                <a:gd name="T44" fmla="*/ 2147483647 w 612"/>
                <a:gd name="T45" fmla="*/ 2147483647 h 764"/>
                <a:gd name="T46" fmla="*/ 2147483647 w 612"/>
                <a:gd name="T47" fmla="*/ 2147483647 h 764"/>
                <a:gd name="T48" fmla="*/ 2147483647 w 612"/>
                <a:gd name="T49" fmla="*/ 2147483647 h 764"/>
                <a:gd name="T50" fmla="*/ 2147483647 w 612"/>
                <a:gd name="T51" fmla="*/ 2147483647 h 764"/>
                <a:gd name="T52" fmla="*/ 2147483647 w 612"/>
                <a:gd name="T53" fmla="*/ 2147483647 h 764"/>
                <a:gd name="T54" fmla="*/ 2147483647 w 612"/>
                <a:gd name="T55" fmla="*/ 2147483647 h 764"/>
                <a:gd name="T56" fmla="*/ 2147483647 w 612"/>
                <a:gd name="T57" fmla="*/ 2147483647 h 764"/>
                <a:gd name="T58" fmla="*/ 2147483647 w 612"/>
                <a:gd name="T59" fmla="*/ 2147483647 h 764"/>
                <a:gd name="T60" fmla="*/ 2147483647 w 612"/>
                <a:gd name="T61" fmla="*/ 2147483647 h 764"/>
                <a:gd name="T62" fmla="*/ 2147483647 w 612"/>
                <a:gd name="T63" fmla="*/ 2147483647 h 764"/>
                <a:gd name="T64" fmla="*/ 2147483647 w 612"/>
                <a:gd name="T65" fmla="*/ 2147483647 h 764"/>
                <a:gd name="T66" fmla="*/ 2147483647 w 612"/>
                <a:gd name="T67" fmla="*/ 2147483647 h 764"/>
                <a:gd name="T68" fmla="*/ 2147483647 w 612"/>
                <a:gd name="T69" fmla="*/ 2147483647 h 764"/>
                <a:gd name="T70" fmla="*/ 2147483647 w 612"/>
                <a:gd name="T71" fmla="*/ 2147483647 h 764"/>
                <a:gd name="T72" fmla="*/ 2147483647 w 612"/>
                <a:gd name="T73" fmla="*/ 2147483647 h 764"/>
                <a:gd name="T74" fmla="*/ 2147483647 w 612"/>
                <a:gd name="T75" fmla="*/ 2147483647 h 764"/>
                <a:gd name="T76" fmla="*/ 0 w 612"/>
                <a:gd name="T77" fmla="*/ 2147483647 h 764"/>
                <a:gd name="T78" fmla="*/ 2147483647 w 612"/>
                <a:gd name="T79" fmla="*/ 2147483647 h 764"/>
                <a:gd name="T80" fmla="*/ 2147483647 w 612"/>
                <a:gd name="T81" fmla="*/ 2147483647 h 7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2"/>
                <a:gd name="T124" fmla="*/ 0 h 764"/>
                <a:gd name="T125" fmla="*/ 612 w 612"/>
                <a:gd name="T126" fmla="*/ 764 h 7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2" h="764">
                  <a:moveTo>
                    <a:pt x="32" y="524"/>
                  </a:moveTo>
                  <a:lnTo>
                    <a:pt x="44" y="464"/>
                  </a:lnTo>
                  <a:lnTo>
                    <a:pt x="44" y="448"/>
                  </a:lnTo>
                  <a:lnTo>
                    <a:pt x="68" y="332"/>
                  </a:lnTo>
                  <a:lnTo>
                    <a:pt x="76" y="284"/>
                  </a:lnTo>
                  <a:lnTo>
                    <a:pt x="84" y="256"/>
                  </a:lnTo>
                  <a:lnTo>
                    <a:pt x="108" y="136"/>
                  </a:lnTo>
                  <a:lnTo>
                    <a:pt x="132" y="0"/>
                  </a:lnTo>
                  <a:lnTo>
                    <a:pt x="236" y="20"/>
                  </a:lnTo>
                  <a:lnTo>
                    <a:pt x="320" y="32"/>
                  </a:lnTo>
                  <a:lnTo>
                    <a:pt x="324" y="32"/>
                  </a:lnTo>
                  <a:lnTo>
                    <a:pt x="384" y="44"/>
                  </a:lnTo>
                  <a:lnTo>
                    <a:pt x="432" y="52"/>
                  </a:lnTo>
                  <a:lnTo>
                    <a:pt x="420" y="108"/>
                  </a:lnTo>
                  <a:lnTo>
                    <a:pt x="412" y="152"/>
                  </a:lnTo>
                  <a:lnTo>
                    <a:pt x="408" y="188"/>
                  </a:lnTo>
                  <a:lnTo>
                    <a:pt x="508" y="204"/>
                  </a:lnTo>
                  <a:lnTo>
                    <a:pt x="516" y="204"/>
                  </a:lnTo>
                  <a:lnTo>
                    <a:pt x="612" y="220"/>
                  </a:lnTo>
                  <a:lnTo>
                    <a:pt x="604" y="264"/>
                  </a:lnTo>
                  <a:lnTo>
                    <a:pt x="596" y="324"/>
                  </a:lnTo>
                  <a:lnTo>
                    <a:pt x="588" y="400"/>
                  </a:lnTo>
                  <a:lnTo>
                    <a:pt x="584" y="420"/>
                  </a:lnTo>
                  <a:lnTo>
                    <a:pt x="580" y="440"/>
                  </a:lnTo>
                  <a:lnTo>
                    <a:pt x="564" y="560"/>
                  </a:lnTo>
                  <a:lnTo>
                    <a:pt x="560" y="596"/>
                  </a:lnTo>
                  <a:lnTo>
                    <a:pt x="560" y="608"/>
                  </a:lnTo>
                  <a:lnTo>
                    <a:pt x="552" y="644"/>
                  </a:lnTo>
                  <a:lnTo>
                    <a:pt x="548" y="680"/>
                  </a:lnTo>
                  <a:lnTo>
                    <a:pt x="536" y="764"/>
                  </a:lnTo>
                  <a:lnTo>
                    <a:pt x="436" y="752"/>
                  </a:lnTo>
                  <a:lnTo>
                    <a:pt x="384" y="744"/>
                  </a:lnTo>
                  <a:lnTo>
                    <a:pt x="384" y="740"/>
                  </a:lnTo>
                  <a:lnTo>
                    <a:pt x="356" y="736"/>
                  </a:lnTo>
                  <a:lnTo>
                    <a:pt x="288" y="728"/>
                  </a:lnTo>
                  <a:lnTo>
                    <a:pt x="196" y="712"/>
                  </a:lnTo>
                  <a:lnTo>
                    <a:pt x="160" y="708"/>
                  </a:lnTo>
                  <a:lnTo>
                    <a:pt x="124" y="700"/>
                  </a:lnTo>
                  <a:lnTo>
                    <a:pt x="0" y="676"/>
                  </a:lnTo>
                  <a:lnTo>
                    <a:pt x="16" y="596"/>
                  </a:lnTo>
                  <a:lnTo>
                    <a:pt x="32" y="5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7" name="Freeform 29"/>
            <p:cNvSpPr>
              <a:spLocks/>
            </p:cNvSpPr>
            <p:nvPr/>
          </p:nvSpPr>
          <p:spPr bwMode="auto">
            <a:xfrm>
              <a:off x="7867709" y="4907330"/>
              <a:ext cx="241284" cy="279331"/>
            </a:xfrm>
            <a:custGeom>
              <a:avLst/>
              <a:gdLst>
                <a:gd name="T0" fmla="*/ 2147483647 w 452"/>
                <a:gd name="T1" fmla="*/ 2147483647 h 520"/>
                <a:gd name="T2" fmla="*/ 2147483647 w 452"/>
                <a:gd name="T3" fmla="*/ 2147483647 h 520"/>
                <a:gd name="T4" fmla="*/ 2147483647 w 452"/>
                <a:gd name="T5" fmla="*/ 2147483647 h 520"/>
                <a:gd name="T6" fmla="*/ 2147483647 w 452"/>
                <a:gd name="T7" fmla="*/ 2147483647 h 520"/>
                <a:gd name="T8" fmla="*/ 2147483647 w 452"/>
                <a:gd name="T9" fmla="*/ 2147483647 h 520"/>
                <a:gd name="T10" fmla="*/ 2147483647 w 452"/>
                <a:gd name="T11" fmla="*/ 2147483647 h 520"/>
                <a:gd name="T12" fmla="*/ 2147483647 w 452"/>
                <a:gd name="T13" fmla="*/ 2147483647 h 520"/>
                <a:gd name="T14" fmla="*/ 2147483647 w 452"/>
                <a:gd name="T15" fmla="*/ 2147483647 h 520"/>
                <a:gd name="T16" fmla="*/ 2147483647 w 452"/>
                <a:gd name="T17" fmla="*/ 2147483647 h 520"/>
                <a:gd name="T18" fmla="*/ 2147483647 w 452"/>
                <a:gd name="T19" fmla="*/ 2147483647 h 520"/>
                <a:gd name="T20" fmla="*/ 2147483647 w 452"/>
                <a:gd name="T21" fmla="*/ 2147483647 h 520"/>
                <a:gd name="T22" fmla="*/ 2147483647 w 452"/>
                <a:gd name="T23" fmla="*/ 2147483647 h 520"/>
                <a:gd name="T24" fmla="*/ 2147483647 w 452"/>
                <a:gd name="T25" fmla="*/ 2147483647 h 520"/>
                <a:gd name="T26" fmla="*/ 0 w 452"/>
                <a:gd name="T27" fmla="*/ 2147483647 h 520"/>
                <a:gd name="T28" fmla="*/ 2147483647 w 452"/>
                <a:gd name="T29" fmla="*/ 2147483647 h 520"/>
                <a:gd name="T30" fmla="*/ 2147483647 w 452"/>
                <a:gd name="T31" fmla="*/ 2147483647 h 520"/>
                <a:gd name="T32" fmla="*/ 2147483647 w 452"/>
                <a:gd name="T33" fmla="*/ 2147483647 h 520"/>
                <a:gd name="T34" fmla="*/ 2147483647 w 452"/>
                <a:gd name="T35" fmla="*/ 2147483647 h 520"/>
                <a:gd name="T36" fmla="*/ 2147483647 w 452"/>
                <a:gd name="T37" fmla="*/ 2147483647 h 520"/>
                <a:gd name="T38" fmla="*/ 2147483647 w 452"/>
                <a:gd name="T39" fmla="*/ 2147483647 h 520"/>
                <a:gd name="T40" fmla="*/ 2147483647 w 452"/>
                <a:gd name="T41" fmla="*/ 2147483647 h 520"/>
                <a:gd name="T42" fmla="*/ 2147483647 w 452"/>
                <a:gd name="T43" fmla="*/ 2147483647 h 520"/>
                <a:gd name="T44" fmla="*/ 2147483647 w 452"/>
                <a:gd name="T45" fmla="*/ 2147483647 h 520"/>
                <a:gd name="T46" fmla="*/ 2147483647 w 452"/>
                <a:gd name="T47" fmla="*/ 2147483647 h 520"/>
                <a:gd name="T48" fmla="*/ 2147483647 w 452"/>
                <a:gd name="T49" fmla="*/ 2147483647 h 520"/>
                <a:gd name="T50" fmla="*/ 2147483647 w 452"/>
                <a:gd name="T51" fmla="*/ 2147483647 h 520"/>
                <a:gd name="T52" fmla="*/ 2147483647 w 452"/>
                <a:gd name="T53" fmla="*/ 2147483647 h 520"/>
                <a:gd name="T54" fmla="*/ 2147483647 w 452"/>
                <a:gd name="T55" fmla="*/ 2147483647 h 520"/>
                <a:gd name="T56" fmla="*/ 2147483647 w 452"/>
                <a:gd name="T57" fmla="*/ 2147483647 h 520"/>
                <a:gd name="T58" fmla="*/ 2147483647 w 452"/>
                <a:gd name="T59" fmla="*/ 2147483647 h 520"/>
                <a:gd name="T60" fmla="*/ 2147483647 w 452"/>
                <a:gd name="T61" fmla="*/ 2147483647 h 520"/>
                <a:gd name="T62" fmla="*/ 2147483647 w 452"/>
                <a:gd name="T63" fmla="*/ 2147483647 h 520"/>
                <a:gd name="T64" fmla="*/ 2147483647 w 452"/>
                <a:gd name="T65" fmla="*/ 2147483647 h 520"/>
                <a:gd name="T66" fmla="*/ 2147483647 w 452"/>
                <a:gd name="T67" fmla="*/ 2147483647 h 520"/>
                <a:gd name="T68" fmla="*/ 2147483647 w 452"/>
                <a:gd name="T69" fmla="*/ 2147483647 h 520"/>
                <a:gd name="T70" fmla="*/ 2147483647 w 452"/>
                <a:gd name="T71" fmla="*/ 2147483647 h 520"/>
                <a:gd name="T72" fmla="*/ 2147483647 w 452"/>
                <a:gd name="T73" fmla="*/ 2147483647 h 520"/>
                <a:gd name="T74" fmla="*/ 2147483647 w 452"/>
                <a:gd name="T75" fmla="*/ 2147483647 h 520"/>
                <a:gd name="T76" fmla="*/ 2147483647 w 452"/>
                <a:gd name="T77" fmla="*/ 2147483647 h 520"/>
                <a:gd name="T78" fmla="*/ 2147483647 w 452"/>
                <a:gd name="T79" fmla="*/ 2147483647 h 520"/>
                <a:gd name="T80" fmla="*/ 2147483647 w 452"/>
                <a:gd name="T81" fmla="*/ 2147483647 h 520"/>
                <a:gd name="T82" fmla="*/ 2147483647 w 452"/>
                <a:gd name="T83" fmla="*/ 2147483647 h 520"/>
                <a:gd name="T84" fmla="*/ 2147483647 w 452"/>
                <a:gd name="T85" fmla="*/ 2147483647 h 520"/>
                <a:gd name="T86" fmla="*/ 2147483647 w 452"/>
                <a:gd name="T87" fmla="*/ 2147483647 h 520"/>
                <a:gd name="T88" fmla="*/ 2147483647 w 452"/>
                <a:gd name="T89" fmla="*/ 2147483647 h 520"/>
                <a:gd name="T90" fmla="*/ 2147483647 w 452"/>
                <a:gd name="T91" fmla="*/ 2147483647 h 520"/>
                <a:gd name="T92" fmla="*/ 2147483647 w 452"/>
                <a:gd name="T93" fmla="*/ 2147483647 h 520"/>
                <a:gd name="T94" fmla="*/ 2147483647 w 452"/>
                <a:gd name="T95" fmla="*/ 2147483647 h 5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520"/>
                <a:gd name="T146" fmla="*/ 452 w 452"/>
                <a:gd name="T147" fmla="*/ 520 h 5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520">
                  <a:moveTo>
                    <a:pt x="208" y="500"/>
                  </a:moveTo>
                  <a:lnTo>
                    <a:pt x="208" y="504"/>
                  </a:lnTo>
                  <a:lnTo>
                    <a:pt x="204" y="504"/>
                  </a:lnTo>
                  <a:lnTo>
                    <a:pt x="200" y="500"/>
                  </a:lnTo>
                  <a:lnTo>
                    <a:pt x="196" y="496"/>
                  </a:lnTo>
                  <a:lnTo>
                    <a:pt x="188" y="496"/>
                  </a:lnTo>
                  <a:lnTo>
                    <a:pt x="184" y="492"/>
                  </a:lnTo>
                  <a:lnTo>
                    <a:pt x="180" y="492"/>
                  </a:lnTo>
                  <a:lnTo>
                    <a:pt x="172" y="496"/>
                  </a:lnTo>
                  <a:lnTo>
                    <a:pt x="168" y="500"/>
                  </a:lnTo>
                  <a:lnTo>
                    <a:pt x="168" y="504"/>
                  </a:lnTo>
                  <a:lnTo>
                    <a:pt x="164" y="504"/>
                  </a:lnTo>
                  <a:lnTo>
                    <a:pt x="160" y="504"/>
                  </a:lnTo>
                  <a:lnTo>
                    <a:pt x="156" y="504"/>
                  </a:lnTo>
                  <a:lnTo>
                    <a:pt x="152" y="496"/>
                  </a:lnTo>
                  <a:lnTo>
                    <a:pt x="148" y="496"/>
                  </a:lnTo>
                  <a:lnTo>
                    <a:pt x="144" y="492"/>
                  </a:lnTo>
                  <a:lnTo>
                    <a:pt x="140" y="488"/>
                  </a:lnTo>
                  <a:lnTo>
                    <a:pt x="132" y="488"/>
                  </a:lnTo>
                  <a:lnTo>
                    <a:pt x="124" y="492"/>
                  </a:lnTo>
                  <a:lnTo>
                    <a:pt x="120" y="492"/>
                  </a:lnTo>
                  <a:lnTo>
                    <a:pt x="112" y="488"/>
                  </a:lnTo>
                  <a:lnTo>
                    <a:pt x="104" y="488"/>
                  </a:lnTo>
                  <a:lnTo>
                    <a:pt x="104" y="480"/>
                  </a:lnTo>
                  <a:lnTo>
                    <a:pt x="100" y="472"/>
                  </a:lnTo>
                  <a:lnTo>
                    <a:pt x="96" y="468"/>
                  </a:lnTo>
                  <a:lnTo>
                    <a:pt x="92" y="460"/>
                  </a:lnTo>
                  <a:lnTo>
                    <a:pt x="88" y="456"/>
                  </a:lnTo>
                  <a:lnTo>
                    <a:pt x="84" y="460"/>
                  </a:lnTo>
                  <a:lnTo>
                    <a:pt x="80" y="456"/>
                  </a:lnTo>
                  <a:lnTo>
                    <a:pt x="80" y="452"/>
                  </a:lnTo>
                  <a:lnTo>
                    <a:pt x="76" y="448"/>
                  </a:lnTo>
                  <a:lnTo>
                    <a:pt x="72" y="448"/>
                  </a:lnTo>
                  <a:lnTo>
                    <a:pt x="68" y="452"/>
                  </a:lnTo>
                  <a:lnTo>
                    <a:pt x="60" y="456"/>
                  </a:lnTo>
                  <a:lnTo>
                    <a:pt x="52" y="456"/>
                  </a:lnTo>
                  <a:lnTo>
                    <a:pt x="44" y="448"/>
                  </a:lnTo>
                  <a:lnTo>
                    <a:pt x="40" y="452"/>
                  </a:lnTo>
                  <a:lnTo>
                    <a:pt x="40" y="456"/>
                  </a:lnTo>
                  <a:lnTo>
                    <a:pt x="36" y="428"/>
                  </a:lnTo>
                  <a:lnTo>
                    <a:pt x="36" y="424"/>
                  </a:lnTo>
                  <a:lnTo>
                    <a:pt x="32" y="400"/>
                  </a:lnTo>
                  <a:lnTo>
                    <a:pt x="32" y="392"/>
                  </a:lnTo>
                  <a:lnTo>
                    <a:pt x="28" y="368"/>
                  </a:lnTo>
                  <a:lnTo>
                    <a:pt x="24" y="344"/>
                  </a:lnTo>
                  <a:lnTo>
                    <a:pt x="24" y="328"/>
                  </a:lnTo>
                  <a:lnTo>
                    <a:pt x="20" y="288"/>
                  </a:lnTo>
                  <a:lnTo>
                    <a:pt x="20" y="284"/>
                  </a:lnTo>
                  <a:lnTo>
                    <a:pt x="16" y="252"/>
                  </a:lnTo>
                  <a:lnTo>
                    <a:pt x="12" y="232"/>
                  </a:lnTo>
                  <a:lnTo>
                    <a:pt x="12" y="204"/>
                  </a:lnTo>
                  <a:lnTo>
                    <a:pt x="8" y="196"/>
                  </a:lnTo>
                  <a:lnTo>
                    <a:pt x="4" y="160"/>
                  </a:lnTo>
                  <a:lnTo>
                    <a:pt x="4" y="156"/>
                  </a:lnTo>
                  <a:lnTo>
                    <a:pt x="4" y="136"/>
                  </a:lnTo>
                  <a:lnTo>
                    <a:pt x="0" y="120"/>
                  </a:lnTo>
                  <a:lnTo>
                    <a:pt x="0" y="100"/>
                  </a:lnTo>
                  <a:lnTo>
                    <a:pt x="40" y="92"/>
                  </a:lnTo>
                  <a:lnTo>
                    <a:pt x="92" y="84"/>
                  </a:lnTo>
                  <a:lnTo>
                    <a:pt x="100" y="84"/>
                  </a:lnTo>
                  <a:lnTo>
                    <a:pt x="128" y="80"/>
                  </a:lnTo>
                  <a:lnTo>
                    <a:pt x="164" y="88"/>
                  </a:lnTo>
                  <a:lnTo>
                    <a:pt x="180" y="96"/>
                  </a:lnTo>
                  <a:lnTo>
                    <a:pt x="204" y="96"/>
                  </a:lnTo>
                  <a:lnTo>
                    <a:pt x="204" y="100"/>
                  </a:lnTo>
                  <a:lnTo>
                    <a:pt x="176" y="108"/>
                  </a:lnTo>
                  <a:lnTo>
                    <a:pt x="192" y="112"/>
                  </a:lnTo>
                  <a:lnTo>
                    <a:pt x="212" y="104"/>
                  </a:lnTo>
                  <a:lnTo>
                    <a:pt x="232" y="112"/>
                  </a:lnTo>
                  <a:lnTo>
                    <a:pt x="252" y="104"/>
                  </a:lnTo>
                  <a:lnTo>
                    <a:pt x="280" y="88"/>
                  </a:lnTo>
                  <a:lnTo>
                    <a:pt x="288" y="88"/>
                  </a:lnTo>
                  <a:lnTo>
                    <a:pt x="312" y="84"/>
                  </a:lnTo>
                  <a:lnTo>
                    <a:pt x="332" y="64"/>
                  </a:lnTo>
                  <a:lnTo>
                    <a:pt x="344" y="48"/>
                  </a:lnTo>
                  <a:lnTo>
                    <a:pt x="376" y="24"/>
                  </a:lnTo>
                  <a:lnTo>
                    <a:pt x="424" y="0"/>
                  </a:lnTo>
                  <a:lnTo>
                    <a:pt x="424" y="16"/>
                  </a:lnTo>
                  <a:lnTo>
                    <a:pt x="432" y="64"/>
                  </a:lnTo>
                  <a:lnTo>
                    <a:pt x="432" y="68"/>
                  </a:lnTo>
                  <a:lnTo>
                    <a:pt x="440" y="116"/>
                  </a:lnTo>
                  <a:lnTo>
                    <a:pt x="448" y="148"/>
                  </a:lnTo>
                  <a:lnTo>
                    <a:pt x="448" y="152"/>
                  </a:lnTo>
                  <a:lnTo>
                    <a:pt x="452" y="184"/>
                  </a:lnTo>
                  <a:lnTo>
                    <a:pt x="448" y="184"/>
                  </a:lnTo>
                  <a:lnTo>
                    <a:pt x="444" y="184"/>
                  </a:lnTo>
                  <a:lnTo>
                    <a:pt x="440" y="188"/>
                  </a:lnTo>
                  <a:lnTo>
                    <a:pt x="440" y="192"/>
                  </a:lnTo>
                  <a:lnTo>
                    <a:pt x="444" y="196"/>
                  </a:lnTo>
                  <a:lnTo>
                    <a:pt x="444" y="200"/>
                  </a:lnTo>
                  <a:lnTo>
                    <a:pt x="448" y="204"/>
                  </a:lnTo>
                  <a:lnTo>
                    <a:pt x="448" y="216"/>
                  </a:lnTo>
                  <a:lnTo>
                    <a:pt x="448" y="220"/>
                  </a:lnTo>
                  <a:lnTo>
                    <a:pt x="452" y="228"/>
                  </a:lnTo>
                  <a:lnTo>
                    <a:pt x="452" y="232"/>
                  </a:lnTo>
                  <a:lnTo>
                    <a:pt x="448" y="236"/>
                  </a:lnTo>
                  <a:lnTo>
                    <a:pt x="444" y="244"/>
                  </a:lnTo>
                  <a:lnTo>
                    <a:pt x="444" y="248"/>
                  </a:lnTo>
                  <a:lnTo>
                    <a:pt x="444" y="252"/>
                  </a:lnTo>
                  <a:lnTo>
                    <a:pt x="444" y="268"/>
                  </a:lnTo>
                  <a:lnTo>
                    <a:pt x="444" y="276"/>
                  </a:lnTo>
                  <a:lnTo>
                    <a:pt x="444" y="280"/>
                  </a:lnTo>
                  <a:lnTo>
                    <a:pt x="444" y="284"/>
                  </a:lnTo>
                  <a:lnTo>
                    <a:pt x="440" y="284"/>
                  </a:lnTo>
                  <a:lnTo>
                    <a:pt x="440" y="288"/>
                  </a:lnTo>
                  <a:lnTo>
                    <a:pt x="440" y="292"/>
                  </a:lnTo>
                  <a:lnTo>
                    <a:pt x="440" y="296"/>
                  </a:lnTo>
                  <a:lnTo>
                    <a:pt x="440" y="300"/>
                  </a:lnTo>
                  <a:lnTo>
                    <a:pt x="436" y="308"/>
                  </a:lnTo>
                  <a:lnTo>
                    <a:pt x="436" y="312"/>
                  </a:lnTo>
                  <a:lnTo>
                    <a:pt x="440" y="312"/>
                  </a:lnTo>
                  <a:lnTo>
                    <a:pt x="440" y="316"/>
                  </a:lnTo>
                  <a:lnTo>
                    <a:pt x="440" y="320"/>
                  </a:lnTo>
                  <a:lnTo>
                    <a:pt x="436" y="320"/>
                  </a:lnTo>
                  <a:lnTo>
                    <a:pt x="436" y="328"/>
                  </a:lnTo>
                  <a:lnTo>
                    <a:pt x="432" y="328"/>
                  </a:lnTo>
                  <a:lnTo>
                    <a:pt x="428" y="332"/>
                  </a:lnTo>
                  <a:lnTo>
                    <a:pt x="424" y="340"/>
                  </a:lnTo>
                  <a:lnTo>
                    <a:pt x="416" y="348"/>
                  </a:lnTo>
                  <a:lnTo>
                    <a:pt x="416" y="352"/>
                  </a:lnTo>
                  <a:lnTo>
                    <a:pt x="412" y="356"/>
                  </a:lnTo>
                  <a:lnTo>
                    <a:pt x="408" y="360"/>
                  </a:lnTo>
                  <a:lnTo>
                    <a:pt x="404" y="364"/>
                  </a:lnTo>
                  <a:lnTo>
                    <a:pt x="400" y="364"/>
                  </a:lnTo>
                  <a:lnTo>
                    <a:pt x="396" y="372"/>
                  </a:lnTo>
                  <a:lnTo>
                    <a:pt x="392" y="372"/>
                  </a:lnTo>
                  <a:lnTo>
                    <a:pt x="384" y="364"/>
                  </a:lnTo>
                  <a:lnTo>
                    <a:pt x="380" y="364"/>
                  </a:lnTo>
                  <a:lnTo>
                    <a:pt x="376" y="372"/>
                  </a:lnTo>
                  <a:lnTo>
                    <a:pt x="372" y="376"/>
                  </a:lnTo>
                  <a:lnTo>
                    <a:pt x="372" y="388"/>
                  </a:lnTo>
                  <a:lnTo>
                    <a:pt x="364" y="388"/>
                  </a:lnTo>
                  <a:lnTo>
                    <a:pt x="360" y="388"/>
                  </a:lnTo>
                  <a:lnTo>
                    <a:pt x="360" y="396"/>
                  </a:lnTo>
                  <a:lnTo>
                    <a:pt x="356" y="400"/>
                  </a:lnTo>
                  <a:lnTo>
                    <a:pt x="360" y="408"/>
                  </a:lnTo>
                  <a:lnTo>
                    <a:pt x="360" y="412"/>
                  </a:lnTo>
                  <a:lnTo>
                    <a:pt x="356" y="416"/>
                  </a:lnTo>
                  <a:lnTo>
                    <a:pt x="352" y="416"/>
                  </a:lnTo>
                  <a:lnTo>
                    <a:pt x="352" y="420"/>
                  </a:lnTo>
                  <a:lnTo>
                    <a:pt x="356" y="424"/>
                  </a:lnTo>
                  <a:lnTo>
                    <a:pt x="356" y="428"/>
                  </a:lnTo>
                  <a:lnTo>
                    <a:pt x="360" y="436"/>
                  </a:lnTo>
                  <a:lnTo>
                    <a:pt x="352" y="432"/>
                  </a:lnTo>
                  <a:lnTo>
                    <a:pt x="352" y="436"/>
                  </a:lnTo>
                  <a:lnTo>
                    <a:pt x="352" y="444"/>
                  </a:lnTo>
                  <a:lnTo>
                    <a:pt x="348" y="444"/>
                  </a:lnTo>
                  <a:lnTo>
                    <a:pt x="344" y="444"/>
                  </a:lnTo>
                  <a:lnTo>
                    <a:pt x="348" y="436"/>
                  </a:lnTo>
                  <a:lnTo>
                    <a:pt x="344" y="432"/>
                  </a:lnTo>
                  <a:lnTo>
                    <a:pt x="340" y="428"/>
                  </a:lnTo>
                  <a:lnTo>
                    <a:pt x="336" y="428"/>
                  </a:lnTo>
                  <a:lnTo>
                    <a:pt x="328" y="428"/>
                  </a:lnTo>
                  <a:lnTo>
                    <a:pt x="328" y="432"/>
                  </a:lnTo>
                  <a:lnTo>
                    <a:pt x="324" y="432"/>
                  </a:lnTo>
                  <a:lnTo>
                    <a:pt x="324" y="436"/>
                  </a:lnTo>
                  <a:lnTo>
                    <a:pt x="320" y="444"/>
                  </a:lnTo>
                  <a:lnTo>
                    <a:pt x="324" y="452"/>
                  </a:lnTo>
                  <a:lnTo>
                    <a:pt x="316" y="460"/>
                  </a:lnTo>
                  <a:lnTo>
                    <a:pt x="316" y="464"/>
                  </a:lnTo>
                  <a:lnTo>
                    <a:pt x="320" y="472"/>
                  </a:lnTo>
                  <a:lnTo>
                    <a:pt x="320" y="476"/>
                  </a:lnTo>
                  <a:lnTo>
                    <a:pt x="324" y="484"/>
                  </a:lnTo>
                  <a:lnTo>
                    <a:pt x="324" y="488"/>
                  </a:lnTo>
                  <a:lnTo>
                    <a:pt x="320" y="488"/>
                  </a:lnTo>
                  <a:lnTo>
                    <a:pt x="316" y="488"/>
                  </a:lnTo>
                  <a:lnTo>
                    <a:pt x="312" y="492"/>
                  </a:lnTo>
                  <a:lnTo>
                    <a:pt x="312" y="508"/>
                  </a:lnTo>
                  <a:lnTo>
                    <a:pt x="312" y="512"/>
                  </a:lnTo>
                  <a:lnTo>
                    <a:pt x="304" y="512"/>
                  </a:lnTo>
                  <a:lnTo>
                    <a:pt x="296" y="516"/>
                  </a:lnTo>
                  <a:lnTo>
                    <a:pt x="288" y="520"/>
                  </a:lnTo>
                  <a:lnTo>
                    <a:pt x="284" y="520"/>
                  </a:lnTo>
                  <a:lnTo>
                    <a:pt x="280" y="512"/>
                  </a:lnTo>
                  <a:lnTo>
                    <a:pt x="272" y="508"/>
                  </a:lnTo>
                  <a:lnTo>
                    <a:pt x="272" y="504"/>
                  </a:lnTo>
                  <a:lnTo>
                    <a:pt x="264" y="500"/>
                  </a:lnTo>
                  <a:lnTo>
                    <a:pt x="260" y="500"/>
                  </a:lnTo>
                  <a:lnTo>
                    <a:pt x="256" y="500"/>
                  </a:lnTo>
                  <a:lnTo>
                    <a:pt x="252" y="496"/>
                  </a:lnTo>
                  <a:lnTo>
                    <a:pt x="252" y="488"/>
                  </a:lnTo>
                  <a:lnTo>
                    <a:pt x="248" y="484"/>
                  </a:lnTo>
                  <a:lnTo>
                    <a:pt x="248" y="480"/>
                  </a:lnTo>
                  <a:lnTo>
                    <a:pt x="248" y="476"/>
                  </a:lnTo>
                  <a:lnTo>
                    <a:pt x="244" y="476"/>
                  </a:lnTo>
                  <a:lnTo>
                    <a:pt x="236" y="480"/>
                  </a:lnTo>
                  <a:lnTo>
                    <a:pt x="232" y="484"/>
                  </a:lnTo>
                  <a:lnTo>
                    <a:pt x="228" y="488"/>
                  </a:lnTo>
                  <a:lnTo>
                    <a:pt x="224" y="492"/>
                  </a:lnTo>
                  <a:lnTo>
                    <a:pt x="220" y="500"/>
                  </a:lnTo>
                  <a:lnTo>
                    <a:pt x="216" y="500"/>
                  </a:lnTo>
                  <a:lnTo>
                    <a:pt x="212" y="500"/>
                  </a:lnTo>
                  <a:lnTo>
                    <a:pt x="208" y="5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8" name="Freeform 30"/>
            <p:cNvSpPr>
              <a:spLocks/>
            </p:cNvSpPr>
            <p:nvPr/>
          </p:nvSpPr>
          <p:spPr bwMode="auto">
            <a:xfrm>
              <a:off x="7502609" y="4916853"/>
              <a:ext cx="233347" cy="415824"/>
            </a:xfrm>
            <a:custGeom>
              <a:avLst/>
              <a:gdLst>
                <a:gd name="T0" fmla="*/ 2147483647 w 432"/>
                <a:gd name="T1" fmla="*/ 2147483647 h 768"/>
                <a:gd name="T2" fmla="*/ 2147483647 w 432"/>
                <a:gd name="T3" fmla="*/ 2147483647 h 768"/>
                <a:gd name="T4" fmla="*/ 2147483647 w 432"/>
                <a:gd name="T5" fmla="*/ 2147483647 h 768"/>
                <a:gd name="T6" fmla="*/ 2147483647 w 432"/>
                <a:gd name="T7" fmla="*/ 2147483647 h 768"/>
                <a:gd name="T8" fmla="*/ 2147483647 w 432"/>
                <a:gd name="T9" fmla="*/ 2147483647 h 768"/>
                <a:gd name="T10" fmla="*/ 2147483647 w 432"/>
                <a:gd name="T11" fmla="*/ 2147483647 h 768"/>
                <a:gd name="T12" fmla="*/ 2147483647 w 432"/>
                <a:gd name="T13" fmla="*/ 2147483647 h 768"/>
                <a:gd name="T14" fmla="*/ 2147483647 w 432"/>
                <a:gd name="T15" fmla="*/ 2147483647 h 768"/>
                <a:gd name="T16" fmla="*/ 2147483647 w 432"/>
                <a:gd name="T17" fmla="*/ 2147483647 h 768"/>
                <a:gd name="T18" fmla="*/ 2147483647 w 432"/>
                <a:gd name="T19" fmla="*/ 2147483647 h 768"/>
                <a:gd name="T20" fmla="*/ 2147483647 w 432"/>
                <a:gd name="T21" fmla="*/ 2147483647 h 768"/>
                <a:gd name="T22" fmla="*/ 2147483647 w 432"/>
                <a:gd name="T23" fmla="*/ 2147483647 h 768"/>
                <a:gd name="T24" fmla="*/ 2147483647 w 432"/>
                <a:gd name="T25" fmla="*/ 2147483647 h 768"/>
                <a:gd name="T26" fmla="*/ 2147483647 w 432"/>
                <a:gd name="T27" fmla="*/ 2147483647 h 768"/>
                <a:gd name="T28" fmla="*/ 2147483647 w 432"/>
                <a:gd name="T29" fmla="*/ 2147483647 h 768"/>
                <a:gd name="T30" fmla="*/ 2147483647 w 432"/>
                <a:gd name="T31" fmla="*/ 2147483647 h 768"/>
                <a:gd name="T32" fmla="*/ 2147483647 w 432"/>
                <a:gd name="T33" fmla="*/ 2147483647 h 768"/>
                <a:gd name="T34" fmla="*/ 2147483647 w 432"/>
                <a:gd name="T35" fmla="*/ 2147483647 h 768"/>
                <a:gd name="T36" fmla="*/ 2147483647 w 432"/>
                <a:gd name="T37" fmla="*/ 2147483647 h 768"/>
                <a:gd name="T38" fmla="*/ 2147483647 w 432"/>
                <a:gd name="T39" fmla="*/ 2147483647 h 768"/>
                <a:gd name="T40" fmla="*/ 2147483647 w 432"/>
                <a:gd name="T41" fmla="*/ 2147483647 h 768"/>
                <a:gd name="T42" fmla="*/ 2147483647 w 432"/>
                <a:gd name="T43" fmla="*/ 2147483647 h 768"/>
                <a:gd name="T44" fmla="*/ 2147483647 w 432"/>
                <a:gd name="T45" fmla="*/ 2147483647 h 768"/>
                <a:gd name="T46" fmla="*/ 2147483647 w 432"/>
                <a:gd name="T47" fmla="*/ 2147483647 h 768"/>
                <a:gd name="T48" fmla="*/ 0 w 432"/>
                <a:gd name="T49" fmla="*/ 2147483647 h 768"/>
                <a:gd name="T50" fmla="*/ 2147483647 w 432"/>
                <a:gd name="T51" fmla="*/ 2147483647 h 768"/>
                <a:gd name="T52" fmla="*/ 2147483647 w 432"/>
                <a:gd name="T53" fmla="*/ 2147483647 h 768"/>
                <a:gd name="T54" fmla="*/ 2147483647 w 432"/>
                <a:gd name="T55" fmla="*/ 2147483647 h 768"/>
                <a:gd name="T56" fmla="*/ 2147483647 w 432"/>
                <a:gd name="T57" fmla="*/ 2147483647 h 768"/>
                <a:gd name="T58" fmla="*/ 2147483647 w 432"/>
                <a:gd name="T59" fmla="*/ 2147483647 h 768"/>
                <a:gd name="T60" fmla="*/ 2147483647 w 432"/>
                <a:gd name="T61" fmla="*/ 2147483647 h 768"/>
                <a:gd name="T62" fmla="*/ 2147483647 w 432"/>
                <a:gd name="T63" fmla="*/ 2147483647 h 768"/>
                <a:gd name="T64" fmla="*/ 2147483647 w 432"/>
                <a:gd name="T65" fmla="*/ 2147483647 h 768"/>
                <a:gd name="T66" fmla="*/ 2147483647 w 432"/>
                <a:gd name="T67" fmla="*/ 2147483647 h 768"/>
                <a:gd name="T68" fmla="*/ 2147483647 w 432"/>
                <a:gd name="T69" fmla="*/ 2147483647 h 768"/>
                <a:gd name="T70" fmla="*/ 2147483647 w 432"/>
                <a:gd name="T71" fmla="*/ 2147483647 h 768"/>
                <a:gd name="T72" fmla="*/ 2147483647 w 432"/>
                <a:gd name="T73" fmla="*/ 2147483647 h 768"/>
                <a:gd name="T74" fmla="*/ 2147483647 w 432"/>
                <a:gd name="T75" fmla="*/ 2147483647 h 768"/>
                <a:gd name="T76" fmla="*/ 2147483647 w 432"/>
                <a:gd name="T77" fmla="*/ 2147483647 h 768"/>
                <a:gd name="T78" fmla="*/ 2147483647 w 432"/>
                <a:gd name="T79" fmla="*/ 2147483647 h 768"/>
                <a:gd name="T80" fmla="*/ 2147483647 w 432"/>
                <a:gd name="T81" fmla="*/ 2147483647 h 768"/>
                <a:gd name="T82" fmla="*/ 2147483647 w 432"/>
                <a:gd name="T83" fmla="*/ 2147483647 h 768"/>
                <a:gd name="T84" fmla="*/ 2147483647 w 432"/>
                <a:gd name="T85" fmla="*/ 2147483647 h 768"/>
                <a:gd name="T86" fmla="*/ 2147483647 w 432"/>
                <a:gd name="T87" fmla="*/ 2147483647 h 768"/>
                <a:gd name="T88" fmla="*/ 2147483647 w 432"/>
                <a:gd name="T89" fmla="*/ 2147483647 h 768"/>
                <a:gd name="T90" fmla="*/ 2147483647 w 432"/>
                <a:gd name="T91" fmla="*/ 2147483647 h 768"/>
                <a:gd name="T92" fmla="*/ 2147483647 w 432"/>
                <a:gd name="T93" fmla="*/ 2147483647 h 768"/>
                <a:gd name="T94" fmla="*/ 2147483647 w 432"/>
                <a:gd name="T95" fmla="*/ 2147483647 h 768"/>
                <a:gd name="T96" fmla="*/ 2147483647 w 432"/>
                <a:gd name="T97" fmla="*/ 2147483647 h 768"/>
                <a:gd name="T98" fmla="*/ 2147483647 w 432"/>
                <a:gd name="T99" fmla="*/ 2147483647 h 768"/>
                <a:gd name="T100" fmla="*/ 2147483647 w 432"/>
                <a:gd name="T101" fmla="*/ 2147483647 h 768"/>
                <a:gd name="T102" fmla="*/ 2147483647 w 432"/>
                <a:gd name="T103" fmla="*/ 2147483647 h 768"/>
                <a:gd name="T104" fmla="*/ 2147483647 w 432"/>
                <a:gd name="T105" fmla="*/ 2147483647 h 768"/>
                <a:gd name="T106" fmla="*/ 2147483647 w 432"/>
                <a:gd name="T107" fmla="*/ 2147483647 h 768"/>
                <a:gd name="T108" fmla="*/ 2147483647 w 432"/>
                <a:gd name="T109" fmla="*/ 2147483647 h 768"/>
                <a:gd name="T110" fmla="*/ 2147483647 w 432"/>
                <a:gd name="T111" fmla="*/ 2147483647 h 768"/>
                <a:gd name="T112" fmla="*/ 2147483647 w 432"/>
                <a:gd name="T113" fmla="*/ 2147483647 h 768"/>
                <a:gd name="T114" fmla="*/ 2147483647 w 432"/>
                <a:gd name="T115" fmla="*/ 2147483647 h 768"/>
                <a:gd name="T116" fmla="*/ 2147483647 w 432"/>
                <a:gd name="T117" fmla="*/ 2147483647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2"/>
                <a:gd name="T178" fmla="*/ 0 h 768"/>
                <a:gd name="T179" fmla="*/ 432 w 432"/>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2" h="768">
                  <a:moveTo>
                    <a:pt x="388" y="688"/>
                  </a:moveTo>
                  <a:lnTo>
                    <a:pt x="384" y="692"/>
                  </a:lnTo>
                  <a:lnTo>
                    <a:pt x="360" y="700"/>
                  </a:lnTo>
                  <a:lnTo>
                    <a:pt x="356" y="704"/>
                  </a:lnTo>
                  <a:lnTo>
                    <a:pt x="348" y="704"/>
                  </a:lnTo>
                  <a:lnTo>
                    <a:pt x="344" y="708"/>
                  </a:lnTo>
                  <a:lnTo>
                    <a:pt x="340" y="720"/>
                  </a:lnTo>
                  <a:lnTo>
                    <a:pt x="344" y="728"/>
                  </a:lnTo>
                  <a:lnTo>
                    <a:pt x="348" y="732"/>
                  </a:lnTo>
                  <a:lnTo>
                    <a:pt x="352" y="740"/>
                  </a:lnTo>
                  <a:lnTo>
                    <a:pt x="352" y="748"/>
                  </a:lnTo>
                  <a:lnTo>
                    <a:pt x="348" y="752"/>
                  </a:lnTo>
                  <a:lnTo>
                    <a:pt x="344" y="752"/>
                  </a:lnTo>
                  <a:lnTo>
                    <a:pt x="340" y="752"/>
                  </a:lnTo>
                  <a:lnTo>
                    <a:pt x="332" y="748"/>
                  </a:lnTo>
                  <a:lnTo>
                    <a:pt x="324" y="744"/>
                  </a:lnTo>
                  <a:lnTo>
                    <a:pt x="320" y="744"/>
                  </a:lnTo>
                  <a:lnTo>
                    <a:pt x="316" y="744"/>
                  </a:lnTo>
                  <a:lnTo>
                    <a:pt x="304" y="736"/>
                  </a:lnTo>
                  <a:lnTo>
                    <a:pt x="296" y="736"/>
                  </a:lnTo>
                  <a:lnTo>
                    <a:pt x="292" y="736"/>
                  </a:lnTo>
                  <a:lnTo>
                    <a:pt x="284" y="740"/>
                  </a:lnTo>
                  <a:lnTo>
                    <a:pt x="276" y="752"/>
                  </a:lnTo>
                  <a:lnTo>
                    <a:pt x="276" y="756"/>
                  </a:lnTo>
                  <a:lnTo>
                    <a:pt x="272" y="760"/>
                  </a:lnTo>
                  <a:lnTo>
                    <a:pt x="272" y="764"/>
                  </a:lnTo>
                  <a:lnTo>
                    <a:pt x="276" y="768"/>
                  </a:lnTo>
                  <a:lnTo>
                    <a:pt x="272" y="768"/>
                  </a:lnTo>
                  <a:lnTo>
                    <a:pt x="268" y="764"/>
                  </a:lnTo>
                  <a:lnTo>
                    <a:pt x="264" y="764"/>
                  </a:lnTo>
                  <a:lnTo>
                    <a:pt x="264" y="756"/>
                  </a:lnTo>
                  <a:lnTo>
                    <a:pt x="260" y="756"/>
                  </a:lnTo>
                  <a:lnTo>
                    <a:pt x="256" y="760"/>
                  </a:lnTo>
                  <a:lnTo>
                    <a:pt x="264" y="764"/>
                  </a:lnTo>
                  <a:lnTo>
                    <a:pt x="264" y="768"/>
                  </a:lnTo>
                  <a:lnTo>
                    <a:pt x="260" y="768"/>
                  </a:lnTo>
                  <a:lnTo>
                    <a:pt x="256" y="768"/>
                  </a:lnTo>
                  <a:lnTo>
                    <a:pt x="248" y="764"/>
                  </a:lnTo>
                  <a:lnTo>
                    <a:pt x="248" y="756"/>
                  </a:lnTo>
                  <a:lnTo>
                    <a:pt x="244" y="752"/>
                  </a:lnTo>
                  <a:lnTo>
                    <a:pt x="244" y="748"/>
                  </a:lnTo>
                  <a:lnTo>
                    <a:pt x="240" y="740"/>
                  </a:lnTo>
                  <a:lnTo>
                    <a:pt x="240" y="736"/>
                  </a:lnTo>
                  <a:lnTo>
                    <a:pt x="236" y="736"/>
                  </a:lnTo>
                  <a:lnTo>
                    <a:pt x="232" y="732"/>
                  </a:lnTo>
                  <a:lnTo>
                    <a:pt x="232" y="728"/>
                  </a:lnTo>
                  <a:lnTo>
                    <a:pt x="236" y="724"/>
                  </a:lnTo>
                  <a:lnTo>
                    <a:pt x="240" y="720"/>
                  </a:lnTo>
                  <a:lnTo>
                    <a:pt x="240" y="712"/>
                  </a:lnTo>
                  <a:lnTo>
                    <a:pt x="240" y="708"/>
                  </a:lnTo>
                  <a:lnTo>
                    <a:pt x="232" y="704"/>
                  </a:lnTo>
                  <a:lnTo>
                    <a:pt x="228" y="692"/>
                  </a:lnTo>
                  <a:lnTo>
                    <a:pt x="232" y="684"/>
                  </a:lnTo>
                  <a:lnTo>
                    <a:pt x="228" y="680"/>
                  </a:lnTo>
                  <a:lnTo>
                    <a:pt x="228" y="676"/>
                  </a:lnTo>
                  <a:lnTo>
                    <a:pt x="224" y="672"/>
                  </a:lnTo>
                  <a:lnTo>
                    <a:pt x="212" y="668"/>
                  </a:lnTo>
                  <a:lnTo>
                    <a:pt x="212" y="664"/>
                  </a:lnTo>
                  <a:lnTo>
                    <a:pt x="208" y="660"/>
                  </a:lnTo>
                  <a:lnTo>
                    <a:pt x="204" y="656"/>
                  </a:lnTo>
                  <a:lnTo>
                    <a:pt x="192" y="648"/>
                  </a:lnTo>
                  <a:lnTo>
                    <a:pt x="188" y="648"/>
                  </a:lnTo>
                  <a:lnTo>
                    <a:pt x="188" y="652"/>
                  </a:lnTo>
                  <a:lnTo>
                    <a:pt x="184" y="652"/>
                  </a:lnTo>
                  <a:lnTo>
                    <a:pt x="176" y="648"/>
                  </a:lnTo>
                  <a:lnTo>
                    <a:pt x="180" y="640"/>
                  </a:lnTo>
                  <a:lnTo>
                    <a:pt x="172" y="640"/>
                  </a:lnTo>
                  <a:lnTo>
                    <a:pt x="172" y="636"/>
                  </a:lnTo>
                  <a:lnTo>
                    <a:pt x="160" y="632"/>
                  </a:lnTo>
                  <a:lnTo>
                    <a:pt x="160" y="628"/>
                  </a:lnTo>
                  <a:lnTo>
                    <a:pt x="152" y="624"/>
                  </a:lnTo>
                  <a:lnTo>
                    <a:pt x="148" y="620"/>
                  </a:lnTo>
                  <a:lnTo>
                    <a:pt x="144" y="616"/>
                  </a:lnTo>
                  <a:lnTo>
                    <a:pt x="136" y="612"/>
                  </a:lnTo>
                  <a:lnTo>
                    <a:pt x="132" y="604"/>
                  </a:lnTo>
                  <a:lnTo>
                    <a:pt x="132" y="592"/>
                  </a:lnTo>
                  <a:lnTo>
                    <a:pt x="132" y="588"/>
                  </a:lnTo>
                  <a:lnTo>
                    <a:pt x="136" y="584"/>
                  </a:lnTo>
                  <a:lnTo>
                    <a:pt x="140" y="580"/>
                  </a:lnTo>
                  <a:lnTo>
                    <a:pt x="140" y="564"/>
                  </a:lnTo>
                  <a:lnTo>
                    <a:pt x="144" y="564"/>
                  </a:lnTo>
                  <a:lnTo>
                    <a:pt x="144" y="560"/>
                  </a:lnTo>
                  <a:lnTo>
                    <a:pt x="148" y="552"/>
                  </a:lnTo>
                  <a:lnTo>
                    <a:pt x="148" y="548"/>
                  </a:lnTo>
                  <a:lnTo>
                    <a:pt x="148" y="540"/>
                  </a:lnTo>
                  <a:lnTo>
                    <a:pt x="148" y="536"/>
                  </a:lnTo>
                  <a:lnTo>
                    <a:pt x="152" y="532"/>
                  </a:lnTo>
                  <a:lnTo>
                    <a:pt x="152" y="528"/>
                  </a:lnTo>
                  <a:lnTo>
                    <a:pt x="156" y="528"/>
                  </a:lnTo>
                  <a:lnTo>
                    <a:pt x="156" y="520"/>
                  </a:lnTo>
                  <a:lnTo>
                    <a:pt x="152" y="520"/>
                  </a:lnTo>
                  <a:lnTo>
                    <a:pt x="140" y="512"/>
                  </a:lnTo>
                  <a:lnTo>
                    <a:pt x="136" y="512"/>
                  </a:lnTo>
                  <a:lnTo>
                    <a:pt x="132" y="512"/>
                  </a:lnTo>
                  <a:lnTo>
                    <a:pt x="124" y="504"/>
                  </a:lnTo>
                  <a:lnTo>
                    <a:pt x="116" y="508"/>
                  </a:lnTo>
                  <a:lnTo>
                    <a:pt x="112" y="516"/>
                  </a:lnTo>
                  <a:lnTo>
                    <a:pt x="108" y="520"/>
                  </a:lnTo>
                  <a:lnTo>
                    <a:pt x="100" y="520"/>
                  </a:lnTo>
                  <a:lnTo>
                    <a:pt x="96" y="512"/>
                  </a:lnTo>
                  <a:lnTo>
                    <a:pt x="92" y="496"/>
                  </a:lnTo>
                  <a:lnTo>
                    <a:pt x="92" y="488"/>
                  </a:lnTo>
                  <a:lnTo>
                    <a:pt x="88" y="484"/>
                  </a:lnTo>
                  <a:lnTo>
                    <a:pt x="88" y="476"/>
                  </a:lnTo>
                  <a:lnTo>
                    <a:pt x="88" y="472"/>
                  </a:lnTo>
                  <a:lnTo>
                    <a:pt x="88" y="468"/>
                  </a:lnTo>
                  <a:lnTo>
                    <a:pt x="80" y="460"/>
                  </a:lnTo>
                  <a:lnTo>
                    <a:pt x="72" y="456"/>
                  </a:lnTo>
                  <a:lnTo>
                    <a:pt x="64" y="448"/>
                  </a:lnTo>
                  <a:lnTo>
                    <a:pt x="52" y="444"/>
                  </a:lnTo>
                  <a:lnTo>
                    <a:pt x="52" y="440"/>
                  </a:lnTo>
                  <a:lnTo>
                    <a:pt x="48" y="432"/>
                  </a:lnTo>
                  <a:lnTo>
                    <a:pt x="40" y="428"/>
                  </a:lnTo>
                  <a:lnTo>
                    <a:pt x="36" y="424"/>
                  </a:lnTo>
                  <a:lnTo>
                    <a:pt x="24" y="412"/>
                  </a:lnTo>
                  <a:lnTo>
                    <a:pt x="16" y="408"/>
                  </a:lnTo>
                  <a:lnTo>
                    <a:pt x="16" y="400"/>
                  </a:lnTo>
                  <a:lnTo>
                    <a:pt x="16" y="396"/>
                  </a:lnTo>
                  <a:lnTo>
                    <a:pt x="8" y="388"/>
                  </a:lnTo>
                  <a:lnTo>
                    <a:pt x="8" y="384"/>
                  </a:lnTo>
                  <a:lnTo>
                    <a:pt x="8" y="380"/>
                  </a:lnTo>
                  <a:lnTo>
                    <a:pt x="8" y="376"/>
                  </a:lnTo>
                  <a:lnTo>
                    <a:pt x="4" y="368"/>
                  </a:lnTo>
                  <a:lnTo>
                    <a:pt x="0" y="360"/>
                  </a:lnTo>
                  <a:lnTo>
                    <a:pt x="0" y="352"/>
                  </a:lnTo>
                  <a:lnTo>
                    <a:pt x="0" y="340"/>
                  </a:lnTo>
                  <a:lnTo>
                    <a:pt x="0" y="336"/>
                  </a:lnTo>
                  <a:lnTo>
                    <a:pt x="0" y="328"/>
                  </a:lnTo>
                  <a:lnTo>
                    <a:pt x="4" y="316"/>
                  </a:lnTo>
                  <a:lnTo>
                    <a:pt x="8" y="316"/>
                  </a:lnTo>
                  <a:lnTo>
                    <a:pt x="12" y="316"/>
                  </a:lnTo>
                  <a:lnTo>
                    <a:pt x="12" y="312"/>
                  </a:lnTo>
                  <a:lnTo>
                    <a:pt x="12" y="308"/>
                  </a:lnTo>
                  <a:lnTo>
                    <a:pt x="12" y="300"/>
                  </a:lnTo>
                  <a:lnTo>
                    <a:pt x="8" y="296"/>
                  </a:lnTo>
                  <a:lnTo>
                    <a:pt x="8" y="292"/>
                  </a:lnTo>
                  <a:lnTo>
                    <a:pt x="8" y="288"/>
                  </a:lnTo>
                  <a:lnTo>
                    <a:pt x="12" y="284"/>
                  </a:lnTo>
                  <a:lnTo>
                    <a:pt x="20" y="280"/>
                  </a:lnTo>
                  <a:lnTo>
                    <a:pt x="28" y="280"/>
                  </a:lnTo>
                  <a:lnTo>
                    <a:pt x="32" y="276"/>
                  </a:lnTo>
                  <a:lnTo>
                    <a:pt x="36" y="272"/>
                  </a:lnTo>
                  <a:lnTo>
                    <a:pt x="36" y="268"/>
                  </a:lnTo>
                  <a:lnTo>
                    <a:pt x="40" y="260"/>
                  </a:lnTo>
                  <a:lnTo>
                    <a:pt x="40" y="252"/>
                  </a:lnTo>
                  <a:lnTo>
                    <a:pt x="40" y="244"/>
                  </a:lnTo>
                  <a:lnTo>
                    <a:pt x="48" y="240"/>
                  </a:lnTo>
                  <a:lnTo>
                    <a:pt x="52" y="236"/>
                  </a:lnTo>
                  <a:lnTo>
                    <a:pt x="52" y="220"/>
                  </a:lnTo>
                  <a:lnTo>
                    <a:pt x="48" y="212"/>
                  </a:lnTo>
                  <a:lnTo>
                    <a:pt x="44" y="208"/>
                  </a:lnTo>
                  <a:lnTo>
                    <a:pt x="44" y="204"/>
                  </a:lnTo>
                  <a:lnTo>
                    <a:pt x="40" y="204"/>
                  </a:lnTo>
                  <a:lnTo>
                    <a:pt x="32" y="196"/>
                  </a:lnTo>
                  <a:lnTo>
                    <a:pt x="32" y="192"/>
                  </a:lnTo>
                  <a:lnTo>
                    <a:pt x="36" y="184"/>
                  </a:lnTo>
                  <a:lnTo>
                    <a:pt x="36" y="172"/>
                  </a:lnTo>
                  <a:lnTo>
                    <a:pt x="40" y="172"/>
                  </a:lnTo>
                  <a:lnTo>
                    <a:pt x="44" y="168"/>
                  </a:lnTo>
                  <a:lnTo>
                    <a:pt x="48" y="172"/>
                  </a:lnTo>
                  <a:lnTo>
                    <a:pt x="60" y="168"/>
                  </a:lnTo>
                  <a:lnTo>
                    <a:pt x="64" y="164"/>
                  </a:lnTo>
                  <a:lnTo>
                    <a:pt x="72" y="164"/>
                  </a:lnTo>
                  <a:lnTo>
                    <a:pt x="76" y="164"/>
                  </a:lnTo>
                  <a:lnTo>
                    <a:pt x="84" y="156"/>
                  </a:lnTo>
                  <a:lnTo>
                    <a:pt x="88" y="152"/>
                  </a:lnTo>
                  <a:lnTo>
                    <a:pt x="96" y="152"/>
                  </a:lnTo>
                  <a:lnTo>
                    <a:pt x="100" y="152"/>
                  </a:lnTo>
                  <a:lnTo>
                    <a:pt x="100" y="148"/>
                  </a:lnTo>
                  <a:lnTo>
                    <a:pt x="108" y="144"/>
                  </a:lnTo>
                  <a:lnTo>
                    <a:pt x="108" y="140"/>
                  </a:lnTo>
                  <a:lnTo>
                    <a:pt x="108" y="136"/>
                  </a:lnTo>
                  <a:lnTo>
                    <a:pt x="108" y="124"/>
                  </a:lnTo>
                  <a:lnTo>
                    <a:pt x="112" y="120"/>
                  </a:lnTo>
                  <a:lnTo>
                    <a:pt x="116" y="116"/>
                  </a:lnTo>
                  <a:lnTo>
                    <a:pt x="120" y="112"/>
                  </a:lnTo>
                  <a:lnTo>
                    <a:pt x="124" y="96"/>
                  </a:lnTo>
                  <a:lnTo>
                    <a:pt x="124" y="88"/>
                  </a:lnTo>
                  <a:lnTo>
                    <a:pt x="124" y="80"/>
                  </a:lnTo>
                  <a:lnTo>
                    <a:pt x="124" y="76"/>
                  </a:lnTo>
                  <a:lnTo>
                    <a:pt x="124" y="72"/>
                  </a:lnTo>
                  <a:lnTo>
                    <a:pt x="120" y="68"/>
                  </a:lnTo>
                  <a:lnTo>
                    <a:pt x="116" y="64"/>
                  </a:lnTo>
                  <a:lnTo>
                    <a:pt x="104" y="60"/>
                  </a:lnTo>
                  <a:lnTo>
                    <a:pt x="100" y="60"/>
                  </a:lnTo>
                  <a:lnTo>
                    <a:pt x="96" y="56"/>
                  </a:lnTo>
                  <a:lnTo>
                    <a:pt x="96" y="52"/>
                  </a:lnTo>
                  <a:lnTo>
                    <a:pt x="92" y="40"/>
                  </a:lnTo>
                  <a:lnTo>
                    <a:pt x="88" y="36"/>
                  </a:lnTo>
                  <a:lnTo>
                    <a:pt x="80" y="32"/>
                  </a:lnTo>
                  <a:lnTo>
                    <a:pt x="76" y="24"/>
                  </a:lnTo>
                  <a:lnTo>
                    <a:pt x="72" y="24"/>
                  </a:lnTo>
                  <a:lnTo>
                    <a:pt x="72" y="20"/>
                  </a:lnTo>
                  <a:lnTo>
                    <a:pt x="92" y="16"/>
                  </a:lnTo>
                  <a:lnTo>
                    <a:pt x="144" y="16"/>
                  </a:lnTo>
                  <a:lnTo>
                    <a:pt x="152" y="16"/>
                  </a:lnTo>
                  <a:lnTo>
                    <a:pt x="196" y="12"/>
                  </a:lnTo>
                  <a:lnTo>
                    <a:pt x="200" y="12"/>
                  </a:lnTo>
                  <a:lnTo>
                    <a:pt x="244" y="12"/>
                  </a:lnTo>
                  <a:lnTo>
                    <a:pt x="260" y="8"/>
                  </a:lnTo>
                  <a:lnTo>
                    <a:pt x="264" y="8"/>
                  </a:lnTo>
                  <a:lnTo>
                    <a:pt x="308" y="4"/>
                  </a:lnTo>
                  <a:lnTo>
                    <a:pt x="316" y="4"/>
                  </a:lnTo>
                  <a:lnTo>
                    <a:pt x="356" y="0"/>
                  </a:lnTo>
                  <a:lnTo>
                    <a:pt x="356" y="24"/>
                  </a:lnTo>
                  <a:lnTo>
                    <a:pt x="364" y="48"/>
                  </a:lnTo>
                  <a:lnTo>
                    <a:pt x="376" y="60"/>
                  </a:lnTo>
                  <a:lnTo>
                    <a:pt x="384" y="88"/>
                  </a:lnTo>
                  <a:lnTo>
                    <a:pt x="392" y="104"/>
                  </a:lnTo>
                  <a:lnTo>
                    <a:pt x="396" y="140"/>
                  </a:lnTo>
                  <a:lnTo>
                    <a:pt x="396" y="160"/>
                  </a:lnTo>
                  <a:lnTo>
                    <a:pt x="400" y="180"/>
                  </a:lnTo>
                  <a:lnTo>
                    <a:pt x="400" y="200"/>
                  </a:lnTo>
                  <a:lnTo>
                    <a:pt x="404" y="240"/>
                  </a:lnTo>
                  <a:lnTo>
                    <a:pt x="408" y="272"/>
                  </a:lnTo>
                  <a:lnTo>
                    <a:pt x="408" y="276"/>
                  </a:lnTo>
                  <a:lnTo>
                    <a:pt x="412" y="316"/>
                  </a:lnTo>
                  <a:lnTo>
                    <a:pt x="416" y="356"/>
                  </a:lnTo>
                  <a:lnTo>
                    <a:pt x="420" y="396"/>
                  </a:lnTo>
                  <a:lnTo>
                    <a:pt x="420" y="412"/>
                  </a:lnTo>
                  <a:lnTo>
                    <a:pt x="420" y="428"/>
                  </a:lnTo>
                  <a:lnTo>
                    <a:pt x="416" y="432"/>
                  </a:lnTo>
                  <a:lnTo>
                    <a:pt x="412" y="436"/>
                  </a:lnTo>
                  <a:lnTo>
                    <a:pt x="416" y="436"/>
                  </a:lnTo>
                  <a:lnTo>
                    <a:pt x="412" y="440"/>
                  </a:lnTo>
                  <a:lnTo>
                    <a:pt x="416" y="444"/>
                  </a:lnTo>
                  <a:lnTo>
                    <a:pt x="416" y="448"/>
                  </a:lnTo>
                  <a:lnTo>
                    <a:pt x="416" y="452"/>
                  </a:lnTo>
                  <a:lnTo>
                    <a:pt x="412" y="456"/>
                  </a:lnTo>
                  <a:lnTo>
                    <a:pt x="408" y="460"/>
                  </a:lnTo>
                  <a:lnTo>
                    <a:pt x="412" y="460"/>
                  </a:lnTo>
                  <a:lnTo>
                    <a:pt x="412" y="464"/>
                  </a:lnTo>
                  <a:lnTo>
                    <a:pt x="416" y="464"/>
                  </a:lnTo>
                  <a:lnTo>
                    <a:pt x="416" y="468"/>
                  </a:lnTo>
                  <a:lnTo>
                    <a:pt x="420" y="468"/>
                  </a:lnTo>
                  <a:lnTo>
                    <a:pt x="420" y="480"/>
                  </a:lnTo>
                  <a:lnTo>
                    <a:pt x="424" y="480"/>
                  </a:lnTo>
                  <a:lnTo>
                    <a:pt x="428" y="484"/>
                  </a:lnTo>
                  <a:lnTo>
                    <a:pt x="428" y="488"/>
                  </a:lnTo>
                  <a:lnTo>
                    <a:pt x="428" y="492"/>
                  </a:lnTo>
                  <a:lnTo>
                    <a:pt x="424" y="496"/>
                  </a:lnTo>
                  <a:lnTo>
                    <a:pt x="432" y="504"/>
                  </a:lnTo>
                  <a:lnTo>
                    <a:pt x="432" y="508"/>
                  </a:lnTo>
                  <a:lnTo>
                    <a:pt x="432" y="516"/>
                  </a:lnTo>
                  <a:lnTo>
                    <a:pt x="428" y="520"/>
                  </a:lnTo>
                  <a:lnTo>
                    <a:pt x="424" y="524"/>
                  </a:lnTo>
                  <a:lnTo>
                    <a:pt x="420" y="528"/>
                  </a:lnTo>
                  <a:lnTo>
                    <a:pt x="420" y="532"/>
                  </a:lnTo>
                  <a:lnTo>
                    <a:pt x="420" y="536"/>
                  </a:lnTo>
                  <a:lnTo>
                    <a:pt x="416" y="540"/>
                  </a:lnTo>
                  <a:lnTo>
                    <a:pt x="420" y="544"/>
                  </a:lnTo>
                  <a:lnTo>
                    <a:pt x="420" y="548"/>
                  </a:lnTo>
                  <a:lnTo>
                    <a:pt x="416" y="548"/>
                  </a:lnTo>
                  <a:lnTo>
                    <a:pt x="416" y="552"/>
                  </a:lnTo>
                  <a:lnTo>
                    <a:pt x="408" y="552"/>
                  </a:lnTo>
                  <a:lnTo>
                    <a:pt x="408" y="556"/>
                  </a:lnTo>
                  <a:lnTo>
                    <a:pt x="412" y="556"/>
                  </a:lnTo>
                  <a:lnTo>
                    <a:pt x="412" y="560"/>
                  </a:lnTo>
                  <a:lnTo>
                    <a:pt x="408" y="564"/>
                  </a:lnTo>
                  <a:lnTo>
                    <a:pt x="400" y="568"/>
                  </a:lnTo>
                  <a:lnTo>
                    <a:pt x="400" y="580"/>
                  </a:lnTo>
                  <a:lnTo>
                    <a:pt x="400" y="576"/>
                  </a:lnTo>
                  <a:lnTo>
                    <a:pt x="396" y="576"/>
                  </a:lnTo>
                  <a:lnTo>
                    <a:pt x="396" y="580"/>
                  </a:lnTo>
                  <a:lnTo>
                    <a:pt x="396" y="576"/>
                  </a:lnTo>
                  <a:lnTo>
                    <a:pt x="392" y="576"/>
                  </a:lnTo>
                  <a:lnTo>
                    <a:pt x="388" y="588"/>
                  </a:lnTo>
                  <a:lnTo>
                    <a:pt x="388" y="592"/>
                  </a:lnTo>
                  <a:lnTo>
                    <a:pt x="392" y="596"/>
                  </a:lnTo>
                  <a:lnTo>
                    <a:pt x="392" y="600"/>
                  </a:lnTo>
                  <a:lnTo>
                    <a:pt x="388" y="600"/>
                  </a:lnTo>
                  <a:lnTo>
                    <a:pt x="384" y="604"/>
                  </a:lnTo>
                  <a:lnTo>
                    <a:pt x="384" y="608"/>
                  </a:lnTo>
                  <a:lnTo>
                    <a:pt x="392" y="608"/>
                  </a:lnTo>
                  <a:lnTo>
                    <a:pt x="384" y="612"/>
                  </a:lnTo>
                  <a:lnTo>
                    <a:pt x="384" y="616"/>
                  </a:lnTo>
                  <a:lnTo>
                    <a:pt x="384" y="620"/>
                  </a:lnTo>
                  <a:lnTo>
                    <a:pt x="388" y="624"/>
                  </a:lnTo>
                  <a:lnTo>
                    <a:pt x="384" y="628"/>
                  </a:lnTo>
                  <a:lnTo>
                    <a:pt x="384" y="632"/>
                  </a:lnTo>
                  <a:lnTo>
                    <a:pt x="380" y="628"/>
                  </a:lnTo>
                  <a:lnTo>
                    <a:pt x="380" y="632"/>
                  </a:lnTo>
                  <a:lnTo>
                    <a:pt x="388" y="632"/>
                  </a:lnTo>
                  <a:lnTo>
                    <a:pt x="384" y="636"/>
                  </a:lnTo>
                  <a:lnTo>
                    <a:pt x="380" y="632"/>
                  </a:lnTo>
                  <a:lnTo>
                    <a:pt x="380" y="636"/>
                  </a:lnTo>
                  <a:lnTo>
                    <a:pt x="380" y="640"/>
                  </a:lnTo>
                  <a:lnTo>
                    <a:pt x="388" y="640"/>
                  </a:lnTo>
                  <a:lnTo>
                    <a:pt x="384" y="644"/>
                  </a:lnTo>
                  <a:lnTo>
                    <a:pt x="380" y="644"/>
                  </a:lnTo>
                  <a:lnTo>
                    <a:pt x="388" y="648"/>
                  </a:lnTo>
                  <a:lnTo>
                    <a:pt x="384" y="656"/>
                  </a:lnTo>
                  <a:lnTo>
                    <a:pt x="376" y="664"/>
                  </a:lnTo>
                  <a:lnTo>
                    <a:pt x="376" y="668"/>
                  </a:lnTo>
                  <a:lnTo>
                    <a:pt x="376" y="672"/>
                  </a:lnTo>
                  <a:lnTo>
                    <a:pt x="380" y="680"/>
                  </a:lnTo>
                  <a:lnTo>
                    <a:pt x="388" y="6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69" name="Freeform 31"/>
            <p:cNvSpPr>
              <a:spLocks/>
            </p:cNvSpPr>
            <p:nvPr/>
          </p:nvSpPr>
          <p:spPr bwMode="auto">
            <a:xfrm>
              <a:off x="8323291" y="5091436"/>
              <a:ext cx="11111" cy="14284"/>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2147483647 w 24"/>
                <a:gd name="T9" fmla="*/ 2147483647 h 28"/>
                <a:gd name="T10" fmla="*/ 2147483647 w 24"/>
                <a:gd name="T11" fmla="*/ 2147483647 h 28"/>
                <a:gd name="T12" fmla="*/ 2147483647 w 24"/>
                <a:gd name="T13" fmla="*/ 2147483647 h 28"/>
                <a:gd name="T14" fmla="*/ 2147483647 w 24"/>
                <a:gd name="T15" fmla="*/ 2147483647 h 28"/>
                <a:gd name="T16" fmla="*/ 0 w 24"/>
                <a:gd name="T17" fmla="*/ 2147483647 h 28"/>
                <a:gd name="T18" fmla="*/ 2147483647 w 24"/>
                <a:gd name="T19" fmla="*/ 0 h 28"/>
                <a:gd name="T20" fmla="*/ 2147483647 w 24"/>
                <a:gd name="T21" fmla="*/ 214748364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8"/>
                <a:gd name="T35" fmla="*/ 24 w 2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8">
                  <a:moveTo>
                    <a:pt x="12" y="4"/>
                  </a:moveTo>
                  <a:lnTo>
                    <a:pt x="24" y="12"/>
                  </a:lnTo>
                  <a:lnTo>
                    <a:pt x="12" y="28"/>
                  </a:lnTo>
                  <a:lnTo>
                    <a:pt x="12" y="24"/>
                  </a:lnTo>
                  <a:lnTo>
                    <a:pt x="12" y="20"/>
                  </a:lnTo>
                  <a:lnTo>
                    <a:pt x="12" y="16"/>
                  </a:lnTo>
                  <a:lnTo>
                    <a:pt x="8" y="16"/>
                  </a:lnTo>
                  <a:lnTo>
                    <a:pt x="4" y="12"/>
                  </a:lnTo>
                  <a:lnTo>
                    <a:pt x="0" y="8"/>
                  </a:lnTo>
                  <a:lnTo>
                    <a:pt x="8" y="0"/>
                  </a:lnTo>
                  <a:lnTo>
                    <a:pt x="12" y="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0" name="Freeform 32"/>
            <p:cNvSpPr>
              <a:spLocks/>
            </p:cNvSpPr>
            <p:nvPr/>
          </p:nvSpPr>
          <p:spPr bwMode="auto">
            <a:xfrm>
              <a:off x="8383613" y="5010492"/>
              <a:ext cx="60321" cy="104749"/>
            </a:xfrm>
            <a:custGeom>
              <a:avLst/>
              <a:gdLst>
                <a:gd name="T0" fmla="*/ 2147483647 w 112"/>
                <a:gd name="T1" fmla="*/ 2147483647 h 192"/>
                <a:gd name="T2" fmla="*/ 2147483647 w 112"/>
                <a:gd name="T3" fmla="*/ 2147483647 h 192"/>
                <a:gd name="T4" fmla="*/ 2147483647 w 112"/>
                <a:gd name="T5" fmla="*/ 2147483647 h 192"/>
                <a:gd name="T6" fmla="*/ 2147483647 w 112"/>
                <a:gd name="T7" fmla="*/ 2147483647 h 192"/>
                <a:gd name="T8" fmla="*/ 2147483647 w 112"/>
                <a:gd name="T9" fmla="*/ 2147483647 h 192"/>
                <a:gd name="T10" fmla="*/ 2147483647 w 112"/>
                <a:gd name="T11" fmla="*/ 2147483647 h 192"/>
                <a:gd name="T12" fmla="*/ 2147483647 w 112"/>
                <a:gd name="T13" fmla="*/ 2147483647 h 192"/>
                <a:gd name="T14" fmla="*/ 0 w 112"/>
                <a:gd name="T15" fmla="*/ 2147483647 h 192"/>
                <a:gd name="T16" fmla="*/ 0 w 112"/>
                <a:gd name="T17" fmla="*/ 2147483647 h 192"/>
                <a:gd name="T18" fmla="*/ 0 w 112"/>
                <a:gd name="T19" fmla="*/ 2147483647 h 192"/>
                <a:gd name="T20" fmla="*/ 2147483647 w 112"/>
                <a:gd name="T21" fmla="*/ 2147483647 h 192"/>
                <a:gd name="T22" fmla="*/ 2147483647 w 112"/>
                <a:gd name="T23" fmla="*/ 2147483647 h 192"/>
                <a:gd name="T24" fmla="*/ 2147483647 w 112"/>
                <a:gd name="T25" fmla="*/ 0 h 192"/>
                <a:gd name="T26" fmla="*/ 2147483647 w 112"/>
                <a:gd name="T27" fmla="*/ 0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92"/>
                <a:gd name="T107" fmla="*/ 112 w 11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92">
                  <a:moveTo>
                    <a:pt x="40" y="176"/>
                  </a:moveTo>
                  <a:lnTo>
                    <a:pt x="40" y="164"/>
                  </a:lnTo>
                  <a:lnTo>
                    <a:pt x="32" y="140"/>
                  </a:lnTo>
                  <a:lnTo>
                    <a:pt x="20" y="100"/>
                  </a:lnTo>
                  <a:lnTo>
                    <a:pt x="16" y="84"/>
                  </a:lnTo>
                  <a:lnTo>
                    <a:pt x="12" y="80"/>
                  </a:lnTo>
                  <a:lnTo>
                    <a:pt x="12" y="68"/>
                  </a:lnTo>
                  <a:lnTo>
                    <a:pt x="0" y="24"/>
                  </a:lnTo>
                  <a:lnTo>
                    <a:pt x="0" y="20"/>
                  </a:lnTo>
                  <a:lnTo>
                    <a:pt x="0" y="16"/>
                  </a:lnTo>
                  <a:lnTo>
                    <a:pt x="4" y="8"/>
                  </a:lnTo>
                  <a:lnTo>
                    <a:pt x="12" y="4"/>
                  </a:lnTo>
                  <a:lnTo>
                    <a:pt x="16" y="0"/>
                  </a:lnTo>
                  <a:lnTo>
                    <a:pt x="28" y="0"/>
                  </a:lnTo>
                  <a:lnTo>
                    <a:pt x="36" y="4"/>
                  </a:lnTo>
                  <a:lnTo>
                    <a:pt x="36" y="8"/>
                  </a:lnTo>
                  <a:lnTo>
                    <a:pt x="32" y="8"/>
                  </a:lnTo>
                  <a:lnTo>
                    <a:pt x="32" y="12"/>
                  </a:lnTo>
                  <a:lnTo>
                    <a:pt x="32" y="16"/>
                  </a:lnTo>
                  <a:lnTo>
                    <a:pt x="28" y="16"/>
                  </a:lnTo>
                  <a:lnTo>
                    <a:pt x="20" y="32"/>
                  </a:lnTo>
                  <a:lnTo>
                    <a:pt x="28" y="40"/>
                  </a:lnTo>
                  <a:lnTo>
                    <a:pt x="28" y="52"/>
                  </a:lnTo>
                  <a:lnTo>
                    <a:pt x="36" y="64"/>
                  </a:lnTo>
                  <a:lnTo>
                    <a:pt x="52" y="76"/>
                  </a:lnTo>
                  <a:lnTo>
                    <a:pt x="60" y="100"/>
                  </a:lnTo>
                  <a:lnTo>
                    <a:pt x="68" y="108"/>
                  </a:lnTo>
                  <a:lnTo>
                    <a:pt x="72" y="116"/>
                  </a:lnTo>
                  <a:lnTo>
                    <a:pt x="88" y="132"/>
                  </a:lnTo>
                  <a:lnTo>
                    <a:pt x="100" y="132"/>
                  </a:lnTo>
                  <a:lnTo>
                    <a:pt x="112" y="176"/>
                  </a:lnTo>
                  <a:lnTo>
                    <a:pt x="108" y="176"/>
                  </a:lnTo>
                  <a:lnTo>
                    <a:pt x="80" y="184"/>
                  </a:lnTo>
                  <a:lnTo>
                    <a:pt x="44" y="192"/>
                  </a:lnTo>
                  <a:lnTo>
                    <a:pt x="40" y="17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1" name="Freeform 33"/>
            <p:cNvSpPr>
              <a:spLocks/>
            </p:cNvSpPr>
            <p:nvPr/>
          </p:nvSpPr>
          <p:spPr bwMode="auto">
            <a:xfrm>
              <a:off x="8018512" y="5005731"/>
              <a:ext cx="263507" cy="260286"/>
            </a:xfrm>
            <a:custGeom>
              <a:avLst/>
              <a:gdLst>
                <a:gd name="T0" fmla="*/ 2147483647 w 488"/>
                <a:gd name="T1" fmla="*/ 2147483647 h 484"/>
                <a:gd name="T2" fmla="*/ 2147483647 w 488"/>
                <a:gd name="T3" fmla="*/ 2147483647 h 484"/>
                <a:gd name="T4" fmla="*/ 2147483647 w 488"/>
                <a:gd name="T5" fmla="*/ 2147483647 h 484"/>
                <a:gd name="T6" fmla="*/ 2147483647 w 488"/>
                <a:gd name="T7" fmla="*/ 2147483647 h 484"/>
                <a:gd name="T8" fmla="*/ 2147483647 w 488"/>
                <a:gd name="T9" fmla="*/ 2147483647 h 484"/>
                <a:gd name="T10" fmla="*/ 2147483647 w 488"/>
                <a:gd name="T11" fmla="*/ 2147483647 h 484"/>
                <a:gd name="T12" fmla="*/ 2147483647 w 488"/>
                <a:gd name="T13" fmla="*/ 2147483647 h 484"/>
                <a:gd name="T14" fmla="*/ 2147483647 w 488"/>
                <a:gd name="T15" fmla="*/ 2147483647 h 484"/>
                <a:gd name="T16" fmla="*/ 2147483647 w 488"/>
                <a:gd name="T17" fmla="*/ 2147483647 h 484"/>
                <a:gd name="T18" fmla="*/ 2147483647 w 488"/>
                <a:gd name="T19" fmla="*/ 2147483647 h 484"/>
                <a:gd name="T20" fmla="*/ 2147483647 w 488"/>
                <a:gd name="T21" fmla="*/ 2147483647 h 484"/>
                <a:gd name="T22" fmla="*/ 2147483647 w 488"/>
                <a:gd name="T23" fmla="*/ 2147483647 h 484"/>
                <a:gd name="T24" fmla="*/ 2147483647 w 488"/>
                <a:gd name="T25" fmla="*/ 2147483647 h 484"/>
                <a:gd name="T26" fmla="*/ 2147483647 w 488"/>
                <a:gd name="T27" fmla="*/ 2147483647 h 484"/>
                <a:gd name="T28" fmla="*/ 2147483647 w 488"/>
                <a:gd name="T29" fmla="*/ 2147483647 h 484"/>
                <a:gd name="T30" fmla="*/ 2147483647 w 488"/>
                <a:gd name="T31" fmla="*/ 2147483647 h 484"/>
                <a:gd name="T32" fmla="*/ 2147483647 w 488"/>
                <a:gd name="T33" fmla="*/ 2147483647 h 484"/>
                <a:gd name="T34" fmla="*/ 0 w 488"/>
                <a:gd name="T35" fmla="*/ 2147483647 h 484"/>
                <a:gd name="T36" fmla="*/ 2147483647 w 488"/>
                <a:gd name="T37" fmla="*/ 2147483647 h 484"/>
                <a:gd name="T38" fmla="*/ 2147483647 w 488"/>
                <a:gd name="T39" fmla="*/ 2147483647 h 484"/>
                <a:gd name="T40" fmla="*/ 2147483647 w 488"/>
                <a:gd name="T41" fmla="*/ 2147483647 h 484"/>
                <a:gd name="T42" fmla="*/ 2147483647 w 488"/>
                <a:gd name="T43" fmla="*/ 2147483647 h 484"/>
                <a:gd name="T44" fmla="*/ 2147483647 w 488"/>
                <a:gd name="T45" fmla="*/ 2147483647 h 484"/>
                <a:gd name="T46" fmla="*/ 2147483647 w 488"/>
                <a:gd name="T47" fmla="*/ 2147483647 h 484"/>
                <a:gd name="T48" fmla="*/ 2147483647 w 488"/>
                <a:gd name="T49" fmla="*/ 2147483647 h 484"/>
                <a:gd name="T50" fmla="*/ 2147483647 w 488"/>
                <a:gd name="T51" fmla="*/ 2147483647 h 484"/>
                <a:gd name="T52" fmla="*/ 2147483647 w 488"/>
                <a:gd name="T53" fmla="*/ 2147483647 h 484"/>
                <a:gd name="T54" fmla="*/ 2147483647 w 488"/>
                <a:gd name="T55" fmla="*/ 2147483647 h 484"/>
                <a:gd name="T56" fmla="*/ 2147483647 w 488"/>
                <a:gd name="T57" fmla="*/ 2147483647 h 484"/>
                <a:gd name="T58" fmla="*/ 2147483647 w 488"/>
                <a:gd name="T59" fmla="*/ 2147483647 h 484"/>
                <a:gd name="T60" fmla="*/ 2147483647 w 488"/>
                <a:gd name="T61" fmla="*/ 2147483647 h 484"/>
                <a:gd name="T62" fmla="*/ 2147483647 w 488"/>
                <a:gd name="T63" fmla="*/ 2147483647 h 484"/>
                <a:gd name="T64" fmla="*/ 2147483647 w 488"/>
                <a:gd name="T65" fmla="*/ 2147483647 h 484"/>
                <a:gd name="T66" fmla="*/ 2147483647 w 488"/>
                <a:gd name="T67" fmla="*/ 0 h 484"/>
                <a:gd name="T68" fmla="*/ 2147483647 w 488"/>
                <a:gd name="T69" fmla="*/ 2147483647 h 484"/>
                <a:gd name="T70" fmla="*/ 2147483647 w 488"/>
                <a:gd name="T71" fmla="*/ 2147483647 h 484"/>
                <a:gd name="T72" fmla="*/ 2147483647 w 488"/>
                <a:gd name="T73" fmla="*/ 2147483647 h 484"/>
                <a:gd name="T74" fmla="*/ 2147483647 w 488"/>
                <a:gd name="T75" fmla="*/ 2147483647 h 484"/>
                <a:gd name="T76" fmla="*/ 2147483647 w 488"/>
                <a:gd name="T77" fmla="*/ 2147483647 h 484"/>
                <a:gd name="T78" fmla="*/ 2147483647 w 488"/>
                <a:gd name="T79" fmla="*/ 2147483647 h 484"/>
                <a:gd name="T80" fmla="*/ 2147483647 w 488"/>
                <a:gd name="T81" fmla="*/ 2147483647 h 484"/>
                <a:gd name="T82" fmla="*/ 2147483647 w 488"/>
                <a:gd name="T83" fmla="*/ 2147483647 h 484"/>
                <a:gd name="T84" fmla="*/ 2147483647 w 488"/>
                <a:gd name="T85" fmla="*/ 2147483647 h 484"/>
                <a:gd name="T86" fmla="*/ 2147483647 w 488"/>
                <a:gd name="T87" fmla="*/ 2147483647 h 484"/>
                <a:gd name="T88" fmla="*/ 2147483647 w 488"/>
                <a:gd name="T89" fmla="*/ 2147483647 h 484"/>
                <a:gd name="T90" fmla="*/ 2147483647 w 488"/>
                <a:gd name="T91" fmla="*/ 2147483647 h 484"/>
                <a:gd name="T92" fmla="*/ 2147483647 w 488"/>
                <a:gd name="T93" fmla="*/ 2147483647 h 484"/>
                <a:gd name="T94" fmla="*/ 2147483647 w 488"/>
                <a:gd name="T95" fmla="*/ 2147483647 h 484"/>
                <a:gd name="T96" fmla="*/ 2147483647 w 488"/>
                <a:gd name="T97" fmla="*/ 2147483647 h 484"/>
                <a:gd name="T98" fmla="*/ 2147483647 w 488"/>
                <a:gd name="T99" fmla="*/ 2147483647 h 484"/>
                <a:gd name="T100" fmla="*/ 2147483647 w 488"/>
                <a:gd name="T101" fmla="*/ 2147483647 h 484"/>
                <a:gd name="T102" fmla="*/ 2147483647 w 488"/>
                <a:gd name="T103" fmla="*/ 2147483647 h 484"/>
                <a:gd name="T104" fmla="*/ 2147483647 w 488"/>
                <a:gd name="T105" fmla="*/ 2147483647 h 484"/>
                <a:gd name="T106" fmla="*/ 2147483647 w 488"/>
                <a:gd name="T107" fmla="*/ 2147483647 h 484"/>
                <a:gd name="T108" fmla="*/ 2147483647 w 488"/>
                <a:gd name="T109" fmla="*/ 2147483647 h 4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8"/>
                <a:gd name="T166" fmla="*/ 0 h 484"/>
                <a:gd name="T167" fmla="*/ 488 w 488"/>
                <a:gd name="T168" fmla="*/ 484 h 4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8" h="484">
                  <a:moveTo>
                    <a:pt x="352" y="268"/>
                  </a:moveTo>
                  <a:lnTo>
                    <a:pt x="348" y="276"/>
                  </a:lnTo>
                  <a:lnTo>
                    <a:pt x="344" y="280"/>
                  </a:lnTo>
                  <a:lnTo>
                    <a:pt x="324" y="276"/>
                  </a:lnTo>
                  <a:lnTo>
                    <a:pt x="316" y="264"/>
                  </a:lnTo>
                  <a:lnTo>
                    <a:pt x="304" y="260"/>
                  </a:lnTo>
                  <a:lnTo>
                    <a:pt x="304" y="268"/>
                  </a:lnTo>
                  <a:lnTo>
                    <a:pt x="304" y="272"/>
                  </a:lnTo>
                  <a:lnTo>
                    <a:pt x="304" y="276"/>
                  </a:lnTo>
                  <a:lnTo>
                    <a:pt x="304" y="284"/>
                  </a:lnTo>
                  <a:lnTo>
                    <a:pt x="304" y="288"/>
                  </a:lnTo>
                  <a:lnTo>
                    <a:pt x="304" y="296"/>
                  </a:lnTo>
                  <a:lnTo>
                    <a:pt x="300" y="296"/>
                  </a:lnTo>
                  <a:lnTo>
                    <a:pt x="296" y="300"/>
                  </a:lnTo>
                  <a:lnTo>
                    <a:pt x="296" y="304"/>
                  </a:lnTo>
                  <a:lnTo>
                    <a:pt x="300" y="304"/>
                  </a:lnTo>
                  <a:lnTo>
                    <a:pt x="296" y="308"/>
                  </a:lnTo>
                  <a:lnTo>
                    <a:pt x="296" y="312"/>
                  </a:lnTo>
                  <a:lnTo>
                    <a:pt x="288" y="324"/>
                  </a:lnTo>
                  <a:lnTo>
                    <a:pt x="288" y="332"/>
                  </a:lnTo>
                  <a:lnTo>
                    <a:pt x="284" y="340"/>
                  </a:lnTo>
                  <a:lnTo>
                    <a:pt x="284" y="344"/>
                  </a:lnTo>
                  <a:lnTo>
                    <a:pt x="284" y="348"/>
                  </a:lnTo>
                  <a:lnTo>
                    <a:pt x="276" y="356"/>
                  </a:lnTo>
                  <a:lnTo>
                    <a:pt x="272" y="360"/>
                  </a:lnTo>
                  <a:lnTo>
                    <a:pt x="272" y="364"/>
                  </a:lnTo>
                  <a:lnTo>
                    <a:pt x="268" y="368"/>
                  </a:lnTo>
                  <a:lnTo>
                    <a:pt x="268" y="372"/>
                  </a:lnTo>
                  <a:lnTo>
                    <a:pt x="264" y="380"/>
                  </a:lnTo>
                  <a:lnTo>
                    <a:pt x="260" y="384"/>
                  </a:lnTo>
                  <a:lnTo>
                    <a:pt x="264" y="388"/>
                  </a:lnTo>
                  <a:lnTo>
                    <a:pt x="256" y="396"/>
                  </a:lnTo>
                  <a:lnTo>
                    <a:pt x="260" y="396"/>
                  </a:lnTo>
                  <a:lnTo>
                    <a:pt x="256" y="400"/>
                  </a:lnTo>
                  <a:lnTo>
                    <a:pt x="260" y="404"/>
                  </a:lnTo>
                  <a:lnTo>
                    <a:pt x="264" y="400"/>
                  </a:lnTo>
                  <a:lnTo>
                    <a:pt x="268" y="404"/>
                  </a:lnTo>
                  <a:lnTo>
                    <a:pt x="264" y="408"/>
                  </a:lnTo>
                  <a:lnTo>
                    <a:pt x="260" y="412"/>
                  </a:lnTo>
                  <a:lnTo>
                    <a:pt x="260" y="416"/>
                  </a:lnTo>
                  <a:lnTo>
                    <a:pt x="264" y="416"/>
                  </a:lnTo>
                  <a:lnTo>
                    <a:pt x="264" y="420"/>
                  </a:lnTo>
                  <a:lnTo>
                    <a:pt x="256" y="424"/>
                  </a:lnTo>
                  <a:lnTo>
                    <a:pt x="252" y="428"/>
                  </a:lnTo>
                  <a:lnTo>
                    <a:pt x="248" y="432"/>
                  </a:lnTo>
                  <a:lnTo>
                    <a:pt x="244" y="436"/>
                  </a:lnTo>
                  <a:lnTo>
                    <a:pt x="244" y="432"/>
                  </a:lnTo>
                  <a:lnTo>
                    <a:pt x="240" y="428"/>
                  </a:lnTo>
                  <a:lnTo>
                    <a:pt x="236" y="428"/>
                  </a:lnTo>
                  <a:lnTo>
                    <a:pt x="232" y="432"/>
                  </a:lnTo>
                  <a:lnTo>
                    <a:pt x="220" y="444"/>
                  </a:lnTo>
                  <a:lnTo>
                    <a:pt x="216" y="444"/>
                  </a:lnTo>
                  <a:lnTo>
                    <a:pt x="216" y="448"/>
                  </a:lnTo>
                  <a:lnTo>
                    <a:pt x="216" y="444"/>
                  </a:lnTo>
                  <a:lnTo>
                    <a:pt x="212" y="444"/>
                  </a:lnTo>
                  <a:lnTo>
                    <a:pt x="212" y="440"/>
                  </a:lnTo>
                  <a:lnTo>
                    <a:pt x="204" y="440"/>
                  </a:lnTo>
                  <a:lnTo>
                    <a:pt x="204" y="448"/>
                  </a:lnTo>
                  <a:lnTo>
                    <a:pt x="208" y="452"/>
                  </a:lnTo>
                  <a:lnTo>
                    <a:pt x="200" y="460"/>
                  </a:lnTo>
                  <a:lnTo>
                    <a:pt x="196" y="460"/>
                  </a:lnTo>
                  <a:lnTo>
                    <a:pt x="192" y="460"/>
                  </a:lnTo>
                  <a:lnTo>
                    <a:pt x="188" y="464"/>
                  </a:lnTo>
                  <a:lnTo>
                    <a:pt x="176" y="468"/>
                  </a:lnTo>
                  <a:lnTo>
                    <a:pt x="168" y="472"/>
                  </a:lnTo>
                  <a:lnTo>
                    <a:pt x="160" y="468"/>
                  </a:lnTo>
                  <a:lnTo>
                    <a:pt x="152" y="460"/>
                  </a:lnTo>
                  <a:lnTo>
                    <a:pt x="148" y="464"/>
                  </a:lnTo>
                  <a:lnTo>
                    <a:pt x="148" y="468"/>
                  </a:lnTo>
                  <a:lnTo>
                    <a:pt x="140" y="476"/>
                  </a:lnTo>
                  <a:lnTo>
                    <a:pt x="140" y="480"/>
                  </a:lnTo>
                  <a:lnTo>
                    <a:pt x="136" y="484"/>
                  </a:lnTo>
                  <a:lnTo>
                    <a:pt x="124" y="484"/>
                  </a:lnTo>
                  <a:lnTo>
                    <a:pt x="120" y="480"/>
                  </a:lnTo>
                  <a:lnTo>
                    <a:pt x="112" y="480"/>
                  </a:lnTo>
                  <a:lnTo>
                    <a:pt x="112" y="476"/>
                  </a:lnTo>
                  <a:lnTo>
                    <a:pt x="108" y="476"/>
                  </a:lnTo>
                  <a:lnTo>
                    <a:pt x="104" y="476"/>
                  </a:lnTo>
                  <a:lnTo>
                    <a:pt x="100" y="472"/>
                  </a:lnTo>
                  <a:lnTo>
                    <a:pt x="96" y="472"/>
                  </a:lnTo>
                  <a:lnTo>
                    <a:pt x="92" y="468"/>
                  </a:lnTo>
                  <a:lnTo>
                    <a:pt x="92" y="460"/>
                  </a:lnTo>
                  <a:lnTo>
                    <a:pt x="84" y="456"/>
                  </a:lnTo>
                  <a:lnTo>
                    <a:pt x="84" y="452"/>
                  </a:lnTo>
                  <a:lnTo>
                    <a:pt x="88" y="452"/>
                  </a:lnTo>
                  <a:lnTo>
                    <a:pt x="88" y="448"/>
                  </a:lnTo>
                  <a:lnTo>
                    <a:pt x="84" y="444"/>
                  </a:lnTo>
                  <a:lnTo>
                    <a:pt x="76" y="448"/>
                  </a:lnTo>
                  <a:lnTo>
                    <a:pt x="76" y="444"/>
                  </a:lnTo>
                  <a:lnTo>
                    <a:pt x="76" y="448"/>
                  </a:lnTo>
                  <a:lnTo>
                    <a:pt x="72" y="444"/>
                  </a:lnTo>
                  <a:lnTo>
                    <a:pt x="64" y="444"/>
                  </a:lnTo>
                  <a:lnTo>
                    <a:pt x="64" y="440"/>
                  </a:lnTo>
                  <a:lnTo>
                    <a:pt x="60" y="440"/>
                  </a:lnTo>
                  <a:lnTo>
                    <a:pt x="60" y="432"/>
                  </a:lnTo>
                  <a:lnTo>
                    <a:pt x="56" y="436"/>
                  </a:lnTo>
                  <a:lnTo>
                    <a:pt x="52" y="432"/>
                  </a:lnTo>
                  <a:lnTo>
                    <a:pt x="44" y="432"/>
                  </a:lnTo>
                  <a:lnTo>
                    <a:pt x="40" y="420"/>
                  </a:lnTo>
                  <a:lnTo>
                    <a:pt x="40" y="416"/>
                  </a:lnTo>
                  <a:lnTo>
                    <a:pt x="32" y="412"/>
                  </a:lnTo>
                  <a:lnTo>
                    <a:pt x="28" y="404"/>
                  </a:lnTo>
                  <a:lnTo>
                    <a:pt x="20" y="400"/>
                  </a:lnTo>
                  <a:lnTo>
                    <a:pt x="20" y="396"/>
                  </a:lnTo>
                  <a:lnTo>
                    <a:pt x="20" y="392"/>
                  </a:lnTo>
                  <a:lnTo>
                    <a:pt x="16" y="388"/>
                  </a:lnTo>
                  <a:lnTo>
                    <a:pt x="4" y="376"/>
                  </a:lnTo>
                  <a:lnTo>
                    <a:pt x="0" y="372"/>
                  </a:lnTo>
                  <a:lnTo>
                    <a:pt x="0" y="368"/>
                  </a:lnTo>
                  <a:lnTo>
                    <a:pt x="4" y="368"/>
                  </a:lnTo>
                  <a:lnTo>
                    <a:pt x="4" y="364"/>
                  </a:lnTo>
                  <a:lnTo>
                    <a:pt x="0" y="360"/>
                  </a:lnTo>
                  <a:lnTo>
                    <a:pt x="4" y="356"/>
                  </a:lnTo>
                  <a:lnTo>
                    <a:pt x="4" y="352"/>
                  </a:lnTo>
                  <a:lnTo>
                    <a:pt x="4" y="348"/>
                  </a:lnTo>
                  <a:lnTo>
                    <a:pt x="0" y="340"/>
                  </a:lnTo>
                  <a:lnTo>
                    <a:pt x="0" y="336"/>
                  </a:lnTo>
                  <a:lnTo>
                    <a:pt x="4" y="336"/>
                  </a:lnTo>
                  <a:lnTo>
                    <a:pt x="12" y="332"/>
                  </a:lnTo>
                  <a:lnTo>
                    <a:pt x="20" y="328"/>
                  </a:lnTo>
                  <a:lnTo>
                    <a:pt x="28" y="328"/>
                  </a:lnTo>
                  <a:lnTo>
                    <a:pt x="28" y="324"/>
                  </a:lnTo>
                  <a:lnTo>
                    <a:pt x="28" y="308"/>
                  </a:lnTo>
                  <a:lnTo>
                    <a:pt x="32" y="304"/>
                  </a:lnTo>
                  <a:lnTo>
                    <a:pt x="36" y="304"/>
                  </a:lnTo>
                  <a:lnTo>
                    <a:pt x="40" y="304"/>
                  </a:lnTo>
                  <a:lnTo>
                    <a:pt x="40" y="300"/>
                  </a:lnTo>
                  <a:lnTo>
                    <a:pt x="36" y="292"/>
                  </a:lnTo>
                  <a:lnTo>
                    <a:pt x="36" y="288"/>
                  </a:lnTo>
                  <a:lnTo>
                    <a:pt x="32" y="280"/>
                  </a:lnTo>
                  <a:lnTo>
                    <a:pt x="32" y="276"/>
                  </a:lnTo>
                  <a:lnTo>
                    <a:pt x="40" y="268"/>
                  </a:lnTo>
                  <a:lnTo>
                    <a:pt x="36" y="260"/>
                  </a:lnTo>
                  <a:lnTo>
                    <a:pt x="40" y="252"/>
                  </a:lnTo>
                  <a:lnTo>
                    <a:pt x="40" y="248"/>
                  </a:lnTo>
                  <a:lnTo>
                    <a:pt x="44" y="248"/>
                  </a:lnTo>
                  <a:lnTo>
                    <a:pt x="44" y="244"/>
                  </a:lnTo>
                  <a:lnTo>
                    <a:pt x="52" y="244"/>
                  </a:lnTo>
                  <a:lnTo>
                    <a:pt x="56" y="244"/>
                  </a:lnTo>
                  <a:lnTo>
                    <a:pt x="60" y="248"/>
                  </a:lnTo>
                  <a:lnTo>
                    <a:pt x="64" y="252"/>
                  </a:lnTo>
                  <a:lnTo>
                    <a:pt x="60" y="260"/>
                  </a:lnTo>
                  <a:lnTo>
                    <a:pt x="64" y="260"/>
                  </a:lnTo>
                  <a:lnTo>
                    <a:pt x="68" y="260"/>
                  </a:lnTo>
                  <a:lnTo>
                    <a:pt x="68" y="252"/>
                  </a:lnTo>
                  <a:lnTo>
                    <a:pt x="68" y="248"/>
                  </a:lnTo>
                  <a:lnTo>
                    <a:pt x="76" y="252"/>
                  </a:lnTo>
                  <a:lnTo>
                    <a:pt x="72" y="244"/>
                  </a:lnTo>
                  <a:lnTo>
                    <a:pt x="72" y="240"/>
                  </a:lnTo>
                  <a:lnTo>
                    <a:pt x="68" y="236"/>
                  </a:lnTo>
                  <a:lnTo>
                    <a:pt x="68" y="232"/>
                  </a:lnTo>
                  <a:lnTo>
                    <a:pt x="72" y="232"/>
                  </a:lnTo>
                  <a:lnTo>
                    <a:pt x="76" y="228"/>
                  </a:lnTo>
                  <a:lnTo>
                    <a:pt x="76" y="224"/>
                  </a:lnTo>
                  <a:lnTo>
                    <a:pt x="72" y="216"/>
                  </a:lnTo>
                  <a:lnTo>
                    <a:pt x="76" y="212"/>
                  </a:lnTo>
                  <a:lnTo>
                    <a:pt x="76" y="204"/>
                  </a:lnTo>
                  <a:lnTo>
                    <a:pt x="80" y="204"/>
                  </a:lnTo>
                  <a:lnTo>
                    <a:pt x="88" y="204"/>
                  </a:lnTo>
                  <a:lnTo>
                    <a:pt x="88" y="192"/>
                  </a:lnTo>
                  <a:lnTo>
                    <a:pt x="92" y="188"/>
                  </a:lnTo>
                  <a:lnTo>
                    <a:pt x="96" y="180"/>
                  </a:lnTo>
                  <a:lnTo>
                    <a:pt x="100" y="180"/>
                  </a:lnTo>
                  <a:lnTo>
                    <a:pt x="108" y="188"/>
                  </a:lnTo>
                  <a:lnTo>
                    <a:pt x="112" y="188"/>
                  </a:lnTo>
                  <a:lnTo>
                    <a:pt x="116" y="180"/>
                  </a:lnTo>
                  <a:lnTo>
                    <a:pt x="120" y="180"/>
                  </a:lnTo>
                  <a:lnTo>
                    <a:pt x="124" y="176"/>
                  </a:lnTo>
                  <a:lnTo>
                    <a:pt x="128" y="172"/>
                  </a:lnTo>
                  <a:lnTo>
                    <a:pt x="132" y="168"/>
                  </a:lnTo>
                  <a:lnTo>
                    <a:pt x="132" y="164"/>
                  </a:lnTo>
                  <a:lnTo>
                    <a:pt x="140" y="156"/>
                  </a:lnTo>
                  <a:lnTo>
                    <a:pt x="144" y="148"/>
                  </a:lnTo>
                  <a:lnTo>
                    <a:pt x="148" y="144"/>
                  </a:lnTo>
                  <a:lnTo>
                    <a:pt x="152" y="144"/>
                  </a:lnTo>
                  <a:lnTo>
                    <a:pt x="152" y="136"/>
                  </a:lnTo>
                  <a:lnTo>
                    <a:pt x="156" y="136"/>
                  </a:lnTo>
                  <a:lnTo>
                    <a:pt x="156" y="132"/>
                  </a:lnTo>
                  <a:lnTo>
                    <a:pt x="156" y="128"/>
                  </a:lnTo>
                  <a:lnTo>
                    <a:pt x="152" y="128"/>
                  </a:lnTo>
                  <a:lnTo>
                    <a:pt x="152" y="124"/>
                  </a:lnTo>
                  <a:lnTo>
                    <a:pt x="156" y="116"/>
                  </a:lnTo>
                  <a:lnTo>
                    <a:pt x="156" y="112"/>
                  </a:lnTo>
                  <a:lnTo>
                    <a:pt x="156" y="108"/>
                  </a:lnTo>
                  <a:lnTo>
                    <a:pt x="156" y="104"/>
                  </a:lnTo>
                  <a:lnTo>
                    <a:pt x="156" y="100"/>
                  </a:lnTo>
                  <a:lnTo>
                    <a:pt x="160" y="100"/>
                  </a:lnTo>
                  <a:lnTo>
                    <a:pt x="160" y="96"/>
                  </a:lnTo>
                  <a:lnTo>
                    <a:pt x="160" y="92"/>
                  </a:lnTo>
                  <a:lnTo>
                    <a:pt x="160" y="84"/>
                  </a:lnTo>
                  <a:lnTo>
                    <a:pt x="160" y="68"/>
                  </a:lnTo>
                  <a:lnTo>
                    <a:pt x="160" y="64"/>
                  </a:lnTo>
                  <a:lnTo>
                    <a:pt x="160" y="60"/>
                  </a:lnTo>
                  <a:lnTo>
                    <a:pt x="164" y="52"/>
                  </a:lnTo>
                  <a:lnTo>
                    <a:pt x="168" y="48"/>
                  </a:lnTo>
                  <a:lnTo>
                    <a:pt x="168" y="44"/>
                  </a:lnTo>
                  <a:lnTo>
                    <a:pt x="164" y="36"/>
                  </a:lnTo>
                  <a:lnTo>
                    <a:pt x="164" y="32"/>
                  </a:lnTo>
                  <a:lnTo>
                    <a:pt x="164" y="20"/>
                  </a:lnTo>
                  <a:lnTo>
                    <a:pt x="160" y="16"/>
                  </a:lnTo>
                  <a:lnTo>
                    <a:pt x="160" y="12"/>
                  </a:lnTo>
                  <a:lnTo>
                    <a:pt x="156" y="8"/>
                  </a:lnTo>
                  <a:lnTo>
                    <a:pt x="156" y="4"/>
                  </a:lnTo>
                  <a:lnTo>
                    <a:pt x="160" y="0"/>
                  </a:lnTo>
                  <a:lnTo>
                    <a:pt x="164" y="0"/>
                  </a:lnTo>
                  <a:lnTo>
                    <a:pt x="168" y="0"/>
                  </a:lnTo>
                  <a:lnTo>
                    <a:pt x="172" y="20"/>
                  </a:lnTo>
                  <a:lnTo>
                    <a:pt x="172" y="28"/>
                  </a:lnTo>
                  <a:lnTo>
                    <a:pt x="180" y="64"/>
                  </a:lnTo>
                  <a:lnTo>
                    <a:pt x="180" y="80"/>
                  </a:lnTo>
                  <a:lnTo>
                    <a:pt x="184" y="92"/>
                  </a:lnTo>
                  <a:lnTo>
                    <a:pt x="188" y="124"/>
                  </a:lnTo>
                  <a:lnTo>
                    <a:pt x="200" y="120"/>
                  </a:lnTo>
                  <a:lnTo>
                    <a:pt x="252" y="112"/>
                  </a:lnTo>
                  <a:lnTo>
                    <a:pt x="268" y="108"/>
                  </a:lnTo>
                  <a:lnTo>
                    <a:pt x="296" y="104"/>
                  </a:lnTo>
                  <a:lnTo>
                    <a:pt x="308" y="176"/>
                  </a:lnTo>
                  <a:lnTo>
                    <a:pt x="312" y="172"/>
                  </a:lnTo>
                  <a:lnTo>
                    <a:pt x="316" y="164"/>
                  </a:lnTo>
                  <a:lnTo>
                    <a:pt x="320" y="160"/>
                  </a:lnTo>
                  <a:lnTo>
                    <a:pt x="324" y="160"/>
                  </a:lnTo>
                  <a:lnTo>
                    <a:pt x="328" y="156"/>
                  </a:lnTo>
                  <a:lnTo>
                    <a:pt x="328" y="152"/>
                  </a:lnTo>
                  <a:lnTo>
                    <a:pt x="336" y="144"/>
                  </a:lnTo>
                  <a:lnTo>
                    <a:pt x="336" y="140"/>
                  </a:lnTo>
                  <a:lnTo>
                    <a:pt x="340" y="140"/>
                  </a:lnTo>
                  <a:lnTo>
                    <a:pt x="340" y="136"/>
                  </a:lnTo>
                  <a:lnTo>
                    <a:pt x="340" y="132"/>
                  </a:lnTo>
                  <a:lnTo>
                    <a:pt x="344" y="132"/>
                  </a:lnTo>
                  <a:lnTo>
                    <a:pt x="344" y="128"/>
                  </a:lnTo>
                  <a:lnTo>
                    <a:pt x="348" y="128"/>
                  </a:lnTo>
                  <a:lnTo>
                    <a:pt x="356" y="132"/>
                  </a:lnTo>
                  <a:lnTo>
                    <a:pt x="364" y="120"/>
                  </a:lnTo>
                  <a:lnTo>
                    <a:pt x="368" y="116"/>
                  </a:lnTo>
                  <a:lnTo>
                    <a:pt x="368" y="112"/>
                  </a:lnTo>
                  <a:lnTo>
                    <a:pt x="368" y="108"/>
                  </a:lnTo>
                  <a:lnTo>
                    <a:pt x="368" y="104"/>
                  </a:lnTo>
                  <a:lnTo>
                    <a:pt x="372" y="100"/>
                  </a:lnTo>
                  <a:lnTo>
                    <a:pt x="372" y="104"/>
                  </a:lnTo>
                  <a:lnTo>
                    <a:pt x="376" y="104"/>
                  </a:lnTo>
                  <a:lnTo>
                    <a:pt x="376" y="108"/>
                  </a:lnTo>
                  <a:lnTo>
                    <a:pt x="372" y="108"/>
                  </a:lnTo>
                  <a:lnTo>
                    <a:pt x="372" y="112"/>
                  </a:lnTo>
                  <a:lnTo>
                    <a:pt x="376" y="112"/>
                  </a:lnTo>
                  <a:lnTo>
                    <a:pt x="380" y="112"/>
                  </a:lnTo>
                  <a:lnTo>
                    <a:pt x="384" y="116"/>
                  </a:lnTo>
                  <a:lnTo>
                    <a:pt x="388" y="112"/>
                  </a:lnTo>
                  <a:lnTo>
                    <a:pt x="388" y="116"/>
                  </a:lnTo>
                  <a:lnTo>
                    <a:pt x="392" y="112"/>
                  </a:lnTo>
                  <a:lnTo>
                    <a:pt x="396" y="116"/>
                  </a:lnTo>
                  <a:lnTo>
                    <a:pt x="400" y="112"/>
                  </a:lnTo>
                  <a:lnTo>
                    <a:pt x="404" y="112"/>
                  </a:lnTo>
                  <a:lnTo>
                    <a:pt x="408" y="112"/>
                  </a:lnTo>
                  <a:lnTo>
                    <a:pt x="408" y="108"/>
                  </a:lnTo>
                  <a:lnTo>
                    <a:pt x="404" y="104"/>
                  </a:lnTo>
                  <a:lnTo>
                    <a:pt x="412" y="104"/>
                  </a:lnTo>
                  <a:lnTo>
                    <a:pt x="408" y="100"/>
                  </a:lnTo>
                  <a:lnTo>
                    <a:pt x="412" y="100"/>
                  </a:lnTo>
                  <a:lnTo>
                    <a:pt x="412" y="96"/>
                  </a:lnTo>
                  <a:lnTo>
                    <a:pt x="416" y="96"/>
                  </a:lnTo>
                  <a:lnTo>
                    <a:pt x="424" y="96"/>
                  </a:lnTo>
                  <a:lnTo>
                    <a:pt x="424" y="92"/>
                  </a:lnTo>
                  <a:lnTo>
                    <a:pt x="428" y="88"/>
                  </a:lnTo>
                  <a:lnTo>
                    <a:pt x="432" y="84"/>
                  </a:lnTo>
                  <a:lnTo>
                    <a:pt x="440" y="84"/>
                  </a:lnTo>
                  <a:lnTo>
                    <a:pt x="448" y="92"/>
                  </a:lnTo>
                  <a:lnTo>
                    <a:pt x="452" y="92"/>
                  </a:lnTo>
                  <a:lnTo>
                    <a:pt x="456" y="92"/>
                  </a:lnTo>
                  <a:lnTo>
                    <a:pt x="460" y="92"/>
                  </a:lnTo>
                  <a:lnTo>
                    <a:pt x="456" y="88"/>
                  </a:lnTo>
                  <a:lnTo>
                    <a:pt x="460" y="92"/>
                  </a:lnTo>
                  <a:lnTo>
                    <a:pt x="464" y="92"/>
                  </a:lnTo>
                  <a:lnTo>
                    <a:pt x="464" y="88"/>
                  </a:lnTo>
                  <a:lnTo>
                    <a:pt x="468" y="88"/>
                  </a:lnTo>
                  <a:lnTo>
                    <a:pt x="468" y="92"/>
                  </a:lnTo>
                  <a:lnTo>
                    <a:pt x="468" y="96"/>
                  </a:lnTo>
                  <a:lnTo>
                    <a:pt x="464" y="96"/>
                  </a:lnTo>
                  <a:lnTo>
                    <a:pt x="468" y="96"/>
                  </a:lnTo>
                  <a:lnTo>
                    <a:pt x="468" y="100"/>
                  </a:lnTo>
                  <a:lnTo>
                    <a:pt x="472" y="100"/>
                  </a:lnTo>
                  <a:lnTo>
                    <a:pt x="468" y="104"/>
                  </a:lnTo>
                  <a:lnTo>
                    <a:pt x="472" y="104"/>
                  </a:lnTo>
                  <a:lnTo>
                    <a:pt x="476" y="104"/>
                  </a:lnTo>
                  <a:lnTo>
                    <a:pt x="476" y="108"/>
                  </a:lnTo>
                  <a:lnTo>
                    <a:pt x="476" y="112"/>
                  </a:lnTo>
                  <a:lnTo>
                    <a:pt x="480" y="112"/>
                  </a:lnTo>
                  <a:lnTo>
                    <a:pt x="484" y="116"/>
                  </a:lnTo>
                  <a:lnTo>
                    <a:pt x="484" y="120"/>
                  </a:lnTo>
                  <a:lnTo>
                    <a:pt x="484" y="124"/>
                  </a:lnTo>
                  <a:lnTo>
                    <a:pt x="488" y="124"/>
                  </a:lnTo>
                  <a:lnTo>
                    <a:pt x="484" y="132"/>
                  </a:lnTo>
                  <a:lnTo>
                    <a:pt x="484" y="136"/>
                  </a:lnTo>
                  <a:lnTo>
                    <a:pt x="484" y="144"/>
                  </a:lnTo>
                  <a:lnTo>
                    <a:pt x="480" y="152"/>
                  </a:lnTo>
                  <a:lnTo>
                    <a:pt x="456" y="140"/>
                  </a:lnTo>
                  <a:lnTo>
                    <a:pt x="432" y="124"/>
                  </a:lnTo>
                  <a:lnTo>
                    <a:pt x="428" y="124"/>
                  </a:lnTo>
                  <a:lnTo>
                    <a:pt x="420" y="120"/>
                  </a:lnTo>
                  <a:lnTo>
                    <a:pt x="420" y="128"/>
                  </a:lnTo>
                  <a:lnTo>
                    <a:pt x="420" y="132"/>
                  </a:lnTo>
                  <a:lnTo>
                    <a:pt x="424" y="132"/>
                  </a:lnTo>
                  <a:lnTo>
                    <a:pt x="424" y="136"/>
                  </a:lnTo>
                  <a:lnTo>
                    <a:pt x="416" y="148"/>
                  </a:lnTo>
                  <a:lnTo>
                    <a:pt x="420" y="148"/>
                  </a:lnTo>
                  <a:lnTo>
                    <a:pt x="416" y="152"/>
                  </a:lnTo>
                  <a:lnTo>
                    <a:pt x="416" y="156"/>
                  </a:lnTo>
                  <a:lnTo>
                    <a:pt x="420" y="160"/>
                  </a:lnTo>
                  <a:lnTo>
                    <a:pt x="420" y="164"/>
                  </a:lnTo>
                  <a:lnTo>
                    <a:pt x="416" y="168"/>
                  </a:lnTo>
                  <a:lnTo>
                    <a:pt x="412" y="168"/>
                  </a:lnTo>
                  <a:lnTo>
                    <a:pt x="412" y="172"/>
                  </a:lnTo>
                  <a:lnTo>
                    <a:pt x="408" y="176"/>
                  </a:lnTo>
                  <a:lnTo>
                    <a:pt x="408" y="180"/>
                  </a:lnTo>
                  <a:lnTo>
                    <a:pt x="408" y="184"/>
                  </a:lnTo>
                  <a:lnTo>
                    <a:pt x="404" y="192"/>
                  </a:lnTo>
                  <a:lnTo>
                    <a:pt x="404" y="188"/>
                  </a:lnTo>
                  <a:lnTo>
                    <a:pt x="400" y="192"/>
                  </a:lnTo>
                  <a:lnTo>
                    <a:pt x="400" y="200"/>
                  </a:lnTo>
                  <a:lnTo>
                    <a:pt x="396" y="200"/>
                  </a:lnTo>
                  <a:lnTo>
                    <a:pt x="392" y="196"/>
                  </a:lnTo>
                  <a:lnTo>
                    <a:pt x="392" y="200"/>
                  </a:lnTo>
                  <a:lnTo>
                    <a:pt x="388" y="204"/>
                  </a:lnTo>
                  <a:lnTo>
                    <a:pt x="388" y="212"/>
                  </a:lnTo>
                  <a:lnTo>
                    <a:pt x="384" y="224"/>
                  </a:lnTo>
                  <a:lnTo>
                    <a:pt x="368" y="216"/>
                  </a:lnTo>
                  <a:lnTo>
                    <a:pt x="364" y="220"/>
                  </a:lnTo>
                  <a:lnTo>
                    <a:pt x="364" y="224"/>
                  </a:lnTo>
                  <a:lnTo>
                    <a:pt x="364" y="228"/>
                  </a:lnTo>
                  <a:lnTo>
                    <a:pt x="360" y="236"/>
                  </a:lnTo>
                  <a:lnTo>
                    <a:pt x="364" y="240"/>
                  </a:lnTo>
                  <a:lnTo>
                    <a:pt x="360" y="240"/>
                  </a:lnTo>
                  <a:lnTo>
                    <a:pt x="360" y="244"/>
                  </a:lnTo>
                  <a:lnTo>
                    <a:pt x="352" y="26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2" name="Freeform 34"/>
            <p:cNvSpPr>
              <a:spLocks noEditPoints="1"/>
            </p:cNvSpPr>
            <p:nvPr/>
          </p:nvSpPr>
          <p:spPr bwMode="auto">
            <a:xfrm>
              <a:off x="8178838" y="5021602"/>
              <a:ext cx="265095" cy="130143"/>
            </a:xfrm>
            <a:custGeom>
              <a:avLst/>
              <a:gdLst>
                <a:gd name="T0" fmla="*/ 2147483647 w 492"/>
                <a:gd name="T1" fmla="*/ 2147483647 h 236"/>
                <a:gd name="T2" fmla="*/ 2147483647 w 492"/>
                <a:gd name="T3" fmla="*/ 2147483647 h 236"/>
                <a:gd name="T4" fmla="*/ 2147483647 w 492"/>
                <a:gd name="T5" fmla="*/ 2147483647 h 236"/>
                <a:gd name="T6" fmla="*/ 2147483647 w 492"/>
                <a:gd name="T7" fmla="*/ 2147483647 h 236"/>
                <a:gd name="T8" fmla="*/ 2147483647 w 492"/>
                <a:gd name="T9" fmla="*/ 2147483647 h 236"/>
                <a:gd name="T10" fmla="*/ 2147483647 w 492"/>
                <a:gd name="T11" fmla="*/ 2147483647 h 236"/>
                <a:gd name="T12" fmla="*/ 2147483647 w 492"/>
                <a:gd name="T13" fmla="*/ 2147483647 h 236"/>
                <a:gd name="T14" fmla="*/ 2147483647 w 492"/>
                <a:gd name="T15" fmla="*/ 2147483647 h 236"/>
                <a:gd name="T16" fmla="*/ 2147483647 w 492"/>
                <a:gd name="T17" fmla="*/ 2147483647 h 236"/>
                <a:gd name="T18" fmla="*/ 2147483647 w 492"/>
                <a:gd name="T19" fmla="*/ 2147483647 h 236"/>
                <a:gd name="T20" fmla="*/ 2147483647 w 492"/>
                <a:gd name="T21" fmla="*/ 2147483647 h 236"/>
                <a:gd name="T22" fmla="*/ 2147483647 w 492"/>
                <a:gd name="T23" fmla="*/ 2147483647 h 236"/>
                <a:gd name="T24" fmla="*/ 2147483647 w 492"/>
                <a:gd name="T25" fmla="*/ 2147483647 h 236"/>
                <a:gd name="T26" fmla="*/ 2147483647 w 492"/>
                <a:gd name="T27" fmla="*/ 2147483647 h 236"/>
                <a:gd name="T28" fmla="*/ 2147483647 w 492"/>
                <a:gd name="T29" fmla="*/ 2147483647 h 236"/>
                <a:gd name="T30" fmla="*/ 2147483647 w 492"/>
                <a:gd name="T31" fmla="*/ 2147483647 h 236"/>
                <a:gd name="T32" fmla="*/ 2147483647 w 492"/>
                <a:gd name="T33" fmla="*/ 2147483647 h 236"/>
                <a:gd name="T34" fmla="*/ 2147483647 w 492"/>
                <a:gd name="T35" fmla="*/ 2147483647 h 236"/>
                <a:gd name="T36" fmla="*/ 2147483647 w 492"/>
                <a:gd name="T37" fmla="*/ 2147483647 h 236"/>
                <a:gd name="T38" fmla="*/ 2147483647 w 492"/>
                <a:gd name="T39" fmla="*/ 2147483647 h 236"/>
                <a:gd name="T40" fmla="*/ 2147483647 w 492"/>
                <a:gd name="T41" fmla="*/ 2147483647 h 236"/>
                <a:gd name="T42" fmla="*/ 2147483647 w 492"/>
                <a:gd name="T43" fmla="*/ 2147483647 h 236"/>
                <a:gd name="T44" fmla="*/ 2147483647 w 492"/>
                <a:gd name="T45" fmla="*/ 2147483647 h 236"/>
                <a:gd name="T46" fmla="*/ 2147483647 w 492"/>
                <a:gd name="T47" fmla="*/ 2147483647 h 236"/>
                <a:gd name="T48" fmla="*/ 2147483647 w 492"/>
                <a:gd name="T49" fmla="*/ 2147483647 h 236"/>
                <a:gd name="T50" fmla="*/ 2147483647 w 492"/>
                <a:gd name="T51" fmla="*/ 2147483647 h 236"/>
                <a:gd name="T52" fmla="*/ 2147483647 w 492"/>
                <a:gd name="T53" fmla="*/ 2147483647 h 236"/>
                <a:gd name="T54" fmla="*/ 2147483647 w 492"/>
                <a:gd name="T55" fmla="*/ 2147483647 h 236"/>
                <a:gd name="T56" fmla="*/ 2147483647 w 492"/>
                <a:gd name="T57" fmla="*/ 2147483647 h 236"/>
                <a:gd name="T58" fmla="*/ 2147483647 w 492"/>
                <a:gd name="T59" fmla="*/ 2147483647 h 236"/>
                <a:gd name="T60" fmla="*/ 2147483647 w 492"/>
                <a:gd name="T61" fmla="*/ 2147483647 h 236"/>
                <a:gd name="T62" fmla="*/ 2147483647 w 492"/>
                <a:gd name="T63" fmla="*/ 2147483647 h 236"/>
                <a:gd name="T64" fmla="*/ 2147483647 w 492"/>
                <a:gd name="T65" fmla="*/ 2147483647 h 236"/>
                <a:gd name="T66" fmla="*/ 2147483647 w 492"/>
                <a:gd name="T67" fmla="*/ 2147483647 h 236"/>
                <a:gd name="T68" fmla="*/ 2147483647 w 492"/>
                <a:gd name="T69" fmla="*/ 2147483647 h 236"/>
                <a:gd name="T70" fmla="*/ 2147483647 w 492"/>
                <a:gd name="T71" fmla="*/ 2147483647 h 236"/>
                <a:gd name="T72" fmla="*/ 2147483647 w 492"/>
                <a:gd name="T73" fmla="*/ 2147483647 h 236"/>
                <a:gd name="T74" fmla="*/ 2147483647 w 492"/>
                <a:gd name="T75" fmla="*/ 2147483647 h 236"/>
                <a:gd name="T76" fmla="*/ 2147483647 w 492"/>
                <a:gd name="T77" fmla="*/ 2147483647 h 236"/>
                <a:gd name="T78" fmla="*/ 2147483647 w 492"/>
                <a:gd name="T79" fmla="*/ 2147483647 h 236"/>
                <a:gd name="T80" fmla="*/ 2147483647 w 492"/>
                <a:gd name="T81" fmla="*/ 2147483647 h 236"/>
                <a:gd name="T82" fmla="*/ 2147483647 w 492"/>
                <a:gd name="T83" fmla="*/ 2147483647 h 236"/>
                <a:gd name="T84" fmla="*/ 2147483647 w 492"/>
                <a:gd name="T85" fmla="*/ 2147483647 h 236"/>
                <a:gd name="T86" fmla="*/ 2147483647 w 492"/>
                <a:gd name="T87" fmla="*/ 2147483647 h 236"/>
                <a:gd name="T88" fmla="*/ 2147483647 w 492"/>
                <a:gd name="T89" fmla="*/ 2147483647 h 236"/>
                <a:gd name="T90" fmla="*/ 2147483647 w 492"/>
                <a:gd name="T91" fmla="*/ 2147483647 h 236"/>
                <a:gd name="T92" fmla="*/ 2147483647 w 492"/>
                <a:gd name="T93" fmla="*/ 2147483647 h 236"/>
                <a:gd name="T94" fmla="*/ 2147483647 w 492"/>
                <a:gd name="T95" fmla="*/ 2147483647 h 236"/>
                <a:gd name="T96" fmla="*/ 2147483647 w 492"/>
                <a:gd name="T97" fmla="*/ 2147483647 h 236"/>
                <a:gd name="T98" fmla="*/ 2147483647 w 492"/>
                <a:gd name="T99" fmla="*/ 2147483647 h 236"/>
                <a:gd name="T100" fmla="*/ 2147483647 w 492"/>
                <a:gd name="T101" fmla="*/ 2147483647 h 236"/>
                <a:gd name="T102" fmla="*/ 2147483647 w 492"/>
                <a:gd name="T103" fmla="*/ 2147483647 h 236"/>
                <a:gd name="T104" fmla="*/ 2147483647 w 492"/>
                <a:gd name="T105" fmla="*/ 2147483647 h 236"/>
                <a:gd name="T106" fmla="*/ 2147483647 w 492"/>
                <a:gd name="T107" fmla="*/ 2147483647 h 236"/>
                <a:gd name="T108" fmla="*/ 2147483647 w 492"/>
                <a:gd name="T109" fmla="*/ 2147483647 h 236"/>
                <a:gd name="T110" fmla="*/ 2147483647 w 492"/>
                <a:gd name="T111" fmla="*/ 2147483647 h 236"/>
                <a:gd name="T112" fmla="*/ 2147483647 w 492"/>
                <a:gd name="T113" fmla="*/ 2147483647 h 236"/>
                <a:gd name="T114" fmla="*/ 2147483647 w 492"/>
                <a:gd name="T115" fmla="*/ 2147483647 h 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2"/>
                <a:gd name="T175" fmla="*/ 0 h 236"/>
                <a:gd name="T176" fmla="*/ 492 w 492"/>
                <a:gd name="T177" fmla="*/ 236 h 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2" h="236">
                  <a:moveTo>
                    <a:pt x="420" y="140"/>
                  </a:moveTo>
                  <a:lnTo>
                    <a:pt x="420" y="152"/>
                  </a:lnTo>
                  <a:lnTo>
                    <a:pt x="424" y="168"/>
                  </a:lnTo>
                  <a:lnTo>
                    <a:pt x="460" y="160"/>
                  </a:lnTo>
                  <a:lnTo>
                    <a:pt x="488" y="152"/>
                  </a:lnTo>
                  <a:lnTo>
                    <a:pt x="484" y="168"/>
                  </a:lnTo>
                  <a:lnTo>
                    <a:pt x="488" y="180"/>
                  </a:lnTo>
                  <a:lnTo>
                    <a:pt x="480" y="192"/>
                  </a:lnTo>
                  <a:lnTo>
                    <a:pt x="472" y="212"/>
                  </a:lnTo>
                  <a:lnTo>
                    <a:pt x="472" y="220"/>
                  </a:lnTo>
                  <a:lnTo>
                    <a:pt x="448" y="228"/>
                  </a:lnTo>
                  <a:lnTo>
                    <a:pt x="444" y="232"/>
                  </a:lnTo>
                  <a:lnTo>
                    <a:pt x="420" y="236"/>
                  </a:lnTo>
                  <a:lnTo>
                    <a:pt x="428" y="216"/>
                  </a:lnTo>
                  <a:lnTo>
                    <a:pt x="412" y="208"/>
                  </a:lnTo>
                  <a:lnTo>
                    <a:pt x="416" y="200"/>
                  </a:lnTo>
                  <a:lnTo>
                    <a:pt x="420" y="196"/>
                  </a:lnTo>
                  <a:lnTo>
                    <a:pt x="412" y="196"/>
                  </a:lnTo>
                  <a:lnTo>
                    <a:pt x="408" y="184"/>
                  </a:lnTo>
                  <a:lnTo>
                    <a:pt x="404" y="196"/>
                  </a:lnTo>
                  <a:lnTo>
                    <a:pt x="400" y="196"/>
                  </a:lnTo>
                  <a:lnTo>
                    <a:pt x="396" y="192"/>
                  </a:lnTo>
                  <a:lnTo>
                    <a:pt x="392" y="200"/>
                  </a:lnTo>
                  <a:lnTo>
                    <a:pt x="364" y="184"/>
                  </a:lnTo>
                  <a:lnTo>
                    <a:pt x="364" y="176"/>
                  </a:lnTo>
                  <a:lnTo>
                    <a:pt x="372" y="168"/>
                  </a:lnTo>
                  <a:lnTo>
                    <a:pt x="364" y="160"/>
                  </a:lnTo>
                  <a:lnTo>
                    <a:pt x="388" y="160"/>
                  </a:lnTo>
                  <a:lnTo>
                    <a:pt x="388" y="152"/>
                  </a:lnTo>
                  <a:lnTo>
                    <a:pt x="384" y="156"/>
                  </a:lnTo>
                  <a:lnTo>
                    <a:pt x="380" y="156"/>
                  </a:lnTo>
                  <a:lnTo>
                    <a:pt x="372" y="144"/>
                  </a:lnTo>
                  <a:lnTo>
                    <a:pt x="368" y="144"/>
                  </a:lnTo>
                  <a:lnTo>
                    <a:pt x="360" y="136"/>
                  </a:lnTo>
                  <a:lnTo>
                    <a:pt x="356" y="136"/>
                  </a:lnTo>
                  <a:lnTo>
                    <a:pt x="352" y="152"/>
                  </a:lnTo>
                  <a:lnTo>
                    <a:pt x="352" y="148"/>
                  </a:lnTo>
                  <a:lnTo>
                    <a:pt x="356" y="128"/>
                  </a:lnTo>
                  <a:lnTo>
                    <a:pt x="364" y="136"/>
                  </a:lnTo>
                  <a:lnTo>
                    <a:pt x="368" y="132"/>
                  </a:lnTo>
                  <a:lnTo>
                    <a:pt x="368" y="120"/>
                  </a:lnTo>
                  <a:lnTo>
                    <a:pt x="372" y="116"/>
                  </a:lnTo>
                  <a:lnTo>
                    <a:pt x="368" y="108"/>
                  </a:lnTo>
                  <a:lnTo>
                    <a:pt x="368" y="112"/>
                  </a:lnTo>
                  <a:lnTo>
                    <a:pt x="360" y="108"/>
                  </a:lnTo>
                  <a:lnTo>
                    <a:pt x="364" y="88"/>
                  </a:lnTo>
                  <a:lnTo>
                    <a:pt x="352" y="92"/>
                  </a:lnTo>
                  <a:lnTo>
                    <a:pt x="348" y="88"/>
                  </a:lnTo>
                  <a:lnTo>
                    <a:pt x="348" y="76"/>
                  </a:lnTo>
                  <a:lnTo>
                    <a:pt x="356" y="60"/>
                  </a:lnTo>
                  <a:lnTo>
                    <a:pt x="364" y="52"/>
                  </a:lnTo>
                  <a:lnTo>
                    <a:pt x="384" y="44"/>
                  </a:lnTo>
                  <a:lnTo>
                    <a:pt x="368" y="48"/>
                  </a:lnTo>
                  <a:lnTo>
                    <a:pt x="368" y="36"/>
                  </a:lnTo>
                  <a:lnTo>
                    <a:pt x="364" y="28"/>
                  </a:lnTo>
                  <a:lnTo>
                    <a:pt x="360" y="24"/>
                  </a:lnTo>
                  <a:lnTo>
                    <a:pt x="356" y="28"/>
                  </a:lnTo>
                  <a:lnTo>
                    <a:pt x="352" y="48"/>
                  </a:lnTo>
                  <a:lnTo>
                    <a:pt x="344" y="56"/>
                  </a:lnTo>
                  <a:lnTo>
                    <a:pt x="328" y="56"/>
                  </a:lnTo>
                  <a:lnTo>
                    <a:pt x="332" y="76"/>
                  </a:lnTo>
                  <a:lnTo>
                    <a:pt x="316" y="80"/>
                  </a:lnTo>
                  <a:lnTo>
                    <a:pt x="308" y="80"/>
                  </a:lnTo>
                  <a:lnTo>
                    <a:pt x="312" y="80"/>
                  </a:lnTo>
                  <a:lnTo>
                    <a:pt x="312" y="88"/>
                  </a:lnTo>
                  <a:lnTo>
                    <a:pt x="312" y="92"/>
                  </a:lnTo>
                  <a:lnTo>
                    <a:pt x="316" y="88"/>
                  </a:lnTo>
                  <a:lnTo>
                    <a:pt x="332" y="92"/>
                  </a:lnTo>
                  <a:lnTo>
                    <a:pt x="332" y="124"/>
                  </a:lnTo>
                  <a:lnTo>
                    <a:pt x="328" y="144"/>
                  </a:lnTo>
                  <a:lnTo>
                    <a:pt x="332" y="152"/>
                  </a:lnTo>
                  <a:lnTo>
                    <a:pt x="340" y="176"/>
                  </a:lnTo>
                  <a:lnTo>
                    <a:pt x="356" y="192"/>
                  </a:lnTo>
                  <a:lnTo>
                    <a:pt x="356" y="196"/>
                  </a:lnTo>
                  <a:lnTo>
                    <a:pt x="352" y="200"/>
                  </a:lnTo>
                  <a:lnTo>
                    <a:pt x="348" y="200"/>
                  </a:lnTo>
                  <a:lnTo>
                    <a:pt x="340" y="192"/>
                  </a:lnTo>
                  <a:lnTo>
                    <a:pt x="328" y="188"/>
                  </a:lnTo>
                  <a:lnTo>
                    <a:pt x="364" y="216"/>
                  </a:lnTo>
                  <a:lnTo>
                    <a:pt x="372" y="236"/>
                  </a:lnTo>
                  <a:lnTo>
                    <a:pt x="340" y="216"/>
                  </a:lnTo>
                  <a:lnTo>
                    <a:pt x="320" y="220"/>
                  </a:lnTo>
                  <a:lnTo>
                    <a:pt x="304" y="200"/>
                  </a:lnTo>
                  <a:lnTo>
                    <a:pt x="304" y="216"/>
                  </a:lnTo>
                  <a:lnTo>
                    <a:pt x="296" y="212"/>
                  </a:lnTo>
                  <a:lnTo>
                    <a:pt x="292" y="200"/>
                  </a:lnTo>
                  <a:lnTo>
                    <a:pt x="268" y="208"/>
                  </a:lnTo>
                  <a:lnTo>
                    <a:pt x="264" y="208"/>
                  </a:lnTo>
                  <a:lnTo>
                    <a:pt x="260" y="196"/>
                  </a:lnTo>
                  <a:lnTo>
                    <a:pt x="272" y="172"/>
                  </a:lnTo>
                  <a:lnTo>
                    <a:pt x="272" y="168"/>
                  </a:lnTo>
                  <a:lnTo>
                    <a:pt x="272" y="164"/>
                  </a:lnTo>
                  <a:lnTo>
                    <a:pt x="276" y="160"/>
                  </a:lnTo>
                  <a:lnTo>
                    <a:pt x="276" y="152"/>
                  </a:lnTo>
                  <a:lnTo>
                    <a:pt x="288" y="136"/>
                  </a:lnTo>
                  <a:lnTo>
                    <a:pt x="276" y="128"/>
                  </a:lnTo>
                  <a:lnTo>
                    <a:pt x="272" y="124"/>
                  </a:lnTo>
                  <a:lnTo>
                    <a:pt x="264" y="132"/>
                  </a:lnTo>
                  <a:lnTo>
                    <a:pt x="260" y="128"/>
                  </a:lnTo>
                  <a:lnTo>
                    <a:pt x="252" y="132"/>
                  </a:lnTo>
                  <a:lnTo>
                    <a:pt x="248" y="124"/>
                  </a:lnTo>
                  <a:lnTo>
                    <a:pt x="240" y="120"/>
                  </a:lnTo>
                  <a:lnTo>
                    <a:pt x="236" y="120"/>
                  </a:lnTo>
                  <a:lnTo>
                    <a:pt x="228" y="120"/>
                  </a:lnTo>
                  <a:lnTo>
                    <a:pt x="224" y="120"/>
                  </a:lnTo>
                  <a:lnTo>
                    <a:pt x="224" y="116"/>
                  </a:lnTo>
                  <a:lnTo>
                    <a:pt x="220" y="116"/>
                  </a:lnTo>
                  <a:lnTo>
                    <a:pt x="216" y="112"/>
                  </a:lnTo>
                  <a:lnTo>
                    <a:pt x="220" y="108"/>
                  </a:lnTo>
                  <a:lnTo>
                    <a:pt x="220" y="100"/>
                  </a:lnTo>
                  <a:lnTo>
                    <a:pt x="216" y="100"/>
                  </a:lnTo>
                  <a:lnTo>
                    <a:pt x="212" y="96"/>
                  </a:lnTo>
                  <a:lnTo>
                    <a:pt x="208" y="92"/>
                  </a:lnTo>
                  <a:lnTo>
                    <a:pt x="204" y="92"/>
                  </a:lnTo>
                  <a:lnTo>
                    <a:pt x="196" y="92"/>
                  </a:lnTo>
                  <a:lnTo>
                    <a:pt x="192" y="92"/>
                  </a:lnTo>
                  <a:lnTo>
                    <a:pt x="188" y="92"/>
                  </a:lnTo>
                  <a:lnTo>
                    <a:pt x="188" y="88"/>
                  </a:lnTo>
                  <a:lnTo>
                    <a:pt x="188" y="84"/>
                  </a:lnTo>
                  <a:lnTo>
                    <a:pt x="184" y="80"/>
                  </a:lnTo>
                  <a:lnTo>
                    <a:pt x="180" y="80"/>
                  </a:lnTo>
                  <a:lnTo>
                    <a:pt x="180" y="76"/>
                  </a:lnTo>
                  <a:lnTo>
                    <a:pt x="180" y="72"/>
                  </a:lnTo>
                  <a:lnTo>
                    <a:pt x="176" y="72"/>
                  </a:lnTo>
                  <a:lnTo>
                    <a:pt x="172" y="72"/>
                  </a:lnTo>
                  <a:lnTo>
                    <a:pt x="176" y="68"/>
                  </a:lnTo>
                  <a:lnTo>
                    <a:pt x="172" y="68"/>
                  </a:lnTo>
                  <a:lnTo>
                    <a:pt x="172" y="64"/>
                  </a:lnTo>
                  <a:lnTo>
                    <a:pt x="168" y="64"/>
                  </a:lnTo>
                  <a:lnTo>
                    <a:pt x="172" y="64"/>
                  </a:lnTo>
                  <a:lnTo>
                    <a:pt x="172" y="60"/>
                  </a:lnTo>
                  <a:lnTo>
                    <a:pt x="172" y="56"/>
                  </a:lnTo>
                  <a:lnTo>
                    <a:pt x="168" y="56"/>
                  </a:lnTo>
                  <a:lnTo>
                    <a:pt x="168" y="60"/>
                  </a:lnTo>
                  <a:lnTo>
                    <a:pt x="164" y="60"/>
                  </a:lnTo>
                  <a:lnTo>
                    <a:pt x="160" y="56"/>
                  </a:lnTo>
                  <a:lnTo>
                    <a:pt x="164" y="60"/>
                  </a:lnTo>
                  <a:lnTo>
                    <a:pt x="160" y="60"/>
                  </a:lnTo>
                  <a:lnTo>
                    <a:pt x="156" y="60"/>
                  </a:lnTo>
                  <a:lnTo>
                    <a:pt x="152" y="60"/>
                  </a:lnTo>
                  <a:lnTo>
                    <a:pt x="144" y="52"/>
                  </a:lnTo>
                  <a:lnTo>
                    <a:pt x="136" y="52"/>
                  </a:lnTo>
                  <a:lnTo>
                    <a:pt x="132" y="56"/>
                  </a:lnTo>
                  <a:lnTo>
                    <a:pt x="128" y="60"/>
                  </a:lnTo>
                  <a:lnTo>
                    <a:pt x="128" y="64"/>
                  </a:lnTo>
                  <a:lnTo>
                    <a:pt x="120" y="64"/>
                  </a:lnTo>
                  <a:lnTo>
                    <a:pt x="116" y="64"/>
                  </a:lnTo>
                  <a:lnTo>
                    <a:pt x="116" y="68"/>
                  </a:lnTo>
                  <a:lnTo>
                    <a:pt x="112" y="68"/>
                  </a:lnTo>
                  <a:lnTo>
                    <a:pt x="116" y="72"/>
                  </a:lnTo>
                  <a:lnTo>
                    <a:pt x="108" y="72"/>
                  </a:lnTo>
                  <a:lnTo>
                    <a:pt x="112" y="76"/>
                  </a:lnTo>
                  <a:lnTo>
                    <a:pt x="112" y="80"/>
                  </a:lnTo>
                  <a:lnTo>
                    <a:pt x="108" y="80"/>
                  </a:lnTo>
                  <a:lnTo>
                    <a:pt x="104" y="80"/>
                  </a:lnTo>
                  <a:lnTo>
                    <a:pt x="100" y="84"/>
                  </a:lnTo>
                  <a:lnTo>
                    <a:pt x="96" y="80"/>
                  </a:lnTo>
                  <a:lnTo>
                    <a:pt x="92" y="84"/>
                  </a:lnTo>
                  <a:lnTo>
                    <a:pt x="92" y="80"/>
                  </a:lnTo>
                  <a:lnTo>
                    <a:pt x="88" y="84"/>
                  </a:lnTo>
                  <a:lnTo>
                    <a:pt x="84" y="80"/>
                  </a:lnTo>
                  <a:lnTo>
                    <a:pt x="80" y="80"/>
                  </a:lnTo>
                  <a:lnTo>
                    <a:pt x="76" y="80"/>
                  </a:lnTo>
                  <a:lnTo>
                    <a:pt x="76" y="76"/>
                  </a:lnTo>
                  <a:lnTo>
                    <a:pt x="80" y="76"/>
                  </a:lnTo>
                  <a:lnTo>
                    <a:pt x="80" y="72"/>
                  </a:lnTo>
                  <a:lnTo>
                    <a:pt x="76" y="72"/>
                  </a:lnTo>
                  <a:lnTo>
                    <a:pt x="76" y="68"/>
                  </a:lnTo>
                  <a:lnTo>
                    <a:pt x="72" y="72"/>
                  </a:lnTo>
                  <a:lnTo>
                    <a:pt x="72" y="76"/>
                  </a:lnTo>
                  <a:lnTo>
                    <a:pt x="72" y="80"/>
                  </a:lnTo>
                  <a:lnTo>
                    <a:pt x="72" y="84"/>
                  </a:lnTo>
                  <a:lnTo>
                    <a:pt x="68" y="88"/>
                  </a:lnTo>
                  <a:lnTo>
                    <a:pt x="60" y="100"/>
                  </a:lnTo>
                  <a:lnTo>
                    <a:pt x="52" y="96"/>
                  </a:lnTo>
                  <a:lnTo>
                    <a:pt x="48" y="96"/>
                  </a:lnTo>
                  <a:lnTo>
                    <a:pt x="48" y="100"/>
                  </a:lnTo>
                  <a:lnTo>
                    <a:pt x="44" y="100"/>
                  </a:lnTo>
                  <a:lnTo>
                    <a:pt x="44" y="104"/>
                  </a:lnTo>
                  <a:lnTo>
                    <a:pt x="44" y="108"/>
                  </a:lnTo>
                  <a:lnTo>
                    <a:pt x="40" y="108"/>
                  </a:lnTo>
                  <a:lnTo>
                    <a:pt x="40" y="112"/>
                  </a:lnTo>
                  <a:lnTo>
                    <a:pt x="32" y="120"/>
                  </a:lnTo>
                  <a:lnTo>
                    <a:pt x="32" y="124"/>
                  </a:lnTo>
                  <a:lnTo>
                    <a:pt x="28" y="128"/>
                  </a:lnTo>
                  <a:lnTo>
                    <a:pt x="24" y="128"/>
                  </a:lnTo>
                  <a:lnTo>
                    <a:pt x="20" y="132"/>
                  </a:lnTo>
                  <a:lnTo>
                    <a:pt x="16" y="140"/>
                  </a:lnTo>
                  <a:lnTo>
                    <a:pt x="12" y="144"/>
                  </a:lnTo>
                  <a:lnTo>
                    <a:pt x="0" y="72"/>
                  </a:lnTo>
                  <a:lnTo>
                    <a:pt x="8" y="72"/>
                  </a:lnTo>
                  <a:lnTo>
                    <a:pt x="56" y="64"/>
                  </a:lnTo>
                  <a:lnTo>
                    <a:pt x="68" y="60"/>
                  </a:lnTo>
                  <a:lnTo>
                    <a:pt x="112" y="52"/>
                  </a:lnTo>
                  <a:lnTo>
                    <a:pt x="116" y="52"/>
                  </a:lnTo>
                  <a:lnTo>
                    <a:pt x="144" y="44"/>
                  </a:lnTo>
                  <a:lnTo>
                    <a:pt x="208" y="36"/>
                  </a:lnTo>
                  <a:lnTo>
                    <a:pt x="208" y="32"/>
                  </a:lnTo>
                  <a:lnTo>
                    <a:pt x="232" y="28"/>
                  </a:lnTo>
                  <a:lnTo>
                    <a:pt x="256" y="24"/>
                  </a:lnTo>
                  <a:lnTo>
                    <a:pt x="276" y="20"/>
                  </a:lnTo>
                  <a:lnTo>
                    <a:pt x="300" y="16"/>
                  </a:lnTo>
                  <a:lnTo>
                    <a:pt x="332" y="8"/>
                  </a:lnTo>
                  <a:lnTo>
                    <a:pt x="344" y="4"/>
                  </a:lnTo>
                  <a:lnTo>
                    <a:pt x="380" y="0"/>
                  </a:lnTo>
                  <a:lnTo>
                    <a:pt x="392" y="44"/>
                  </a:lnTo>
                  <a:lnTo>
                    <a:pt x="392" y="56"/>
                  </a:lnTo>
                  <a:lnTo>
                    <a:pt x="396" y="60"/>
                  </a:lnTo>
                  <a:lnTo>
                    <a:pt x="400" y="76"/>
                  </a:lnTo>
                  <a:lnTo>
                    <a:pt x="412" y="116"/>
                  </a:lnTo>
                  <a:lnTo>
                    <a:pt x="420" y="140"/>
                  </a:lnTo>
                  <a:close/>
                  <a:moveTo>
                    <a:pt x="352" y="120"/>
                  </a:moveTo>
                  <a:lnTo>
                    <a:pt x="348" y="112"/>
                  </a:lnTo>
                  <a:lnTo>
                    <a:pt x="344" y="112"/>
                  </a:lnTo>
                  <a:lnTo>
                    <a:pt x="348" y="116"/>
                  </a:lnTo>
                  <a:lnTo>
                    <a:pt x="348" y="120"/>
                  </a:lnTo>
                  <a:lnTo>
                    <a:pt x="344" y="120"/>
                  </a:lnTo>
                  <a:lnTo>
                    <a:pt x="348" y="124"/>
                  </a:lnTo>
                  <a:lnTo>
                    <a:pt x="344" y="128"/>
                  </a:lnTo>
                  <a:lnTo>
                    <a:pt x="344" y="112"/>
                  </a:lnTo>
                  <a:lnTo>
                    <a:pt x="348" y="100"/>
                  </a:lnTo>
                  <a:lnTo>
                    <a:pt x="352" y="108"/>
                  </a:lnTo>
                  <a:lnTo>
                    <a:pt x="356" y="116"/>
                  </a:lnTo>
                  <a:lnTo>
                    <a:pt x="352" y="112"/>
                  </a:lnTo>
                  <a:lnTo>
                    <a:pt x="352" y="120"/>
                  </a:lnTo>
                  <a:close/>
                  <a:moveTo>
                    <a:pt x="484" y="216"/>
                  </a:moveTo>
                  <a:lnTo>
                    <a:pt x="484" y="212"/>
                  </a:lnTo>
                  <a:lnTo>
                    <a:pt x="488" y="204"/>
                  </a:lnTo>
                  <a:lnTo>
                    <a:pt x="488" y="188"/>
                  </a:lnTo>
                  <a:lnTo>
                    <a:pt x="492" y="172"/>
                  </a:lnTo>
                  <a:lnTo>
                    <a:pt x="488" y="200"/>
                  </a:lnTo>
                  <a:lnTo>
                    <a:pt x="484" y="21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3" name="Freeform 35"/>
            <p:cNvSpPr>
              <a:spLocks/>
            </p:cNvSpPr>
            <p:nvPr/>
          </p:nvSpPr>
          <p:spPr bwMode="auto">
            <a:xfrm>
              <a:off x="6489852" y="5000969"/>
              <a:ext cx="425421" cy="334881"/>
            </a:xfrm>
            <a:custGeom>
              <a:avLst/>
              <a:gdLst>
                <a:gd name="T0" fmla="*/ 2147483647 w 792"/>
                <a:gd name="T1" fmla="*/ 2147483647 h 624"/>
                <a:gd name="T2" fmla="*/ 2147483647 w 792"/>
                <a:gd name="T3" fmla="*/ 2147483647 h 624"/>
                <a:gd name="T4" fmla="*/ 2147483647 w 792"/>
                <a:gd name="T5" fmla="*/ 2147483647 h 624"/>
                <a:gd name="T6" fmla="*/ 2147483647 w 792"/>
                <a:gd name="T7" fmla="*/ 2147483647 h 624"/>
                <a:gd name="T8" fmla="*/ 2147483647 w 792"/>
                <a:gd name="T9" fmla="*/ 2147483647 h 624"/>
                <a:gd name="T10" fmla="*/ 2147483647 w 792"/>
                <a:gd name="T11" fmla="*/ 2147483647 h 624"/>
                <a:gd name="T12" fmla="*/ 2147483647 w 792"/>
                <a:gd name="T13" fmla="*/ 2147483647 h 624"/>
                <a:gd name="T14" fmla="*/ 2147483647 w 792"/>
                <a:gd name="T15" fmla="*/ 2147483647 h 624"/>
                <a:gd name="T16" fmla="*/ 2147483647 w 792"/>
                <a:gd name="T17" fmla="*/ 2147483647 h 624"/>
                <a:gd name="T18" fmla="*/ 2147483647 w 792"/>
                <a:gd name="T19" fmla="*/ 2147483647 h 624"/>
                <a:gd name="T20" fmla="*/ 2147483647 w 792"/>
                <a:gd name="T21" fmla="*/ 2147483647 h 624"/>
                <a:gd name="T22" fmla="*/ 2147483647 w 792"/>
                <a:gd name="T23" fmla="*/ 2147483647 h 624"/>
                <a:gd name="T24" fmla="*/ 2147483647 w 792"/>
                <a:gd name="T25" fmla="*/ 2147483647 h 624"/>
                <a:gd name="T26" fmla="*/ 2147483647 w 792"/>
                <a:gd name="T27" fmla="*/ 2147483647 h 624"/>
                <a:gd name="T28" fmla="*/ 2147483647 w 792"/>
                <a:gd name="T29" fmla="*/ 2147483647 h 624"/>
                <a:gd name="T30" fmla="*/ 2147483647 w 792"/>
                <a:gd name="T31" fmla="*/ 2147483647 h 624"/>
                <a:gd name="T32" fmla="*/ 0 w 792"/>
                <a:gd name="T33" fmla="*/ 2147483647 h 624"/>
                <a:gd name="T34" fmla="*/ 2147483647 w 792"/>
                <a:gd name="T35" fmla="*/ 2147483647 h 624"/>
                <a:gd name="T36" fmla="*/ 2147483647 w 792"/>
                <a:gd name="T37" fmla="*/ 2147483647 h 624"/>
                <a:gd name="T38" fmla="*/ 2147483647 w 792"/>
                <a:gd name="T39" fmla="*/ 2147483647 h 624"/>
                <a:gd name="T40" fmla="*/ 2147483647 w 792"/>
                <a:gd name="T41" fmla="*/ 2147483647 h 624"/>
                <a:gd name="T42" fmla="*/ 2147483647 w 792"/>
                <a:gd name="T43" fmla="*/ 2147483647 h 624"/>
                <a:gd name="T44" fmla="*/ 2147483647 w 792"/>
                <a:gd name="T45" fmla="*/ 2147483647 h 624"/>
                <a:gd name="T46" fmla="*/ 2147483647 w 792"/>
                <a:gd name="T47" fmla="*/ 2147483647 h 624"/>
                <a:gd name="T48" fmla="*/ 2147483647 w 792"/>
                <a:gd name="T49" fmla="*/ 2147483647 h 624"/>
                <a:gd name="T50" fmla="*/ 2147483647 w 792"/>
                <a:gd name="T51" fmla="*/ 2147483647 h 624"/>
                <a:gd name="T52" fmla="*/ 2147483647 w 792"/>
                <a:gd name="T53" fmla="*/ 2147483647 h 624"/>
                <a:gd name="T54" fmla="*/ 2147483647 w 792"/>
                <a:gd name="T55" fmla="*/ 0 h 624"/>
                <a:gd name="T56" fmla="*/ 2147483647 w 792"/>
                <a:gd name="T57" fmla="*/ 2147483647 h 624"/>
                <a:gd name="T58" fmla="*/ 2147483647 w 792"/>
                <a:gd name="T59" fmla="*/ 2147483647 h 624"/>
                <a:gd name="T60" fmla="*/ 2147483647 w 792"/>
                <a:gd name="T61" fmla="*/ 2147483647 h 624"/>
                <a:gd name="T62" fmla="*/ 2147483647 w 792"/>
                <a:gd name="T63" fmla="*/ 2147483647 h 624"/>
                <a:gd name="T64" fmla="*/ 2147483647 w 792"/>
                <a:gd name="T65" fmla="*/ 2147483647 h 624"/>
                <a:gd name="T66" fmla="*/ 2147483647 w 792"/>
                <a:gd name="T67" fmla="*/ 2147483647 h 624"/>
                <a:gd name="T68" fmla="*/ 2147483647 w 792"/>
                <a:gd name="T69" fmla="*/ 2147483647 h 624"/>
                <a:gd name="T70" fmla="*/ 2147483647 w 792"/>
                <a:gd name="T71" fmla="*/ 2147483647 h 624"/>
                <a:gd name="T72" fmla="*/ 2147483647 w 792"/>
                <a:gd name="T73" fmla="*/ 2147483647 h 624"/>
                <a:gd name="T74" fmla="*/ 2147483647 w 792"/>
                <a:gd name="T75" fmla="*/ 2147483647 h 624"/>
                <a:gd name="T76" fmla="*/ 2147483647 w 792"/>
                <a:gd name="T77" fmla="*/ 2147483647 h 624"/>
                <a:gd name="T78" fmla="*/ 2147483647 w 792"/>
                <a:gd name="T79" fmla="*/ 2147483647 h 624"/>
                <a:gd name="T80" fmla="*/ 2147483647 w 792"/>
                <a:gd name="T81" fmla="*/ 2147483647 h 624"/>
                <a:gd name="T82" fmla="*/ 2147483647 w 792"/>
                <a:gd name="T83" fmla="*/ 2147483647 h 624"/>
                <a:gd name="T84" fmla="*/ 2147483647 w 792"/>
                <a:gd name="T85" fmla="*/ 2147483647 h 624"/>
                <a:gd name="T86" fmla="*/ 2147483647 w 792"/>
                <a:gd name="T87" fmla="*/ 2147483647 h 624"/>
                <a:gd name="T88" fmla="*/ 2147483647 w 792"/>
                <a:gd name="T89" fmla="*/ 2147483647 h 624"/>
                <a:gd name="T90" fmla="*/ 2147483647 w 792"/>
                <a:gd name="T91" fmla="*/ 2147483647 h 624"/>
                <a:gd name="T92" fmla="*/ 2147483647 w 792"/>
                <a:gd name="T93" fmla="*/ 2147483647 h 624"/>
                <a:gd name="T94" fmla="*/ 2147483647 w 792"/>
                <a:gd name="T95" fmla="*/ 2147483647 h 624"/>
                <a:gd name="T96" fmla="*/ 2147483647 w 792"/>
                <a:gd name="T97" fmla="*/ 2147483647 h 624"/>
                <a:gd name="T98" fmla="*/ 2147483647 w 792"/>
                <a:gd name="T99" fmla="*/ 2147483647 h 624"/>
                <a:gd name="T100" fmla="*/ 2147483647 w 792"/>
                <a:gd name="T101" fmla="*/ 2147483647 h 624"/>
                <a:gd name="T102" fmla="*/ 2147483647 w 792"/>
                <a:gd name="T103" fmla="*/ 2147483647 h 624"/>
                <a:gd name="T104" fmla="*/ 2147483647 w 792"/>
                <a:gd name="T105" fmla="*/ 2147483647 h 624"/>
                <a:gd name="T106" fmla="*/ 2147483647 w 792"/>
                <a:gd name="T107" fmla="*/ 2147483647 h 6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2"/>
                <a:gd name="T163" fmla="*/ 0 h 624"/>
                <a:gd name="T164" fmla="*/ 792 w 792"/>
                <a:gd name="T165" fmla="*/ 624 h 6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2" h="624">
                  <a:moveTo>
                    <a:pt x="764" y="532"/>
                  </a:moveTo>
                  <a:lnTo>
                    <a:pt x="760" y="568"/>
                  </a:lnTo>
                  <a:lnTo>
                    <a:pt x="756" y="624"/>
                  </a:lnTo>
                  <a:lnTo>
                    <a:pt x="652" y="616"/>
                  </a:lnTo>
                  <a:lnTo>
                    <a:pt x="644" y="612"/>
                  </a:lnTo>
                  <a:lnTo>
                    <a:pt x="544" y="608"/>
                  </a:lnTo>
                  <a:lnTo>
                    <a:pt x="420" y="596"/>
                  </a:lnTo>
                  <a:lnTo>
                    <a:pt x="412" y="596"/>
                  </a:lnTo>
                  <a:lnTo>
                    <a:pt x="360" y="588"/>
                  </a:lnTo>
                  <a:lnTo>
                    <a:pt x="328" y="584"/>
                  </a:lnTo>
                  <a:lnTo>
                    <a:pt x="276" y="580"/>
                  </a:lnTo>
                  <a:lnTo>
                    <a:pt x="236" y="576"/>
                  </a:lnTo>
                  <a:lnTo>
                    <a:pt x="232" y="576"/>
                  </a:lnTo>
                  <a:lnTo>
                    <a:pt x="176" y="568"/>
                  </a:lnTo>
                  <a:lnTo>
                    <a:pt x="172" y="568"/>
                  </a:lnTo>
                  <a:lnTo>
                    <a:pt x="72" y="556"/>
                  </a:lnTo>
                  <a:lnTo>
                    <a:pt x="0" y="544"/>
                  </a:lnTo>
                  <a:lnTo>
                    <a:pt x="12" y="460"/>
                  </a:lnTo>
                  <a:lnTo>
                    <a:pt x="16" y="424"/>
                  </a:lnTo>
                  <a:lnTo>
                    <a:pt x="24" y="388"/>
                  </a:lnTo>
                  <a:lnTo>
                    <a:pt x="24" y="376"/>
                  </a:lnTo>
                  <a:lnTo>
                    <a:pt x="28" y="340"/>
                  </a:lnTo>
                  <a:lnTo>
                    <a:pt x="44" y="220"/>
                  </a:lnTo>
                  <a:lnTo>
                    <a:pt x="48" y="200"/>
                  </a:lnTo>
                  <a:lnTo>
                    <a:pt x="52" y="180"/>
                  </a:lnTo>
                  <a:lnTo>
                    <a:pt x="60" y="104"/>
                  </a:lnTo>
                  <a:lnTo>
                    <a:pt x="68" y="44"/>
                  </a:lnTo>
                  <a:lnTo>
                    <a:pt x="76" y="0"/>
                  </a:lnTo>
                  <a:lnTo>
                    <a:pt x="192" y="12"/>
                  </a:lnTo>
                  <a:lnTo>
                    <a:pt x="252" y="20"/>
                  </a:lnTo>
                  <a:lnTo>
                    <a:pt x="300" y="28"/>
                  </a:lnTo>
                  <a:lnTo>
                    <a:pt x="352" y="32"/>
                  </a:lnTo>
                  <a:lnTo>
                    <a:pt x="368" y="32"/>
                  </a:lnTo>
                  <a:lnTo>
                    <a:pt x="460" y="44"/>
                  </a:lnTo>
                  <a:lnTo>
                    <a:pt x="496" y="48"/>
                  </a:lnTo>
                  <a:lnTo>
                    <a:pt x="588" y="56"/>
                  </a:lnTo>
                  <a:lnTo>
                    <a:pt x="636" y="60"/>
                  </a:lnTo>
                  <a:lnTo>
                    <a:pt x="656" y="60"/>
                  </a:lnTo>
                  <a:lnTo>
                    <a:pt x="728" y="68"/>
                  </a:lnTo>
                  <a:lnTo>
                    <a:pt x="732" y="68"/>
                  </a:lnTo>
                  <a:lnTo>
                    <a:pt x="792" y="72"/>
                  </a:lnTo>
                  <a:lnTo>
                    <a:pt x="788" y="104"/>
                  </a:lnTo>
                  <a:lnTo>
                    <a:pt x="788" y="112"/>
                  </a:lnTo>
                  <a:lnTo>
                    <a:pt x="788" y="148"/>
                  </a:lnTo>
                  <a:lnTo>
                    <a:pt x="784" y="160"/>
                  </a:lnTo>
                  <a:lnTo>
                    <a:pt x="784" y="208"/>
                  </a:lnTo>
                  <a:lnTo>
                    <a:pt x="780" y="268"/>
                  </a:lnTo>
                  <a:lnTo>
                    <a:pt x="776" y="328"/>
                  </a:lnTo>
                  <a:lnTo>
                    <a:pt x="776" y="340"/>
                  </a:lnTo>
                  <a:lnTo>
                    <a:pt x="772" y="388"/>
                  </a:lnTo>
                  <a:lnTo>
                    <a:pt x="772" y="400"/>
                  </a:lnTo>
                  <a:lnTo>
                    <a:pt x="768" y="448"/>
                  </a:lnTo>
                  <a:lnTo>
                    <a:pt x="764" y="520"/>
                  </a:lnTo>
                  <a:lnTo>
                    <a:pt x="764" y="5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4" name="Freeform 36"/>
            <p:cNvSpPr>
              <a:spLocks noEditPoints="1"/>
            </p:cNvSpPr>
            <p:nvPr/>
          </p:nvSpPr>
          <p:spPr bwMode="auto">
            <a:xfrm>
              <a:off x="7629601" y="5148572"/>
              <a:ext cx="434946" cy="223783"/>
            </a:xfrm>
            <a:custGeom>
              <a:avLst/>
              <a:gdLst>
                <a:gd name="T0" fmla="*/ 2147483647 w 804"/>
                <a:gd name="T1" fmla="*/ 2147483647 h 412"/>
                <a:gd name="T2" fmla="*/ 2147483647 w 804"/>
                <a:gd name="T3" fmla="*/ 2147483647 h 412"/>
                <a:gd name="T4" fmla="*/ 2147483647 w 804"/>
                <a:gd name="T5" fmla="*/ 2147483647 h 412"/>
                <a:gd name="T6" fmla="*/ 2147483647 w 804"/>
                <a:gd name="T7" fmla="*/ 2147483647 h 412"/>
                <a:gd name="T8" fmla="*/ 2147483647 w 804"/>
                <a:gd name="T9" fmla="*/ 2147483647 h 412"/>
                <a:gd name="T10" fmla="*/ 2147483647 w 804"/>
                <a:gd name="T11" fmla="*/ 2147483647 h 412"/>
                <a:gd name="T12" fmla="*/ 2147483647 w 804"/>
                <a:gd name="T13" fmla="*/ 2147483647 h 412"/>
                <a:gd name="T14" fmla="*/ 2147483647 w 804"/>
                <a:gd name="T15" fmla="*/ 2147483647 h 412"/>
                <a:gd name="T16" fmla="*/ 2147483647 w 804"/>
                <a:gd name="T17" fmla="*/ 2147483647 h 412"/>
                <a:gd name="T18" fmla="*/ 2147483647 w 804"/>
                <a:gd name="T19" fmla="*/ 2147483647 h 412"/>
                <a:gd name="T20" fmla="*/ 2147483647 w 804"/>
                <a:gd name="T21" fmla="*/ 2147483647 h 412"/>
                <a:gd name="T22" fmla="*/ 2147483647 w 804"/>
                <a:gd name="T23" fmla="*/ 2147483647 h 412"/>
                <a:gd name="T24" fmla="*/ 2147483647 w 804"/>
                <a:gd name="T25" fmla="*/ 2147483647 h 412"/>
                <a:gd name="T26" fmla="*/ 2147483647 w 804"/>
                <a:gd name="T27" fmla="*/ 2147483647 h 412"/>
                <a:gd name="T28" fmla="*/ 2147483647 w 804"/>
                <a:gd name="T29" fmla="*/ 2147483647 h 412"/>
                <a:gd name="T30" fmla="*/ 2147483647 w 804"/>
                <a:gd name="T31" fmla="*/ 2147483647 h 412"/>
                <a:gd name="T32" fmla="*/ 2147483647 w 804"/>
                <a:gd name="T33" fmla="*/ 2147483647 h 412"/>
                <a:gd name="T34" fmla="*/ 2147483647 w 804"/>
                <a:gd name="T35" fmla="*/ 2147483647 h 412"/>
                <a:gd name="T36" fmla="*/ 2147483647 w 804"/>
                <a:gd name="T37" fmla="*/ 2147483647 h 412"/>
                <a:gd name="T38" fmla="*/ 2147483647 w 804"/>
                <a:gd name="T39" fmla="*/ 2147483647 h 412"/>
                <a:gd name="T40" fmla="*/ 2147483647 w 804"/>
                <a:gd name="T41" fmla="*/ 2147483647 h 412"/>
                <a:gd name="T42" fmla="*/ 2147483647 w 804"/>
                <a:gd name="T43" fmla="*/ 2147483647 h 412"/>
                <a:gd name="T44" fmla="*/ 2147483647 w 804"/>
                <a:gd name="T45" fmla="*/ 2147483647 h 412"/>
                <a:gd name="T46" fmla="*/ 2147483647 w 804"/>
                <a:gd name="T47" fmla="*/ 2147483647 h 412"/>
                <a:gd name="T48" fmla="*/ 2147483647 w 804"/>
                <a:gd name="T49" fmla="*/ 2147483647 h 412"/>
                <a:gd name="T50" fmla="*/ 2147483647 w 804"/>
                <a:gd name="T51" fmla="*/ 2147483647 h 412"/>
                <a:gd name="T52" fmla="*/ 2147483647 w 804"/>
                <a:gd name="T53" fmla="*/ 2147483647 h 412"/>
                <a:gd name="T54" fmla="*/ 2147483647 w 804"/>
                <a:gd name="T55" fmla="*/ 2147483647 h 412"/>
                <a:gd name="T56" fmla="*/ 2147483647 w 804"/>
                <a:gd name="T57" fmla="*/ 2147483647 h 412"/>
                <a:gd name="T58" fmla="*/ 2147483647 w 804"/>
                <a:gd name="T59" fmla="*/ 2147483647 h 412"/>
                <a:gd name="T60" fmla="*/ 2147483647 w 804"/>
                <a:gd name="T61" fmla="*/ 2147483647 h 412"/>
                <a:gd name="T62" fmla="*/ 2147483647 w 804"/>
                <a:gd name="T63" fmla="*/ 2147483647 h 412"/>
                <a:gd name="T64" fmla="*/ 2147483647 w 804"/>
                <a:gd name="T65" fmla="*/ 2147483647 h 412"/>
                <a:gd name="T66" fmla="*/ 2147483647 w 804"/>
                <a:gd name="T67" fmla="*/ 2147483647 h 412"/>
                <a:gd name="T68" fmla="*/ 2147483647 w 804"/>
                <a:gd name="T69" fmla="*/ 2147483647 h 412"/>
                <a:gd name="T70" fmla="*/ 2147483647 w 804"/>
                <a:gd name="T71" fmla="*/ 0 h 412"/>
                <a:gd name="T72" fmla="*/ 2147483647 w 804"/>
                <a:gd name="T73" fmla="*/ 0 h 412"/>
                <a:gd name="T74" fmla="*/ 2147483647 w 804"/>
                <a:gd name="T75" fmla="*/ 2147483647 h 412"/>
                <a:gd name="T76" fmla="*/ 2147483647 w 804"/>
                <a:gd name="T77" fmla="*/ 2147483647 h 412"/>
                <a:gd name="T78" fmla="*/ 2147483647 w 804"/>
                <a:gd name="T79" fmla="*/ 2147483647 h 412"/>
                <a:gd name="T80" fmla="*/ 2147483647 w 804"/>
                <a:gd name="T81" fmla="*/ 2147483647 h 412"/>
                <a:gd name="T82" fmla="*/ 2147483647 w 804"/>
                <a:gd name="T83" fmla="*/ 2147483647 h 412"/>
                <a:gd name="T84" fmla="*/ 2147483647 w 804"/>
                <a:gd name="T85" fmla="*/ 2147483647 h 412"/>
                <a:gd name="T86" fmla="*/ 2147483647 w 804"/>
                <a:gd name="T87" fmla="*/ 2147483647 h 412"/>
                <a:gd name="T88" fmla="*/ 2147483647 w 804"/>
                <a:gd name="T89" fmla="*/ 2147483647 h 412"/>
                <a:gd name="T90" fmla="*/ 2147483647 w 804"/>
                <a:gd name="T91" fmla="*/ 2147483647 h 412"/>
                <a:gd name="T92" fmla="*/ 2147483647 w 804"/>
                <a:gd name="T93" fmla="*/ 2147483647 h 412"/>
                <a:gd name="T94" fmla="*/ 2147483647 w 804"/>
                <a:gd name="T95" fmla="*/ 2147483647 h 412"/>
                <a:gd name="T96" fmla="*/ 2147483647 w 804"/>
                <a:gd name="T97" fmla="*/ 2147483647 h 412"/>
                <a:gd name="T98" fmla="*/ 2147483647 w 804"/>
                <a:gd name="T99" fmla="*/ 2147483647 h 412"/>
                <a:gd name="T100" fmla="*/ 2147483647 w 804"/>
                <a:gd name="T101" fmla="*/ 2147483647 h 412"/>
                <a:gd name="T102" fmla="*/ 2147483647 w 804"/>
                <a:gd name="T103" fmla="*/ 2147483647 h 412"/>
                <a:gd name="T104" fmla="*/ 2147483647 w 804"/>
                <a:gd name="T105" fmla="*/ 2147483647 h 412"/>
                <a:gd name="T106" fmla="*/ 2147483647 w 804"/>
                <a:gd name="T107" fmla="*/ 2147483647 h 412"/>
                <a:gd name="T108" fmla="*/ 2147483647 w 804"/>
                <a:gd name="T109" fmla="*/ 2147483647 h 412"/>
                <a:gd name="T110" fmla="*/ 2147483647 w 804"/>
                <a:gd name="T111" fmla="*/ 2147483647 h 412"/>
                <a:gd name="T112" fmla="*/ 2147483647 w 804"/>
                <a:gd name="T113" fmla="*/ 2147483647 h 412"/>
                <a:gd name="T114" fmla="*/ 2147483647 w 804"/>
                <a:gd name="T115" fmla="*/ 2147483647 h 412"/>
                <a:gd name="T116" fmla="*/ 2147483647 w 804"/>
                <a:gd name="T117" fmla="*/ 2147483647 h 412"/>
                <a:gd name="T118" fmla="*/ 2147483647 w 804"/>
                <a:gd name="T119" fmla="*/ 2147483647 h 412"/>
                <a:gd name="T120" fmla="*/ 2147483647 w 804"/>
                <a:gd name="T121" fmla="*/ 2147483647 h 412"/>
                <a:gd name="T122" fmla="*/ 2147483647 w 804"/>
                <a:gd name="T123" fmla="*/ 2147483647 h 4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4"/>
                <a:gd name="T187" fmla="*/ 0 h 412"/>
                <a:gd name="T188" fmla="*/ 804 w 804"/>
                <a:gd name="T189" fmla="*/ 412 h 4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4" h="412">
                  <a:moveTo>
                    <a:pt x="328" y="360"/>
                  </a:moveTo>
                  <a:lnTo>
                    <a:pt x="300" y="364"/>
                  </a:lnTo>
                  <a:lnTo>
                    <a:pt x="268" y="368"/>
                  </a:lnTo>
                  <a:lnTo>
                    <a:pt x="264" y="368"/>
                  </a:lnTo>
                  <a:lnTo>
                    <a:pt x="240" y="372"/>
                  </a:lnTo>
                  <a:lnTo>
                    <a:pt x="208" y="376"/>
                  </a:lnTo>
                  <a:lnTo>
                    <a:pt x="200" y="376"/>
                  </a:lnTo>
                  <a:lnTo>
                    <a:pt x="184" y="376"/>
                  </a:lnTo>
                  <a:lnTo>
                    <a:pt x="180" y="372"/>
                  </a:lnTo>
                  <a:lnTo>
                    <a:pt x="160" y="376"/>
                  </a:lnTo>
                  <a:lnTo>
                    <a:pt x="164" y="388"/>
                  </a:lnTo>
                  <a:lnTo>
                    <a:pt x="164" y="392"/>
                  </a:lnTo>
                  <a:lnTo>
                    <a:pt x="164" y="400"/>
                  </a:lnTo>
                  <a:lnTo>
                    <a:pt x="116" y="404"/>
                  </a:lnTo>
                  <a:lnTo>
                    <a:pt x="112" y="404"/>
                  </a:lnTo>
                  <a:lnTo>
                    <a:pt x="80" y="404"/>
                  </a:lnTo>
                  <a:lnTo>
                    <a:pt x="24" y="408"/>
                  </a:lnTo>
                  <a:lnTo>
                    <a:pt x="16" y="408"/>
                  </a:lnTo>
                  <a:lnTo>
                    <a:pt x="20" y="392"/>
                  </a:lnTo>
                  <a:lnTo>
                    <a:pt x="24" y="392"/>
                  </a:lnTo>
                  <a:lnTo>
                    <a:pt x="28" y="400"/>
                  </a:lnTo>
                  <a:lnTo>
                    <a:pt x="32" y="400"/>
                  </a:lnTo>
                  <a:lnTo>
                    <a:pt x="36" y="396"/>
                  </a:lnTo>
                  <a:lnTo>
                    <a:pt x="36" y="392"/>
                  </a:lnTo>
                  <a:lnTo>
                    <a:pt x="40" y="388"/>
                  </a:lnTo>
                  <a:lnTo>
                    <a:pt x="40" y="384"/>
                  </a:lnTo>
                  <a:lnTo>
                    <a:pt x="36" y="380"/>
                  </a:lnTo>
                  <a:lnTo>
                    <a:pt x="36" y="376"/>
                  </a:lnTo>
                  <a:lnTo>
                    <a:pt x="40" y="372"/>
                  </a:lnTo>
                  <a:lnTo>
                    <a:pt x="44" y="372"/>
                  </a:lnTo>
                  <a:lnTo>
                    <a:pt x="44" y="368"/>
                  </a:lnTo>
                  <a:lnTo>
                    <a:pt x="40" y="368"/>
                  </a:lnTo>
                  <a:lnTo>
                    <a:pt x="40" y="364"/>
                  </a:lnTo>
                  <a:lnTo>
                    <a:pt x="40" y="360"/>
                  </a:lnTo>
                  <a:lnTo>
                    <a:pt x="44" y="356"/>
                  </a:lnTo>
                  <a:lnTo>
                    <a:pt x="44" y="344"/>
                  </a:lnTo>
                  <a:lnTo>
                    <a:pt x="44" y="340"/>
                  </a:lnTo>
                  <a:lnTo>
                    <a:pt x="40" y="340"/>
                  </a:lnTo>
                  <a:lnTo>
                    <a:pt x="36" y="336"/>
                  </a:lnTo>
                  <a:lnTo>
                    <a:pt x="36" y="332"/>
                  </a:lnTo>
                  <a:lnTo>
                    <a:pt x="40" y="328"/>
                  </a:lnTo>
                  <a:lnTo>
                    <a:pt x="40" y="324"/>
                  </a:lnTo>
                  <a:lnTo>
                    <a:pt x="48" y="312"/>
                  </a:lnTo>
                  <a:lnTo>
                    <a:pt x="56" y="308"/>
                  </a:lnTo>
                  <a:lnTo>
                    <a:pt x="60" y="308"/>
                  </a:lnTo>
                  <a:lnTo>
                    <a:pt x="68" y="308"/>
                  </a:lnTo>
                  <a:lnTo>
                    <a:pt x="80" y="316"/>
                  </a:lnTo>
                  <a:lnTo>
                    <a:pt x="84" y="316"/>
                  </a:lnTo>
                  <a:lnTo>
                    <a:pt x="88" y="316"/>
                  </a:lnTo>
                  <a:lnTo>
                    <a:pt x="96" y="320"/>
                  </a:lnTo>
                  <a:lnTo>
                    <a:pt x="104" y="324"/>
                  </a:lnTo>
                  <a:lnTo>
                    <a:pt x="108" y="324"/>
                  </a:lnTo>
                  <a:lnTo>
                    <a:pt x="112" y="324"/>
                  </a:lnTo>
                  <a:lnTo>
                    <a:pt x="116" y="320"/>
                  </a:lnTo>
                  <a:lnTo>
                    <a:pt x="116" y="312"/>
                  </a:lnTo>
                  <a:lnTo>
                    <a:pt x="112" y="304"/>
                  </a:lnTo>
                  <a:lnTo>
                    <a:pt x="108" y="300"/>
                  </a:lnTo>
                  <a:lnTo>
                    <a:pt x="104" y="292"/>
                  </a:lnTo>
                  <a:lnTo>
                    <a:pt x="108" y="280"/>
                  </a:lnTo>
                  <a:lnTo>
                    <a:pt x="112" y="276"/>
                  </a:lnTo>
                  <a:lnTo>
                    <a:pt x="120" y="276"/>
                  </a:lnTo>
                  <a:lnTo>
                    <a:pt x="124" y="272"/>
                  </a:lnTo>
                  <a:lnTo>
                    <a:pt x="148" y="264"/>
                  </a:lnTo>
                  <a:lnTo>
                    <a:pt x="152" y="260"/>
                  </a:lnTo>
                  <a:lnTo>
                    <a:pt x="144" y="252"/>
                  </a:lnTo>
                  <a:lnTo>
                    <a:pt x="140" y="244"/>
                  </a:lnTo>
                  <a:lnTo>
                    <a:pt x="140" y="240"/>
                  </a:lnTo>
                  <a:lnTo>
                    <a:pt x="140" y="236"/>
                  </a:lnTo>
                  <a:lnTo>
                    <a:pt x="148" y="228"/>
                  </a:lnTo>
                  <a:lnTo>
                    <a:pt x="152" y="220"/>
                  </a:lnTo>
                  <a:lnTo>
                    <a:pt x="160" y="224"/>
                  </a:lnTo>
                  <a:lnTo>
                    <a:pt x="160" y="220"/>
                  </a:lnTo>
                  <a:lnTo>
                    <a:pt x="164" y="216"/>
                  </a:lnTo>
                  <a:lnTo>
                    <a:pt x="164" y="212"/>
                  </a:lnTo>
                  <a:lnTo>
                    <a:pt x="160" y="208"/>
                  </a:lnTo>
                  <a:lnTo>
                    <a:pt x="160" y="204"/>
                  </a:lnTo>
                  <a:lnTo>
                    <a:pt x="164" y="200"/>
                  </a:lnTo>
                  <a:lnTo>
                    <a:pt x="168" y="204"/>
                  </a:lnTo>
                  <a:lnTo>
                    <a:pt x="172" y="208"/>
                  </a:lnTo>
                  <a:lnTo>
                    <a:pt x="180" y="204"/>
                  </a:lnTo>
                  <a:lnTo>
                    <a:pt x="184" y="204"/>
                  </a:lnTo>
                  <a:lnTo>
                    <a:pt x="188" y="204"/>
                  </a:lnTo>
                  <a:lnTo>
                    <a:pt x="188" y="212"/>
                  </a:lnTo>
                  <a:lnTo>
                    <a:pt x="192" y="212"/>
                  </a:lnTo>
                  <a:lnTo>
                    <a:pt x="196" y="208"/>
                  </a:lnTo>
                  <a:lnTo>
                    <a:pt x="196" y="204"/>
                  </a:lnTo>
                  <a:lnTo>
                    <a:pt x="192" y="200"/>
                  </a:lnTo>
                  <a:lnTo>
                    <a:pt x="196" y="192"/>
                  </a:lnTo>
                  <a:lnTo>
                    <a:pt x="208" y="200"/>
                  </a:lnTo>
                  <a:lnTo>
                    <a:pt x="212" y="196"/>
                  </a:lnTo>
                  <a:lnTo>
                    <a:pt x="220" y="196"/>
                  </a:lnTo>
                  <a:lnTo>
                    <a:pt x="228" y="200"/>
                  </a:lnTo>
                  <a:lnTo>
                    <a:pt x="232" y="204"/>
                  </a:lnTo>
                  <a:lnTo>
                    <a:pt x="236" y="204"/>
                  </a:lnTo>
                  <a:lnTo>
                    <a:pt x="244" y="208"/>
                  </a:lnTo>
                  <a:lnTo>
                    <a:pt x="248" y="212"/>
                  </a:lnTo>
                  <a:lnTo>
                    <a:pt x="252" y="212"/>
                  </a:lnTo>
                  <a:lnTo>
                    <a:pt x="252" y="208"/>
                  </a:lnTo>
                  <a:lnTo>
                    <a:pt x="256" y="196"/>
                  </a:lnTo>
                  <a:lnTo>
                    <a:pt x="260" y="192"/>
                  </a:lnTo>
                  <a:lnTo>
                    <a:pt x="268" y="192"/>
                  </a:lnTo>
                  <a:lnTo>
                    <a:pt x="272" y="188"/>
                  </a:lnTo>
                  <a:lnTo>
                    <a:pt x="272" y="184"/>
                  </a:lnTo>
                  <a:lnTo>
                    <a:pt x="276" y="180"/>
                  </a:lnTo>
                  <a:lnTo>
                    <a:pt x="280" y="184"/>
                  </a:lnTo>
                  <a:lnTo>
                    <a:pt x="288" y="192"/>
                  </a:lnTo>
                  <a:lnTo>
                    <a:pt x="292" y="192"/>
                  </a:lnTo>
                  <a:lnTo>
                    <a:pt x="296" y="192"/>
                  </a:lnTo>
                  <a:lnTo>
                    <a:pt x="296" y="200"/>
                  </a:lnTo>
                  <a:lnTo>
                    <a:pt x="300" y="200"/>
                  </a:lnTo>
                  <a:lnTo>
                    <a:pt x="304" y="196"/>
                  </a:lnTo>
                  <a:lnTo>
                    <a:pt x="304" y="188"/>
                  </a:lnTo>
                  <a:lnTo>
                    <a:pt x="308" y="188"/>
                  </a:lnTo>
                  <a:lnTo>
                    <a:pt x="312" y="188"/>
                  </a:lnTo>
                  <a:lnTo>
                    <a:pt x="312" y="184"/>
                  </a:lnTo>
                  <a:lnTo>
                    <a:pt x="308" y="180"/>
                  </a:lnTo>
                  <a:lnTo>
                    <a:pt x="308" y="176"/>
                  </a:lnTo>
                  <a:lnTo>
                    <a:pt x="308" y="172"/>
                  </a:lnTo>
                  <a:lnTo>
                    <a:pt x="312" y="172"/>
                  </a:lnTo>
                  <a:lnTo>
                    <a:pt x="316" y="168"/>
                  </a:lnTo>
                  <a:lnTo>
                    <a:pt x="316" y="164"/>
                  </a:lnTo>
                  <a:lnTo>
                    <a:pt x="312" y="160"/>
                  </a:lnTo>
                  <a:lnTo>
                    <a:pt x="316" y="160"/>
                  </a:lnTo>
                  <a:lnTo>
                    <a:pt x="320" y="160"/>
                  </a:lnTo>
                  <a:lnTo>
                    <a:pt x="328" y="156"/>
                  </a:lnTo>
                  <a:lnTo>
                    <a:pt x="324" y="152"/>
                  </a:lnTo>
                  <a:lnTo>
                    <a:pt x="320" y="148"/>
                  </a:lnTo>
                  <a:lnTo>
                    <a:pt x="324" y="148"/>
                  </a:lnTo>
                  <a:lnTo>
                    <a:pt x="328" y="152"/>
                  </a:lnTo>
                  <a:lnTo>
                    <a:pt x="332" y="156"/>
                  </a:lnTo>
                  <a:lnTo>
                    <a:pt x="332" y="164"/>
                  </a:lnTo>
                  <a:lnTo>
                    <a:pt x="336" y="168"/>
                  </a:lnTo>
                  <a:lnTo>
                    <a:pt x="340" y="168"/>
                  </a:lnTo>
                  <a:lnTo>
                    <a:pt x="344" y="172"/>
                  </a:lnTo>
                  <a:lnTo>
                    <a:pt x="356" y="172"/>
                  </a:lnTo>
                  <a:lnTo>
                    <a:pt x="360" y="176"/>
                  </a:lnTo>
                  <a:lnTo>
                    <a:pt x="364" y="172"/>
                  </a:lnTo>
                  <a:lnTo>
                    <a:pt x="368" y="168"/>
                  </a:lnTo>
                  <a:lnTo>
                    <a:pt x="372" y="168"/>
                  </a:lnTo>
                  <a:lnTo>
                    <a:pt x="372" y="160"/>
                  </a:lnTo>
                  <a:lnTo>
                    <a:pt x="372" y="144"/>
                  </a:lnTo>
                  <a:lnTo>
                    <a:pt x="376" y="136"/>
                  </a:lnTo>
                  <a:lnTo>
                    <a:pt x="380" y="132"/>
                  </a:lnTo>
                  <a:lnTo>
                    <a:pt x="384" y="132"/>
                  </a:lnTo>
                  <a:lnTo>
                    <a:pt x="388" y="132"/>
                  </a:lnTo>
                  <a:lnTo>
                    <a:pt x="396" y="128"/>
                  </a:lnTo>
                  <a:lnTo>
                    <a:pt x="396" y="120"/>
                  </a:lnTo>
                  <a:lnTo>
                    <a:pt x="396" y="116"/>
                  </a:lnTo>
                  <a:lnTo>
                    <a:pt x="400" y="104"/>
                  </a:lnTo>
                  <a:lnTo>
                    <a:pt x="412" y="100"/>
                  </a:lnTo>
                  <a:lnTo>
                    <a:pt x="416" y="96"/>
                  </a:lnTo>
                  <a:lnTo>
                    <a:pt x="416" y="92"/>
                  </a:lnTo>
                  <a:lnTo>
                    <a:pt x="420" y="88"/>
                  </a:lnTo>
                  <a:lnTo>
                    <a:pt x="416" y="84"/>
                  </a:lnTo>
                  <a:lnTo>
                    <a:pt x="412" y="68"/>
                  </a:lnTo>
                  <a:lnTo>
                    <a:pt x="412" y="64"/>
                  </a:lnTo>
                  <a:lnTo>
                    <a:pt x="416" y="64"/>
                  </a:lnTo>
                  <a:lnTo>
                    <a:pt x="424" y="64"/>
                  </a:lnTo>
                  <a:lnTo>
                    <a:pt x="432" y="60"/>
                  </a:lnTo>
                  <a:lnTo>
                    <a:pt x="440" y="68"/>
                  </a:lnTo>
                  <a:lnTo>
                    <a:pt x="444" y="68"/>
                  </a:lnTo>
                  <a:lnTo>
                    <a:pt x="448" y="64"/>
                  </a:lnTo>
                  <a:lnTo>
                    <a:pt x="452" y="56"/>
                  </a:lnTo>
                  <a:lnTo>
                    <a:pt x="456" y="56"/>
                  </a:lnTo>
                  <a:lnTo>
                    <a:pt x="464" y="52"/>
                  </a:lnTo>
                  <a:lnTo>
                    <a:pt x="480" y="48"/>
                  </a:lnTo>
                  <a:lnTo>
                    <a:pt x="476" y="44"/>
                  </a:lnTo>
                  <a:lnTo>
                    <a:pt x="480" y="40"/>
                  </a:lnTo>
                  <a:lnTo>
                    <a:pt x="480" y="36"/>
                  </a:lnTo>
                  <a:lnTo>
                    <a:pt x="472" y="36"/>
                  </a:lnTo>
                  <a:lnTo>
                    <a:pt x="472" y="32"/>
                  </a:lnTo>
                  <a:lnTo>
                    <a:pt x="472" y="28"/>
                  </a:lnTo>
                  <a:lnTo>
                    <a:pt x="472" y="24"/>
                  </a:lnTo>
                  <a:lnTo>
                    <a:pt x="472" y="20"/>
                  </a:lnTo>
                  <a:lnTo>
                    <a:pt x="468" y="16"/>
                  </a:lnTo>
                  <a:lnTo>
                    <a:pt x="468" y="12"/>
                  </a:lnTo>
                  <a:lnTo>
                    <a:pt x="472" y="8"/>
                  </a:lnTo>
                  <a:lnTo>
                    <a:pt x="476" y="8"/>
                  </a:lnTo>
                  <a:lnTo>
                    <a:pt x="476" y="4"/>
                  </a:lnTo>
                  <a:lnTo>
                    <a:pt x="480" y="0"/>
                  </a:lnTo>
                  <a:lnTo>
                    <a:pt x="488" y="8"/>
                  </a:lnTo>
                  <a:lnTo>
                    <a:pt x="496" y="8"/>
                  </a:lnTo>
                  <a:lnTo>
                    <a:pt x="504" y="4"/>
                  </a:lnTo>
                  <a:lnTo>
                    <a:pt x="508" y="0"/>
                  </a:lnTo>
                  <a:lnTo>
                    <a:pt x="512" y="0"/>
                  </a:lnTo>
                  <a:lnTo>
                    <a:pt x="516" y="4"/>
                  </a:lnTo>
                  <a:lnTo>
                    <a:pt x="516" y="8"/>
                  </a:lnTo>
                  <a:lnTo>
                    <a:pt x="520" y="12"/>
                  </a:lnTo>
                  <a:lnTo>
                    <a:pt x="524" y="8"/>
                  </a:lnTo>
                  <a:lnTo>
                    <a:pt x="528" y="12"/>
                  </a:lnTo>
                  <a:lnTo>
                    <a:pt x="532" y="20"/>
                  </a:lnTo>
                  <a:lnTo>
                    <a:pt x="536" y="24"/>
                  </a:lnTo>
                  <a:lnTo>
                    <a:pt x="540" y="32"/>
                  </a:lnTo>
                  <a:lnTo>
                    <a:pt x="540" y="40"/>
                  </a:lnTo>
                  <a:lnTo>
                    <a:pt x="548" y="40"/>
                  </a:lnTo>
                  <a:lnTo>
                    <a:pt x="556" y="44"/>
                  </a:lnTo>
                  <a:lnTo>
                    <a:pt x="560" y="44"/>
                  </a:lnTo>
                  <a:lnTo>
                    <a:pt x="568" y="40"/>
                  </a:lnTo>
                  <a:lnTo>
                    <a:pt x="576" y="40"/>
                  </a:lnTo>
                  <a:lnTo>
                    <a:pt x="580" y="44"/>
                  </a:lnTo>
                  <a:lnTo>
                    <a:pt x="584" y="48"/>
                  </a:lnTo>
                  <a:lnTo>
                    <a:pt x="588" y="48"/>
                  </a:lnTo>
                  <a:lnTo>
                    <a:pt x="592" y="56"/>
                  </a:lnTo>
                  <a:lnTo>
                    <a:pt x="596" y="56"/>
                  </a:lnTo>
                  <a:lnTo>
                    <a:pt x="600" y="56"/>
                  </a:lnTo>
                  <a:lnTo>
                    <a:pt x="604" y="56"/>
                  </a:lnTo>
                  <a:lnTo>
                    <a:pt x="604" y="52"/>
                  </a:lnTo>
                  <a:lnTo>
                    <a:pt x="608" y="48"/>
                  </a:lnTo>
                  <a:lnTo>
                    <a:pt x="616" y="44"/>
                  </a:lnTo>
                  <a:lnTo>
                    <a:pt x="620" y="44"/>
                  </a:lnTo>
                  <a:lnTo>
                    <a:pt x="624" y="48"/>
                  </a:lnTo>
                  <a:lnTo>
                    <a:pt x="632" y="48"/>
                  </a:lnTo>
                  <a:lnTo>
                    <a:pt x="636" y="52"/>
                  </a:lnTo>
                  <a:lnTo>
                    <a:pt x="640" y="56"/>
                  </a:lnTo>
                  <a:lnTo>
                    <a:pt x="644" y="56"/>
                  </a:lnTo>
                  <a:lnTo>
                    <a:pt x="644" y="52"/>
                  </a:lnTo>
                  <a:lnTo>
                    <a:pt x="648" y="52"/>
                  </a:lnTo>
                  <a:lnTo>
                    <a:pt x="652" y="52"/>
                  </a:lnTo>
                  <a:lnTo>
                    <a:pt x="656" y="52"/>
                  </a:lnTo>
                  <a:lnTo>
                    <a:pt x="660" y="44"/>
                  </a:lnTo>
                  <a:lnTo>
                    <a:pt x="664" y="40"/>
                  </a:lnTo>
                  <a:lnTo>
                    <a:pt x="668" y="36"/>
                  </a:lnTo>
                  <a:lnTo>
                    <a:pt x="672" y="32"/>
                  </a:lnTo>
                  <a:lnTo>
                    <a:pt x="680" y="28"/>
                  </a:lnTo>
                  <a:lnTo>
                    <a:pt x="684" y="28"/>
                  </a:lnTo>
                  <a:lnTo>
                    <a:pt x="684" y="32"/>
                  </a:lnTo>
                  <a:lnTo>
                    <a:pt x="684" y="36"/>
                  </a:lnTo>
                  <a:lnTo>
                    <a:pt x="688" y="40"/>
                  </a:lnTo>
                  <a:lnTo>
                    <a:pt x="688" y="48"/>
                  </a:lnTo>
                  <a:lnTo>
                    <a:pt x="692" y="52"/>
                  </a:lnTo>
                  <a:lnTo>
                    <a:pt x="696" y="52"/>
                  </a:lnTo>
                  <a:lnTo>
                    <a:pt x="700" y="52"/>
                  </a:lnTo>
                  <a:lnTo>
                    <a:pt x="708" y="56"/>
                  </a:lnTo>
                  <a:lnTo>
                    <a:pt x="708" y="60"/>
                  </a:lnTo>
                  <a:lnTo>
                    <a:pt x="716" y="64"/>
                  </a:lnTo>
                  <a:lnTo>
                    <a:pt x="720" y="72"/>
                  </a:lnTo>
                  <a:lnTo>
                    <a:pt x="720" y="76"/>
                  </a:lnTo>
                  <a:lnTo>
                    <a:pt x="724" y="84"/>
                  </a:lnTo>
                  <a:lnTo>
                    <a:pt x="724" y="88"/>
                  </a:lnTo>
                  <a:lnTo>
                    <a:pt x="724" y="92"/>
                  </a:lnTo>
                  <a:lnTo>
                    <a:pt x="720" y="96"/>
                  </a:lnTo>
                  <a:lnTo>
                    <a:pt x="724" y="100"/>
                  </a:lnTo>
                  <a:lnTo>
                    <a:pt x="724" y="104"/>
                  </a:lnTo>
                  <a:lnTo>
                    <a:pt x="720" y="104"/>
                  </a:lnTo>
                  <a:lnTo>
                    <a:pt x="720" y="108"/>
                  </a:lnTo>
                  <a:lnTo>
                    <a:pt x="724" y="112"/>
                  </a:lnTo>
                  <a:lnTo>
                    <a:pt x="736" y="124"/>
                  </a:lnTo>
                  <a:lnTo>
                    <a:pt x="740" y="128"/>
                  </a:lnTo>
                  <a:lnTo>
                    <a:pt x="740" y="132"/>
                  </a:lnTo>
                  <a:lnTo>
                    <a:pt x="740" y="136"/>
                  </a:lnTo>
                  <a:lnTo>
                    <a:pt x="748" y="140"/>
                  </a:lnTo>
                  <a:lnTo>
                    <a:pt x="752" y="148"/>
                  </a:lnTo>
                  <a:lnTo>
                    <a:pt x="760" y="152"/>
                  </a:lnTo>
                  <a:lnTo>
                    <a:pt x="760" y="156"/>
                  </a:lnTo>
                  <a:lnTo>
                    <a:pt x="764" y="168"/>
                  </a:lnTo>
                  <a:lnTo>
                    <a:pt x="772" y="168"/>
                  </a:lnTo>
                  <a:lnTo>
                    <a:pt x="776" y="172"/>
                  </a:lnTo>
                  <a:lnTo>
                    <a:pt x="780" y="168"/>
                  </a:lnTo>
                  <a:lnTo>
                    <a:pt x="780" y="176"/>
                  </a:lnTo>
                  <a:lnTo>
                    <a:pt x="784" y="176"/>
                  </a:lnTo>
                  <a:lnTo>
                    <a:pt x="784" y="180"/>
                  </a:lnTo>
                  <a:lnTo>
                    <a:pt x="792" y="180"/>
                  </a:lnTo>
                  <a:lnTo>
                    <a:pt x="796" y="184"/>
                  </a:lnTo>
                  <a:lnTo>
                    <a:pt x="796" y="180"/>
                  </a:lnTo>
                  <a:lnTo>
                    <a:pt x="796" y="184"/>
                  </a:lnTo>
                  <a:lnTo>
                    <a:pt x="804" y="180"/>
                  </a:lnTo>
                  <a:lnTo>
                    <a:pt x="772" y="216"/>
                  </a:lnTo>
                  <a:lnTo>
                    <a:pt x="768" y="224"/>
                  </a:lnTo>
                  <a:lnTo>
                    <a:pt x="764" y="228"/>
                  </a:lnTo>
                  <a:lnTo>
                    <a:pt x="748" y="236"/>
                  </a:lnTo>
                  <a:lnTo>
                    <a:pt x="732" y="252"/>
                  </a:lnTo>
                  <a:lnTo>
                    <a:pt x="732" y="256"/>
                  </a:lnTo>
                  <a:lnTo>
                    <a:pt x="732" y="260"/>
                  </a:lnTo>
                  <a:lnTo>
                    <a:pt x="724" y="264"/>
                  </a:lnTo>
                  <a:lnTo>
                    <a:pt x="720" y="272"/>
                  </a:lnTo>
                  <a:lnTo>
                    <a:pt x="720" y="276"/>
                  </a:lnTo>
                  <a:lnTo>
                    <a:pt x="720" y="284"/>
                  </a:lnTo>
                  <a:lnTo>
                    <a:pt x="712" y="288"/>
                  </a:lnTo>
                  <a:lnTo>
                    <a:pt x="700" y="288"/>
                  </a:lnTo>
                  <a:lnTo>
                    <a:pt x="700" y="292"/>
                  </a:lnTo>
                  <a:lnTo>
                    <a:pt x="692" y="300"/>
                  </a:lnTo>
                  <a:lnTo>
                    <a:pt x="696" y="304"/>
                  </a:lnTo>
                  <a:lnTo>
                    <a:pt x="692" y="308"/>
                  </a:lnTo>
                  <a:lnTo>
                    <a:pt x="688" y="308"/>
                  </a:lnTo>
                  <a:lnTo>
                    <a:pt x="676" y="312"/>
                  </a:lnTo>
                  <a:lnTo>
                    <a:pt x="668" y="316"/>
                  </a:lnTo>
                  <a:lnTo>
                    <a:pt x="664" y="320"/>
                  </a:lnTo>
                  <a:lnTo>
                    <a:pt x="660" y="324"/>
                  </a:lnTo>
                  <a:lnTo>
                    <a:pt x="652" y="324"/>
                  </a:lnTo>
                  <a:lnTo>
                    <a:pt x="640" y="332"/>
                  </a:lnTo>
                  <a:lnTo>
                    <a:pt x="636" y="336"/>
                  </a:lnTo>
                  <a:lnTo>
                    <a:pt x="608" y="340"/>
                  </a:lnTo>
                  <a:lnTo>
                    <a:pt x="604" y="340"/>
                  </a:lnTo>
                  <a:lnTo>
                    <a:pt x="576" y="344"/>
                  </a:lnTo>
                  <a:lnTo>
                    <a:pt x="516" y="348"/>
                  </a:lnTo>
                  <a:lnTo>
                    <a:pt x="496" y="348"/>
                  </a:lnTo>
                  <a:lnTo>
                    <a:pt x="464" y="352"/>
                  </a:lnTo>
                  <a:lnTo>
                    <a:pt x="460" y="352"/>
                  </a:lnTo>
                  <a:lnTo>
                    <a:pt x="448" y="356"/>
                  </a:lnTo>
                  <a:lnTo>
                    <a:pt x="408" y="356"/>
                  </a:lnTo>
                  <a:lnTo>
                    <a:pt x="388" y="360"/>
                  </a:lnTo>
                  <a:lnTo>
                    <a:pt x="364" y="360"/>
                  </a:lnTo>
                  <a:lnTo>
                    <a:pt x="340" y="360"/>
                  </a:lnTo>
                  <a:lnTo>
                    <a:pt x="328" y="360"/>
                  </a:lnTo>
                  <a:close/>
                  <a:moveTo>
                    <a:pt x="4" y="412"/>
                  </a:moveTo>
                  <a:lnTo>
                    <a:pt x="0" y="408"/>
                  </a:lnTo>
                  <a:lnTo>
                    <a:pt x="0" y="404"/>
                  </a:lnTo>
                  <a:lnTo>
                    <a:pt x="4" y="400"/>
                  </a:lnTo>
                  <a:lnTo>
                    <a:pt x="8" y="404"/>
                  </a:lnTo>
                  <a:lnTo>
                    <a:pt x="8" y="408"/>
                  </a:lnTo>
                  <a:lnTo>
                    <a:pt x="8" y="412"/>
                  </a:lnTo>
                  <a:lnTo>
                    <a:pt x="4" y="4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5" name="Freeform 37"/>
            <p:cNvSpPr>
              <a:spLocks/>
            </p:cNvSpPr>
            <p:nvPr/>
          </p:nvSpPr>
          <p:spPr bwMode="auto">
            <a:xfrm>
              <a:off x="6899400" y="5112068"/>
              <a:ext cx="434946" cy="236480"/>
            </a:xfrm>
            <a:custGeom>
              <a:avLst/>
              <a:gdLst>
                <a:gd name="T0" fmla="*/ 2147483647 w 808"/>
                <a:gd name="T1" fmla="*/ 2147483647 h 436"/>
                <a:gd name="T2" fmla="*/ 2147483647 w 808"/>
                <a:gd name="T3" fmla="*/ 2147483647 h 436"/>
                <a:gd name="T4" fmla="*/ 2147483647 w 808"/>
                <a:gd name="T5" fmla="*/ 2147483647 h 436"/>
                <a:gd name="T6" fmla="*/ 2147483647 w 808"/>
                <a:gd name="T7" fmla="*/ 2147483647 h 436"/>
                <a:gd name="T8" fmla="*/ 2147483647 w 808"/>
                <a:gd name="T9" fmla="*/ 2147483647 h 436"/>
                <a:gd name="T10" fmla="*/ 2147483647 w 808"/>
                <a:gd name="T11" fmla="*/ 2147483647 h 436"/>
                <a:gd name="T12" fmla="*/ 2147483647 w 808"/>
                <a:gd name="T13" fmla="*/ 2147483647 h 436"/>
                <a:gd name="T14" fmla="*/ 2147483647 w 808"/>
                <a:gd name="T15" fmla="*/ 2147483647 h 436"/>
                <a:gd name="T16" fmla="*/ 2147483647 w 808"/>
                <a:gd name="T17" fmla="*/ 2147483647 h 436"/>
                <a:gd name="T18" fmla="*/ 2147483647 w 808"/>
                <a:gd name="T19" fmla="*/ 2147483647 h 436"/>
                <a:gd name="T20" fmla="*/ 2147483647 w 808"/>
                <a:gd name="T21" fmla="*/ 2147483647 h 436"/>
                <a:gd name="T22" fmla="*/ 2147483647 w 808"/>
                <a:gd name="T23" fmla="*/ 2147483647 h 436"/>
                <a:gd name="T24" fmla="*/ 2147483647 w 808"/>
                <a:gd name="T25" fmla="*/ 2147483647 h 436"/>
                <a:gd name="T26" fmla="*/ 2147483647 w 808"/>
                <a:gd name="T27" fmla="*/ 2147483647 h 436"/>
                <a:gd name="T28" fmla="*/ 2147483647 w 808"/>
                <a:gd name="T29" fmla="*/ 2147483647 h 436"/>
                <a:gd name="T30" fmla="*/ 2147483647 w 808"/>
                <a:gd name="T31" fmla="*/ 2147483647 h 436"/>
                <a:gd name="T32" fmla="*/ 2147483647 w 808"/>
                <a:gd name="T33" fmla="*/ 2147483647 h 436"/>
                <a:gd name="T34" fmla="*/ 2147483647 w 808"/>
                <a:gd name="T35" fmla="*/ 2147483647 h 436"/>
                <a:gd name="T36" fmla="*/ 2147483647 w 808"/>
                <a:gd name="T37" fmla="*/ 2147483647 h 436"/>
                <a:gd name="T38" fmla="*/ 2147483647 w 808"/>
                <a:gd name="T39" fmla="*/ 2147483647 h 436"/>
                <a:gd name="T40" fmla="*/ 2147483647 w 808"/>
                <a:gd name="T41" fmla="*/ 2147483647 h 436"/>
                <a:gd name="T42" fmla="*/ 2147483647 w 808"/>
                <a:gd name="T43" fmla="*/ 2147483647 h 436"/>
                <a:gd name="T44" fmla="*/ 2147483647 w 808"/>
                <a:gd name="T45" fmla="*/ 2147483647 h 436"/>
                <a:gd name="T46" fmla="*/ 2147483647 w 808"/>
                <a:gd name="T47" fmla="*/ 2147483647 h 436"/>
                <a:gd name="T48" fmla="*/ 2147483647 w 808"/>
                <a:gd name="T49" fmla="*/ 2147483647 h 436"/>
                <a:gd name="T50" fmla="*/ 2147483647 w 808"/>
                <a:gd name="T51" fmla="*/ 2147483647 h 436"/>
                <a:gd name="T52" fmla="*/ 2147483647 w 808"/>
                <a:gd name="T53" fmla="*/ 2147483647 h 436"/>
                <a:gd name="T54" fmla="*/ 2147483647 w 808"/>
                <a:gd name="T55" fmla="*/ 2147483647 h 436"/>
                <a:gd name="T56" fmla="*/ 2147483647 w 808"/>
                <a:gd name="T57" fmla="*/ 2147483647 h 436"/>
                <a:gd name="T58" fmla="*/ 2147483647 w 808"/>
                <a:gd name="T59" fmla="*/ 2147483647 h 436"/>
                <a:gd name="T60" fmla="*/ 2147483647 w 808"/>
                <a:gd name="T61" fmla="*/ 2147483647 h 436"/>
                <a:gd name="T62" fmla="*/ 2147483647 w 808"/>
                <a:gd name="T63" fmla="*/ 2147483647 h 436"/>
                <a:gd name="T64" fmla="*/ 2147483647 w 808"/>
                <a:gd name="T65" fmla="*/ 2147483647 h 436"/>
                <a:gd name="T66" fmla="*/ 2147483647 w 808"/>
                <a:gd name="T67" fmla="*/ 2147483647 h 436"/>
                <a:gd name="T68" fmla="*/ 2147483647 w 808"/>
                <a:gd name="T69" fmla="*/ 2147483647 h 436"/>
                <a:gd name="T70" fmla="*/ 2147483647 w 808"/>
                <a:gd name="T71" fmla="*/ 2147483647 h 436"/>
                <a:gd name="T72" fmla="*/ 2147483647 w 808"/>
                <a:gd name="T73" fmla="*/ 2147483647 h 436"/>
                <a:gd name="T74" fmla="*/ 2147483647 w 808"/>
                <a:gd name="T75" fmla="*/ 2147483647 h 436"/>
                <a:gd name="T76" fmla="*/ 2147483647 w 808"/>
                <a:gd name="T77" fmla="*/ 2147483647 h 436"/>
                <a:gd name="T78" fmla="*/ 2147483647 w 808"/>
                <a:gd name="T79" fmla="*/ 2147483647 h 436"/>
                <a:gd name="T80" fmla="*/ 2147483647 w 808"/>
                <a:gd name="T81" fmla="*/ 2147483647 h 436"/>
                <a:gd name="T82" fmla="*/ 2147483647 w 808"/>
                <a:gd name="T83" fmla="*/ 2147483647 h 436"/>
                <a:gd name="T84" fmla="*/ 2147483647 w 808"/>
                <a:gd name="T85" fmla="*/ 2147483647 h 436"/>
                <a:gd name="T86" fmla="*/ 2147483647 w 808"/>
                <a:gd name="T87" fmla="*/ 2147483647 h 436"/>
                <a:gd name="T88" fmla="*/ 2147483647 w 808"/>
                <a:gd name="T89" fmla="*/ 2147483647 h 436"/>
                <a:gd name="T90" fmla="*/ 2147483647 w 808"/>
                <a:gd name="T91" fmla="*/ 2147483647 h 436"/>
                <a:gd name="T92" fmla="*/ 2147483647 w 808"/>
                <a:gd name="T93" fmla="*/ 2147483647 h 436"/>
                <a:gd name="T94" fmla="*/ 2147483647 w 808"/>
                <a:gd name="T95" fmla="*/ 2147483647 h 436"/>
                <a:gd name="T96" fmla="*/ 2147483647 w 808"/>
                <a:gd name="T97" fmla="*/ 2147483647 h 436"/>
                <a:gd name="T98" fmla="*/ 2147483647 w 808"/>
                <a:gd name="T99" fmla="*/ 2147483647 h 436"/>
                <a:gd name="T100" fmla="*/ 2147483647 w 808"/>
                <a:gd name="T101" fmla="*/ 2147483647 h 436"/>
                <a:gd name="T102" fmla="*/ 2147483647 w 808"/>
                <a:gd name="T103" fmla="*/ 2147483647 h 436"/>
                <a:gd name="T104" fmla="*/ 2147483647 w 808"/>
                <a:gd name="T105" fmla="*/ 2147483647 h 436"/>
                <a:gd name="T106" fmla="*/ 2147483647 w 808"/>
                <a:gd name="T107" fmla="*/ 2147483647 h 436"/>
                <a:gd name="T108" fmla="*/ 2147483647 w 808"/>
                <a:gd name="T109" fmla="*/ 2147483647 h 436"/>
                <a:gd name="T110" fmla="*/ 2147483647 w 808"/>
                <a:gd name="T111" fmla="*/ 2147483647 h 4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436"/>
                <a:gd name="T170" fmla="*/ 808 w 808"/>
                <a:gd name="T171" fmla="*/ 436 h 4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436">
                  <a:moveTo>
                    <a:pt x="756" y="432"/>
                  </a:moveTo>
                  <a:lnTo>
                    <a:pt x="720" y="432"/>
                  </a:lnTo>
                  <a:lnTo>
                    <a:pt x="708" y="432"/>
                  </a:lnTo>
                  <a:lnTo>
                    <a:pt x="680" y="436"/>
                  </a:lnTo>
                  <a:lnTo>
                    <a:pt x="660" y="432"/>
                  </a:lnTo>
                  <a:lnTo>
                    <a:pt x="656" y="436"/>
                  </a:lnTo>
                  <a:lnTo>
                    <a:pt x="600" y="432"/>
                  </a:lnTo>
                  <a:lnTo>
                    <a:pt x="576" y="432"/>
                  </a:lnTo>
                  <a:lnTo>
                    <a:pt x="532" y="432"/>
                  </a:lnTo>
                  <a:lnTo>
                    <a:pt x="496" y="432"/>
                  </a:lnTo>
                  <a:lnTo>
                    <a:pt x="460" y="432"/>
                  </a:lnTo>
                  <a:lnTo>
                    <a:pt x="428" y="432"/>
                  </a:lnTo>
                  <a:lnTo>
                    <a:pt x="400" y="432"/>
                  </a:lnTo>
                  <a:lnTo>
                    <a:pt x="380" y="432"/>
                  </a:lnTo>
                  <a:lnTo>
                    <a:pt x="332" y="428"/>
                  </a:lnTo>
                  <a:lnTo>
                    <a:pt x="284" y="428"/>
                  </a:lnTo>
                  <a:lnTo>
                    <a:pt x="272" y="428"/>
                  </a:lnTo>
                  <a:lnTo>
                    <a:pt x="224" y="424"/>
                  </a:lnTo>
                  <a:lnTo>
                    <a:pt x="212" y="424"/>
                  </a:lnTo>
                  <a:lnTo>
                    <a:pt x="152" y="420"/>
                  </a:lnTo>
                  <a:lnTo>
                    <a:pt x="120" y="420"/>
                  </a:lnTo>
                  <a:lnTo>
                    <a:pt x="108" y="420"/>
                  </a:lnTo>
                  <a:lnTo>
                    <a:pt x="52" y="416"/>
                  </a:lnTo>
                  <a:lnTo>
                    <a:pt x="4" y="416"/>
                  </a:lnTo>
                  <a:lnTo>
                    <a:pt x="0" y="416"/>
                  </a:lnTo>
                  <a:lnTo>
                    <a:pt x="4" y="360"/>
                  </a:lnTo>
                  <a:lnTo>
                    <a:pt x="8" y="324"/>
                  </a:lnTo>
                  <a:lnTo>
                    <a:pt x="8" y="312"/>
                  </a:lnTo>
                  <a:lnTo>
                    <a:pt x="12" y="240"/>
                  </a:lnTo>
                  <a:lnTo>
                    <a:pt x="16" y="192"/>
                  </a:lnTo>
                  <a:lnTo>
                    <a:pt x="16" y="180"/>
                  </a:lnTo>
                  <a:lnTo>
                    <a:pt x="20" y="132"/>
                  </a:lnTo>
                  <a:lnTo>
                    <a:pt x="20" y="120"/>
                  </a:lnTo>
                  <a:lnTo>
                    <a:pt x="24" y="60"/>
                  </a:lnTo>
                  <a:lnTo>
                    <a:pt x="28" y="0"/>
                  </a:lnTo>
                  <a:lnTo>
                    <a:pt x="92" y="4"/>
                  </a:lnTo>
                  <a:lnTo>
                    <a:pt x="104" y="4"/>
                  </a:lnTo>
                  <a:lnTo>
                    <a:pt x="160" y="8"/>
                  </a:lnTo>
                  <a:lnTo>
                    <a:pt x="164" y="8"/>
                  </a:lnTo>
                  <a:lnTo>
                    <a:pt x="220" y="12"/>
                  </a:lnTo>
                  <a:lnTo>
                    <a:pt x="280" y="12"/>
                  </a:lnTo>
                  <a:lnTo>
                    <a:pt x="324" y="16"/>
                  </a:lnTo>
                  <a:lnTo>
                    <a:pt x="336" y="16"/>
                  </a:lnTo>
                  <a:lnTo>
                    <a:pt x="372" y="16"/>
                  </a:lnTo>
                  <a:lnTo>
                    <a:pt x="396" y="16"/>
                  </a:lnTo>
                  <a:lnTo>
                    <a:pt x="420" y="16"/>
                  </a:lnTo>
                  <a:lnTo>
                    <a:pt x="456" y="20"/>
                  </a:lnTo>
                  <a:lnTo>
                    <a:pt x="468" y="20"/>
                  </a:lnTo>
                  <a:lnTo>
                    <a:pt x="516" y="20"/>
                  </a:lnTo>
                  <a:lnTo>
                    <a:pt x="560" y="20"/>
                  </a:lnTo>
                  <a:lnTo>
                    <a:pt x="572" y="20"/>
                  </a:lnTo>
                  <a:lnTo>
                    <a:pt x="608" y="20"/>
                  </a:lnTo>
                  <a:lnTo>
                    <a:pt x="632" y="20"/>
                  </a:lnTo>
                  <a:lnTo>
                    <a:pt x="656" y="20"/>
                  </a:lnTo>
                  <a:lnTo>
                    <a:pt x="680" y="20"/>
                  </a:lnTo>
                  <a:lnTo>
                    <a:pt x="728" y="20"/>
                  </a:lnTo>
                  <a:lnTo>
                    <a:pt x="736" y="28"/>
                  </a:lnTo>
                  <a:lnTo>
                    <a:pt x="740" y="28"/>
                  </a:lnTo>
                  <a:lnTo>
                    <a:pt x="740" y="32"/>
                  </a:lnTo>
                  <a:lnTo>
                    <a:pt x="744" y="32"/>
                  </a:lnTo>
                  <a:lnTo>
                    <a:pt x="752" y="36"/>
                  </a:lnTo>
                  <a:lnTo>
                    <a:pt x="756" y="36"/>
                  </a:lnTo>
                  <a:lnTo>
                    <a:pt x="760" y="32"/>
                  </a:lnTo>
                  <a:lnTo>
                    <a:pt x="764" y="32"/>
                  </a:lnTo>
                  <a:lnTo>
                    <a:pt x="768" y="32"/>
                  </a:lnTo>
                  <a:lnTo>
                    <a:pt x="768" y="40"/>
                  </a:lnTo>
                  <a:lnTo>
                    <a:pt x="768" y="44"/>
                  </a:lnTo>
                  <a:lnTo>
                    <a:pt x="772" y="44"/>
                  </a:lnTo>
                  <a:lnTo>
                    <a:pt x="772" y="48"/>
                  </a:lnTo>
                  <a:lnTo>
                    <a:pt x="768" y="48"/>
                  </a:lnTo>
                  <a:lnTo>
                    <a:pt x="768" y="52"/>
                  </a:lnTo>
                  <a:lnTo>
                    <a:pt x="772" y="52"/>
                  </a:lnTo>
                  <a:lnTo>
                    <a:pt x="776" y="52"/>
                  </a:lnTo>
                  <a:lnTo>
                    <a:pt x="772" y="56"/>
                  </a:lnTo>
                  <a:lnTo>
                    <a:pt x="768" y="56"/>
                  </a:lnTo>
                  <a:lnTo>
                    <a:pt x="764" y="56"/>
                  </a:lnTo>
                  <a:lnTo>
                    <a:pt x="764" y="64"/>
                  </a:lnTo>
                  <a:lnTo>
                    <a:pt x="760" y="64"/>
                  </a:lnTo>
                  <a:lnTo>
                    <a:pt x="756" y="72"/>
                  </a:lnTo>
                  <a:lnTo>
                    <a:pt x="756" y="76"/>
                  </a:lnTo>
                  <a:lnTo>
                    <a:pt x="748" y="80"/>
                  </a:lnTo>
                  <a:lnTo>
                    <a:pt x="752" y="84"/>
                  </a:lnTo>
                  <a:lnTo>
                    <a:pt x="756" y="92"/>
                  </a:lnTo>
                  <a:lnTo>
                    <a:pt x="764" y="96"/>
                  </a:lnTo>
                  <a:lnTo>
                    <a:pt x="764" y="100"/>
                  </a:lnTo>
                  <a:lnTo>
                    <a:pt x="768" y="104"/>
                  </a:lnTo>
                  <a:lnTo>
                    <a:pt x="772" y="104"/>
                  </a:lnTo>
                  <a:lnTo>
                    <a:pt x="772" y="112"/>
                  </a:lnTo>
                  <a:lnTo>
                    <a:pt x="776" y="116"/>
                  </a:lnTo>
                  <a:lnTo>
                    <a:pt x="780" y="120"/>
                  </a:lnTo>
                  <a:lnTo>
                    <a:pt x="780" y="128"/>
                  </a:lnTo>
                  <a:lnTo>
                    <a:pt x="784" y="128"/>
                  </a:lnTo>
                  <a:lnTo>
                    <a:pt x="792" y="132"/>
                  </a:lnTo>
                  <a:lnTo>
                    <a:pt x="796" y="132"/>
                  </a:lnTo>
                  <a:lnTo>
                    <a:pt x="800" y="136"/>
                  </a:lnTo>
                  <a:lnTo>
                    <a:pt x="804" y="136"/>
                  </a:lnTo>
                  <a:lnTo>
                    <a:pt x="804" y="140"/>
                  </a:lnTo>
                  <a:lnTo>
                    <a:pt x="804" y="152"/>
                  </a:lnTo>
                  <a:lnTo>
                    <a:pt x="804" y="180"/>
                  </a:lnTo>
                  <a:lnTo>
                    <a:pt x="804" y="192"/>
                  </a:lnTo>
                  <a:lnTo>
                    <a:pt x="804" y="228"/>
                  </a:lnTo>
                  <a:lnTo>
                    <a:pt x="804" y="240"/>
                  </a:lnTo>
                  <a:lnTo>
                    <a:pt x="804" y="288"/>
                  </a:lnTo>
                  <a:lnTo>
                    <a:pt x="804" y="292"/>
                  </a:lnTo>
                  <a:lnTo>
                    <a:pt x="804" y="340"/>
                  </a:lnTo>
                  <a:lnTo>
                    <a:pt x="804" y="344"/>
                  </a:lnTo>
                  <a:lnTo>
                    <a:pt x="804" y="384"/>
                  </a:lnTo>
                  <a:lnTo>
                    <a:pt x="804" y="388"/>
                  </a:lnTo>
                  <a:lnTo>
                    <a:pt x="808" y="424"/>
                  </a:lnTo>
                  <a:lnTo>
                    <a:pt x="808" y="432"/>
                  </a:lnTo>
                  <a:lnTo>
                    <a:pt x="760" y="432"/>
                  </a:lnTo>
                  <a:lnTo>
                    <a:pt x="756" y="4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6" name="Freeform 38"/>
            <p:cNvSpPr>
              <a:spLocks noEditPoints="1"/>
            </p:cNvSpPr>
            <p:nvPr/>
          </p:nvSpPr>
          <p:spPr bwMode="auto">
            <a:xfrm>
              <a:off x="7975652" y="5069216"/>
              <a:ext cx="463519" cy="261873"/>
            </a:xfrm>
            <a:custGeom>
              <a:avLst/>
              <a:gdLst>
                <a:gd name="T0" fmla="*/ 2147483647 w 864"/>
                <a:gd name="T1" fmla="*/ 2147483647 h 480"/>
                <a:gd name="T2" fmla="*/ 2147483647 w 864"/>
                <a:gd name="T3" fmla="*/ 2147483647 h 480"/>
                <a:gd name="T4" fmla="*/ 2147483647 w 864"/>
                <a:gd name="T5" fmla="*/ 2147483647 h 480"/>
                <a:gd name="T6" fmla="*/ 2147483647 w 864"/>
                <a:gd name="T7" fmla="*/ 2147483647 h 480"/>
                <a:gd name="T8" fmla="*/ 2147483647 w 864"/>
                <a:gd name="T9" fmla="*/ 2147483647 h 480"/>
                <a:gd name="T10" fmla="*/ 2147483647 w 864"/>
                <a:gd name="T11" fmla="*/ 2147483647 h 480"/>
                <a:gd name="T12" fmla="*/ 2147483647 w 864"/>
                <a:gd name="T13" fmla="*/ 2147483647 h 480"/>
                <a:gd name="T14" fmla="*/ 2147483647 w 864"/>
                <a:gd name="T15" fmla="*/ 2147483647 h 480"/>
                <a:gd name="T16" fmla="*/ 2147483647 w 864"/>
                <a:gd name="T17" fmla="*/ 2147483647 h 480"/>
                <a:gd name="T18" fmla="*/ 2147483647 w 864"/>
                <a:gd name="T19" fmla="*/ 2147483647 h 480"/>
                <a:gd name="T20" fmla="*/ 2147483647 w 864"/>
                <a:gd name="T21" fmla="*/ 2147483647 h 480"/>
                <a:gd name="T22" fmla="*/ 2147483647 w 864"/>
                <a:gd name="T23" fmla="*/ 2147483647 h 480"/>
                <a:gd name="T24" fmla="*/ 2147483647 w 864"/>
                <a:gd name="T25" fmla="*/ 2147483647 h 480"/>
                <a:gd name="T26" fmla="*/ 2147483647 w 864"/>
                <a:gd name="T27" fmla="*/ 2147483647 h 480"/>
                <a:gd name="T28" fmla="*/ 2147483647 w 864"/>
                <a:gd name="T29" fmla="*/ 2147483647 h 480"/>
                <a:gd name="T30" fmla="*/ 2147483647 w 864"/>
                <a:gd name="T31" fmla="*/ 2147483647 h 480"/>
                <a:gd name="T32" fmla="*/ 2147483647 w 864"/>
                <a:gd name="T33" fmla="*/ 2147483647 h 480"/>
                <a:gd name="T34" fmla="*/ 2147483647 w 864"/>
                <a:gd name="T35" fmla="*/ 2147483647 h 480"/>
                <a:gd name="T36" fmla="*/ 2147483647 w 864"/>
                <a:gd name="T37" fmla="*/ 2147483647 h 480"/>
                <a:gd name="T38" fmla="*/ 2147483647 w 864"/>
                <a:gd name="T39" fmla="*/ 2147483647 h 480"/>
                <a:gd name="T40" fmla="*/ 2147483647 w 864"/>
                <a:gd name="T41" fmla="*/ 2147483647 h 480"/>
                <a:gd name="T42" fmla="*/ 2147483647 w 864"/>
                <a:gd name="T43" fmla="*/ 2147483647 h 480"/>
                <a:gd name="T44" fmla="*/ 2147483647 w 864"/>
                <a:gd name="T45" fmla="*/ 2147483647 h 480"/>
                <a:gd name="T46" fmla="*/ 2147483647 w 864"/>
                <a:gd name="T47" fmla="*/ 2147483647 h 480"/>
                <a:gd name="T48" fmla="*/ 2147483647 w 864"/>
                <a:gd name="T49" fmla="*/ 2147483647 h 480"/>
                <a:gd name="T50" fmla="*/ 2147483647 w 864"/>
                <a:gd name="T51" fmla="*/ 2147483647 h 480"/>
                <a:gd name="T52" fmla="*/ 2147483647 w 864"/>
                <a:gd name="T53" fmla="*/ 2147483647 h 480"/>
                <a:gd name="T54" fmla="*/ 2147483647 w 864"/>
                <a:gd name="T55" fmla="*/ 2147483647 h 480"/>
                <a:gd name="T56" fmla="*/ 2147483647 w 864"/>
                <a:gd name="T57" fmla="*/ 2147483647 h 480"/>
                <a:gd name="T58" fmla="*/ 2147483647 w 864"/>
                <a:gd name="T59" fmla="*/ 2147483647 h 480"/>
                <a:gd name="T60" fmla="*/ 2147483647 w 864"/>
                <a:gd name="T61" fmla="*/ 2147483647 h 480"/>
                <a:gd name="T62" fmla="*/ 2147483647 w 864"/>
                <a:gd name="T63" fmla="*/ 2147483647 h 480"/>
                <a:gd name="T64" fmla="*/ 2147483647 w 864"/>
                <a:gd name="T65" fmla="*/ 2147483647 h 480"/>
                <a:gd name="T66" fmla="*/ 2147483647 w 864"/>
                <a:gd name="T67" fmla="*/ 2147483647 h 480"/>
                <a:gd name="T68" fmla="*/ 2147483647 w 864"/>
                <a:gd name="T69" fmla="*/ 2147483647 h 480"/>
                <a:gd name="T70" fmla="*/ 2147483647 w 864"/>
                <a:gd name="T71" fmla="*/ 2147483647 h 480"/>
                <a:gd name="T72" fmla="*/ 2147483647 w 864"/>
                <a:gd name="T73" fmla="*/ 2147483647 h 480"/>
                <a:gd name="T74" fmla="*/ 2147483647 w 864"/>
                <a:gd name="T75" fmla="*/ 2147483647 h 480"/>
                <a:gd name="T76" fmla="*/ 2147483647 w 864"/>
                <a:gd name="T77" fmla="*/ 2147483647 h 480"/>
                <a:gd name="T78" fmla="*/ 2147483647 w 864"/>
                <a:gd name="T79" fmla="*/ 2147483647 h 480"/>
                <a:gd name="T80" fmla="*/ 2147483647 w 864"/>
                <a:gd name="T81" fmla="*/ 2147483647 h 480"/>
                <a:gd name="T82" fmla="*/ 2147483647 w 864"/>
                <a:gd name="T83" fmla="*/ 2147483647 h 480"/>
                <a:gd name="T84" fmla="*/ 2147483647 w 864"/>
                <a:gd name="T85" fmla="*/ 2147483647 h 480"/>
                <a:gd name="T86" fmla="*/ 2147483647 w 864"/>
                <a:gd name="T87" fmla="*/ 2147483647 h 480"/>
                <a:gd name="T88" fmla="*/ 2147483647 w 864"/>
                <a:gd name="T89" fmla="*/ 2147483647 h 480"/>
                <a:gd name="T90" fmla="*/ 2147483647 w 864"/>
                <a:gd name="T91" fmla="*/ 2147483647 h 480"/>
                <a:gd name="T92" fmla="*/ 2147483647 w 864"/>
                <a:gd name="T93" fmla="*/ 2147483647 h 480"/>
                <a:gd name="T94" fmla="*/ 2147483647 w 864"/>
                <a:gd name="T95" fmla="*/ 2147483647 h 480"/>
                <a:gd name="T96" fmla="*/ 2147483647 w 864"/>
                <a:gd name="T97" fmla="*/ 2147483647 h 480"/>
                <a:gd name="T98" fmla="*/ 2147483647 w 864"/>
                <a:gd name="T99" fmla="*/ 2147483647 h 480"/>
                <a:gd name="T100" fmla="*/ 2147483647 w 864"/>
                <a:gd name="T101" fmla="*/ 2147483647 h 480"/>
                <a:gd name="T102" fmla="*/ 2147483647 w 864"/>
                <a:gd name="T103" fmla="*/ 2147483647 h 480"/>
                <a:gd name="T104" fmla="*/ 2147483647 w 864"/>
                <a:gd name="T105" fmla="*/ 2147483647 h 480"/>
                <a:gd name="T106" fmla="*/ 2147483647 w 864"/>
                <a:gd name="T107" fmla="*/ 2147483647 h 480"/>
                <a:gd name="T108" fmla="*/ 2147483647 w 864"/>
                <a:gd name="T109" fmla="*/ 2147483647 h 480"/>
                <a:gd name="T110" fmla="*/ 2147483647 w 864"/>
                <a:gd name="T111" fmla="*/ 2147483647 h 480"/>
                <a:gd name="T112" fmla="*/ 2147483647 w 864"/>
                <a:gd name="T113" fmla="*/ 2147483647 h 480"/>
                <a:gd name="T114" fmla="*/ 2147483647 w 864"/>
                <a:gd name="T115" fmla="*/ 2147483647 h 480"/>
                <a:gd name="T116" fmla="*/ 2147483647 w 864"/>
                <a:gd name="T117" fmla="*/ 2147483647 h 480"/>
                <a:gd name="T118" fmla="*/ 2147483647 w 864"/>
                <a:gd name="T119" fmla="*/ 2147483647 h 480"/>
                <a:gd name="T120" fmla="*/ 2147483647 w 864"/>
                <a:gd name="T121" fmla="*/ 2147483647 h 480"/>
                <a:gd name="T122" fmla="*/ 2147483647 w 864"/>
                <a:gd name="T123" fmla="*/ 2147483647 h 4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80"/>
                <a:gd name="T188" fmla="*/ 864 w 864"/>
                <a:gd name="T189" fmla="*/ 480 h 4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80">
                  <a:moveTo>
                    <a:pt x="492" y="408"/>
                  </a:moveTo>
                  <a:lnTo>
                    <a:pt x="484" y="412"/>
                  </a:lnTo>
                  <a:lnTo>
                    <a:pt x="452" y="416"/>
                  </a:lnTo>
                  <a:lnTo>
                    <a:pt x="432" y="420"/>
                  </a:lnTo>
                  <a:lnTo>
                    <a:pt x="396" y="428"/>
                  </a:lnTo>
                  <a:lnTo>
                    <a:pt x="352" y="432"/>
                  </a:lnTo>
                  <a:lnTo>
                    <a:pt x="332" y="436"/>
                  </a:lnTo>
                  <a:lnTo>
                    <a:pt x="308" y="440"/>
                  </a:lnTo>
                  <a:lnTo>
                    <a:pt x="304" y="440"/>
                  </a:lnTo>
                  <a:lnTo>
                    <a:pt x="256" y="444"/>
                  </a:lnTo>
                  <a:lnTo>
                    <a:pt x="220" y="448"/>
                  </a:lnTo>
                  <a:lnTo>
                    <a:pt x="200" y="448"/>
                  </a:lnTo>
                  <a:lnTo>
                    <a:pt x="192" y="448"/>
                  </a:lnTo>
                  <a:lnTo>
                    <a:pt x="192" y="452"/>
                  </a:lnTo>
                  <a:lnTo>
                    <a:pt x="168" y="456"/>
                  </a:lnTo>
                  <a:lnTo>
                    <a:pt x="160" y="456"/>
                  </a:lnTo>
                  <a:lnTo>
                    <a:pt x="152" y="460"/>
                  </a:lnTo>
                  <a:lnTo>
                    <a:pt x="116" y="464"/>
                  </a:lnTo>
                  <a:lnTo>
                    <a:pt x="92" y="468"/>
                  </a:lnTo>
                  <a:lnTo>
                    <a:pt x="76" y="468"/>
                  </a:lnTo>
                  <a:lnTo>
                    <a:pt x="52" y="472"/>
                  </a:lnTo>
                  <a:lnTo>
                    <a:pt x="48" y="472"/>
                  </a:lnTo>
                  <a:lnTo>
                    <a:pt x="44" y="472"/>
                  </a:lnTo>
                  <a:lnTo>
                    <a:pt x="24" y="476"/>
                  </a:lnTo>
                  <a:lnTo>
                    <a:pt x="0" y="480"/>
                  </a:lnTo>
                  <a:lnTo>
                    <a:pt x="4" y="476"/>
                  </a:lnTo>
                  <a:lnTo>
                    <a:pt x="16" y="468"/>
                  </a:lnTo>
                  <a:lnTo>
                    <a:pt x="24" y="468"/>
                  </a:lnTo>
                  <a:lnTo>
                    <a:pt x="28" y="464"/>
                  </a:lnTo>
                  <a:lnTo>
                    <a:pt x="32" y="460"/>
                  </a:lnTo>
                  <a:lnTo>
                    <a:pt x="40" y="456"/>
                  </a:lnTo>
                  <a:lnTo>
                    <a:pt x="52" y="452"/>
                  </a:lnTo>
                  <a:lnTo>
                    <a:pt x="56" y="452"/>
                  </a:lnTo>
                  <a:lnTo>
                    <a:pt x="60" y="448"/>
                  </a:lnTo>
                  <a:lnTo>
                    <a:pt x="56" y="444"/>
                  </a:lnTo>
                  <a:lnTo>
                    <a:pt x="64" y="436"/>
                  </a:lnTo>
                  <a:lnTo>
                    <a:pt x="64" y="432"/>
                  </a:lnTo>
                  <a:lnTo>
                    <a:pt x="76" y="432"/>
                  </a:lnTo>
                  <a:lnTo>
                    <a:pt x="84" y="428"/>
                  </a:lnTo>
                  <a:lnTo>
                    <a:pt x="84" y="420"/>
                  </a:lnTo>
                  <a:lnTo>
                    <a:pt x="84" y="416"/>
                  </a:lnTo>
                  <a:lnTo>
                    <a:pt x="88" y="408"/>
                  </a:lnTo>
                  <a:lnTo>
                    <a:pt x="96" y="404"/>
                  </a:lnTo>
                  <a:lnTo>
                    <a:pt x="96" y="400"/>
                  </a:lnTo>
                  <a:lnTo>
                    <a:pt x="96" y="396"/>
                  </a:lnTo>
                  <a:lnTo>
                    <a:pt x="112" y="380"/>
                  </a:lnTo>
                  <a:lnTo>
                    <a:pt x="128" y="372"/>
                  </a:lnTo>
                  <a:lnTo>
                    <a:pt x="132" y="368"/>
                  </a:lnTo>
                  <a:lnTo>
                    <a:pt x="136" y="360"/>
                  </a:lnTo>
                  <a:lnTo>
                    <a:pt x="168" y="324"/>
                  </a:lnTo>
                  <a:lnTo>
                    <a:pt x="172" y="328"/>
                  </a:lnTo>
                  <a:lnTo>
                    <a:pt x="172" y="332"/>
                  </a:lnTo>
                  <a:lnTo>
                    <a:pt x="168" y="332"/>
                  </a:lnTo>
                  <a:lnTo>
                    <a:pt x="168" y="336"/>
                  </a:lnTo>
                  <a:lnTo>
                    <a:pt x="176" y="340"/>
                  </a:lnTo>
                  <a:lnTo>
                    <a:pt x="176" y="348"/>
                  </a:lnTo>
                  <a:lnTo>
                    <a:pt x="180" y="352"/>
                  </a:lnTo>
                  <a:lnTo>
                    <a:pt x="184" y="352"/>
                  </a:lnTo>
                  <a:lnTo>
                    <a:pt x="188" y="356"/>
                  </a:lnTo>
                  <a:lnTo>
                    <a:pt x="192" y="356"/>
                  </a:lnTo>
                  <a:lnTo>
                    <a:pt x="196" y="356"/>
                  </a:lnTo>
                  <a:lnTo>
                    <a:pt x="196" y="360"/>
                  </a:lnTo>
                  <a:lnTo>
                    <a:pt x="204" y="360"/>
                  </a:lnTo>
                  <a:lnTo>
                    <a:pt x="208" y="364"/>
                  </a:lnTo>
                  <a:lnTo>
                    <a:pt x="220" y="364"/>
                  </a:lnTo>
                  <a:lnTo>
                    <a:pt x="224" y="360"/>
                  </a:lnTo>
                  <a:lnTo>
                    <a:pt x="224" y="356"/>
                  </a:lnTo>
                  <a:lnTo>
                    <a:pt x="232" y="348"/>
                  </a:lnTo>
                  <a:lnTo>
                    <a:pt x="232" y="344"/>
                  </a:lnTo>
                  <a:lnTo>
                    <a:pt x="236" y="340"/>
                  </a:lnTo>
                  <a:lnTo>
                    <a:pt x="244" y="348"/>
                  </a:lnTo>
                  <a:lnTo>
                    <a:pt x="252" y="352"/>
                  </a:lnTo>
                  <a:lnTo>
                    <a:pt x="260" y="348"/>
                  </a:lnTo>
                  <a:lnTo>
                    <a:pt x="272" y="344"/>
                  </a:lnTo>
                  <a:lnTo>
                    <a:pt x="276" y="340"/>
                  </a:lnTo>
                  <a:lnTo>
                    <a:pt x="280" y="340"/>
                  </a:lnTo>
                  <a:lnTo>
                    <a:pt x="284" y="340"/>
                  </a:lnTo>
                  <a:lnTo>
                    <a:pt x="292" y="332"/>
                  </a:lnTo>
                  <a:lnTo>
                    <a:pt x="288" y="328"/>
                  </a:lnTo>
                  <a:lnTo>
                    <a:pt x="288" y="320"/>
                  </a:lnTo>
                  <a:lnTo>
                    <a:pt x="296" y="320"/>
                  </a:lnTo>
                  <a:lnTo>
                    <a:pt x="296" y="324"/>
                  </a:lnTo>
                  <a:lnTo>
                    <a:pt x="300" y="324"/>
                  </a:lnTo>
                  <a:lnTo>
                    <a:pt x="300" y="328"/>
                  </a:lnTo>
                  <a:lnTo>
                    <a:pt x="300" y="324"/>
                  </a:lnTo>
                  <a:lnTo>
                    <a:pt x="304" y="324"/>
                  </a:lnTo>
                  <a:lnTo>
                    <a:pt x="316" y="312"/>
                  </a:lnTo>
                  <a:lnTo>
                    <a:pt x="320" y="308"/>
                  </a:lnTo>
                  <a:lnTo>
                    <a:pt x="324" y="308"/>
                  </a:lnTo>
                  <a:lnTo>
                    <a:pt x="328" y="312"/>
                  </a:lnTo>
                  <a:lnTo>
                    <a:pt x="328" y="316"/>
                  </a:lnTo>
                  <a:lnTo>
                    <a:pt x="332" y="312"/>
                  </a:lnTo>
                  <a:lnTo>
                    <a:pt x="336" y="308"/>
                  </a:lnTo>
                  <a:lnTo>
                    <a:pt x="340" y="304"/>
                  </a:lnTo>
                  <a:lnTo>
                    <a:pt x="348" y="300"/>
                  </a:lnTo>
                  <a:lnTo>
                    <a:pt x="348" y="296"/>
                  </a:lnTo>
                  <a:lnTo>
                    <a:pt x="344" y="296"/>
                  </a:lnTo>
                  <a:lnTo>
                    <a:pt x="344" y="292"/>
                  </a:lnTo>
                  <a:lnTo>
                    <a:pt x="348" y="288"/>
                  </a:lnTo>
                  <a:lnTo>
                    <a:pt x="352" y="284"/>
                  </a:lnTo>
                  <a:lnTo>
                    <a:pt x="348" y="280"/>
                  </a:lnTo>
                  <a:lnTo>
                    <a:pt x="344" y="284"/>
                  </a:lnTo>
                  <a:lnTo>
                    <a:pt x="340" y="280"/>
                  </a:lnTo>
                  <a:lnTo>
                    <a:pt x="344" y="276"/>
                  </a:lnTo>
                  <a:lnTo>
                    <a:pt x="340" y="276"/>
                  </a:lnTo>
                  <a:lnTo>
                    <a:pt x="348" y="268"/>
                  </a:lnTo>
                  <a:lnTo>
                    <a:pt x="344" y="264"/>
                  </a:lnTo>
                  <a:lnTo>
                    <a:pt x="348" y="260"/>
                  </a:lnTo>
                  <a:lnTo>
                    <a:pt x="352" y="252"/>
                  </a:lnTo>
                  <a:lnTo>
                    <a:pt x="352" y="248"/>
                  </a:lnTo>
                  <a:lnTo>
                    <a:pt x="356" y="244"/>
                  </a:lnTo>
                  <a:lnTo>
                    <a:pt x="356" y="240"/>
                  </a:lnTo>
                  <a:lnTo>
                    <a:pt x="360" y="236"/>
                  </a:lnTo>
                  <a:lnTo>
                    <a:pt x="368" y="228"/>
                  </a:lnTo>
                  <a:lnTo>
                    <a:pt x="368" y="224"/>
                  </a:lnTo>
                  <a:lnTo>
                    <a:pt x="368" y="220"/>
                  </a:lnTo>
                  <a:lnTo>
                    <a:pt x="372" y="212"/>
                  </a:lnTo>
                  <a:lnTo>
                    <a:pt x="372" y="204"/>
                  </a:lnTo>
                  <a:lnTo>
                    <a:pt x="380" y="192"/>
                  </a:lnTo>
                  <a:lnTo>
                    <a:pt x="380" y="188"/>
                  </a:lnTo>
                  <a:lnTo>
                    <a:pt x="384" y="184"/>
                  </a:lnTo>
                  <a:lnTo>
                    <a:pt x="380" y="184"/>
                  </a:lnTo>
                  <a:lnTo>
                    <a:pt x="380" y="180"/>
                  </a:lnTo>
                  <a:lnTo>
                    <a:pt x="384" y="176"/>
                  </a:lnTo>
                  <a:lnTo>
                    <a:pt x="388" y="176"/>
                  </a:lnTo>
                  <a:lnTo>
                    <a:pt x="388" y="168"/>
                  </a:lnTo>
                  <a:lnTo>
                    <a:pt x="388" y="164"/>
                  </a:lnTo>
                  <a:lnTo>
                    <a:pt x="388" y="156"/>
                  </a:lnTo>
                  <a:lnTo>
                    <a:pt x="388" y="152"/>
                  </a:lnTo>
                  <a:lnTo>
                    <a:pt x="388" y="148"/>
                  </a:lnTo>
                  <a:lnTo>
                    <a:pt x="388" y="140"/>
                  </a:lnTo>
                  <a:lnTo>
                    <a:pt x="400" y="144"/>
                  </a:lnTo>
                  <a:lnTo>
                    <a:pt x="408" y="156"/>
                  </a:lnTo>
                  <a:lnTo>
                    <a:pt x="428" y="160"/>
                  </a:lnTo>
                  <a:lnTo>
                    <a:pt x="432" y="156"/>
                  </a:lnTo>
                  <a:lnTo>
                    <a:pt x="436" y="148"/>
                  </a:lnTo>
                  <a:lnTo>
                    <a:pt x="444" y="124"/>
                  </a:lnTo>
                  <a:lnTo>
                    <a:pt x="444" y="120"/>
                  </a:lnTo>
                  <a:lnTo>
                    <a:pt x="448" y="120"/>
                  </a:lnTo>
                  <a:lnTo>
                    <a:pt x="444" y="116"/>
                  </a:lnTo>
                  <a:lnTo>
                    <a:pt x="448" y="108"/>
                  </a:lnTo>
                  <a:lnTo>
                    <a:pt x="448" y="104"/>
                  </a:lnTo>
                  <a:lnTo>
                    <a:pt x="448" y="100"/>
                  </a:lnTo>
                  <a:lnTo>
                    <a:pt x="452" y="96"/>
                  </a:lnTo>
                  <a:lnTo>
                    <a:pt x="468" y="104"/>
                  </a:lnTo>
                  <a:lnTo>
                    <a:pt x="472" y="92"/>
                  </a:lnTo>
                  <a:lnTo>
                    <a:pt x="472" y="84"/>
                  </a:lnTo>
                  <a:lnTo>
                    <a:pt x="476" y="80"/>
                  </a:lnTo>
                  <a:lnTo>
                    <a:pt x="476" y="76"/>
                  </a:lnTo>
                  <a:lnTo>
                    <a:pt x="480" y="80"/>
                  </a:lnTo>
                  <a:lnTo>
                    <a:pt x="484" y="80"/>
                  </a:lnTo>
                  <a:lnTo>
                    <a:pt x="484" y="72"/>
                  </a:lnTo>
                  <a:lnTo>
                    <a:pt x="488" y="68"/>
                  </a:lnTo>
                  <a:lnTo>
                    <a:pt x="488" y="72"/>
                  </a:lnTo>
                  <a:lnTo>
                    <a:pt x="492" y="64"/>
                  </a:lnTo>
                  <a:lnTo>
                    <a:pt x="492" y="60"/>
                  </a:lnTo>
                  <a:lnTo>
                    <a:pt x="492" y="56"/>
                  </a:lnTo>
                  <a:lnTo>
                    <a:pt x="496" y="52"/>
                  </a:lnTo>
                  <a:lnTo>
                    <a:pt x="496" y="48"/>
                  </a:lnTo>
                  <a:lnTo>
                    <a:pt x="500" y="48"/>
                  </a:lnTo>
                  <a:lnTo>
                    <a:pt x="504" y="44"/>
                  </a:lnTo>
                  <a:lnTo>
                    <a:pt x="504" y="40"/>
                  </a:lnTo>
                  <a:lnTo>
                    <a:pt x="500" y="36"/>
                  </a:lnTo>
                  <a:lnTo>
                    <a:pt x="500" y="32"/>
                  </a:lnTo>
                  <a:lnTo>
                    <a:pt x="504" y="28"/>
                  </a:lnTo>
                  <a:lnTo>
                    <a:pt x="500" y="28"/>
                  </a:lnTo>
                  <a:lnTo>
                    <a:pt x="508" y="16"/>
                  </a:lnTo>
                  <a:lnTo>
                    <a:pt x="508" y="12"/>
                  </a:lnTo>
                  <a:lnTo>
                    <a:pt x="504" y="12"/>
                  </a:lnTo>
                  <a:lnTo>
                    <a:pt x="504" y="8"/>
                  </a:lnTo>
                  <a:lnTo>
                    <a:pt x="504" y="0"/>
                  </a:lnTo>
                  <a:lnTo>
                    <a:pt x="512" y="4"/>
                  </a:lnTo>
                  <a:lnTo>
                    <a:pt x="516" y="4"/>
                  </a:lnTo>
                  <a:lnTo>
                    <a:pt x="540" y="20"/>
                  </a:lnTo>
                  <a:lnTo>
                    <a:pt x="564" y="32"/>
                  </a:lnTo>
                  <a:lnTo>
                    <a:pt x="568" y="24"/>
                  </a:lnTo>
                  <a:lnTo>
                    <a:pt x="568" y="16"/>
                  </a:lnTo>
                  <a:lnTo>
                    <a:pt x="568" y="12"/>
                  </a:lnTo>
                  <a:lnTo>
                    <a:pt x="572" y="4"/>
                  </a:lnTo>
                  <a:lnTo>
                    <a:pt x="576" y="4"/>
                  </a:lnTo>
                  <a:lnTo>
                    <a:pt x="584" y="4"/>
                  </a:lnTo>
                  <a:lnTo>
                    <a:pt x="588" y="4"/>
                  </a:lnTo>
                  <a:lnTo>
                    <a:pt x="592" y="8"/>
                  </a:lnTo>
                  <a:lnTo>
                    <a:pt x="596" y="12"/>
                  </a:lnTo>
                  <a:lnTo>
                    <a:pt x="600" y="12"/>
                  </a:lnTo>
                  <a:lnTo>
                    <a:pt x="600" y="20"/>
                  </a:lnTo>
                  <a:lnTo>
                    <a:pt x="596" y="24"/>
                  </a:lnTo>
                  <a:lnTo>
                    <a:pt x="600" y="28"/>
                  </a:lnTo>
                  <a:lnTo>
                    <a:pt x="604" y="28"/>
                  </a:lnTo>
                  <a:lnTo>
                    <a:pt x="604" y="32"/>
                  </a:lnTo>
                  <a:lnTo>
                    <a:pt x="608" y="32"/>
                  </a:lnTo>
                  <a:lnTo>
                    <a:pt x="616" y="32"/>
                  </a:lnTo>
                  <a:lnTo>
                    <a:pt x="620" y="32"/>
                  </a:lnTo>
                  <a:lnTo>
                    <a:pt x="628" y="36"/>
                  </a:lnTo>
                  <a:lnTo>
                    <a:pt x="632" y="44"/>
                  </a:lnTo>
                  <a:lnTo>
                    <a:pt x="640" y="40"/>
                  </a:lnTo>
                  <a:lnTo>
                    <a:pt x="644" y="44"/>
                  </a:lnTo>
                  <a:lnTo>
                    <a:pt x="648" y="48"/>
                  </a:lnTo>
                  <a:lnTo>
                    <a:pt x="652" y="52"/>
                  </a:lnTo>
                  <a:lnTo>
                    <a:pt x="656" y="52"/>
                  </a:lnTo>
                  <a:lnTo>
                    <a:pt x="656" y="56"/>
                  </a:lnTo>
                  <a:lnTo>
                    <a:pt x="656" y="60"/>
                  </a:lnTo>
                  <a:lnTo>
                    <a:pt x="656" y="64"/>
                  </a:lnTo>
                  <a:lnTo>
                    <a:pt x="656" y="72"/>
                  </a:lnTo>
                  <a:lnTo>
                    <a:pt x="652" y="76"/>
                  </a:lnTo>
                  <a:lnTo>
                    <a:pt x="652" y="80"/>
                  </a:lnTo>
                  <a:lnTo>
                    <a:pt x="652" y="84"/>
                  </a:lnTo>
                  <a:lnTo>
                    <a:pt x="644" y="88"/>
                  </a:lnTo>
                  <a:lnTo>
                    <a:pt x="644" y="84"/>
                  </a:lnTo>
                  <a:lnTo>
                    <a:pt x="640" y="84"/>
                  </a:lnTo>
                  <a:lnTo>
                    <a:pt x="636" y="108"/>
                  </a:lnTo>
                  <a:lnTo>
                    <a:pt x="636" y="116"/>
                  </a:lnTo>
                  <a:lnTo>
                    <a:pt x="640" y="128"/>
                  </a:lnTo>
                  <a:lnTo>
                    <a:pt x="648" y="128"/>
                  </a:lnTo>
                  <a:lnTo>
                    <a:pt x="668" y="120"/>
                  </a:lnTo>
                  <a:lnTo>
                    <a:pt x="676" y="132"/>
                  </a:lnTo>
                  <a:lnTo>
                    <a:pt x="684" y="140"/>
                  </a:lnTo>
                  <a:lnTo>
                    <a:pt x="720" y="144"/>
                  </a:lnTo>
                  <a:lnTo>
                    <a:pt x="728" y="148"/>
                  </a:lnTo>
                  <a:lnTo>
                    <a:pt x="728" y="156"/>
                  </a:lnTo>
                  <a:lnTo>
                    <a:pt x="728" y="160"/>
                  </a:lnTo>
                  <a:lnTo>
                    <a:pt x="732" y="156"/>
                  </a:lnTo>
                  <a:lnTo>
                    <a:pt x="748" y="160"/>
                  </a:lnTo>
                  <a:lnTo>
                    <a:pt x="764" y="168"/>
                  </a:lnTo>
                  <a:lnTo>
                    <a:pt x="764" y="172"/>
                  </a:lnTo>
                  <a:lnTo>
                    <a:pt x="760" y="180"/>
                  </a:lnTo>
                  <a:lnTo>
                    <a:pt x="764" y="192"/>
                  </a:lnTo>
                  <a:lnTo>
                    <a:pt x="760" y="196"/>
                  </a:lnTo>
                  <a:lnTo>
                    <a:pt x="764" y="196"/>
                  </a:lnTo>
                  <a:lnTo>
                    <a:pt x="760" y="204"/>
                  </a:lnTo>
                  <a:lnTo>
                    <a:pt x="744" y="204"/>
                  </a:lnTo>
                  <a:lnTo>
                    <a:pt x="732" y="192"/>
                  </a:lnTo>
                  <a:lnTo>
                    <a:pt x="728" y="188"/>
                  </a:lnTo>
                  <a:lnTo>
                    <a:pt x="708" y="176"/>
                  </a:lnTo>
                  <a:lnTo>
                    <a:pt x="704" y="176"/>
                  </a:lnTo>
                  <a:lnTo>
                    <a:pt x="716" y="192"/>
                  </a:lnTo>
                  <a:lnTo>
                    <a:pt x="720" y="192"/>
                  </a:lnTo>
                  <a:lnTo>
                    <a:pt x="736" y="208"/>
                  </a:lnTo>
                  <a:lnTo>
                    <a:pt x="768" y="216"/>
                  </a:lnTo>
                  <a:lnTo>
                    <a:pt x="764" y="220"/>
                  </a:lnTo>
                  <a:lnTo>
                    <a:pt x="744" y="220"/>
                  </a:lnTo>
                  <a:lnTo>
                    <a:pt x="756" y="224"/>
                  </a:lnTo>
                  <a:lnTo>
                    <a:pt x="764" y="220"/>
                  </a:lnTo>
                  <a:lnTo>
                    <a:pt x="776" y="236"/>
                  </a:lnTo>
                  <a:lnTo>
                    <a:pt x="776" y="244"/>
                  </a:lnTo>
                  <a:lnTo>
                    <a:pt x="768" y="236"/>
                  </a:lnTo>
                  <a:lnTo>
                    <a:pt x="756" y="232"/>
                  </a:lnTo>
                  <a:lnTo>
                    <a:pt x="756" y="236"/>
                  </a:lnTo>
                  <a:lnTo>
                    <a:pt x="760" y="236"/>
                  </a:lnTo>
                  <a:lnTo>
                    <a:pt x="764" y="240"/>
                  </a:lnTo>
                  <a:lnTo>
                    <a:pt x="756" y="240"/>
                  </a:lnTo>
                  <a:lnTo>
                    <a:pt x="764" y="252"/>
                  </a:lnTo>
                  <a:lnTo>
                    <a:pt x="760" y="260"/>
                  </a:lnTo>
                  <a:lnTo>
                    <a:pt x="736" y="240"/>
                  </a:lnTo>
                  <a:lnTo>
                    <a:pt x="728" y="240"/>
                  </a:lnTo>
                  <a:lnTo>
                    <a:pt x="736" y="248"/>
                  </a:lnTo>
                  <a:lnTo>
                    <a:pt x="744" y="256"/>
                  </a:lnTo>
                  <a:lnTo>
                    <a:pt x="764" y="264"/>
                  </a:lnTo>
                  <a:lnTo>
                    <a:pt x="768" y="272"/>
                  </a:lnTo>
                  <a:lnTo>
                    <a:pt x="768" y="268"/>
                  </a:lnTo>
                  <a:lnTo>
                    <a:pt x="772" y="272"/>
                  </a:lnTo>
                  <a:lnTo>
                    <a:pt x="776" y="264"/>
                  </a:lnTo>
                  <a:lnTo>
                    <a:pt x="784" y="272"/>
                  </a:lnTo>
                  <a:lnTo>
                    <a:pt x="772" y="276"/>
                  </a:lnTo>
                  <a:lnTo>
                    <a:pt x="784" y="280"/>
                  </a:lnTo>
                  <a:lnTo>
                    <a:pt x="784" y="288"/>
                  </a:lnTo>
                  <a:lnTo>
                    <a:pt x="776" y="292"/>
                  </a:lnTo>
                  <a:lnTo>
                    <a:pt x="772" y="296"/>
                  </a:lnTo>
                  <a:lnTo>
                    <a:pt x="756" y="284"/>
                  </a:lnTo>
                  <a:lnTo>
                    <a:pt x="760" y="280"/>
                  </a:lnTo>
                  <a:lnTo>
                    <a:pt x="752" y="280"/>
                  </a:lnTo>
                  <a:lnTo>
                    <a:pt x="752" y="284"/>
                  </a:lnTo>
                  <a:lnTo>
                    <a:pt x="744" y="280"/>
                  </a:lnTo>
                  <a:lnTo>
                    <a:pt x="748" y="272"/>
                  </a:lnTo>
                  <a:lnTo>
                    <a:pt x="740" y="268"/>
                  </a:lnTo>
                  <a:lnTo>
                    <a:pt x="736" y="268"/>
                  </a:lnTo>
                  <a:lnTo>
                    <a:pt x="732" y="272"/>
                  </a:lnTo>
                  <a:lnTo>
                    <a:pt x="724" y="268"/>
                  </a:lnTo>
                  <a:lnTo>
                    <a:pt x="716" y="268"/>
                  </a:lnTo>
                  <a:lnTo>
                    <a:pt x="712" y="256"/>
                  </a:lnTo>
                  <a:lnTo>
                    <a:pt x="716" y="268"/>
                  </a:lnTo>
                  <a:lnTo>
                    <a:pt x="708" y="272"/>
                  </a:lnTo>
                  <a:lnTo>
                    <a:pt x="716" y="276"/>
                  </a:lnTo>
                  <a:lnTo>
                    <a:pt x="724" y="272"/>
                  </a:lnTo>
                  <a:lnTo>
                    <a:pt x="736" y="280"/>
                  </a:lnTo>
                  <a:lnTo>
                    <a:pt x="736" y="272"/>
                  </a:lnTo>
                  <a:lnTo>
                    <a:pt x="740" y="276"/>
                  </a:lnTo>
                  <a:lnTo>
                    <a:pt x="744" y="288"/>
                  </a:lnTo>
                  <a:lnTo>
                    <a:pt x="752" y="292"/>
                  </a:lnTo>
                  <a:lnTo>
                    <a:pt x="752" y="296"/>
                  </a:lnTo>
                  <a:lnTo>
                    <a:pt x="756" y="292"/>
                  </a:lnTo>
                  <a:lnTo>
                    <a:pt x="764" y="300"/>
                  </a:lnTo>
                  <a:lnTo>
                    <a:pt x="764" y="304"/>
                  </a:lnTo>
                  <a:lnTo>
                    <a:pt x="768" y="304"/>
                  </a:lnTo>
                  <a:lnTo>
                    <a:pt x="768" y="308"/>
                  </a:lnTo>
                  <a:lnTo>
                    <a:pt x="760" y="316"/>
                  </a:lnTo>
                  <a:lnTo>
                    <a:pt x="760" y="324"/>
                  </a:lnTo>
                  <a:lnTo>
                    <a:pt x="764" y="312"/>
                  </a:lnTo>
                  <a:lnTo>
                    <a:pt x="776" y="304"/>
                  </a:lnTo>
                  <a:lnTo>
                    <a:pt x="780" y="300"/>
                  </a:lnTo>
                  <a:lnTo>
                    <a:pt x="784" y="308"/>
                  </a:lnTo>
                  <a:lnTo>
                    <a:pt x="780" y="312"/>
                  </a:lnTo>
                  <a:lnTo>
                    <a:pt x="780" y="316"/>
                  </a:lnTo>
                  <a:lnTo>
                    <a:pt x="788" y="312"/>
                  </a:lnTo>
                  <a:lnTo>
                    <a:pt x="784" y="296"/>
                  </a:lnTo>
                  <a:lnTo>
                    <a:pt x="788" y="292"/>
                  </a:lnTo>
                  <a:lnTo>
                    <a:pt x="796" y="296"/>
                  </a:lnTo>
                  <a:lnTo>
                    <a:pt x="800" y="300"/>
                  </a:lnTo>
                  <a:lnTo>
                    <a:pt x="804" y="296"/>
                  </a:lnTo>
                  <a:lnTo>
                    <a:pt x="820" y="292"/>
                  </a:lnTo>
                  <a:lnTo>
                    <a:pt x="840" y="340"/>
                  </a:lnTo>
                  <a:lnTo>
                    <a:pt x="840" y="332"/>
                  </a:lnTo>
                  <a:lnTo>
                    <a:pt x="828" y="320"/>
                  </a:lnTo>
                  <a:lnTo>
                    <a:pt x="828" y="344"/>
                  </a:lnTo>
                  <a:lnTo>
                    <a:pt x="824" y="344"/>
                  </a:lnTo>
                  <a:lnTo>
                    <a:pt x="820" y="336"/>
                  </a:lnTo>
                  <a:lnTo>
                    <a:pt x="824" y="344"/>
                  </a:lnTo>
                  <a:lnTo>
                    <a:pt x="816" y="344"/>
                  </a:lnTo>
                  <a:lnTo>
                    <a:pt x="792" y="348"/>
                  </a:lnTo>
                  <a:lnTo>
                    <a:pt x="776" y="352"/>
                  </a:lnTo>
                  <a:lnTo>
                    <a:pt x="768" y="356"/>
                  </a:lnTo>
                  <a:lnTo>
                    <a:pt x="732" y="364"/>
                  </a:lnTo>
                  <a:lnTo>
                    <a:pt x="728" y="364"/>
                  </a:lnTo>
                  <a:lnTo>
                    <a:pt x="704" y="368"/>
                  </a:lnTo>
                  <a:lnTo>
                    <a:pt x="688" y="372"/>
                  </a:lnTo>
                  <a:lnTo>
                    <a:pt x="640" y="380"/>
                  </a:lnTo>
                  <a:lnTo>
                    <a:pt x="624" y="384"/>
                  </a:lnTo>
                  <a:lnTo>
                    <a:pt x="608" y="388"/>
                  </a:lnTo>
                  <a:lnTo>
                    <a:pt x="580" y="392"/>
                  </a:lnTo>
                  <a:lnTo>
                    <a:pt x="564" y="396"/>
                  </a:lnTo>
                  <a:lnTo>
                    <a:pt x="536" y="400"/>
                  </a:lnTo>
                  <a:lnTo>
                    <a:pt x="528" y="404"/>
                  </a:lnTo>
                  <a:lnTo>
                    <a:pt x="492" y="408"/>
                  </a:lnTo>
                  <a:close/>
                  <a:moveTo>
                    <a:pt x="864" y="128"/>
                  </a:moveTo>
                  <a:lnTo>
                    <a:pt x="860" y="136"/>
                  </a:lnTo>
                  <a:lnTo>
                    <a:pt x="860" y="148"/>
                  </a:lnTo>
                  <a:lnTo>
                    <a:pt x="856" y="152"/>
                  </a:lnTo>
                  <a:lnTo>
                    <a:pt x="860" y="144"/>
                  </a:lnTo>
                  <a:lnTo>
                    <a:pt x="856" y="148"/>
                  </a:lnTo>
                  <a:lnTo>
                    <a:pt x="856" y="144"/>
                  </a:lnTo>
                  <a:lnTo>
                    <a:pt x="864" y="128"/>
                  </a:lnTo>
                  <a:close/>
                  <a:moveTo>
                    <a:pt x="812" y="204"/>
                  </a:moveTo>
                  <a:lnTo>
                    <a:pt x="804" y="204"/>
                  </a:lnTo>
                  <a:lnTo>
                    <a:pt x="808" y="200"/>
                  </a:lnTo>
                  <a:lnTo>
                    <a:pt x="812" y="200"/>
                  </a:lnTo>
                  <a:lnTo>
                    <a:pt x="808" y="200"/>
                  </a:lnTo>
                  <a:lnTo>
                    <a:pt x="816" y="180"/>
                  </a:lnTo>
                  <a:lnTo>
                    <a:pt x="816" y="172"/>
                  </a:lnTo>
                  <a:lnTo>
                    <a:pt x="824" y="164"/>
                  </a:lnTo>
                  <a:lnTo>
                    <a:pt x="824" y="160"/>
                  </a:lnTo>
                  <a:lnTo>
                    <a:pt x="816" y="152"/>
                  </a:lnTo>
                  <a:lnTo>
                    <a:pt x="824" y="148"/>
                  </a:lnTo>
                  <a:lnTo>
                    <a:pt x="824" y="144"/>
                  </a:lnTo>
                  <a:lnTo>
                    <a:pt x="828" y="140"/>
                  </a:lnTo>
                  <a:lnTo>
                    <a:pt x="852" y="132"/>
                  </a:lnTo>
                  <a:lnTo>
                    <a:pt x="836" y="180"/>
                  </a:lnTo>
                  <a:lnTo>
                    <a:pt x="840" y="180"/>
                  </a:lnTo>
                  <a:lnTo>
                    <a:pt x="832" y="196"/>
                  </a:lnTo>
                  <a:lnTo>
                    <a:pt x="836" y="200"/>
                  </a:lnTo>
                  <a:lnTo>
                    <a:pt x="828" y="200"/>
                  </a:lnTo>
                  <a:lnTo>
                    <a:pt x="828" y="208"/>
                  </a:lnTo>
                  <a:lnTo>
                    <a:pt x="832" y="208"/>
                  </a:lnTo>
                  <a:lnTo>
                    <a:pt x="824" y="216"/>
                  </a:lnTo>
                  <a:lnTo>
                    <a:pt x="824" y="220"/>
                  </a:lnTo>
                  <a:lnTo>
                    <a:pt x="828" y="224"/>
                  </a:lnTo>
                  <a:lnTo>
                    <a:pt x="824" y="220"/>
                  </a:lnTo>
                  <a:lnTo>
                    <a:pt x="816" y="232"/>
                  </a:lnTo>
                  <a:lnTo>
                    <a:pt x="820" y="260"/>
                  </a:lnTo>
                  <a:lnTo>
                    <a:pt x="816" y="264"/>
                  </a:lnTo>
                  <a:lnTo>
                    <a:pt x="804" y="240"/>
                  </a:lnTo>
                  <a:lnTo>
                    <a:pt x="808" y="216"/>
                  </a:lnTo>
                  <a:lnTo>
                    <a:pt x="804" y="216"/>
                  </a:lnTo>
                  <a:lnTo>
                    <a:pt x="804" y="212"/>
                  </a:lnTo>
                  <a:lnTo>
                    <a:pt x="808" y="204"/>
                  </a:lnTo>
                  <a:lnTo>
                    <a:pt x="812" y="2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7" name="Freeform 39"/>
            <p:cNvSpPr>
              <a:spLocks/>
            </p:cNvSpPr>
            <p:nvPr/>
          </p:nvSpPr>
          <p:spPr bwMode="auto">
            <a:xfrm>
              <a:off x="7264500" y="5069216"/>
              <a:ext cx="392087" cy="342816"/>
            </a:xfrm>
            <a:custGeom>
              <a:avLst/>
              <a:gdLst>
                <a:gd name="T0" fmla="*/ 2147483647 w 724"/>
                <a:gd name="T1" fmla="*/ 2147483647 h 632"/>
                <a:gd name="T2" fmla="*/ 2147483647 w 724"/>
                <a:gd name="T3" fmla="*/ 2147483647 h 632"/>
                <a:gd name="T4" fmla="*/ 2147483647 w 724"/>
                <a:gd name="T5" fmla="*/ 2147483647 h 632"/>
                <a:gd name="T6" fmla="*/ 2147483647 w 724"/>
                <a:gd name="T7" fmla="*/ 2147483647 h 632"/>
                <a:gd name="T8" fmla="*/ 2147483647 w 724"/>
                <a:gd name="T9" fmla="*/ 2147483647 h 632"/>
                <a:gd name="T10" fmla="*/ 2147483647 w 724"/>
                <a:gd name="T11" fmla="*/ 2147483647 h 632"/>
                <a:gd name="T12" fmla="*/ 2147483647 w 724"/>
                <a:gd name="T13" fmla="*/ 2147483647 h 632"/>
                <a:gd name="T14" fmla="*/ 2147483647 w 724"/>
                <a:gd name="T15" fmla="*/ 2147483647 h 632"/>
                <a:gd name="T16" fmla="*/ 2147483647 w 724"/>
                <a:gd name="T17" fmla="*/ 2147483647 h 632"/>
                <a:gd name="T18" fmla="*/ 2147483647 w 724"/>
                <a:gd name="T19" fmla="*/ 2147483647 h 632"/>
                <a:gd name="T20" fmla="*/ 2147483647 w 724"/>
                <a:gd name="T21" fmla="*/ 2147483647 h 632"/>
                <a:gd name="T22" fmla="*/ 2147483647 w 724"/>
                <a:gd name="T23" fmla="*/ 2147483647 h 632"/>
                <a:gd name="T24" fmla="*/ 2147483647 w 724"/>
                <a:gd name="T25" fmla="*/ 2147483647 h 632"/>
                <a:gd name="T26" fmla="*/ 2147483647 w 724"/>
                <a:gd name="T27" fmla="*/ 2147483647 h 632"/>
                <a:gd name="T28" fmla="*/ 2147483647 w 724"/>
                <a:gd name="T29" fmla="*/ 2147483647 h 632"/>
                <a:gd name="T30" fmla="*/ 2147483647 w 724"/>
                <a:gd name="T31" fmla="*/ 2147483647 h 632"/>
                <a:gd name="T32" fmla="*/ 2147483647 w 724"/>
                <a:gd name="T33" fmla="*/ 2147483647 h 632"/>
                <a:gd name="T34" fmla="*/ 2147483647 w 724"/>
                <a:gd name="T35" fmla="*/ 2147483647 h 632"/>
                <a:gd name="T36" fmla="*/ 2147483647 w 724"/>
                <a:gd name="T37" fmla="*/ 2147483647 h 632"/>
                <a:gd name="T38" fmla="*/ 2147483647 w 724"/>
                <a:gd name="T39" fmla="*/ 2147483647 h 632"/>
                <a:gd name="T40" fmla="*/ 2147483647 w 724"/>
                <a:gd name="T41" fmla="*/ 2147483647 h 632"/>
                <a:gd name="T42" fmla="*/ 2147483647 w 724"/>
                <a:gd name="T43" fmla="*/ 2147483647 h 632"/>
                <a:gd name="T44" fmla="*/ 2147483647 w 724"/>
                <a:gd name="T45" fmla="*/ 2147483647 h 632"/>
                <a:gd name="T46" fmla="*/ 2147483647 w 724"/>
                <a:gd name="T47" fmla="*/ 2147483647 h 632"/>
                <a:gd name="T48" fmla="*/ 2147483647 w 724"/>
                <a:gd name="T49" fmla="*/ 2147483647 h 632"/>
                <a:gd name="T50" fmla="*/ 2147483647 w 724"/>
                <a:gd name="T51" fmla="*/ 2147483647 h 632"/>
                <a:gd name="T52" fmla="*/ 2147483647 w 724"/>
                <a:gd name="T53" fmla="*/ 2147483647 h 632"/>
                <a:gd name="T54" fmla="*/ 2147483647 w 724"/>
                <a:gd name="T55" fmla="*/ 2147483647 h 632"/>
                <a:gd name="T56" fmla="*/ 2147483647 w 724"/>
                <a:gd name="T57" fmla="*/ 2147483647 h 632"/>
                <a:gd name="T58" fmla="*/ 2147483647 w 724"/>
                <a:gd name="T59" fmla="*/ 2147483647 h 632"/>
                <a:gd name="T60" fmla="*/ 2147483647 w 724"/>
                <a:gd name="T61" fmla="*/ 2147483647 h 632"/>
                <a:gd name="T62" fmla="*/ 2147483647 w 724"/>
                <a:gd name="T63" fmla="*/ 2147483647 h 632"/>
                <a:gd name="T64" fmla="*/ 2147483647 w 724"/>
                <a:gd name="T65" fmla="*/ 2147483647 h 632"/>
                <a:gd name="T66" fmla="*/ 2147483647 w 724"/>
                <a:gd name="T67" fmla="*/ 2147483647 h 632"/>
                <a:gd name="T68" fmla="*/ 2147483647 w 724"/>
                <a:gd name="T69" fmla="*/ 2147483647 h 632"/>
                <a:gd name="T70" fmla="*/ 2147483647 w 724"/>
                <a:gd name="T71" fmla="*/ 2147483647 h 632"/>
                <a:gd name="T72" fmla="*/ 2147483647 w 724"/>
                <a:gd name="T73" fmla="*/ 0 h 632"/>
                <a:gd name="T74" fmla="*/ 2147483647 w 724"/>
                <a:gd name="T75" fmla="*/ 2147483647 h 632"/>
                <a:gd name="T76" fmla="*/ 2147483647 w 724"/>
                <a:gd name="T77" fmla="*/ 2147483647 h 632"/>
                <a:gd name="T78" fmla="*/ 2147483647 w 724"/>
                <a:gd name="T79" fmla="*/ 2147483647 h 632"/>
                <a:gd name="T80" fmla="*/ 2147483647 w 724"/>
                <a:gd name="T81" fmla="*/ 2147483647 h 632"/>
                <a:gd name="T82" fmla="*/ 2147483647 w 724"/>
                <a:gd name="T83" fmla="*/ 2147483647 h 632"/>
                <a:gd name="T84" fmla="*/ 2147483647 w 724"/>
                <a:gd name="T85" fmla="*/ 2147483647 h 632"/>
                <a:gd name="T86" fmla="*/ 2147483647 w 724"/>
                <a:gd name="T87" fmla="*/ 2147483647 h 632"/>
                <a:gd name="T88" fmla="*/ 2147483647 w 724"/>
                <a:gd name="T89" fmla="*/ 2147483647 h 632"/>
                <a:gd name="T90" fmla="*/ 2147483647 w 724"/>
                <a:gd name="T91" fmla="*/ 2147483647 h 632"/>
                <a:gd name="T92" fmla="*/ 2147483647 w 724"/>
                <a:gd name="T93" fmla="*/ 2147483647 h 632"/>
                <a:gd name="T94" fmla="*/ 2147483647 w 724"/>
                <a:gd name="T95" fmla="*/ 2147483647 h 632"/>
                <a:gd name="T96" fmla="*/ 2147483647 w 724"/>
                <a:gd name="T97" fmla="*/ 2147483647 h 632"/>
                <a:gd name="T98" fmla="*/ 2147483647 w 724"/>
                <a:gd name="T99" fmla="*/ 2147483647 h 632"/>
                <a:gd name="T100" fmla="*/ 2147483647 w 724"/>
                <a:gd name="T101" fmla="*/ 2147483647 h 632"/>
                <a:gd name="T102" fmla="*/ 2147483647 w 724"/>
                <a:gd name="T103" fmla="*/ 2147483647 h 632"/>
                <a:gd name="T104" fmla="*/ 2147483647 w 724"/>
                <a:gd name="T105" fmla="*/ 2147483647 h 632"/>
                <a:gd name="T106" fmla="*/ 2147483647 w 724"/>
                <a:gd name="T107" fmla="*/ 2147483647 h 632"/>
                <a:gd name="T108" fmla="*/ 2147483647 w 724"/>
                <a:gd name="T109" fmla="*/ 2147483647 h 632"/>
                <a:gd name="T110" fmla="*/ 2147483647 w 724"/>
                <a:gd name="T111" fmla="*/ 2147483647 h 632"/>
                <a:gd name="T112" fmla="*/ 2147483647 w 724"/>
                <a:gd name="T113" fmla="*/ 2147483647 h 632"/>
                <a:gd name="T114" fmla="*/ 2147483647 w 724"/>
                <a:gd name="T115" fmla="*/ 2147483647 h 632"/>
                <a:gd name="T116" fmla="*/ 2147483647 w 724"/>
                <a:gd name="T117" fmla="*/ 2147483647 h 632"/>
                <a:gd name="T118" fmla="*/ 2147483647 w 724"/>
                <a:gd name="T119" fmla="*/ 2147483647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632"/>
                <a:gd name="T182" fmla="*/ 724 w 724"/>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632">
                  <a:moveTo>
                    <a:pt x="724" y="488"/>
                  </a:moveTo>
                  <a:lnTo>
                    <a:pt x="724" y="500"/>
                  </a:lnTo>
                  <a:lnTo>
                    <a:pt x="720" y="504"/>
                  </a:lnTo>
                  <a:lnTo>
                    <a:pt x="720" y="508"/>
                  </a:lnTo>
                  <a:lnTo>
                    <a:pt x="720" y="512"/>
                  </a:lnTo>
                  <a:lnTo>
                    <a:pt x="724" y="512"/>
                  </a:lnTo>
                  <a:lnTo>
                    <a:pt x="724" y="516"/>
                  </a:lnTo>
                  <a:lnTo>
                    <a:pt x="720" y="516"/>
                  </a:lnTo>
                  <a:lnTo>
                    <a:pt x="716" y="520"/>
                  </a:lnTo>
                  <a:lnTo>
                    <a:pt x="716" y="524"/>
                  </a:lnTo>
                  <a:lnTo>
                    <a:pt x="720" y="528"/>
                  </a:lnTo>
                  <a:lnTo>
                    <a:pt x="720" y="532"/>
                  </a:lnTo>
                  <a:lnTo>
                    <a:pt x="716" y="536"/>
                  </a:lnTo>
                  <a:lnTo>
                    <a:pt x="716" y="540"/>
                  </a:lnTo>
                  <a:lnTo>
                    <a:pt x="712" y="544"/>
                  </a:lnTo>
                  <a:lnTo>
                    <a:pt x="708" y="544"/>
                  </a:lnTo>
                  <a:lnTo>
                    <a:pt x="704" y="536"/>
                  </a:lnTo>
                  <a:lnTo>
                    <a:pt x="700" y="536"/>
                  </a:lnTo>
                  <a:lnTo>
                    <a:pt x="696" y="552"/>
                  </a:lnTo>
                  <a:lnTo>
                    <a:pt x="692" y="560"/>
                  </a:lnTo>
                  <a:lnTo>
                    <a:pt x="688" y="560"/>
                  </a:lnTo>
                  <a:lnTo>
                    <a:pt x="688" y="556"/>
                  </a:lnTo>
                  <a:lnTo>
                    <a:pt x="688" y="552"/>
                  </a:lnTo>
                  <a:lnTo>
                    <a:pt x="688" y="548"/>
                  </a:lnTo>
                  <a:lnTo>
                    <a:pt x="684" y="544"/>
                  </a:lnTo>
                  <a:lnTo>
                    <a:pt x="680" y="548"/>
                  </a:lnTo>
                  <a:lnTo>
                    <a:pt x="680" y="552"/>
                  </a:lnTo>
                  <a:lnTo>
                    <a:pt x="684" y="556"/>
                  </a:lnTo>
                  <a:lnTo>
                    <a:pt x="684" y="560"/>
                  </a:lnTo>
                  <a:lnTo>
                    <a:pt x="680" y="564"/>
                  </a:lnTo>
                  <a:lnTo>
                    <a:pt x="684" y="568"/>
                  </a:lnTo>
                  <a:lnTo>
                    <a:pt x="684" y="576"/>
                  </a:lnTo>
                  <a:lnTo>
                    <a:pt x="676" y="576"/>
                  </a:lnTo>
                  <a:lnTo>
                    <a:pt x="676" y="580"/>
                  </a:lnTo>
                  <a:lnTo>
                    <a:pt x="684" y="584"/>
                  </a:lnTo>
                  <a:lnTo>
                    <a:pt x="684" y="588"/>
                  </a:lnTo>
                  <a:lnTo>
                    <a:pt x="676" y="592"/>
                  </a:lnTo>
                  <a:lnTo>
                    <a:pt x="668" y="588"/>
                  </a:lnTo>
                  <a:lnTo>
                    <a:pt x="668" y="592"/>
                  </a:lnTo>
                  <a:lnTo>
                    <a:pt x="668" y="596"/>
                  </a:lnTo>
                  <a:lnTo>
                    <a:pt x="676" y="600"/>
                  </a:lnTo>
                  <a:lnTo>
                    <a:pt x="680" y="604"/>
                  </a:lnTo>
                  <a:lnTo>
                    <a:pt x="680" y="608"/>
                  </a:lnTo>
                  <a:lnTo>
                    <a:pt x="672" y="612"/>
                  </a:lnTo>
                  <a:lnTo>
                    <a:pt x="672" y="620"/>
                  </a:lnTo>
                  <a:lnTo>
                    <a:pt x="668" y="624"/>
                  </a:lnTo>
                  <a:lnTo>
                    <a:pt x="640" y="628"/>
                  </a:lnTo>
                  <a:lnTo>
                    <a:pt x="604" y="632"/>
                  </a:lnTo>
                  <a:lnTo>
                    <a:pt x="596" y="632"/>
                  </a:lnTo>
                  <a:lnTo>
                    <a:pt x="600" y="616"/>
                  </a:lnTo>
                  <a:lnTo>
                    <a:pt x="604" y="612"/>
                  </a:lnTo>
                  <a:lnTo>
                    <a:pt x="608" y="612"/>
                  </a:lnTo>
                  <a:lnTo>
                    <a:pt x="608" y="608"/>
                  </a:lnTo>
                  <a:lnTo>
                    <a:pt x="612" y="604"/>
                  </a:lnTo>
                  <a:lnTo>
                    <a:pt x="616" y="600"/>
                  </a:lnTo>
                  <a:lnTo>
                    <a:pt x="620" y="600"/>
                  </a:lnTo>
                  <a:lnTo>
                    <a:pt x="620" y="592"/>
                  </a:lnTo>
                  <a:lnTo>
                    <a:pt x="628" y="588"/>
                  </a:lnTo>
                  <a:lnTo>
                    <a:pt x="628" y="584"/>
                  </a:lnTo>
                  <a:lnTo>
                    <a:pt x="624" y="584"/>
                  </a:lnTo>
                  <a:lnTo>
                    <a:pt x="628" y="576"/>
                  </a:lnTo>
                  <a:lnTo>
                    <a:pt x="624" y="572"/>
                  </a:lnTo>
                  <a:lnTo>
                    <a:pt x="620" y="572"/>
                  </a:lnTo>
                  <a:lnTo>
                    <a:pt x="620" y="568"/>
                  </a:lnTo>
                  <a:lnTo>
                    <a:pt x="620" y="564"/>
                  </a:lnTo>
                  <a:lnTo>
                    <a:pt x="616" y="564"/>
                  </a:lnTo>
                  <a:lnTo>
                    <a:pt x="616" y="560"/>
                  </a:lnTo>
                  <a:lnTo>
                    <a:pt x="608" y="560"/>
                  </a:lnTo>
                  <a:lnTo>
                    <a:pt x="568" y="564"/>
                  </a:lnTo>
                  <a:lnTo>
                    <a:pt x="544" y="564"/>
                  </a:lnTo>
                  <a:lnTo>
                    <a:pt x="508" y="568"/>
                  </a:lnTo>
                  <a:lnTo>
                    <a:pt x="476" y="568"/>
                  </a:lnTo>
                  <a:lnTo>
                    <a:pt x="472" y="568"/>
                  </a:lnTo>
                  <a:lnTo>
                    <a:pt x="448" y="568"/>
                  </a:lnTo>
                  <a:lnTo>
                    <a:pt x="400" y="572"/>
                  </a:lnTo>
                  <a:lnTo>
                    <a:pt x="396" y="572"/>
                  </a:lnTo>
                  <a:lnTo>
                    <a:pt x="356" y="572"/>
                  </a:lnTo>
                  <a:lnTo>
                    <a:pt x="328" y="576"/>
                  </a:lnTo>
                  <a:lnTo>
                    <a:pt x="320" y="576"/>
                  </a:lnTo>
                  <a:lnTo>
                    <a:pt x="272" y="576"/>
                  </a:lnTo>
                  <a:lnTo>
                    <a:pt x="268" y="576"/>
                  </a:lnTo>
                  <a:lnTo>
                    <a:pt x="240" y="576"/>
                  </a:lnTo>
                  <a:lnTo>
                    <a:pt x="212" y="576"/>
                  </a:lnTo>
                  <a:lnTo>
                    <a:pt x="188" y="576"/>
                  </a:lnTo>
                  <a:lnTo>
                    <a:pt x="128" y="580"/>
                  </a:lnTo>
                  <a:lnTo>
                    <a:pt x="128" y="556"/>
                  </a:lnTo>
                  <a:lnTo>
                    <a:pt x="128" y="540"/>
                  </a:lnTo>
                  <a:lnTo>
                    <a:pt x="128" y="508"/>
                  </a:lnTo>
                  <a:lnTo>
                    <a:pt x="128" y="500"/>
                  </a:lnTo>
                  <a:lnTo>
                    <a:pt x="124" y="464"/>
                  </a:lnTo>
                  <a:lnTo>
                    <a:pt x="124" y="460"/>
                  </a:lnTo>
                  <a:lnTo>
                    <a:pt x="124" y="420"/>
                  </a:lnTo>
                  <a:lnTo>
                    <a:pt x="124" y="416"/>
                  </a:lnTo>
                  <a:lnTo>
                    <a:pt x="124" y="368"/>
                  </a:lnTo>
                  <a:lnTo>
                    <a:pt x="124" y="364"/>
                  </a:lnTo>
                  <a:lnTo>
                    <a:pt x="124" y="316"/>
                  </a:lnTo>
                  <a:lnTo>
                    <a:pt x="124" y="304"/>
                  </a:lnTo>
                  <a:lnTo>
                    <a:pt x="124" y="268"/>
                  </a:lnTo>
                  <a:lnTo>
                    <a:pt x="124" y="256"/>
                  </a:lnTo>
                  <a:lnTo>
                    <a:pt x="124" y="228"/>
                  </a:lnTo>
                  <a:lnTo>
                    <a:pt x="124" y="216"/>
                  </a:lnTo>
                  <a:lnTo>
                    <a:pt x="124" y="212"/>
                  </a:lnTo>
                  <a:lnTo>
                    <a:pt x="120" y="212"/>
                  </a:lnTo>
                  <a:lnTo>
                    <a:pt x="116" y="208"/>
                  </a:lnTo>
                  <a:lnTo>
                    <a:pt x="112" y="208"/>
                  </a:lnTo>
                  <a:lnTo>
                    <a:pt x="104" y="204"/>
                  </a:lnTo>
                  <a:lnTo>
                    <a:pt x="100" y="204"/>
                  </a:lnTo>
                  <a:lnTo>
                    <a:pt x="100" y="196"/>
                  </a:lnTo>
                  <a:lnTo>
                    <a:pt x="96" y="192"/>
                  </a:lnTo>
                  <a:lnTo>
                    <a:pt x="92" y="188"/>
                  </a:lnTo>
                  <a:lnTo>
                    <a:pt x="92" y="180"/>
                  </a:lnTo>
                  <a:lnTo>
                    <a:pt x="88" y="180"/>
                  </a:lnTo>
                  <a:lnTo>
                    <a:pt x="84" y="176"/>
                  </a:lnTo>
                  <a:lnTo>
                    <a:pt x="84" y="172"/>
                  </a:lnTo>
                  <a:lnTo>
                    <a:pt x="76" y="168"/>
                  </a:lnTo>
                  <a:lnTo>
                    <a:pt x="72" y="160"/>
                  </a:lnTo>
                  <a:lnTo>
                    <a:pt x="68" y="156"/>
                  </a:lnTo>
                  <a:lnTo>
                    <a:pt x="76" y="152"/>
                  </a:lnTo>
                  <a:lnTo>
                    <a:pt x="76" y="148"/>
                  </a:lnTo>
                  <a:lnTo>
                    <a:pt x="80" y="140"/>
                  </a:lnTo>
                  <a:lnTo>
                    <a:pt x="84" y="140"/>
                  </a:lnTo>
                  <a:lnTo>
                    <a:pt x="84" y="132"/>
                  </a:lnTo>
                  <a:lnTo>
                    <a:pt x="88" y="132"/>
                  </a:lnTo>
                  <a:lnTo>
                    <a:pt x="92" y="132"/>
                  </a:lnTo>
                  <a:lnTo>
                    <a:pt x="96" y="128"/>
                  </a:lnTo>
                  <a:lnTo>
                    <a:pt x="92" y="128"/>
                  </a:lnTo>
                  <a:lnTo>
                    <a:pt x="88" y="128"/>
                  </a:lnTo>
                  <a:lnTo>
                    <a:pt x="88" y="124"/>
                  </a:lnTo>
                  <a:lnTo>
                    <a:pt x="92" y="124"/>
                  </a:lnTo>
                  <a:lnTo>
                    <a:pt x="92" y="120"/>
                  </a:lnTo>
                  <a:lnTo>
                    <a:pt x="88" y="120"/>
                  </a:lnTo>
                  <a:lnTo>
                    <a:pt x="88" y="116"/>
                  </a:lnTo>
                  <a:lnTo>
                    <a:pt x="88" y="108"/>
                  </a:lnTo>
                  <a:lnTo>
                    <a:pt x="84" y="108"/>
                  </a:lnTo>
                  <a:lnTo>
                    <a:pt x="80" y="108"/>
                  </a:lnTo>
                  <a:lnTo>
                    <a:pt x="76" y="112"/>
                  </a:lnTo>
                  <a:lnTo>
                    <a:pt x="72" y="112"/>
                  </a:lnTo>
                  <a:lnTo>
                    <a:pt x="64" y="108"/>
                  </a:lnTo>
                  <a:lnTo>
                    <a:pt x="60" y="108"/>
                  </a:lnTo>
                  <a:lnTo>
                    <a:pt x="60" y="104"/>
                  </a:lnTo>
                  <a:lnTo>
                    <a:pt x="56" y="104"/>
                  </a:lnTo>
                  <a:lnTo>
                    <a:pt x="48" y="96"/>
                  </a:lnTo>
                  <a:lnTo>
                    <a:pt x="44" y="92"/>
                  </a:lnTo>
                  <a:lnTo>
                    <a:pt x="40" y="92"/>
                  </a:lnTo>
                  <a:lnTo>
                    <a:pt x="40" y="88"/>
                  </a:lnTo>
                  <a:lnTo>
                    <a:pt x="36" y="88"/>
                  </a:lnTo>
                  <a:lnTo>
                    <a:pt x="40" y="84"/>
                  </a:lnTo>
                  <a:lnTo>
                    <a:pt x="40" y="80"/>
                  </a:lnTo>
                  <a:lnTo>
                    <a:pt x="36" y="76"/>
                  </a:lnTo>
                  <a:lnTo>
                    <a:pt x="32" y="72"/>
                  </a:lnTo>
                  <a:lnTo>
                    <a:pt x="32" y="68"/>
                  </a:lnTo>
                  <a:lnTo>
                    <a:pt x="32" y="64"/>
                  </a:lnTo>
                  <a:lnTo>
                    <a:pt x="24" y="60"/>
                  </a:lnTo>
                  <a:lnTo>
                    <a:pt x="20" y="52"/>
                  </a:lnTo>
                  <a:lnTo>
                    <a:pt x="12" y="52"/>
                  </a:lnTo>
                  <a:lnTo>
                    <a:pt x="16" y="52"/>
                  </a:lnTo>
                  <a:lnTo>
                    <a:pt x="16" y="48"/>
                  </a:lnTo>
                  <a:lnTo>
                    <a:pt x="16" y="40"/>
                  </a:lnTo>
                  <a:lnTo>
                    <a:pt x="8" y="28"/>
                  </a:lnTo>
                  <a:lnTo>
                    <a:pt x="8" y="24"/>
                  </a:lnTo>
                  <a:lnTo>
                    <a:pt x="12" y="24"/>
                  </a:lnTo>
                  <a:lnTo>
                    <a:pt x="12" y="20"/>
                  </a:lnTo>
                  <a:lnTo>
                    <a:pt x="12" y="16"/>
                  </a:lnTo>
                  <a:lnTo>
                    <a:pt x="8" y="20"/>
                  </a:lnTo>
                  <a:lnTo>
                    <a:pt x="8" y="24"/>
                  </a:lnTo>
                  <a:lnTo>
                    <a:pt x="4" y="24"/>
                  </a:lnTo>
                  <a:lnTo>
                    <a:pt x="0" y="20"/>
                  </a:lnTo>
                  <a:lnTo>
                    <a:pt x="0" y="16"/>
                  </a:lnTo>
                  <a:lnTo>
                    <a:pt x="40" y="16"/>
                  </a:lnTo>
                  <a:lnTo>
                    <a:pt x="56" y="16"/>
                  </a:lnTo>
                  <a:lnTo>
                    <a:pt x="88" y="16"/>
                  </a:lnTo>
                  <a:lnTo>
                    <a:pt x="116" y="16"/>
                  </a:lnTo>
                  <a:lnTo>
                    <a:pt x="132" y="16"/>
                  </a:lnTo>
                  <a:lnTo>
                    <a:pt x="160" y="16"/>
                  </a:lnTo>
                  <a:lnTo>
                    <a:pt x="180" y="16"/>
                  </a:lnTo>
                  <a:lnTo>
                    <a:pt x="204" y="12"/>
                  </a:lnTo>
                  <a:lnTo>
                    <a:pt x="228" y="12"/>
                  </a:lnTo>
                  <a:lnTo>
                    <a:pt x="248" y="12"/>
                  </a:lnTo>
                  <a:lnTo>
                    <a:pt x="276" y="12"/>
                  </a:lnTo>
                  <a:lnTo>
                    <a:pt x="316" y="8"/>
                  </a:lnTo>
                  <a:lnTo>
                    <a:pt x="324" y="8"/>
                  </a:lnTo>
                  <a:lnTo>
                    <a:pt x="352" y="4"/>
                  </a:lnTo>
                  <a:lnTo>
                    <a:pt x="368" y="4"/>
                  </a:lnTo>
                  <a:lnTo>
                    <a:pt x="396" y="4"/>
                  </a:lnTo>
                  <a:lnTo>
                    <a:pt x="416" y="0"/>
                  </a:lnTo>
                  <a:lnTo>
                    <a:pt x="420" y="4"/>
                  </a:lnTo>
                  <a:lnTo>
                    <a:pt x="420" y="8"/>
                  </a:lnTo>
                  <a:lnTo>
                    <a:pt x="428" y="12"/>
                  </a:lnTo>
                  <a:lnTo>
                    <a:pt x="428" y="16"/>
                  </a:lnTo>
                  <a:lnTo>
                    <a:pt x="432" y="20"/>
                  </a:lnTo>
                  <a:lnTo>
                    <a:pt x="436" y="20"/>
                  </a:lnTo>
                  <a:lnTo>
                    <a:pt x="440" y="24"/>
                  </a:lnTo>
                  <a:lnTo>
                    <a:pt x="440" y="28"/>
                  </a:lnTo>
                  <a:lnTo>
                    <a:pt x="444" y="28"/>
                  </a:lnTo>
                  <a:lnTo>
                    <a:pt x="444" y="32"/>
                  </a:lnTo>
                  <a:lnTo>
                    <a:pt x="448" y="32"/>
                  </a:lnTo>
                  <a:lnTo>
                    <a:pt x="444" y="44"/>
                  </a:lnTo>
                  <a:lnTo>
                    <a:pt x="444" y="52"/>
                  </a:lnTo>
                  <a:lnTo>
                    <a:pt x="444" y="56"/>
                  </a:lnTo>
                  <a:lnTo>
                    <a:pt x="444" y="68"/>
                  </a:lnTo>
                  <a:lnTo>
                    <a:pt x="444" y="76"/>
                  </a:lnTo>
                  <a:lnTo>
                    <a:pt x="448" y="84"/>
                  </a:lnTo>
                  <a:lnTo>
                    <a:pt x="452" y="92"/>
                  </a:lnTo>
                  <a:lnTo>
                    <a:pt x="452" y="96"/>
                  </a:lnTo>
                  <a:lnTo>
                    <a:pt x="452" y="100"/>
                  </a:lnTo>
                  <a:lnTo>
                    <a:pt x="452" y="104"/>
                  </a:lnTo>
                  <a:lnTo>
                    <a:pt x="460" y="112"/>
                  </a:lnTo>
                  <a:lnTo>
                    <a:pt x="460" y="116"/>
                  </a:lnTo>
                  <a:lnTo>
                    <a:pt x="460" y="124"/>
                  </a:lnTo>
                  <a:lnTo>
                    <a:pt x="468" y="128"/>
                  </a:lnTo>
                  <a:lnTo>
                    <a:pt x="480" y="140"/>
                  </a:lnTo>
                  <a:lnTo>
                    <a:pt x="484" y="144"/>
                  </a:lnTo>
                  <a:lnTo>
                    <a:pt x="492" y="148"/>
                  </a:lnTo>
                  <a:lnTo>
                    <a:pt x="496" y="156"/>
                  </a:lnTo>
                  <a:lnTo>
                    <a:pt x="496" y="160"/>
                  </a:lnTo>
                  <a:lnTo>
                    <a:pt x="508" y="164"/>
                  </a:lnTo>
                  <a:lnTo>
                    <a:pt x="516" y="172"/>
                  </a:lnTo>
                  <a:lnTo>
                    <a:pt x="524" y="176"/>
                  </a:lnTo>
                  <a:lnTo>
                    <a:pt x="532" y="184"/>
                  </a:lnTo>
                  <a:lnTo>
                    <a:pt x="532" y="188"/>
                  </a:lnTo>
                  <a:lnTo>
                    <a:pt x="532" y="192"/>
                  </a:lnTo>
                  <a:lnTo>
                    <a:pt x="532" y="200"/>
                  </a:lnTo>
                  <a:lnTo>
                    <a:pt x="536" y="204"/>
                  </a:lnTo>
                  <a:lnTo>
                    <a:pt x="536" y="212"/>
                  </a:lnTo>
                  <a:lnTo>
                    <a:pt x="540" y="228"/>
                  </a:lnTo>
                  <a:lnTo>
                    <a:pt x="544" y="236"/>
                  </a:lnTo>
                  <a:lnTo>
                    <a:pt x="552" y="236"/>
                  </a:lnTo>
                  <a:lnTo>
                    <a:pt x="556" y="232"/>
                  </a:lnTo>
                  <a:lnTo>
                    <a:pt x="560" y="224"/>
                  </a:lnTo>
                  <a:lnTo>
                    <a:pt x="568" y="220"/>
                  </a:lnTo>
                  <a:lnTo>
                    <a:pt x="576" y="228"/>
                  </a:lnTo>
                  <a:lnTo>
                    <a:pt x="580" y="228"/>
                  </a:lnTo>
                  <a:lnTo>
                    <a:pt x="584" y="228"/>
                  </a:lnTo>
                  <a:lnTo>
                    <a:pt x="596" y="236"/>
                  </a:lnTo>
                  <a:lnTo>
                    <a:pt x="600" y="236"/>
                  </a:lnTo>
                  <a:lnTo>
                    <a:pt x="600" y="244"/>
                  </a:lnTo>
                  <a:lnTo>
                    <a:pt x="596" y="244"/>
                  </a:lnTo>
                  <a:lnTo>
                    <a:pt x="596" y="248"/>
                  </a:lnTo>
                  <a:lnTo>
                    <a:pt x="592" y="252"/>
                  </a:lnTo>
                  <a:lnTo>
                    <a:pt x="592" y="256"/>
                  </a:lnTo>
                  <a:lnTo>
                    <a:pt x="592" y="264"/>
                  </a:lnTo>
                  <a:lnTo>
                    <a:pt x="592" y="268"/>
                  </a:lnTo>
                  <a:lnTo>
                    <a:pt x="588" y="276"/>
                  </a:lnTo>
                  <a:lnTo>
                    <a:pt x="588" y="280"/>
                  </a:lnTo>
                  <a:lnTo>
                    <a:pt x="584" y="280"/>
                  </a:lnTo>
                  <a:lnTo>
                    <a:pt x="584" y="296"/>
                  </a:lnTo>
                  <a:lnTo>
                    <a:pt x="580" y="300"/>
                  </a:lnTo>
                  <a:lnTo>
                    <a:pt x="576" y="304"/>
                  </a:lnTo>
                  <a:lnTo>
                    <a:pt x="576" y="308"/>
                  </a:lnTo>
                  <a:lnTo>
                    <a:pt x="576" y="320"/>
                  </a:lnTo>
                  <a:lnTo>
                    <a:pt x="580" y="328"/>
                  </a:lnTo>
                  <a:lnTo>
                    <a:pt x="588" y="332"/>
                  </a:lnTo>
                  <a:lnTo>
                    <a:pt x="592" y="336"/>
                  </a:lnTo>
                  <a:lnTo>
                    <a:pt x="596" y="340"/>
                  </a:lnTo>
                  <a:lnTo>
                    <a:pt x="604" y="344"/>
                  </a:lnTo>
                  <a:lnTo>
                    <a:pt x="604" y="348"/>
                  </a:lnTo>
                  <a:lnTo>
                    <a:pt x="616" y="352"/>
                  </a:lnTo>
                  <a:lnTo>
                    <a:pt x="616" y="356"/>
                  </a:lnTo>
                  <a:lnTo>
                    <a:pt x="624" y="356"/>
                  </a:lnTo>
                  <a:lnTo>
                    <a:pt x="620" y="364"/>
                  </a:lnTo>
                  <a:lnTo>
                    <a:pt x="628" y="368"/>
                  </a:lnTo>
                  <a:lnTo>
                    <a:pt x="632" y="368"/>
                  </a:lnTo>
                  <a:lnTo>
                    <a:pt x="632" y="364"/>
                  </a:lnTo>
                  <a:lnTo>
                    <a:pt x="636" y="364"/>
                  </a:lnTo>
                  <a:lnTo>
                    <a:pt x="648" y="372"/>
                  </a:lnTo>
                  <a:lnTo>
                    <a:pt x="652" y="376"/>
                  </a:lnTo>
                  <a:lnTo>
                    <a:pt x="656" y="380"/>
                  </a:lnTo>
                  <a:lnTo>
                    <a:pt x="656" y="384"/>
                  </a:lnTo>
                  <a:lnTo>
                    <a:pt x="668" y="388"/>
                  </a:lnTo>
                  <a:lnTo>
                    <a:pt x="672" y="392"/>
                  </a:lnTo>
                  <a:lnTo>
                    <a:pt x="672" y="396"/>
                  </a:lnTo>
                  <a:lnTo>
                    <a:pt x="676" y="400"/>
                  </a:lnTo>
                  <a:lnTo>
                    <a:pt x="672" y="408"/>
                  </a:lnTo>
                  <a:lnTo>
                    <a:pt x="676" y="420"/>
                  </a:lnTo>
                  <a:lnTo>
                    <a:pt x="684" y="424"/>
                  </a:lnTo>
                  <a:lnTo>
                    <a:pt x="684" y="428"/>
                  </a:lnTo>
                  <a:lnTo>
                    <a:pt x="684" y="436"/>
                  </a:lnTo>
                  <a:lnTo>
                    <a:pt x="680" y="440"/>
                  </a:lnTo>
                  <a:lnTo>
                    <a:pt x="676" y="444"/>
                  </a:lnTo>
                  <a:lnTo>
                    <a:pt x="676" y="448"/>
                  </a:lnTo>
                  <a:lnTo>
                    <a:pt x="680" y="452"/>
                  </a:lnTo>
                  <a:lnTo>
                    <a:pt x="684" y="452"/>
                  </a:lnTo>
                  <a:lnTo>
                    <a:pt x="684" y="456"/>
                  </a:lnTo>
                  <a:lnTo>
                    <a:pt x="688" y="464"/>
                  </a:lnTo>
                  <a:lnTo>
                    <a:pt x="688" y="468"/>
                  </a:lnTo>
                  <a:lnTo>
                    <a:pt x="692" y="472"/>
                  </a:lnTo>
                  <a:lnTo>
                    <a:pt x="692" y="480"/>
                  </a:lnTo>
                  <a:lnTo>
                    <a:pt x="700" y="484"/>
                  </a:lnTo>
                  <a:lnTo>
                    <a:pt x="704" y="484"/>
                  </a:lnTo>
                  <a:lnTo>
                    <a:pt x="708" y="484"/>
                  </a:lnTo>
                  <a:lnTo>
                    <a:pt x="708" y="480"/>
                  </a:lnTo>
                  <a:lnTo>
                    <a:pt x="700" y="476"/>
                  </a:lnTo>
                  <a:lnTo>
                    <a:pt x="704" y="472"/>
                  </a:lnTo>
                  <a:lnTo>
                    <a:pt x="708" y="472"/>
                  </a:lnTo>
                  <a:lnTo>
                    <a:pt x="708" y="480"/>
                  </a:lnTo>
                  <a:lnTo>
                    <a:pt x="712" y="480"/>
                  </a:lnTo>
                  <a:lnTo>
                    <a:pt x="716" y="484"/>
                  </a:lnTo>
                  <a:lnTo>
                    <a:pt x="720" y="484"/>
                  </a:lnTo>
                  <a:lnTo>
                    <a:pt x="724" y="484"/>
                  </a:lnTo>
                  <a:lnTo>
                    <a:pt x="724" y="4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8" name="Freeform 40"/>
            <p:cNvSpPr>
              <a:spLocks/>
            </p:cNvSpPr>
            <p:nvPr/>
          </p:nvSpPr>
          <p:spPr bwMode="auto">
            <a:xfrm>
              <a:off x="6089829" y="5245385"/>
              <a:ext cx="400023" cy="465024"/>
            </a:xfrm>
            <a:custGeom>
              <a:avLst/>
              <a:gdLst>
                <a:gd name="T0" fmla="*/ 2147483647 w 740"/>
                <a:gd name="T1" fmla="*/ 2147483647 h 860"/>
                <a:gd name="T2" fmla="*/ 2147483647 w 740"/>
                <a:gd name="T3" fmla="*/ 2147483647 h 860"/>
                <a:gd name="T4" fmla="*/ 2147483647 w 740"/>
                <a:gd name="T5" fmla="*/ 2147483647 h 860"/>
                <a:gd name="T6" fmla="*/ 2147483647 w 740"/>
                <a:gd name="T7" fmla="*/ 2147483647 h 860"/>
                <a:gd name="T8" fmla="*/ 2147483647 w 740"/>
                <a:gd name="T9" fmla="*/ 2147483647 h 860"/>
                <a:gd name="T10" fmla="*/ 2147483647 w 740"/>
                <a:gd name="T11" fmla="*/ 2147483647 h 860"/>
                <a:gd name="T12" fmla="*/ 2147483647 w 740"/>
                <a:gd name="T13" fmla="*/ 2147483647 h 860"/>
                <a:gd name="T14" fmla="*/ 2147483647 w 740"/>
                <a:gd name="T15" fmla="*/ 2147483647 h 860"/>
                <a:gd name="T16" fmla="*/ 2147483647 w 740"/>
                <a:gd name="T17" fmla="*/ 2147483647 h 860"/>
                <a:gd name="T18" fmla="*/ 2147483647 w 740"/>
                <a:gd name="T19" fmla="*/ 2147483647 h 860"/>
                <a:gd name="T20" fmla="*/ 2147483647 w 740"/>
                <a:gd name="T21" fmla="*/ 2147483647 h 860"/>
                <a:gd name="T22" fmla="*/ 2147483647 w 740"/>
                <a:gd name="T23" fmla="*/ 2147483647 h 860"/>
                <a:gd name="T24" fmla="*/ 2147483647 w 740"/>
                <a:gd name="T25" fmla="*/ 2147483647 h 860"/>
                <a:gd name="T26" fmla="*/ 2147483647 w 740"/>
                <a:gd name="T27" fmla="*/ 2147483647 h 860"/>
                <a:gd name="T28" fmla="*/ 2147483647 w 740"/>
                <a:gd name="T29" fmla="*/ 2147483647 h 860"/>
                <a:gd name="T30" fmla="*/ 2147483647 w 740"/>
                <a:gd name="T31" fmla="*/ 2147483647 h 860"/>
                <a:gd name="T32" fmla="*/ 2147483647 w 740"/>
                <a:gd name="T33" fmla="*/ 2147483647 h 860"/>
                <a:gd name="T34" fmla="*/ 2147483647 w 740"/>
                <a:gd name="T35" fmla="*/ 2147483647 h 860"/>
                <a:gd name="T36" fmla="*/ 2147483647 w 740"/>
                <a:gd name="T37" fmla="*/ 2147483647 h 860"/>
                <a:gd name="T38" fmla="*/ 2147483647 w 740"/>
                <a:gd name="T39" fmla="*/ 2147483647 h 860"/>
                <a:gd name="T40" fmla="*/ 2147483647 w 740"/>
                <a:gd name="T41" fmla="*/ 2147483647 h 860"/>
                <a:gd name="T42" fmla="*/ 2147483647 w 740"/>
                <a:gd name="T43" fmla="*/ 2147483647 h 860"/>
                <a:gd name="T44" fmla="*/ 2147483647 w 740"/>
                <a:gd name="T45" fmla="*/ 2147483647 h 860"/>
                <a:gd name="T46" fmla="*/ 2147483647 w 740"/>
                <a:gd name="T47" fmla="*/ 2147483647 h 860"/>
                <a:gd name="T48" fmla="*/ 2147483647 w 740"/>
                <a:gd name="T49" fmla="*/ 2147483647 h 860"/>
                <a:gd name="T50" fmla="*/ 2147483647 w 740"/>
                <a:gd name="T51" fmla="*/ 2147483647 h 860"/>
                <a:gd name="T52" fmla="*/ 2147483647 w 740"/>
                <a:gd name="T53" fmla="*/ 2147483647 h 860"/>
                <a:gd name="T54" fmla="*/ 2147483647 w 740"/>
                <a:gd name="T55" fmla="*/ 2147483647 h 860"/>
                <a:gd name="T56" fmla="*/ 2147483647 w 740"/>
                <a:gd name="T57" fmla="*/ 2147483647 h 860"/>
                <a:gd name="T58" fmla="*/ 2147483647 w 740"/>
                <a:gd name="T59" fmla="*/ 2147483647 h 860"/>
                <a:gd name="T60" fmla="*/ 2147483647 w 740"/>
                <a:gd name="T61" fmla="*/ 2147483647 h 860"/>
                <a:gd name="T62" fmla="*/ 2147483647 w 740"/>
                <a:gd name="T63" fmla="*/ 2147483647 h 860"/>
                <a:gd name="T64" fmla="*/ 2147483647 w 740"/>
                <a:gd name="T65" fmla="*/ 0 h 860"/>
                <a:gd name="T66" fmla="*/ 2147483647 w 740"/>
                <a:gd name="T67" fmla="*/ 2147483647 h 860"/>
                <a:gd name="T68" fmla="*/ 2147483647 w 740"/>
                <a:gd name="T69" fmla="*/ 2147483647 h 860"/>
                <a:gd name="T70" fmla="*/ 2147483647 w 740"/>
                <a:gd name="T71" fmla="*/ 2147483647 h 860"/>
                <a:gd name="T72" fmla="*/ 2147483647 w 740"/>
                <a:gd name="T73" fmla="*/ 2147483647 h 860"/>
                <a:gd name="T74" fmla="*/ 2147483647 w 740"/>
                <a:gd name="T75" fmla="*/ 2147483647 h 860"/>
                <a:gd name="T76" fmla="*/ 2147483647 w 740"/>
                <a:gd name="T77" fmla="*/ 2147483647 h 860"/>
                <a:gd name="T78" fmla="*/ 2147483647 w 740"/>
                <a:gd name="T79" fmla="*/ 2147483647 h 860"/>
                <a:gd name="T80" fmla="*/ 2147483647 w 740"/>
                <a:gd name="T81" fmla="*/ 2147483647 h 860"/>
                <a:gd name="T82" fmla="*/ 2147483647 w 740"/>
                <a:gd name="T83" fmla="*/ 2147483647 h 860"/>
                <a:gd name="T84" fmla="*/ 2147483647 w 740"/>
                <a:gd name="T85" fmla="*/ 2147483647 h 860"/>
                <a:gd name="T86" fmla="*/ 2147483647 w 740"/>
                <a:gd name="T87" fmla="*/ 2147483647 h 860"/>
                <a:gd name="T88" fmla="*/ 2147483647 w 740"/>
                <a:gd name="T89" fmla="*/ 2147483647 h 8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0"/>
                <a:gd name="T136" fmla="*/ 0 h 860"/>
                <a:gd name="T137" fmla="*/ 740 w 740"/>
                <a:gd name="T138" fmla="*/ 860 h 8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0" h="860">
                  <a:moveTo>
                    <a:pt x="48" y="528"/>
                  </a:moveTo>
                  <a:lnTo>
                    <a:pt x="44" y="524"/>
                  </a:lnTo>
                  <a:lnTo>
                    <a:pt x="40" y="524"/>
                  </a:lnTo>
                  <a:lnTo>
                    <a:pt x="36" y="524"/>
                  </a:lnTo>
                  <a:lnTo>
                    <a:pt x="32" y="524"/>
                  </a:lnTo>
                  <a:lnTo>
                    <a:pt x="28" y="516"/>
                  </a:lnTo>
                  <a:lnTo>
                    <a:pt x="28" y="512"/>
                  </a:lnTo>
                  <a:lnTo>
                    <a:pt x="36" y="504"/>
                  </a:lnTo>
                  <a:lnTo>
                    <a:pt x="36" y="496"/>
                  </a:lnTo>
                  <a:lnTo>
                    <a:pt x="36" y="492"/>
                  </a:lnTo>
                  <a:lnTo>
                    <a:pt x="32" y="484"/>
                  </a:lnTo>
                  <a:lnTo>
                    <a:pt x="36" y="480"/>
                  </a:lnTo>
                  <a:lnTo>
                    <a:pt x="36" y="472"/>
                  </a:lnTo>
                  <a:lnTo>
                    <a:pt x="44" y="472"/>
                  </a:lnTo>
                  <a:lnTo>
                    <a:pt x="48" y="468"/>
                  </a:lnTo>
                  <a:lnTo>
                    <a:pt x="48" y="464"/>
                  </a:lnTo>
                  <a:lnTo>
                    <a:pt x="52" y="464"/>
                  </a:lnTo>
                  <a:lnTo>
                    <a:pt x="52" y="460"/>
                  </a:lnTo>
                  <a:lnTo>
                    <a:pt x="60" y="456"/>
                  </a:lnTo>
                  <a:lnTo>
                    <a:pt x="60" y="452"/>
                  </a:lnTo>
                  <a:lnTo>
                    <a:pt x="64" y="448"/>
                  </a:lnTo>
                  <a:lnTo>
                    <a:pt x="64" y="440"/>
                  </a:lnTo>
                  <a:lnTo>
                    <a:pt x="68" y="436"/>
                  </a:lnTo>
                  <a:lnTo>
                    <a:pt x="68" y="432"/>
                  </a:lnTo>
                  <a:lnTo>
                    <a:pt x="72" y="428"/>
                  </a:lnTo>
                  <a:lnTo>
                    <a:pt x="68" y="420"/>
                  </a:lnTo>
                  <a:lnTo>
                    <a:pt x="72" y="416"/>
                  </a:lnTo>
                  <a:lnTo>
                    <a:pt x="76" y="408"/>
                  </a:lnTo>
                  <a:lnTo>
                    <a:pt x="72" y="404"/>
                  </a:lnTo>
                  <a:lnTo>
                    <a:pt x="72" y="400"/>
                  </a:lnTo>
                  <a:lnTo>
                    <a:pt x="84" y="396"/>
                  </a:lnTo>
                  <a:lnTo>
                    <a:pt x="88" y="388"/>
                  </a:lnTo>
                  <a:lnTo>
                    <a:pt x="88" y="384"/>
                  </a:lnTo>
                  <a:lnTo>
                    <a:pt x="100" y="380"/>
                  </a:lnTo>
                  <a:lnTo>
                    <a:pt x="104" y="380"/>
                  </a:lnTo>
                  <a:lnTo>
                    <a:pt x="112" y="376"/>
                  </a:lnTo>
                  <a:lnTo>
                    <a:pt x="124" y="368"/>
                  </a:lnTo>
                  <a:lnTo>
                    <a:pt x="124" y="364"/>
                  </a:lnTo>
                  <a:lnTo>
                    <a:pt x="124" y="360"/>
                  </a:lnTo>
                  <a:lnTo>
                    <a:pt x="120" y="356"/>
                  </a:lnTo>
                  <a:lnTo>
                    <a:pt x="116" y="348"/>
                  </a:lnTo>
                  <a:lnTo>
                    <a:pt x="112" y="344"/>
                  </a:lnTo>
                  <a:lnTo>
                    <a:pt x="108" y="340"/>
                  </a:lnTo>
                  <a:lnTo>
                    <a:pt x="104" y="336"/>
                  </a:lnTo>
                  <a:lnTo>
                    <a:pt x="104" y="328"/>
                  </a:lnTo>
                  <a:lnTo>
                    <a:pt x="104" y="320"/>
                  </a:lnTo>
                  <a:lnTo>
                    <a:pt x="100" y="316"/>
                  </a:lnTo>
                  <a:lnTo>
                    <a:pt x="100" y="300"/>
                  </a:lnTo>
                  <a:lnTo>
                    <a:pt x="96" y="296"/>
                  </a:lnTo>
                  <a:lnTo>
                    <a:pt x="92" y="296"/>
                  </a:lnTo>
                  <a:lnTo>
                    <a:pt x="92" y="292"/>
                  </a:lnTo>
                  <a:lnTo>
                    <a:pt x="92" y="284"/>
                  </a:lnTo>
                  <a:lnTo>
                    <a:pt x="88" y="276"/>
                  </a:lnTo>
                  <a:lnTo>
                    <a:pt x="88" y="268"/>
                  </a:lnTo>
                  <a:lnTo>
                    <a:pt x="88" y="260"/>
                  </a:lnTo>
                  <a:lnTo>
                    <a:pt x="92" y="260"/>
                  </a:lnTo>
                  <a:lnTo>
                    <a:pt x="88" y="252"/>
                  </a:lnTo>
                  <a:lnTo>
                    <a:pt x="96" y="248"/>
                  </a:lnTo>
                  <a:lnTo>
                    <a:pt x="92" y="244"/>
                  </a:lnTo>
                  <a:lnTo>
                    <a:pt x="92" y="240"/>
                  </a:lnTo>
                  <a:lnTo>
                    <a:pt x="96" y="240"/>
                  </a:lnTo>
                  <a:lnTo>
                    <a:pt x="100" y="240"/>
                  </a:lnTo>
                  <a:lnTo>
                    <a:pt x="100" y="236"/>
                  </a:lnTo>
                  <a:lnTo>
                    <a:pt x="104" y="232"/>
                  </a:lnTo>
                  <a:lnTo>
                    <a:pt x="100" y="220"/>
                  </a:lnTo>
                  <a:lnTo>
                    <a:pt x="104" y="212"/>
                  </a:lnTo>
                  <a:lnTo>
                    <a:pt x="100" y="196"/>
                  </a:lnTo>
                  <a:lnTo>
                    <a:pt x="100" y="188"/>
                  </a:lnTo>
                  <a:lnTo>
                    <a:pt x="100" y="184"/>
                  </a:lnTo>
                  <a:lnTo>
                    <a:pt x="104" y="180"/>
                  </a:lnTo>
                  <a:lnTo>
                    <a:pt x="104" y="176"/>
                  </a:lnTo>
                  <a:lnTo>
                    <a:pt x="104" y="172"/>
                  </a:lnTo>
                  <a:lnTo>
                    <a:pt x="104" y="168"/>
                  </a:lnTo>
                  <a:lnTo>
                    <a:pt x="104" y="164"/>
                  </a:lnTo>
                  <a:lnTo>
                    <a:pt x="104" y="160"/>
                  </a:lnTo>
                  <a:lnTo>
                    <a:pt x="104" y="156"/>
                  </a:lnTo>
                  <a:lnTo>
                    <a:pt x="104" y="144"/>
                  </a:lnTo>
                  <a:lnTo>
                    <a:pt x="108" y="140"/>
                  </a:lnTo>
                  <a:lnTo>
                    <a:pt x="108" y="136"/>
                  </a:lnTo>
                  <a:lnTo>
                    <a:pt x="104" y="124"/>
                  </a:lnTo>
                  <a:lnTo>
                    <a:pt x="108" y="116"/>
                  </a:lnTo>
                  <a:lnTo>
                    <a:pt x="108" y="112"/>
                  </a:lnTo>
                  <a:lnTo>
                    <a:pt x="108" y="108"/>
                  </a:lnTo>
                  <a:lnTo>
                    <a:pt x="120" y="104"/>
                  </a:lnTo>
                  <a:lnTo>
                    <a:pt x="124" y="104"/>
                  </a:lnTo>
                  <a:lnTo>
                    <a:pt x="132" y="104"/>
                  </a:lnTo>
                  <a:lnTo>
                    <a:pt x="136" y="112"/>
                  </a:lnTo>
                  <a:lnTo>
                    <a:pt x="140" y="112"/>
                  </a:lnTo>
                  <a:lnTo>
                    <a:pt x="148" y="108"/>
                  </a:lnTo>
                  <a:lnTo>
                    <a:pt x="152" y="112"/>
                  </a:lnTo>
                  <a:lnTo>
                    <a:pt x="152" y="116"/>
                  </a:lnTo>
                  <a:lnTo>
                    <a:pt x="152" y="120"/>
                  </a:lnTo>
                  <a:lnTo>
                    <a:pt x="160" y="128"/>
                  </a:lnTo>
                  <a:lnTo>
                    <a:pt x="164" y="132"/>
                  </a:lnTo>
                  <a:lnTo>
                    <a:pt x="172" y="128"/>
                  </a:lnTo>
                  <a:lnTo>
                    <a:pt x="176" y="120"/>
                  </a:lnTo>
                  <a:lnTo>
                    <a:pt x="184" y="108"/>
                  </a:lnTo>
                  <a:lnTo>
                    <a:pt x="200" y="20"/>
                  </a:lnTo>
                  <a:lnTo>
                    <a:pt x="204" y="0"/>
                  </a:lnTo>
                  <a:lnTo>
                    <a:pt x="328" y="24"/>
                  </a:lnTo>
                  <a:lnTo>
                    <a:pt x="364" y="32"/>
                  </a:lnTo>
                  <a:lnTo>
                    <a:pt x="400" y="36"/>
                  </a:lnTo>
                  <a:lnTo>
                    <a:pt x="492" y="52"/>
                  </a:lnTo>
                  <a:lnTo>
                    <a:pt x="560" y="60"/>
                  </a:lnTo>
                  <a:lnTo>
                    <a:pt x="588" y="64"/>
                  </a:lnTo>
                  <a:lnTo>
                    <a:pt x="588" y="68"/>
                  </a:lnTo>
                  <a:lnTo>
                    <a:pt x="640" y="76"/>
                  </a:lnTo>
                  <a:lnTo>
                    <a:pt x="740" y="88"/>
                  </a:lnTo>
                  <a:lnTo>
                    <a:pt x="720" y="224"/>
                  </a:lnTo>
                  <a:lnTo>
                    <a:pt x="700" y="368"/>
                  </a:lnTo>
                  <a:lnTo>
                    <a:pt x="696" y="416"/>
                  </a:lnTo>
                  <a:lnTo>
                    <a:pt x="680" y="528"/>
                  </a:lnTo>
                  <a:lnTo>
                    <a:pt x="668" y="608"/>
                  </a:lnTo>
                  <a:lnTo>
                    <a:pt x="660" y="664"/>
                  </a:lnTo>
                  <a:lnTo>
                    <a:pt x="656" y="712"/>
                  </a:lnTo>
                  <a:lnTo>
                    <a:pt x="636" y="860"/>
                  </a:lnTo>
                  <a:lnTo>
                    <a:pt x="472" y="836"/>
                  </a:lnTo>
                  <a:lnTo>
                    <a:pt x="400" y="828"/>
                  </a:lnTo>
                  <a:lnTo>
                    <a:pt x="368" y="808"/>
                  </a:lnTo>
                  <a:lnTo>
                    <a:pt x="264" y="748"/>
                  </a:lnTo>
                  <a:lnTo>
                    <a:pt x="156" y="684"/>
                  </a:lnTo>
                  <a:lnTo>
                    <a:pt x="0" y="592"/>
                  </a:lnTo>
                  <a:lnTo>
                    <a:pt x="4" y="576"/>
                  </a:lnTo>
                  <a:lnTo>
                    <a:pt x="16" y="564"/>
                  </a:lnTo>
                  <a:lnTo>
                    <a:pt x="20" y="564"/>
                  </a:lnTo>
                  <a:lnTo>
                    <a:pt x="32" y="568"/>
                  </a:lnTo>
                  <a:lnTo>
                    <a:pt x="32" y="564"/>
                  </a:lnTo>
                  <a:lnTo>
                    <a:pt x="36" y="564"/>
                  </a:lnTo>
                  <a:lnTo>
                    <a:pt x="40" y="564"/>
                  </a:lnTo>
                  <a:lnTo>
                    <a:pt x="40" y="560"/>
                  </a:lnTo>
                  <a:lnTo>
                    <a:pt x="44" y="556"/>
                  </a:lnTo>
                  <a:lnTo>
                    <a:pt x="52" y="552"/>
                  </a:lnTo>
                  <a:lnTo>
                    <a:pt x="52" y="540"/>
                  </a:lnTo>
                  <a:lnTo>
                    <a:pt x="52" y="536"/>
                  </a:lnTo>
                  <a:lnTo>
                    <a:pt x="48" y="52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79" name="Freeform 41"/>
            <p:cNvSpPr>
              <a:spLocks/>
            </p:cNvSpPr>
            <p:nvPr/>
          </p:nvSpPr>
          <p:spPr bwMode="auto">
            <a:xfrm>
              <a:off x="6839078" y="5332676"/>
              <a:ext cx="507965" cy="265047"/>
            </a:xfrm>
            <a:custGeom>
              <a:avLst/>
              <a:gdLst>
                <a:gd name="T0" fmla="*/ 2147483647 w 940"/>
                <a:gd name="T1" fmla="*/ 2147483647 h 492"/>
                <a:gd name="T2" fmla="*/ 2147483647 w 940"/>
                <a:gd name="T3" fmla="*/ 2147483647 h 492"/>
                <a:gd name="T4" fmla="*/ 2147483647 w 940"/>
                <a:gd name="T5" fmla="*/ 2147483647 h 492"/>
                <a:gd name="T6" fmla="*/ 2147483647 w 940"/>
                <a:gd name="T7" fmla="*/ 2147483647 h 492"/>
                <a:gd name="T8" fmla="*/ 2147483647 w 940"/>
                <a:gd name="T9" fmla="*/ 2147483647 h 492"/>
                <a:gd name="T10" fmla="*/ 2147483647 w 940"/>
                <a:gd name="T11" fmla="*/ 2147483647 h 492"/>
                <a:gd name="T12" fmla="*/ 2147483647 w 940"/>
                <a:gd name="T13" fmla="*/ 2147483647 h 492"/>
                <a:gd name="T14" fmla="*/ 2147483647 w 940"/>
                <a:gd name="T15" fmla="*/ 2147483647 h 492"/>
                <a:gd name="T16" fmla="*/ 2147483647 w 940"/>
                <a:gd name="T17" fmla="*/ 2147483647 h 492"/>
                <a:gd name="T18" fmla="*/ 2147483647 w 940"/>
                <a:gd name="T19" fmla="*/ 2147483647 h 492"/>
                <a:gd name="T20" fmla="*/ 2147483647 w 940"/>
                <a:gd name="T21" fmla="*/ 2147483647 h 492"/>
                <a:gd name="T22" fmla="*/ 2147483647 w 940"/>
                <a:gd name="T23" fmla="*/ 2147483647 h 492"/>
                <a:gd name="T24" fmla="*/ 2147483647 w 940"/>
                <a:gd name="T25" fmla="*/ 2147483647 h 492"/>
                <a:gd name="T26" fmla="*/ 2147483647 w 940"/>
                <a:gd name="T27" fmla="*/ 2147483647 h 492"/>
                <a:gd name="T28" fmla="*/ 2147483647 w 940"/>
                <a:gd name="T29" fmla="*/ 2147483647 h 492"/>
                <a:gd name="T30" fmla="*/ 2147483647 w 940"/>
                <a:gd name="T31" fmla="*/ 2147483647 h 492"/>
                <a:gd name="T32" fmla="*/ 2147483647 w 940"/>
                <a:gd name="T33" fmla="*/ 2147483647 h 492"/>
                <a:gd name="T34" fmla="*/ 2147483647 w 940"/>
                <a:gd name="T35" fmla="*/ 2147483647 h 492"/>
                <a:gd name="T36" fmla="*/ 2147483647 w 940"/>
                <a:gd name="T37" fmla="*/ 2147483647 h 492"/>
                <a:gd name="T38" fmla="*/ 2147483647 w 940"/>
                <a:gd name="T39" fmla="*/ 2147483647 h 492"/>
                <a:gd name="T40" fmla="*/ 2147483647 w 940"/>
                <a:gd name="T41" fmla="*/ 2147483647 h 492"/>
                <a:gd name="T42" fmla="*/ 2147483647 w 940"/>
                <a:gd name="T43" fmla="*/ 2147483647 h 492"/>
                <a:gd name="T44" fmla="*/ 2147483647 w 940"/>
                <a:gd name="T45" fmla="*/ 2147483647 h 492"/>
                <a:gd name="T46" fmla="*/ 2147483647 w 940"/>
                <a:gd name="T47" fmla="*/ 2147483647 h 492"/>
                <a:gd name="T48" fmla="*/ 2147483647 w 940"/>
                <a:gd name="T49" fmla="*/ 2147483647 h 492"/>
                <a:gd name="T50" fmla="*/ 2147483647 w 940"/>
                <a:gd name="T51" fmla="*/ 2147483647 h 492"/>
                <a:gd name="T52" fmla="*/ 2147483647 w 940"/>
                <a:gd name="T53" fmla="*/ 2147483647 h 492"/>
                <a:gd name="T54" fmla="*/ 2147483647 w 940"/>
                <a:gd name="T55" fmla="*/ 2147483647 h 492"/>
                <a:gd name="T56" fmla="*/ 2147483647 w 940"/>
                <a:gd name="T57" fmla="*/ 2147483647 h 492"/>
                <a:gd name="T58" fmla="*/ 2147483647 w 940"/>
                <a:gd name="T59" fmla="*/ 2147483647 h 492"/>
                <a:gd name="T60" fmla="*/ 2147483647 w 940"/>
                <a:gd name="T61" fmla="*/ 2147483647 h 492"/>
                <a:gd name="T62" fmla="*/ 2147483647 w 940"/>
                <a:gd name="T63" fmla="*/ 2147483647 h 492"/>
                <a:gd name="T64" fmla="*/ 2147483647 w 940"/>
                <a:gd name="T65" fmla="*/ 2147483647 h 492"/>
                <a:gd name="T66" fmla="*/ 2147483647 w 940"/>
                <a:gd name="T67" fmla="*/ 2147483647 h 492"/>
                <a:gd name="T68" fmla="*/ 2147483647 w 940"/>
                <a:gd name="T69" fmla="*/ 2147483647 h 492"/>
                <a:gd name="T70" fmla="*/ 2147483647 w 940"/>
                <a:gd name="T71" fmla="*/ 2147483647 h 492"/>
                <a:gd name="T72" fmla="*/ 2147483647 w 940"/>
                <a:gd name="T73" fmla="*/ 2147483647 h 492"/>
                <a:gd name="T74" fmla="*/ 2147483647 w 940"/>
                <a:gd name="T75" fmla="*/ 2147483647 h 492"/>
                <a:gd name="T76" fmla="*/ 2147483647 w 940"/>
                <a:gd name="T77" fmla="*/ 2147483647 h 492"/>
                <a:gd name="T78" fmla="*/ 2147483647 w 940"/>
                <a:gd name="T79" fmla="*/ 2147483647 h 492"/>
                <a:gd name="T80" fmla="*/ 2147483647 w 940"/>
                <a:gd name="T81" fmla="*/ 2147483647 h 492"/>
                <a:gd name="T82" fmla="*/ 2147483647 w 940"/>
                <a:gd name="T83" fmla="*/ 2147483647 h 492"/>
                <a:gd name="T84" fmla="*/ 2147483647 w 940"/>
                <a:gd name="T85" fmla="*/ 2147483647 h 492"/>
                <a:gd name="T86" fmla="*/ 2147483647 w 940"/>
                <a:gd name="T87" fmla="*/ 2147483647 h 492"/>
                <a:gd name="T88" fmla="*/ 2147483647 w 940"/>
                <a:gd name="T89" fmla="*/ 2147483647 h 492"/>
                <a:gd name="T90" fmla="*/ 2147483647 w 940"/>
                <a:gd name="T91" fmla="*/ 2147483647 h 492"/>
                <a:gd name="T92" fmla="*/ 2147483647 w 940"/>
                <a:gd name="T93" fmla="*/ 2147483647 h 492"/>
                <a:gd name="T94" fmla="*/ 2147483647 w 940"/>
                <a:gd name="T95" fmla="*/ 2147483647 h 492"/>
                <a:gd name="T96" fmla="*/ 2147483647 w 940"/>
                <a:gd name="T97" fmla="*/ 2147483647 h 492"/>
                <a:gd name="T98" fmla="*/ 2147483647 w 940"/>
                <a:gd name="T99" fmla="*/ 2147483647 h 492"/>
                <a:gd name="T100" fmla="*/ 2147483647 w 940"/>
                <a:gd name="T101" fmla="*/ 2147483647 h 492"/>
                <a:gd name="T102" fmla="*/ 2147483647 w 940"/>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0"/>
                <a:gd name="T157" fmla="*/ 0 h 492"/>
                <a:gd name="T158" fmla="*/ 940 w 940"/>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0" h="492">
                  <a:moveTo>
                    <a:pt x="940" y="308"/>
                  </a:moveTo>
                  <a:lnTo>
                    <a:pt x="940" y="336"/>
                  </a:lnTo>
                  <a:lnTo>
                    <a:pt x="940" y="368"/>
                  </a:lnTo>
                  <a:lnTo>
                    <a:pt x="936" y="412"/>
                  </a:lnTo>
                  <a:lnTo>
                    <a:pt x="936" y="448"/>
                  </a:lnTo>
                  <a:lnTo>
                    <a:pt x="936" y="488"/>
                  </a:lnTo>
                  <a:lnTo>
                    <a:pt x="932" y="488"/>
                  </a:lnTo>
                  <a:lnTo>
                    <a:pt x="932" y="492"/>
                  </a:lnTo>
                  <a:lnTo>
                    <a:pt x="932" y="488"/>
                  </a:lnTo>
                  <a:lnTo>
                    <a:pt x="928" y="488"/>
                  </a:lnTo>
                  <a:lnTo>
                    <a:pt x="928" y="484"/>
                  </a:lnTo>
                  <a:lnTo>
                    <a:pt x="924" y="484"/>
                  </a:lnTo>
                  <a:lnTo>
                    <a:pt x="928" y="484"/>
                  </a:lnTo>
                  <a:lnTo>
                    <a:pt x="924" y="484"/>
                  </a:lnTo>
                  <a:lnTo>
                    <a:pt x="920" y="480"/>
                  </a:lnTo>
                  <a:lnTo>
                    <a:pt x="920" y="484"/>
                  </a:lnTo>
                  <a:lnTo>
                    <a:pt x="916" y="484"/>
                  </a:lnTo>
                  <a:lnTo>
                    <a:pt x="920" y="484"/>
                  </a:lnTo>
                  <a:lnTo>
                    <a:pt x="916" y="480"/>
                  </a:lnTo>
                  <a:lnTo>
                    <a:pt x="912" y="480"/>
                  </a:lnTo>
                  <a:lnTo>
                    <a:pt x="908" y="480"/>
                  </a:lnTo>
                  <a:lnTo>
                    <a:pt x="904" y="480"/>
                  </a:lnTo>
                  <a:lnTo>
                    <a:pt x="908" y="476"/>
                  </a:lnTo>
                  <a:lnTo>
                    <a:pt x="904" y="476"/>
                  </a:lnTo>
                  <a:lnTo>
                    <a:pt x="908" y="476"/>
                  </a:lnTo>
                  <a:lnTo>
                    <a:pt x="904" y="476"/>
                  </a:lnTo>
                  <a:lnTo>
                    <a:pt x="904" y="472"/>
                  </a:lnTo>
                  <a:lnTo>
                    <a:pt x="900" y="476"/>
                  </a:lnTo>
                  <a:lnTo>
                    <a:pt x="900" y="472"/>
                  </a:lnTo>
                  <a:lnTo>
                    <a:pt x="892" y="472"/>
                  </a:lnTo>
                  <a:lnTo>
                    <a:pt x="892" y="468"/>
                  </a:lnTo>
                  <a:lnTo>
                    <a:pt x="888" y="468"/>
                  </a:lnTo>
                  <a:lnTo>
                    <a:pt x="888" y="464"/>
                  </a:lnTo>
                  <a:lnTo>
                    <a:pt x="884" y="464"/>
                  </a:lnTo>
                  <a:lnTo>
                    <a:pt x="884" y="460"/>
                  </a:lnTo>
                  <a:lnTo>
                    <a:pt x="880" y="456"/>
                  </a:lnTo>
                  <a:lnTo>
                    <a:pt x="880" y="460"/>
                  </a:lnTo>
                  <a:lnTo>
                    <a:pt x="876" y="456"/>
                  </a:lnTo>
                  <a:lnTo>
                    <a:pt x="872" y="456"/>
                  </a:lnTo>
                  <a:lnTo>
                    <a:pt x="872" y="452"/>
                  </a:lnTo>
                  <a:lnTo>
                    <a:pt x="868" y="456"/>
                  </a:lnTo>
                  <a:lnTo>
                    <a:pt x="868" y="452"/>
                  </a:lnTo>
                  <a:lnTo>
                    <a:pt x="868" y="448"/>
                  </a:lnTo>
                  <a:lnTo>
                    <a:pt x="864" y="452"/>
                  </a:lnTo>
                  <a:lnTo>
                    <a:pt x="864" y="448"/>
                  </a:lnTo>
                  <a:lnTo>
                    <a:pt x="860" y="448"/>
                  </a:lnTo>
                  <a:lnTo>
                    <a:pt x="852" y="444"/>
                  </a:lnTo>
                  <a:lnTo>
                    <a:pt x="848" y="448"/>
                  </a:lnTo>
                  <a:lnTo>
                    <a:pt x="848" y="452"/>
                  </a:lnTo>
                  <a:lnTo>
                    <a:pt x="844" y="456"/>
                  </a:lnTo>
                  <a:lnTo>
                    <a:pt x="840" y="452"/>
                  </a:lnTo>
                  <a:lnTo>
                    <a:pt x="840" y="456"/>
                  </a:lnTo>
                  <a:lnTo>
                    <a:pt x="828" y="456"/>
                  </a:lnTo>
                  <a:lnTo>
                    <a:pt x="824" y="456"/>
                  </a:lnTo>
                  <a:lnTo>
                    <a:pt x="820" y="456"/>
                  </a:lnTo>
                  <a:lnTo>
                    <a:pt x="820" y="452"/>
                  </a:lnTo>
                  <a:lnTo>
                    <a:pt x="816" y="456"/>
                  </a:lnTo>
                  <a:lnTo>
                    <a:pt x="816" y="452"/>
                  </a:lnTo>
                  <a:lnTo>
                    <a:pt x="820" y="452"/>
                  </a:lnTo>
                  <a:lnTo>
                    <a:pt x="816" y="452"/>
                  </a:lnTo>
                  <a:lnTo>
                    <a:pt x="812" y="448"/>
                  </a:lnTo>
                  <a:lnTo>
                    <a:pt x="808" y="448"/>
                  </a:lnTo>
                  <a:lnTo>
                    <a:pt x="808" y="452"/>
                  </a:lnTo>
                  <a:lnTo>
                    <a:pt x="804" y="452"/>
                  </a:lnTo>
                  <a:lnTo>
                    <a:pt x="800" y="452"/>
                  </a:lnTo>
                  <a:lnTo>
                    <a:pt x="792" y="452"/>
                  </a:lnTo>
                  <a:lnTo>
                    <a:pt x="792" y="456"/>
                  </a:lnTo>
                  <a:lnTo>
                    <a:pt x="792" y="460"/>
                  </a:lnTo>
                  <a:lnTo>
                    <a:pt x="788" y="456"/>
                  </a:lnTo>
                  <a:lnTo>
                    <a:pt x="784" y="460"/>
                  </a:lnTo>
                  <a:lnTo>
                    <a:pt x="780" y="460"/>
                  </a:lnTo>
                  <a:lnTo>
                    <a:pt x="772" y="456"/>
                  </a:lnTo>
                  <a:lnTo>
                    <a:pt x="768" y="456"/>
                  </a:lnTo>
                  <a:lnTo>
                    <a:pt x="768" y="460"/>
                  </a:lnTo>
                  <a:lnTo>
                    <a:pt x="764" y="456"/>
                  </a:lnTo>
                  <a:lnTo>
                    <a:pt x="764" y="460"/>
                  </a:lnTo>
                  <a:lnTo>
                    <a:pt x="760" y="460"/>
                  </a:lnTo>
                  <a:lnTo>
                    <a:pt x="756" y="460"/>
                  </a:lnTo>
                  <a:lnTo>
                    <a:pt x="752" y="464"/>
                  </a:lnTo>
                  <a:lnTo>
                    <a:pt x="748" y="460"/>
                  </a:lnTo>
                  <a:lnTo>
                    <a:pt x="744" y="464"/>
                  </a:lnTo>
                  <a:lnTo>
                    <a:pt x="748" y="464"/>
                  </a:lnTo>
                  <a:lnTo>
                    <a:pt x="748" y="468"/>
                  </a:lnTo>
                  <a:lnTo>
                    <a:pt x="744" y="472"/>
                  </a:lnTo>
                  <a:lnTo>
                    <a:pt x="740" y="472"/>
                  </a:lnTo>
                  <a:lnTo>
                    <a:pt x="732" y="472"/>
                  </a:lnTo>
                  <a:lnTo>
                    <a:pt x="732" y="480"/>
                  </a:lnTo>
                  <a:lnTo>
                    <a:pt x="728" y="480"/>
                  </a:lnTo>
                  <a:lnTo>
                    <a:pt x="724" y="480"/>
                  </a:lnTo>
                  <a:lnTo>
                    <a:pt x="724" y="476"/>
                  </a:lnTo>
                  <a:lnTo>
                    <a:pt x="716" y="468"/>
                  </a:lnTo>
                  <a:lnTo>
                    <a:pt x="708" y="468"/>
                  </a:lnTo>
                  <a:lnTo>
                    <a:pt x="708" y="464"/>
                  </a:lnTo>
                  <a:lnTo>
                    <a:pt x="700" y="464"/>
                  </a:lnTo>
                  <a:lnTo>
                    <a:pt x="696" y="460"/>
                  </a:lnTo>
                  <a:lnTo>
                    <a:pt x="696" y="456"/>
                  </a:lnTo>
                  <a:lnTo>
                    <a:pt x="700" y="452"/>
                  </a:lnTo>
                  <a:lnTo>
                    <a:pt x="688" y="452"/>
                  </a:lnTo>
                  <a:lnTo>
                    <a:pt x="688" y="460"/>
                  </a:lnTo>
                  <a:lnTo>
                    <a:pt x="684" y="460"/>
                  </a:lnTo>
                  <a:lnTo>
                    <a:pt x="680" y="464"/>
                  </a:lnTo>
                  <a:lnTo>
                    <a:pt x="676" y="456"/>
                  </a:lnTo>
                  <a:lnTo>
                    <a:pt x="672" y="456"/>
                  </a:lnTo>
                  <a:lnTo>
                    <a:pt x="668" y="460"/>
                  </a:lnTo>
                  <a:lnTo>
                    <a:pt x="668" y="456"/>
                  </a:lnTo>
                  <a:lnTo>
                    <a:pt x="664" y="456"/>
                  </a:lnTo>
                  <a:lnTo>
                    <a:pt x="664" y="448"/>
                  </a:lnTo>
                  <a:lnTo>
                    <a:pt x="664" y="444"/>
                  </a:lnTo>
                  <a:lnTo>
                    <a:pt x="660" y="444"/>
                  </a:lnTo>
                  <a:lnTo>
                    <a:pt x="656" y="448"/>
                  </a:lnTo>
                  <a:lnTo>
                    <a:pt x="652" y="448"/>
                  </a:lnTo>
                  <a:lnTo>
                    <a:pt x="652" y="456"/>
                  </a:lnTo>
                  <a:lnTo>
                    <a:pt x="652" y="460"/>
                  </a:lnTo>
                  <a:lnTo>
                    <a:pt x="648" y="460"/>
                  </a:lnTo>
                  <a:lnTo>
                    <a:pt x="644" y="460"/>
                  </a:lnTo>
                  <a:lnTo>
                    <a:pt x="644" y="464"/>
                  </a:lnTo>
                  <a:lnTo>
                    <a:pt x="640" y="464"/>
                  </a:lnTo>
                  <a:lnTo>
                    <a:pt x="640" y="476"/>
                  </a:lnTo>
                  <a:lnTo>
                    <a:pt x="632" y="476"/>
                  </a:lnTo>
                  <a:lnTo>
                    <a:pt x="628" y="472"/>
                  </a:lnTo>
                  <a:lnTo>
                    <a:pt x="628" y="464"/>
                  </a:lnTo>
                  <a:lnTo>
                    <a:pt x="628" y="460"/>
                  </a:lnTo>
                  <a:lnTo>
                    <a:pt x="632" y="460"/>
                  </a:lnTo>
                  <a:lnTo>
                    <a:pt x="632" y="456"/>
                  </a:lnTo>
                  <a:lnTo>
                    <a:pt x="632" y="452"/>
                  </a:lnTo>
                  <a:lnTo>
                    <a:pt x="628" y="452"/>
                  </a:lnTo>
                  <a:lnTo>
                    <a:pt x="624" y="452"/>
                  </a:lnTo>
                  <a:lnTo>
                    <a:pt x="624" y="456"/>
                  </a:lnTo>
                  <a:lnTo>
                    <a:pt x="620" y="456"/>
                  </a:lnTo>
                  <a:lnTo>
                    <a:pt x="616" y="452"/>
                  </a:lnTo>
                  <a:lnTo>
                    <a:pt x="616" y="456"/>
                  </a:lnTo>
                  <a:lnTo>
                    <a:pt x="612" y="456"/>
                  </a:lnTo>
                  <a:lnTo>
                    <a:pt x="612" y="460"/>
                  </a:lnTo>
                  <a:lnTo>
                    <a:pt x="604" y="464"/>
                  </a:lnTo>
                  <a:lnTo>
                    <a:pt x="600" y="460"/>
                  </a:lnTo>
                  <a:lnTo>
                    <a:pt x="600" y="452"/>
                  </a:lnTo>
                  <a:lnTo>
                    <a:pt x="596" y="452"/>
                  </a:lnTo>
                  <a:lnTo>
                    <a:pt x="592" y="448"/>
                  </a:lnTo>
                  <a:lnTo>
                    <a:pt x="588" y="452"/>
                  </a:lnTo>
                  <a:lnTo>
                    <a:pt x="584" y="448"/>
                  </a:lnTo>
                  <a:lnTo>
                    <a:pt x="584" y="444"/>
                  </a:lnTo>
                  <a:lnTo>
                    <a:pt x="576" y="440"/>
                  </a:lnTo>
                  <a:lnTo>
                    <a:pt x="572" y="440"/>
                  </a:lnTo>
                  <a:lnTo>
                    <a:pt x="568" y="444"/>
                  </a:lnTo>
                  <a:lnTo>
                    <a:pt x="564" y="448"/>
                  </a:lnTo>
                  <a:lnTo>
                    <a:pt x="564" y="452"/>
                  </a:lnTo>
                  <a:lnTo>
                    <a:pt x="556" y="456"/>
                  </a:lnTo>
                  <a:lnTo>
                    <a:pt x="552" y="456"/>
                  </a:lnTo>
                  <a:lnTo>
                    <a:pt x="548" y="456"/>
                  </a:lnTo>
                  <a:lnTo>
                    <a:pt x="544" y="452"/>
                  </a:lnTo>
                  <a:lnTo>
                    <a:pt x="540" y="452"/>
                  </a:lnTo>
                  <a:lnTo>
                    <a:pt x="540" y="448"/>
                  </a:lnTo>
                  <a:lnTo>
                    <a:pt x="544" y="448"/>
                  </a:lnTo>
                  <a:lnTo>
                    <a:pt x="544" y="444"/>
                  </a:lnTo>
                  <a:lnTo>
                    <a:pt x="544" y="440"/>
                  </a:lnTo>
                  <a:lnTo>
                    <a:pt x="540" y="436"/>
                  </a:lnTo>
                  <a:lnTo>
                    <a:pt x="536" y="440"/>
                  </a:lnTo>
                  <a:lnTo>
                    <a:pt x="532" y="440"/>
                  </a:lnTo>
                  <a:lnTo>
                    <a:pt x="528" y="436"/>
                  </a:lnTo>
                  <a:lnTo>
                    <a:pt x="528" y="428"/>
                  </a:lnTo>
                  <a:lnTo>
                    <a:pt x="528" y="420"/>
                  </a:lnTo>
                  <a:lnTo>
                    <a:pt x="528" y="416"/>
                  </a:lnTo>
                  <a:lnTo>
                    <a:pt x="524" y="416"/>
                  </a:lnTo>
                  <a:lnTo>
                    <a:pt x="520" y="420"/>
                  </a:lnTo>
                  <a:lnTo>
                    <a:pt x="508" y="420"/>
                  </a:lnTo>
                  <a:lnTo>
                    <a:pt x="504" y="416"/>
                  </a:lnTo>
                  <a:lnTo>
                    <a:pt x="500" y="416"/>
                  </a:lnTo>
                  <a:lnTo>
                    <a:pt x="496" y="420"/>
                  </a:lnTo>
                  <a:lnTo>
                    <a:pt x="496" y="424"/>
                  </a:lnTo>
                  <a:lnTo>
                    <a:pt x="492" y="424"/>
                  </a:lnTo>
                  <a:lnTo>
                    <a:pt x="492" y="428"/>
                  </a:lnTo>
                  <a:lnTo>
                    <a:pt x="488" y="428"/>
                  </a:lnTo>
                  <a:lnTo>
                    <a:pt x="484" y="428"/>
                  </a:lnTo>
                  <a:lnTo>
                    <a:pt x="476" y="420"/>
                  </a:lnTo>
                  <a:lnTo>
                    <a:pt x="476" y="416"/>
                  </a:lnTo>
                  <a:lnTo>
                    <a:pt x="472" y="416"/>
                  </a:lnTo>
                  <a:lnTo>
                    <a:pt x="468" y="412"/>
                  </a:lnTo>
                  <a:lnTo>
                    <a:pt x="464" y="416"/>
                  </a:lnTo>
                  <a:lnTo>
                    <a:pt x="460" y="416"/>
                  </a:lnTo>
                  <a:lnTo>
                    <a:pt x="452" y="416"/>
                  </a:lnTo>
                  <a:lnTo>
                    <a:pt x="448" y="416"/>
                  </a:lnTo>
                  <a:lnTo>
                    <a:pt x="440" y="412"/>
                  </a:lnTo>
                  <a:lnTo>
                    <a:pt x="432" y="408"/>
                  </a:lnTo>
                  <a:lnTo>
                    <a:pt x="428" y="404"/>
                  </a:lnTo>
                  <a:lnTo>
                    <a:pt x="424" y="408"/>
                  </a:lnTo>
                  <a:lnTo>
                    <a:pt x="416" y="404"/>
                  </a:lnTo>
                  <a:lnTo>
                    <a:pt x="412" y="404"/>
                  </a:lnTo>
                  <a:lnTo>
                    <a:pt x="408" y="404"/>
                  </a:lnTo>
                  <a:lnTo>
                    <a:pt x="404" y="404"/>
                  </a:lnTo>
                  <a:lnTo>
                    <a:pt x="404" y="400"/>
                  </a:lnTo>
                  <a:lnTo>
                    <a:pt x="404" y="392"/>
                  </a:lnTo>
                  <a:lnTo>
                    <a:pt x="404" y="388"/>
                  </a:lnTo>
                  <a:lnTo>
                    <a:pt x="400" y="384"/>
                  </a:lnTo>
                  <a:lnTo>
                    <a:pt x="396" y="380"/>
                  </a:lnTo>
                  <a:lnTo>
                    <a:pt x="392" y="376"/>
                  </a:lnTo>
                  <a:lnTo>
                    <a:pt x="388" y="372"/>
                  </a:lnTo>
                  <a:lnTo>
                    <a:pt x="384" y="372"/>
                  </a:lnTo>
                  <a:lnTo>
                    <a:pt x="384" y="376"/>
                  </a:lnTo>
                  <a:lnTo>
                    <a:pt x="380" y="380"/>
                  </a:lnTo>
                  <a:lnTo>
                    <a:pt x="380" y="384"/>
                  </a:lnTo>
                  <a:lnTo>
                    <a:pt x="372" y="380"/>
                  </a:lnTo>
                  <a:lnTo>
                    <a:pt x="372" y="376"/>
                  </a:lnTo>
                  <a:lnTo>
                    <a:pt x="364" y="376"/>
                  </a:lnTo>
                  <a:lnTo>
                    <a:pt x="360" y="380"/>
                  </a:lnTo>
                  <a:lnTo>
                    <a:pt x="352" y="380"/>
                  </a:lnTo>
                  <a:lnTo>
                    <a:pt x="340" y="368"/>
                  </a:lnTo>
                  <a:lnTo>
                    <a:pt x="336" y="360"/>
                  </a:lnTo>
                  <a:lnTo>
                    <a:pt x="332" y="360"/>
                  </a:lnTo>
                  <a:lnTo>
                    <a:pt x="328" y="356"/>
                  </a:lnTo>
                  <a:lnTo>
                    <a:pt x="324" y="352"/>
                  </a:lnTo>
                  <a:lnTo>
                    <a:pt x="320" y="352"/>
                  </a:lnTo>
                  <a:lnTo>
                    <a:pt x="316" y="352"/>
                  </a:lnTo>
                  <a:lnTo>
                    <a:pt x="316" y="328"/>
                  </a:lnTo>
                  <a:lnTo>
                    <a:pt x="320" y="288"/>
                  </a:lnTo>
                  <a:lnTo>
                    <a:pt x="320" y="268"/>
                  </a:lnTo>
                  <a:lnTo>
                    <a:pt x="320" y="232"/>
                  </a:lnTo>
                  <a:lnTo>
                    <a:pt x="324" y="208"/>
                  </a:lnTo>
                  <a:lnTo>
                    <a:pt x="324" y="172"/>
                  </a:lnTo>
                  <a:lnTo>
                    <a:pt x="324" y="148"/>
                  </a:lnTo>
                  <a:lnTo>
                    <a:pt x="328" y="88"/>
                  </a:lnTo>
                  <a:lnTo>
                    <a:pt x="268" y="84"/>
                  </a:lnTo>
                  <a:lnTo>
                    <a:pt x="224" y="84"/>
                  </a:lnTo>
                  <a:lnTo>
                    <a:pt x="208" y="80"/>
                  </a:lnTo>
                  <a:lnTo>
                    <a:pt x="152" y="76"/>
                  </a:lnTo>
                  <a:lnTo>
                    <a:pt x="104" y="76"/>
                  </a:lnTo>
                  <a:lnTo>
                    <a:pt x="92" y="76"/>
                  </a:lnTo>
                  <a:lnTo>
                    <a:pt x="0" y="68"/>
                  </a:lnTo>
                  <a:lnTo>
                    <a:pt x="4" y="0"/>
                  </a:lnTo>
                  <a:lnTo>
                    <a:pt x="108" y="8"/>
                  </a:lnTo>
                  <a:lnTo>
                    <a:pt x="112" y="8"/>
                  </a:lnTo>
                  <a:lnTo>
                    <a:pt x="160" y="8"/>
                  </a:lnTo>
                  <a:lnTo>
                    <a:pt x="216" y="12"/>
                  </a:lnTo>
                  <a:lnTo>
                    <a:pt x="228" y="12"/>
                  </a:lnTo>
                  <a:lnTo>
                    <a:pt x="260" y="12"/>
                  </a:lnTo>
                  <a:lnTo>
                    <a:pt x="320" y="16"/>
                  </a:lnTo>
                  <a:lnTo>
                    <a:pt x="332" y="16"/>
                  </a:lnTo>
                  <a:lnTo>
                    <a:pt x="380" y="20"/>
                  </a:lnTo>
                  <a:lnTo>
                    <a:pt x="392" y="20"/>
                  </a:lnTo>
                  <a:lnTo>
                    <a:pt x="440" y="20"/>
                  </a:lnTo>
                  <a:lnTo>
                    <a:pt x="488" y="24"/>
                  </a:lnTo>
                  <a:lnTo>
                    <a:pt x="508" y="24"/>
                  </a:lnTo>
                  <a:lnTo>
                    <a:pt x="536" y="24"/>
                  </a:lnTo>
                  <a:lnTo>
                    <a:pt x="568" y="24"/>
                  </a:lnTo>
                  <a:lnTo>
                    <a:pt x="604" y="24"/>
                  </a:lnTo>
                  <a:lnTo>
                    <a:pt x="640" y="24"/>
                  </a:lnTo>
                  <a:lnTo>
                    <a:pt x="684" y="24"/>
                  </a:lnTo>
                  <a:lnTo>
                    <a:pt x="708" y="24"/>
                  </a:lnTo>
                  <a:lnTo>
                    <a:pt x="764" y="28"/>
                  </a:lnTo>
                  <a:lnTo>
                    <a:pt x="768" y="24"/>
                  </a:lnTo>
                  <a:lnTo>
                    <a:pt x="788" y="28"/>
                  </a:lnTo>
                  <a:lnTo>
                    <a:pt x="816" y="24"/>
                  </a:lnTo>
                  <a:lnTo>
                    <a:pt x="828" y="24"/>
                  </a:lnTo>
                  <a:lnTo>
                    <a:pt x="864" y="24"/>
                  </a:lnTo>
                  <a:lnTo>
                    <a:pt x="868" y="24"/>
                  </a:lnTo>
                  <a:lnTo>
                    <a:pt x="916" y="24"/>
                  </a:lnTo>
                  <a:lnTo>
                    <a:pt x="916" y="56"/>
                  </a:lnTo>
                  <a:lnTo>
                    <a:pt x="916" y="72"/>
                  </a:lnTo>
                  <a:lnTo>
                    <a:pt x="916" y="96"/>
                  </a:lnTo>
                  <a:lnTo>
                    <a:pt x="924" y="140"/>
                  </a:lnTo>
                  <a:lnTo>
                    <a:pt x="924" y="148"/>
                  </a:lnTo>
                  <a:lnTo>
                    <a:pt x="932" y="196"/>
                  </a:lnTo>
                  <a:lnTo>
                    <a:pt x="932" y="212"/>
                  </a:lnTo>
                  <a:lnTo>
                    <a:pt x="940" y="244"/>
                  </a:lnTo>
                  <a:lnTo>
                    <a:pt x="940" y="30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0" name="Freeform 42"/>
            <p:cNvSpPr>
              <a:spLocks noEditPoints="1"/>
            </p:cNvSpPr>
            <p:nvPr/>
          </p:nvSpPr>
          <p:spPr bwMode="auto">
            <a:xfrm>
              <a:off x="7951842" y="5254907"/>
              <a:ext cx="519077" cy="226958"/>
            </a:xfrm>
            <a:custGeom>
              <a:avLst/>
              <a:gdLst>
                <a:gd name="T0" fmla="*/ 2147483647 w 960"/>
                <a:gd name="T1" fmla="*/ 2147483647 h 420"/>
                <a:gd name="T2" fmla="*/ 2147483647 w 960"/>
                <a:gd name="T3" fmla="*/ 2147483647 h 420"/>
                <a:gd name="T4" fmla="*/ 2147483647 w 960"/>
                <a:gd name="T5" fmla="*/ 2147483647 h 420"/>
                <a:gd name="T6" fmla="*/ 2147483647 w 960"/>
                <a:gd name="T7" fmla="*/ 2147483647 h 420"/>
                <a:gd name="T8" fmla="*/ 2147483647 w 960"/>
                <a:gd name="T9" fmla="*/ 2147483647 h 420"/>
                <a:gd name="T10" fmla="*/ 2147483647 w 960"/>
                <a:gd name="T11" fmla="*/ 2147483647 h 420"/>
                <a:gd name="T12" fmla="*/ 2147483647 w 960"/>
                <a:gd name="T13" fmla="*/ 2147483647 h 420"/>
                <a:gd name="T14" fmla="*/ 2147483647 w 960"/>
                <a:gd name="T15" fmla="*/ 2147483647 h 420"/>
                <a:gd name="T16" fmla="*/ 2147483647 w 960"/>
                <a:gd name="T17" fmla="*/ 2147483647 h 420"/>
                <a:gd name="T18" fmla="*/ 2147483647 w 960"/>
                <a:gd name="T19" fmla="*/ 2147483647 h 420"/>
                <a:gd name="T20" fmla="*/ 2147483647 w 960"/>
                <a:gd name="T21" fmla="*/ 2147483647 h 420"/>
                <a:gd name="T22" fmla="*/ 2147483647 w 960"/>
                <a:gd name="T23" fmla="*/ 2147483647 h 420"/>
                <a:gd name="T24" fmla="*/ 2147483647 w 960"/>
                <a:gd name="T25" fmla="*/ 2147483647 h 420"/>
                <a:gd name="T26" fmla="*/ 2147483647 w 960"/>
                <a:gd name="T27" fmla="*/ 2147483647 h 420"/>
                <a:gd name="T28" fmla="*/ 2147483647 w 960"/>
                <a:gd name="T29" fmla="*/ 2147483647 h 420"/>
                <a:gd name="T30" fmla="*/ 2147483647 w 960"/>
                <a:gd name="T31" fmla="*/ 2147483647 h 420"/>
                <a:gd name="T32" fmla="*/ 2147483647 w 960"/>
                <a:gd name="T33" fmla="*/ 2147483647 h 420"/>
                <a:gd name="T34" fmla="*/ 2147483647 w 960"/>
                <a:gd name="T35" fmla="*/ 2147483647 h 420"/>
                <a:gd name="T36" fmla="*/ 2147483647 w 960"/>
                <a:gd name="T37" fmla="*/ 2147483647 h 420"/>
                <a:gd name="T38" fmla="*/ 2147483647 w 960"/>
                <a:gd name="T39" fmla="*/ 2147483647 h 420"/>
                <a:gd name="T40" fmla="*/ 2147483647 w 960"/>
                <a:gd name="T41" fmla="*/ 2147483647 h 420"/>
                <a:gd name="T42" fmla="*/ 2147483647 w 960"/>
                <a:gd name="T43" fmla="*/ 2147483647 h 420"/>
                <a:gd name="T44" fmla="*/ 2147483647 w 960"/>
                <a:gd name="T45" fmla="*/ 2147483647 h 420"/>
                <a:gd name="T46" fmla="*/ 2147483647 w 960"/>
                <a:gd name="T47" fmla="*/ 2147483647 h 420"/>
                <a:gd name="T48" fmla="*/ 2147483647 w 960"/>
                <a:gd name="T49" fmla="*/ 2147483647 h 420"/>
                <a:gd name="T50" fmla="*/ 2147483647 w 960"/>
                <a:gd name="T51" fmla="*/ 2147483647 h 420"/>
                <a:gd name="T52" fmla="*/ 2147483647 w 960"/>
                <a:gd name="T53" fmla="*/ 2147483647 h 420"/>
                <a:gd name="T54" fmla="*/ 2147483647 w 960"/>
                <a:gd name="T55" fmla="*/ 2147483647 h 420"/>
                <a:gd name="T56" fmla="*/ 2147483647 w 960"/>
                <a:gd name="T57" fmla="*/ 2147483647 h 420"/>
                <a:gd name="T58" fmla="*/ 2147483647 w 960"/>
                <a:gd name="T59" fmla="*/ 2147483647 h 420"/>
                <a:gd name="T60" fmla="*/ 2147483647 w 960"/>
                <a:gd name="T61" fmla="*/ 2147483647 h 420"/>
                <a:gd name="T62" fmla="*/ 2147483647 w 960"/>
                <a:gd name="T63" fmla="*/ 2147483647 h 420"/>
                <a:gd name="T64" fmla="*/ 2147483647 w 960"/>
                <a:gd name="T65" fmla="*/ 2147483647 h 420"/>
                <a:gd name="T66" fmla="*/ 2147483647 w 960"/>
                <a:gd name="T67" fmla="*/ 2147483647 h 420"/>
                <a:gd name="T68" fmla="*/ 2147483647 w 960"/>
                <a:gd name="T69" fmla="*/ 2147483647 h 420"/>
                <a:gd name="T70" fmla="*/ 2147483647 w 960"/>
                <a:gd name="T71" fmla="*/ 2147483647 h 420"/>
                <a:gd name="T72" fmla="*/ 2147483647 w 960"/>
                <a:gd name="T73" fmla="*/ 2147483647 h 420"/>
                <a:gd name="T74" fmla="*/ 2147483647 w 960"/>
                <a:gd name="T75" fmla="*/ 2147483647 h 420"/>
                <a:gd name="T76" fmla="*/ 2147483647 w 960"/>
                <a:gd name="T77" fmla="*/ 2147483647 h 420"/>
                <a:gd name="T78" fmla="*/ 2147483647 w 960"/>
                <a:gd name="T79" fmla="*/ 2147483647 h 420"/>
                <a:gd name="T80" fmla="*/ 2147483647 w 960"/>
                <a:gd name="T81" fmla="*/ 2147483647 h 420"/>
                <a:gd name="T82" fmla="*/ 2147483647 w 960"/>
                <a:gd name="T83" fmla="*/ 2147483647 h 420"/>
                <a:gd name="T84" fmla="*/ 2147483647 w 960"/>
                <a:gd name="T85" fmla="*/ 2147483647 h 420"/>
                <a:gd name="T86" fmla="*/ 2147483647 w 960"/>
                <a:gd name="T87" fmla="*/ 2147483647 h 420"/>
                <a:gd name="T88" fmla="*/ 2147483647 w 960"/>
                <a:gd name="T89" fmla="*/ 2147483647 h 420"/>
                <a:gd name="T90" fmla="*/ 2147483647 w 960"/>
                <a:gd name="T91" fmla="*/ 2147483647 h 420"/>
                <a:gd name="T92" fmla="*/ 2147483647 w 960"/>
                <a:gd name="T93" fmla="*/ 2147483647 h 420"/>
                <a:gd name="T94" fmla="*/ 2147483647 w 960"/>
                <a:gd name="T95" fmla="*/ 2147483647 h 420"/>
                <a:gd name="T96" fmla="*/ 2147483647 w 960"/>
                <a:gd name="T97" fmla="*/ 2147483647 h 420"/>
                <a:gd name="T98" fmla="*/ 2147483647 w 960"/>
                <a:gd name="T99" fmla="*/ 0 h 420"/>
                <a:gd name="T100" fmla="*/ 2147483647 w 960"/>
                <a:gd name="T101" fmla="*/ 0 h 420"/>
                <a:gd name="T102" fmla="*/ 2147483647 w 960"/>
                <a:gd name="T103" fmla="*/ 2147483647 h 420"/>
                <a:gd name="T104" fmla="*/ 2147483647 w 960"/>
                <a:gd name="T105" fmla="*/ 2147483647 h 420"/>
                <a:gd name="T106" fmla="*/ 2147483647 w 960"/>
                <a:gd name="T107" fmla="*/ 2147483647 h 420"/>
                <a:gd name="T108" fmla="*/ 2147483647 w 960"/>
                <a:gd name="T109" fmla="*/ 2147483647 h 420"/>
                <a:gd name="T110" fmla="*/ 2147483647 w 960"/>
                <a:gd name="T111" fmla="*/ 2147483647 h 420"/>
                <a:gd name="T112" fmla="*/ 2147483647 w 960"/>
                <a:gd name="T113" fmla="*/ 2147483647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0"/>
                <a:gd name="T172" fmla="*/ 0 h 420"/>
                <a:gd name="T173" fmla="*/ 960 w 960"/>
                <a:gd name="T174" fmla="*/ 420 h 4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0" h="420">
                  <a:moveTo>
                    <a:pt x="36" y="364"/>
                  </a:moveTo>
                  <a:lnTo>
                    <a:pt x="20" y="364"/>
                  </a:lnTo>
                  <a:lnTo>
                    <a:pt x="0" y="368"/>
                  </a:lnTo>
                  <a:lnTo>
                    <a:pt x="0" y="336"/>
                  </a:lnTo>
                  <a:lnTo>
                    <a:pt x="4" y="328"/>
                  </a:lnTo>
                  <a:lnTo>
                    <a:pt x="12" y="332"/>
                  </a:lnTo>
                  <a:lnTo>
                    <a:pt x="20" y="328"/>
                  </a:lnTo>
                  <a:lnTo>
                    <a:pt x="24" y="324"/>
                  </a:lnTo>
                  <a:lnTo>
                    <a:pt x="28" y="320"/>
                  </a:lnTo>
                  <a:lnTo>
                    <a:pt x="24" y="316"/>
                  </a:lnTo>
                  <a:lnTo>
                    <a:pt x="28" y="312"/>
                  </a:lnTo>
                  <a:lnTo>
                    <a:pt x="28" y="304"/>
                  </a:lnTo>
                  <a:lnTo>
                    <a:pt x="32" y="300"/>
                  </a:lnTo>
                  <a:lnTo>
                    <a:pt x="36" y="296"/>
                  </a:lnTo>
                  <a:lnTo>
                    <a:pt x="40" y="288"/>
                  </a:lnTo>
                  <a:lnTo>
                    <a:pt x="44" y="288"/>
                  </a:lnTo>
                  <a:lnTo>
                    <a:pt x="48" y="284"/>
                  </a:lnTo>
                  <a:lnTo>
                    <a:pt x="60" y="280"/>
                  </a:lnTo>
                  <a:lnTo>
                    <a:pt x="68" y="276"/>
                  </a:lnTo>
                  <a:lnTo>
                    <a:pt x="72" y="280"/>
                  </a:lnTo>
                  <a:lnTo>
                    <a:pt x="80" y="276"/>
                  </a:lnTo>
                  <a:lnTo>
                    <a:pt x="84" y="272"/>
                  </a:lnTo>
                  <a:lnTo>
                    <a:pt x="92" y="268"/>
                  </a:lnTo>
                  <a:lnTo>
                    <a:pt x="96" y="264"/>
                  </a:lnTo>
                  <a:lnTo>
                    <a:pt x="100" y="260"/>
                  </a:lnTo>
                  <a:lnTo>
                    <a:pt x="104" y="256"/>
                  </a:lnTo>
                  <a:lnTo>
                    <a:pt x="104" y="252"/>
                  </a:lnTo>
                  <a:lnTo>
                    <a:pt x="112" y="248"/>
                  </a:lnTo>
                  <a:lnTo>
                    <a:pt x="116" y="244"/>
                  </a:lnTo>
                  <a:lnTo>
                    <a:pt x="124" y="240"/>
                  </a:lnTo>
                  <a:lnTo>
                    <a:pt x="132" y="240"/>
                  </a:lnTo>
                  <a:lnTo>
                    <a:pt x="136" y="240"/>
                  </a:lnTo>
                  <a:lnTo>
                    <a:pt x="140" y="228"/>
                  </a:lnTo>
                  <a:lnTo>
                    <a:pt x="136" y="220"/>
                  </a:lnTo>
                  <a:lnTo>
                    <a:pt x="140" y="216"/>
                  </a:lnTo>
                  <a:lnTo>
                    <a:pt x="144" y="216"/>
                  </a:lnTo>
                  <a:lnTo>
                    <a:pt x="148" y="220"/>
                  </a:lnTo>
                  <a:lnTo>
                    <a:pt x="152" y="212"/>
                  </a:lnTo>
                  <a:lnTo>
                    <a:pt x="152" y="208"/>
                  </a:lnTo>
                  <a:lnTo>
                    <a:pt x="164" y="196"/>
                  </a:lnTo>
                  <a:lnTo>
                    <a:pt x="168" y="200"/>
                  </a:lnTo>
                  <a:lnTo>
                    <a:pt x="172" y="200"/>
                  </a:lnTo>
                  <a:lnTo>
                    <a:pt x="168" y="204"/>
                  </a:lnTo>
                  <a:lnTo>
                    <a:pt x="172" y="208"/>
                  </a:lnTo>
                  <a:lnTo>
                    <a:pt x="176" y="208"/>
                  </a:lnTo>
                  <a:lnTo>
                    <a:pt x="180" y="208"/>
                  </a:lnTo>
                  <a:lnTo>
                    <a:pt x="184" y="204"/>
                  </a:lnTo>
                  <a:lnTo>
                    <a:pt x="188" y="192"/>
                  </a:lnTo>
                  <a:lnTo>
                    <a:pt x="192" y="188"/>
                  </a:lnTo>
                  <a:lnTo>
                    <a:pt x="200" y="184"/>
                  </a:lnTo>
                  <a:lnTo>
                    <a:pt x="204" y="184"/>
                  </a:lnTo>
                  <a:lnTo>
                    <a:pt x="208" y="176"/>
                  </a:lnTo>
                  <a:lnTo>
                    <a:pt x="216" y="176"/>
                  </a:lnTo>
                  <a:lnTo>
                    <a:pt x="220" y="184"/>
                  </a:lnTo>
                  <a:lnTo>
                    <a:pt x="224" y="184"/>
                  </a:lnTo>
                  <a:lnTo>
                    <a:pt x="232" y="176"/>
                  </a:lnTo>
                  <a:lnTo>
                    <a:pt x="236" y="156"/>
                  </a:lnTo>
                  <a:lnTo>
                    <a:pt x="240" y="152"/>
                  </a:lnTo>
                  <a:lnTo>
                    <a:pt x="248" y="148"/>
                  </a:lnTo>
                  <a:lnTo>
                    <a:pt x="256" y="144"/>
                  </a:lnTo>
                  <a:lnTo>
                    <a:pt x="260" y="144"/>
                  </a:lnTo>
                  <a:lnTo>
                    <a:pt x="256" y="140"/>
                  </a:lnTo>
                  <a:lnTo>
                    <a:pt x="256" y="136"/>
                  </a:lnTo>
                  <a:lnTo>
                    <a:pt x="260" y="124"/>
                  </a:lnTo>
                  <a:lnTo>
                    <a:pt x="256" y="120"/>
                  </a:lnTo>
                  <a:lnTo>
                    <a:pt x="260" y="108"/>
                  </a:lnTo>
                  <a:lnTo>
                    <a:pt x="296" y="104"/>
                  </a:lnTo>
                  <a:lnTo>
                    <a:pt x="344" y="100"/>
                  </a:lnTo>
                  <a:lnTo>
                    <a:pt x="348" y="100"/>
                  </a:lnTo>
                  <a:lnTo>
                    <a:pt x="372" y="96"/>
                  </a:lnTo>
                  <a:lnTo>
                    <a:pt x="392" y="92"/>
                  </a:lnTo>
                  <a:lnTo>
                    <a:pt x="436" y="88"/>
                  </a:lnTo>
                  <a:lnTo>
                    <a:pt x="472" y="80"/>
                  </a:lnTo>
                  <a:lnTo>
                    <a:pt x="492" y="76"/>
                  </a:lnTo>
                  <a:lnTo>
                    <a:pt x="524" y="72"/>
                  </a:lnTo>
                  <a:lnTo>
                    <a:pt x="532" y="68"/>
                  </a:lnTo>
                  <a:lnTo>
                    <a:pt x="568" y="64"/>
                  </a:lnTo>
                  <a:lnTo>
                    <a:pt x="576" y="60"/>
                  </a:lnTo>
                  <a:lnTo>
                    <a:pt x="604" y="56"/>
                  </a:lnTo>
                  <a:lnTo>
                    <a:pt x="620" y="52"/>
                  </a:lnTo>
                  <a:lnTo>
                    <a:pt x="648" y="48"/>
                  </a:lnTo>
                  <a:lnTo>
                    <a:pt x="664" y="44"/>
                  </a:lnTo>
                  <a:lnTo>
                    <a:pt x="680" y="40"/>
                  </a:lnTo>
                  <a:lnTo>
                    <a:pt x="728" y="32"/>
                  </a:lnTo>
                  <a:lnTo>
                    <a:pt x="744" y="28"/>
                  </a:lnTo>
                  <a:lnTo>
                    <a:pt x="768" y="24"/>
                  </a:lnTo>
                  <a:lnTo>
                    <a:pt x="772" y="24"/>
                  </a:lnTo>
                  <a:lnTo>
                    <a:pt x="808" y="16"/>
                  </a:lnTo>
                  <a:lnTo>
                    <a:pt x="816" y="12"/>
                  </a:lnTo>
                  <a:lnTo>
                    <a:pt x="832" y="8"/>
                  </a:lnTo>
                  <a:lnTo>
                    <a:pt x="856" y="4"/>
                  </a:lnTo>
                  <a:lnTo>
                    <a:pt x="864" y="4"/>
                  </a:lnTo>
                  <a:lnTo>
                    <a:pt x="868" y="8"/>
                  </a:lnTo>
                  <a:lnTo>
                    <a:pt x="860" y="12"/>
                  </a:lnTo>
                  <a:lnTo>
                    <a:pt x="876" y="16"/>
                  </a:lnTo>
                  <a:lnTo>
                    <a:pt x="876" y="20"/>
                  </a:lnTo>
                  <a:lnTo>
                    <a:pt x="872" y="20"/>
                  </a:lnTo>
                  <a:lnTo>
                    <a:pt x="880" y="28"/>
                  </a:lnTo>
                  <a:lnTo>
                    <a:pt x="880" y="20"/>
                  </a:lnTo>
                  <a:lnTo>
                    <a:pt x="884" y="28"/>
                  </a:lnTo>
                  <a:lnTo>
                    <a:pt x="904" y="56"/>
                  </a:lnTo>
                  <a:lnTo>
                    <a:pt x="904" y="64"/>
                  </a:lnTo>
                  <a:lnTo>
                    <a:pt x="896" y="60"/>
                  </a:lnTo>
                  <a:lnTo>
                    <a:pt x="888" y="44"/>
                  </a:lnTo>
                  <a:lnTo>
                    <a:pt x="880" y="40"/>
                  </a:lnTo>
                  <a:lnTo>
                    <a:pt x="884" y="36"/>
                  </a:lnTo>
                  <a:lnTo>
                    <a:pt x="876" y="36"/>
                  </a:lnTo>
                  <a:lnTo>
                    <a:pt x="884" y="48"/>
                  </a:lnTo>
                  <a:lnTo>
                    <a:pt x="880" y="52"/>
                  </a:lnTo>
                  <a:lnTo>
                    <a:pt x="856" y="40"/>
                  </a:lnTo>
                  <a:lnTo>
                    <a:pt x="852" y="44"/>
                  </a:lnTo>
                  <a:lnTo>
                    <a:pt x="868" y="56"/>
                  </a:lnTo>
                  <a:lnTo>
                    <a:pt x="864" y="60"/>
                  </a:lnTo>
                  <a:lnTo>
                    <a:pt x="856" y="60"/>
                  </a:lnTo>
                  <a:lnTo>
                    <a:pt x="848" y="56"/>
                  </a:lnTo>
                  <a:lnTo>
                    <a:pt x="852" y="68"/>
                  </a:lnTo>
                  <a:lnTo>
                    <a:pt x="832" y="76"/>
                  </a:lnTo>
                  <a:lnTo>
                    <a:pt x="836" y="80"/>
                  </a:lnTo>
                  <a:lnTo>
                    <a:pt x="828" y="88"/>
                  </a:lnTo>
                  <a:lnTo>
                    <a:pt x="820" y="88"/>
                  </a:lnTo>
                  <a:lnTo>
                    <a:pt x="812" y="84"/>
                  </a:lnTo>
                  <a:lnTo>
                    <a:pt x="816" y="88"/>
                  </a:lnTo>
                  <a:lnTo>
                    <a:pt x="808" y="88"/>
                  </a:lnTo>
                  <a:lnTo>
                    <a:pt x="804" y="72"/>
                  </a:lnTo>
                  <a:lnTo>
                    <a:pt x="804" y="52"/>
                  </a:lnTo>
                  <a:lnTo>
                    <a:pt x="792" y="48"/>
                  </a:lnTo>
                  <a:lnTo>
                    <a:pt x="776" y="44"/>
                  </a:lnTo>
                  <a:lnTo>
                    <a:pt x="796" y="52"/>
                  </a:lnTo>
                  <a:lnTo>
                    <a:pt x="800" y="56"/>
                  </a:lnTo>
                  <a:lnTo>
                    <a:pt x="796" y="64"/>
                  </a:lnTo>
                  <a:lnTo>
                    <a:pt x="800" y="76"/>
                  </a:lnTo>
                  <a:lnTo>
                    <a:pt x="812" y="92"/>
                  </a:lnTo>
                  <a:lnTo>
                    <a:pt x="808" y="104"/>
                  </a:lnTo>
                  <a:lnTo>
                    <a:pt x="812" y="100"/>
                  </a:lnTo>
                  <a:lnTo>
                    <a:pt x="840" y="88"/>
                  </a:lnTo>
                  <a:lnTo>
                    <a:pt x="848" y="96"/>
                  </a:lnTo>
                  <a:lnTo>
                    <a:pt x="864" y="84"/>
                  </a:lnTo>
                  <a:lnTo>
                    <a:pt x="876" y="84"/>
                  </a:lnTo>
                  <a:lnTo>
                    <a:pt x="884" y="88"/>
                  </a:lnTo>
                  <a:lnTo>
                    <a:pt x="884" y="112"/>
                  </a:lnTo>
                  <a:lnTo>
                    <a:pt x="888" y="120"/>
                  </a:lnTo>
                  <a:lnTo>
                    <a:pt x="876" y="120"/>
                  </a:lnTo>
                  <a:lnTo>
                    <a:pt x="884" y="124"/>
                  </a:lnTo>
                  <a:lnTo>
                    <a:pt x="892" y="124"/>
                  </a:lnTo>
                  <a:lnTo>
                    <a:pt x="888" y="92"/>
                  </a:lnTo>
                  <a:lnTo>
                    <a:pt x="908" y="84"/>
                  </a:lnTo>
                  <a:lnTo>
                    <a:pt x="916" y="88"/>
                  </a:lnTo>
                  <a:lnTo>
                    <a:pt x="924" y="116"/>
                  </a:lnTo>
                  <a:lnTo>
                    <a:pt x="920" y="128"/>
                  </a:lnTo>
                  <a:lnTo>
                    <a:pt x="908" y="124"/>
                  </a:lnTo>
                  <a:lnTo>
                    <a:pt x="896" y="156"/>
                  </a:lnTo>
                  <a:lnTo>
                    <a:pt x="884" y="172"/>
                  </a:lnTo>
                  <a:lnTo>
                    <a:pt x="848" y="168"/>
                  </a:lnTo>
                  <a:lnTo>
                    <a:pt x="844" y="164"/>
                  </a:lnTo>
                  <a:lnTo>
                    <a:pt x="848" y="156"/>
                  </a:lnTo>
                  <a:lnTo>
                    <a:pt x="848" y="148"/>
                  </a:lnTo>
                  <a:lnTo>
                    <a:pt x="840" y="144"/>
                  </a:lnTo>
                  <a:lnTo>
                    <a:pt x="844" y="152"/>
                  </a:lnTo>
                  <a:lnTo>
                    <a:pt x="828" y="156"/>
                  </a:lnTo>
                  <a:lnTo>
                    <a:pt x="832" y="168"/>
                  </a:lnTo>
                  <a:lnTo>
                    <a:pt x="824" y="172"/>
                  </a:lnTo>
                  <a:lnTo>
                    <a:pt x="776" y="164"/>
                  </a:lnTo>
                  <a:lnTo>
                    <a:pt x="796" y="176"/>
                  </a:lnTo>
                  <a:lnTo>
                    <a:pt x="828" y="180"/>
                  </a:lnTo>
                  <a:lnTo>
                    <a:pt x="840" y="188"/>
                  </a:lnTo>
                  <a:lnTo>
                    <a:pt x="840" y="184"/>
                  </a:lnTo>
                  <a:lnTo>
                    <a:pt x="844" y="184"/>
                  </a:lnTo>
                  <a:lnTo>
                    <a:pt x="852" y="192"/>
                  </a:lnTo>
                  <a:lnTo>
                    <a:pt x="840" y="204"/>
                  </a:lnTo>
                  <a:lnTo>
                    <a:pt x="844" y="208"/>
                  </a:lnTo>
                  <a:lnTo>
                    <a:pt x="844" y="216"/>
                  </a:lnTo>
                  <a:lnTo>
                    <a:pt x="840" y="224"/>
                  </a:lnTo>
                  <a:lnTo>
                    <a:pt x="820" y="232"/>
                  </a:lnTo>
                  <a:lnTo>
                    <a:pt x="808" y="228"/>
                  </a:lnTo>
                  <a:lnTo>
                    <a:pt x="808" y="224"/>
                  </a:lnTo>
                  <a:lnTo>
                    <a:pt x="796" y="224"/>
                  </a:lnTo>
                  <a:lnTo>
                    <a:pt x="792" y="224"/>
                  </a:lnTo>
                  <a:lnTo>
                    <a:pt x="792" y="228"/>
                  </a:lnTo>
                  <a:lnTo>
                    <a:pt x="804" y="228"/>
                  </a:lnTo>
                  <a:lnTo>
                    <a:pt x="816" y="240"/>
                  </a:lnTo>
                  <a:lnTo>
                    <a:pt x="844" y="240"/>
                  </a:lnTo>
                  <a:lnTo>
                    <a:pt x="840" y="232"/>
                  </a:lnTo>
                  <a:lnTo>
                    <a:pt x="856" y="228"/>
                  </a:lnTo>
                  <a:lnTo>
                    <a:pt x="864" y="220"/>
                  </a:lnTo>
                  <a:lnTo>
                    <a:pt x="868" y="228"/>
                  </a:lnTo>
                  <a:lnTo>
                    <a:pt x="876" y="228"/>
                  </a:lnTo>
                  <a:lnTo>
                    <a:pt x="880" y="224"/>
                  </a:lnTo>
                  <a:lnTo>
                    <a:pt x="880" y="228"/>
                  </a:lnTo>
                  <a:lnTo>
                    <a:pt x="868" y="252"/>
                  </a:lnTo>
                  <a:lnTo>
                    <a:pt x="852" y="264"/>
                  </a:lnTo>
                  <a:lnTo>
                    <a:pt x="808" y="276"/>
                  </a:lnTo>
                  <a:lnTo>
                    <a:pt x="796" y="268"/>
                  </a:lnTo>
                  <a:lnTo>
                    <a:pt x="800" y="280"/>
                  </a:lnTo>
                  <a:lnTo>
                    <a:pt x="796" y="284"/>
                  </a:lnTo>
                  <a:lnTo>
                    <a:pt x="760" y="320"/>
                  </a:lnTo>
                  <a:lnTo>
                    <a:pt x="756" y="324"/>
                  </a:lnTo>
                  <a:lnTo>
                    <a:pt x="752" y="324"/>
                  </a:lnTo>
                  <a:lnTo>
                    <a:pt x="752" y="328"/>
                  </a:lnTo>
                  <a:lnTo>
                    <a:pt x="740" y="344"/>
                  </a:lnTo>
                  <a:lnTo>
                    <a:pt x="732" y="364"/>
                  </a:lnTo>
                  <a:lnTo>
                    <a:pt x="732" y="380"/>
                  </a:lnTo>
                  <a:lnTo>
                    <a:pt x="728" y="380"/>
                  </a:lnTo>
                  <a:lnTo>
                    <a:pt x="720" y="364"/>
                  </a:lnTo>
                  <a:lnTo>
                    <a:pt x="724" y="392"/>
                  </a:lnTo>
                  <a:lnTo>
                    <a:pt x="720" y="404"/>
                  </a:lnTo>
                  <a:lnTo>
                    <a:pt x="660" y="420"/>
                  </a:lnTo>
                  <a:lnTo>
                    <a:pt x="648" y="412"/>
                  </a:lnTo>
                  <a:lnTo>
                    <a:pt x="596" y="372"/>
                  </a:lnTo>
                  <a:lnTo>
                    <a:pt x="544" y="336"/>
                  </a:lnTo>
                  <a:lnTo>
                    <a:pt x="516" y="316"/>
                  </a:lnTo>
                  <a:lnTo>
                    <a:pt x="488" y="320"/>
                  </a:lnTo>
                  <a:lnTo>
                    <a:pt x="444" y="328"/>
                  </a:lnTo>
                  <a:lnTo>
                    <a:pt x="416" y="332"/>
                  </a:lnTo>
                  <a:lnTo>
                    <a:pt x="392" y="336"/>
                  </a:lnTo>
                  <a:lnTo>
                    <a:pt x="392" y="320"/>
                  </a:lnTo>
                  <a:lnTo>
                    <a:pt x="384" y="312"/>
                  </a:lnTo>
                  <a:lnTo>
                    <a:pt x="376" y="304"/>
                  </a:lnTo>
                  <a:lnTo>
                    <a:pt x="372" y="300"/>
                  </a:lnTo>
                  <a:lnTo>
                    <a:pt x="360" y="308"/>
                  </a:lnTo>
                  <a:lnTo>
                    <a:pt x="356" y="308"/>
                  </a:lnTo>
                  <a:lnTo>
                    <a:pt x="360" y="300"/>
                  </a:lnTo>
                  <a:lnTo>
                    <a:pt x="356" y="296"/>
                  </a:lnTo>
                  <a:lnTo>
                    <a:pt x="328" y="296"/>
                  </a:lnTo>
                  <a:lnTo>
                    <a:pt x="324" y="300"/>
                  </a:lnTo>
                  <a:lnTo>
                    <a:pt x="276" y="304"/>
                  </a:lnTo>
                  <a:lnTo>
                    <a:pt x="264" y="304"/>
                  </a:lnTo>
                  <a:lnTo>
                    <a:pt x="256" y="304"/>
                  </a:lnTo>
                  <a:lnTo>
                    <a:pt x="228" y="308"/>
                  </a:lnTo>
                  <a:lnTo>
                    <a:pt x="220" y="308"/>
                  </a:lnTo>
                  <a:lnTo>
                    <a:pt x="216" y="312"/>
                  </a:lnTo>
                  <a:lnTo>
                    <a:pt x="212" y="312"/>
                  </a:lnTo>
                  <a:lnTo>
                    <a:pt x="208" y="308"/>
                  </a:lnTo>
                  <a:lnTo>
                    <a:pt x="204" y="316"/>
                  </a:lnTo>
                  <a:lnTo>
                    <a:pt x="200" y="316"/>
                  </a:lnTo>
                  <a:lnTo>
                    <a:pt x="196" y="320"/>
                  </a:lnTo>
                  <a:lnTo>
                    <a:pt x="188" y="320"/>
                  </a:lnTo>
                  <a:lnTo>
                    <a:pt x="180" y="324"/>
                  </a:lnTo>
                  <a:lnTo>
                    <a:pt x="176" y="324"/>
                  </a:lnTo>
                  <a:lnTo>
                    <a:pt x="176" y="328"/>
                  </a:lnTo>
                  <a:lnTo>
                    <a:pt x="168" y="332"/>
                  </a:lnTo>
                  <a:lnTo>
                    <a:pt x="156" y="336"/>
                  </a:lnTo>
                  <a:lnTo>
                    <a:pt x="144" y="344"/>
                  </a:lnTo>
                  <a:lnTo>
                    <a:pt x="132" y="348"/>
                  </a:lnTo>
                  <a:lnTo>
                    <a:pt x="88" y="356"/>
                  </a:lnTo>
                  <a:lnTo>
                    <a:pt x="84" y="356"/>
                  </a:lnTo>
                  <a:lnTo>
                    <a:pt x="40" y="360"/>
                  </a:lnTo>
                  <a:lnTo>
                    <a:pt x="36" y="364"/>
                  </a:lnTo>
                  <a:close/>
                  <a:moveTo>
                    <a:pt x="864" y="4"/>
                  </a:moveTo>
                  <a:lnTo>
                    <a:pt x="868" y="4"/>
                  </a:lnTo>
                  <a:lnTo>
                    <a:pt x="880" y="0"/>
                  </a:lnTo>
                  <a:lnTo>
                    <a:pt x="880" y="12"/>
                  </a:lnTo>
                  <a:lnTo>
                    <a:pt x="872" y="12"/>
                  </a:lnTo>
                  <a:lnTo>
                    <a:pt x="872" y="8"/>
                  </a:lnTo>
                  <a:lnTo>
                    <a:pt x="864" y="4"/>
                  </a:lnTo>
                  <a:close/>
                  <a:moveTo>
                    <a:pt x="880" y="0"/>
                  </a:moveTo>
                  <a:lnTo>
                    <a:pt x="904" y="40"/>
                  </a:lnTo>
                  <a:lnTo>
                    <a:pt x="940" y="96"/>
                  </a:lnTo>
                  <a:lnTo>
                    <a:pt x="916" y="64"/>
                  </a:lnTo>
                  <a:lnTo>
                    <a:pt x="912" y="64"/>
                  </a:lnTo>
                  <a:lnTo>
                    <a:pt x="900" y="40"/>
                  </a:lnTo>
                  <a:lnTo>
                    <a:pt x="880" y="0"/>
                  </a:lnTo>
                  <a:close/>
                  <a:moveTo>
                    <a:pt x="948" y="108"/>
                  </a:moveTo>
                  <a:lnTo>
                    <a:pt x="940" y="96"/>
                  </a:lnTo>
                  <a:lnTo>
                    <a:pt x="956" y="116"/>
                  </a:lnTo>
                  <a:lnTo>
                    <a:pt x="960" y="172"/>
                  </a:lnTo>
                  <a:lnTo>
                    <a:pt x="936" y="180"/>
                  </a:lnTo>
                  <a:lnTo>
                    <a:pt x="940" y="172"/>
                  </a:lnTo>
                  <a:lnTo>
                    <a:pt x="956" y="164"/>
                  </a:lnTo>
                  <a:lnTo>
                    <a:pt x="952" y="124"/>
                  </a:lnTo>
                  <a:lnTo>
                    <a:pt x="948" y="108"/>
                  </a:lnTo>
                  <a:close/>
                  <a:moveTo>
                    <a:pt x="908" y="204"/>
                  </a:moveTo>
                  <a:lnTo>
                    <a:pt x="912" y="196"/>
                  </a:lnTo>
                  <a:lnTo>
                    <a:pt x="924" y="184"/>
                  </a:lnTo>
                  <a:lnTo>
                    <a:pt x="932" y="180"/>
                  </a:lnTo>
                  <a:lnTo>
                    <a:pt x="928" y="184"/>
                  </a:lnTo>
                  <a:lnTo>
                    <a:pt x="920" y="192"/>
                  </a:lnTo>
                  <a:lnTo>
                    <a:pt x="912" y="204"/>
                  </a:lnTo>
                  <a:lnTo>
                    <a:pt x="908" y="204"/>
                  </a:lnTo>
                  <a:close/>
                  <a:moveTo>
                    <a:pt x="864" y="280"/>
                  </a:moveTo>
                  <a:lnTo>
                    <a:pt x="864" y="276"/>
                  </a:lnTo>
                  <a:lnTo>
                    <a:pt x="868" y="264"/>
                  </a:lnTo>
                  <a:lnTo>
                    <a:pt x="872" y="256"/>
                  </a:lnTo>
                  <a:lnTo>
                    <a:pt x="876" y="244"/>
                  </a:lnTo>
                  <a:lnTo>
                    <a:pt x="884" y="236"/>
                  </a:lnTo>
                  <a:lnTo>
                    <a:pt x="872" y="264"/>
                  </a:lnTo>
                  <a:lnTo>
                    <a:pt x="864" y="28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1" name="Freeform 43"/>
            <p:cNvSpPr>
              <a:spLocks/>
            </p:cNvSpPr>
            <p:nvPr/>
          </p:nvSpPr>
          <p:spPr bwMode="auto">
            <a:xfrm>
              <a:off x="7594677" y="5312043"/>
              <a:ext cx="496854" cy="172996"/>
            </a:xfrm>
            <a:custGeom>
              <a:avLst/>
              <a:gdLst>
                <a:gd name="T0" fmla="*/ 2147483647 w 924"/>
                <a:gd name="T1" fmla="*/ 2147483647 h 320"/>
                <a:gd name="T2" fmla="*/ 2147483647 w 924"/>
                <a:gd name="T3" fmla="*/ 2147483647 h 320"/>
                <a:gd name="T4" fmla="*/ 2147483647 w 924"/>
                <a:gd name="T5" fmla="*/ 2147483647 h 320"/>
                <a:gd name="T6" fmla="*/ 2147483647 w 924"/>
                <a:gd name="T7" fmla="*/ 2147483647 h 320"/>
                <a:gd name="T8" fmla="*/ 2147483647 w 924"/>
                <a:gd name="T9" fmla="*/ 2147483647 h 320"/>
                <a:gd name="T10" fmla="*/ 2147483647 w 924"/>
                <a:gd name="T11" fmla="*/ 2147483647 h 320"/>
                <a:gd name="T12" fmla="*/ 2147483647 w 924"/>
                <a:gd name="T13" fmla="*/ 2147483647 h 320"/>
                <a:gd name="T14" fmla="*/ 2147483647 w 924"/>
                <a:gd name="T15" fmla="*/ 2147483647 h 320"/>
                <a:gd name="T16" fmla="*/ 2147483647 w 924"/>
                <a:gd name="T17" fmla="*/ 2147483647 h 320"/>
                <a:gd name="T18" fmla="*/ 2147483647 w 924"/>
                <a:gd name="T19" fmla="*/ 2147483647 h 320"/>
                <a:gd name="T20" fmla="*/ 2147483647 w 924"/>
                <a:gd name="T21" fmla="*/ 2147483647 h 320"/>
                <a:gd name="T22" fmla="*/ 2147483647 w 924"/>
                <a:gd name="T23" fmla="*/ 2147483647 h 320"/>
                <a:gd name="T24" fmla="*/ 2147483647 w 924"/>
                <a:gd name="T25" fmla="*/ 2147483647 h 320"/>
                <a:gd name="T26" fmla="*/ 2147483647 w 924"/>
                <a:gd name="T27" fmla="*/ 2147483647 h 320"/>
                <a:gd name="T28" fmla="*/ 2147483647 w 924"/>
                <a:gd name="T29" fmla="*/ 2147483647 h 320"/>
                <a:gd name="T30" fmla="*/ 2147483647 w 924"/>
                <a:gd name="T31" fmla="*/ 2147483647 h 320"/>
                <a:gd name="T32" fmla="*/ 2147483647 w 924"/>
                <a:gd name="T33" fmla="*/ 2147483647 h 320"/>
                <a:gd name="T34" fmla="*/ 2147483647 w 924"/>
                <a:gd name="T35" fmla="*/ 2147483647 h 320"/>
                <a:gd name="T36" fmla="*/ 2147483647 w 924"/>
                <a:gd name="T37" fmla="*/ 2147483647 h 320"/>
                <a:gd name="T38" fmla="*/ 2147483647 w 924"/>
                <a:gd name="T39" fmla="*/ 2147483647 h 320"/>
                <a:gd name="T40" fmla="*/ 2147483647 w 924"/>
                <a:gd name="T41" fmla="*/ 2147483647 h 320"/>
                <a:gd name="T42" fmla="*/ 2147483647 w 924"/>
                <a:gd name="T43" fmla="*/ 2147483647 h 320"/>
                <a:gd name="T44" fmla="*/ 2147483647 w 924"/>
                <a:gd name="T45" fmla="*/ 2147483647 h 320"/>
                <a:gd name="T46" fmla="*/ 2147483647 w 924"/>
                <a:gd name="T47" fmla="*/ 2147483647 h 320"/>
                <a:gd name="T48" fmla="*/ 2147483647 w 924"/>
                <a:gd name="T49" fmla="*/ 2147483647 h 320"/>
                <a:gd name="T50" fmla="*/ 2147483647 w 924"/>
                <a:gd name="T51" fmla="*/ 2147483647 h 320"/>
                <a:gd name="T52" fmla="*/ 2147483647 w 924"/>
                <a:gd name="T53" fmla="*/ 2147483647 h 320"/>
                <a:gd name="T54" fmla="*/ 2147483647 w 924"/>
                <a:gd name="T55" fmla="*/ 2147483647 h 320"/>
                <a:gd name="T56" fmla="*/ 2147483647 w 924"/>
                <a:gd name="T57" fmla="*/ 2147483647 h 320"/>
                <a:gd name="T58" fmla="*/ 2147483647 w 924"/>
                <a:gd name="T59" fmla="*/ 2147483647 h 320"/>
                <a:gd name="T60" fmla="*/ 2147483647 w 924"/>
                <a:gd name="T61" fmla="*/ 2147483647 h 320"/>
                <a:gd name="T62" fmla="*/ 2147483647 w 924"/>
                <a:gd name="T63" fmla="*/ 2147483647 h 320"/>
                <a:gd name="T64" fmla="*/ 2147483647 w 924"/>
                <a:gd name="T65" fmla="*/ 2147483647 h 320"/>
                <a:gd name="T66" fmla="*/ 2147483647 w 924"/>
                <a:gd name="T67" fmla="*/ 2147483647 h 320"/>
                <a:gd name="T68" fmla="*/ 2147483647 w 924"/>
                <a:gd name="T69" fmla="*/ 2147483647 h 320"/>
                <a:gd name="T70" fmla="*/ 2147483647 w 924"/>
                <a:gd name="T71" fmla="*/ 2147483647 h 320"/>
                <a:gd name="T72" fmla="*/ 2147483647 w 924"/>
                <a:gd name="T73" fmla="*/ 2147483647 h 320"/>
                <a:gd name="T74" fmla="*/ 2147483647 w 924"/>
                <a:gd name="T75" fmla="*/ 2147483647 h 320"/>
                <a:gd name="T76" fmla="*/ 2147483647 w 924"/>
                <a:gd name="T77" fmla="*/ 2147483647 h 320"/>
                <a:gd name="T78" fmla="*/ 2147483647 w 924"/>
                <a:gd name="T79" fmla="*/ 2147483647 h 320"/>
                <a:gd name="T80" fmla="*/ 2147483647 w 924"/>
                <a:gd name="T81" fmla="*/ 0 h 320"/>
                <a:gd name="T82" fmla="*/ 2147483647 w 924"/>
                <a:gd name="T83" fmla="*/ 2147483647 h 320"/>
                <a:gd name="T84" fmla="*/ 2147483647 w 924"/>
                <a:gd name="T85" fmla="*/ 2147483647 h 320"/>
                <a:gd name="T86" fmla="*/ 2147483647 w 924"/>
                <a:gd name="T87" fmla="*/ 2147483647 h 320"/>
                <a:gd name="T88" fmla="*/ 2147483647 w 924"/>
                <a:gd name="T89" fmla="*/ 2147483647 h 320"/>
                <a:gd name="T90" fmla="*/ 2147483647 w 924"/>
                <a:gd name="T91" fmla="*/ 2147483647 h 320"/>
                <a:gd name="T92" fmla="*/ 2147483647 w 924"/>
                <a:gd name="T93" fmla="*/ 2147483647 h 320"/>
                <a:gd name="T94" fmla="*/ 2147483647 w 924"/>
                <a:gd name="T95" fmla="*/ 2147483647 h 320"/>
                <a:gd name="T96" fmla="*/ 2147483647 w 924"/>
                <a:gd name="T97" fmla="*/ 2147483647 h 320"/>
                <a:gd name="T98" fmla="*/ 2147483647 w 924"/>
                <a:gd name="T99" fmla="*/ 2147483647 h 320"/>
                <a:gd name="T100" fmla="*/ 2147483647 w 924"/>
                <a:gd name="T101" fmla="*/ 2147483647 h 320"/>
                <a:gd name="T102" fmla="*/ 2147483647 w 924"/>
                <a:gd name="T103" fmla="*/ 2147483647 h 320"/>
                <a:gd name="T104" fmla="*/ 2147483647 w 924"/>
                <a:gd name="T105" fmla="*/ 2147483647 h 320"/>
                <a:gd name="T106" fmla="*/ 2147483647 w 924"/>
                <a:gd name="T107" fmla="*/ 2147483647 h 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320"/>
                <a:gd name="T164" fmla="*/ 924 w 924"/>
                <a:gd name="T165" fmla="*/ 320 h 3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320">
                  <a:moveTo>
                    <a:pt x="696" y="192"/>
                  </a:moveTo>
                  <a:lnTo>
                    <a:pt x="692" y="196"/>
                  </a:lnTo>
                  <a:lnTo>
                    <a:pt x="692" y="204"/>
                  </a:lnTo>
                  <a:lnTo>
                    <a:pt x="688" y="208"/>
                  </a:lnTo>
                  <a:lnTo>
                    <a:pt x="692" y="212"/>
                  </a:lnTo>
                  <a:lnTo>
                    <a:pt x="688" y="216"/>
                  </a:lnTo>
                  <a:lnTo>
                    <a:pt x="684" y="220"/>
                  </a:lnTo>
                  <a:lnTo>
                    <a:pt x="676" y="224"/>
                  </a:lnTo>
                  <a:lnTo>
                    <a:pt x="668" y="220"/>
                  </a:lnTo>
                  <a:lnTo>
                    <a:pt x="664" y="228"/>
                  </a:lnTo>
                  <a:lnTo>
                    <a:pt x="664" y="260"/>
                  </a:lnTo>
                  <a:lnTo>
                    <a:pt x="632" y="264"/>
                  </a:lnTo>
                  <a:lnTo>
                    <a:pt x="612" y="264"/>
                  </a:lnTo>
                  <a:lnTo>
                    <a:pt x="592" y="268"/>
                  </a:lnTo>
                  <a:lnTo>
                    <a:pt x="560" y="272"/>
                  </a:lnTo>
                  <a:lnTo>
                    <a:pt x="548" y="272"/>
                  </a:lnTo>
                  <a:lnTo>
                    <a:pt x="536" y="276"/>
                  </a:lnTo>
                  <a:lnTo>
                    <a:pt x="520" y="276"/>
                  </a:lnTo>
                  <a:lnTo>
                    <a:pt x="492" y="280"/>
                  </a:lnTo>
                  <a:lnTo>
                    <a:pt x="444" y="284"/>
                  </a:lnTo>
                  <a:lnTo>
                    <a:pt x="392" y="288"/>
                  </a:lnTo>
                  <a:lnTo>
                    <a:pt x="384" y="288"/>
                  </a:lnTo>
                  <a:lnTo>
                    <a:pt x="344" y="292"/>
                  </a:lnTo>
                  <a:lnTo>
                    <a:pt x="340" y="292"/>
                  </a:lnTo>
                  <a:lnTo>
                    <a:pt x="300" y="296"/>
                  </a:lnTo>
                  <a:lnTo>
                    <a:pt x="256" y="296"/>
                  </a:lnTo>
                  <a:lnTo>
                    <a:pt x="232" y="300"/>
                  </a:lnTo>
                  <a:lnTo>
                    <a:pt x="216" y="304"/>
                  </a:lnTo>
                  <a:lnTo>
                    <a:pt x="212" y="304"/>
                  </a:lnTo>
                  <a:lnTo>
                    <a:pt x="168" y="308"/>
                  </a:lnTo>
                  <a:lnTo>
                    <a:pt x="164" y="308"/>
                  </a:lnTo>
                  <a:lnTo>
                    <a:pt x="144" y="308"/>
                  </a:lnTo>
                  <a:lnTo>
                    <a:pt x="124" y="312"/>
                  </a:lnTo>
                  <a:lnTo>
                    <a:pt x="104" y="312"/>
                  </a:lnTo>
                  <a:lnTo>
                    <a:pt x="72" y="312"/>
                  </a:lnTo>
                  <a:lnTo>
                    <a:pt x="64" y="316"/>
                  </a:lnTo>
                  <a:lnTo>
                    <a:pt x="0" y="320"/>
                  </a:lnTo>
                  <a:lnTo>
                    <a:pt x="0" y="312"/>
                  </a:lnTo>
                  <a:lnTo>
                    <a:pt x="12" y="312"/>
                  </a:lnTo>
                  <a:lnTo>
                    <a:pt x="12" y="308"/>
                  </a:lnTo>
                  <a:lnTo>
                    <a:pt x="12" y="304"/>
                  </a:lnTo>
                  <a:lnTo>
                    <a:pt x="12" y="300"/>
                  </a:lnTo>
                  <a:lnTo>
                    <a:pt x="16" y="300"/>
                  </a:lnTo>
                  <a:lnTo>
                    <a:pt x="24" y="300"/>
                  </a:lnTo>
                  <a:lnTo>
                    <a:pt x="24" y="296"/>
                  </a:lnTo>
                  <a:lnTo>
                    <a:pt x="24" y="292"/>
                  </a:lnTo>
                  <a:lnTo>
                    <a:pt x="24" y="288"/>
                  </a:lnTo>
                  <a:lnTo>
                    <a:pt x="20" y="284"/>
                  </a:lnTo>
                  <a:lnTo>
                    <a:pt x="20" y="280"/>
                  </a:lnTo>
                  <a:lnTo>
                    <a:pt x="12" y="280"/>
                  </a:lnTo>
                  <a:lnTo>
                    <a:pt x="12" y="276"/>
                  </a:lnTo>
                  <a:lnTo>
                    <a:pt x="20" y="276"/>
                  </a:lnTo>
                  <a:lnTo>
                    <a:pt x="20" y="268"/>
                  </a:lnTo>
                  <a:lnTo>
                    <a:pt x="16" y="268"/>
                  </a:lnTo>
                  <a:lnTo>
                    <a:pt x="20" y="264"/>
                  </a:lnTo>
                  <a:lnTo>
                    <a:pt x="20" y="260"/>
                  </a:lnTo>
                  <a:lnTo>
                    <a:pt x="16" y="260"/>
                  </a:lnTo>
                  <a:lnTo>
                    <a:pt x="12" y="264"/>
                  </a:lnTo>
                  <a:lnTo>
                    <a:pt x="12" y="260"/>
                  </a:lnTo>
                  <a:lnTo>
                    <a:pt x="12" y="256"/>
                  </a:lnTo>
                  <a:lnTo>
                    <a:pt x="16" y="252"/>
                  </a:lnTo>
                  <a:lnTo>
                    <a:pt x="20" y="252"/>
                  </a:lnTo>
                  <a:lnTo>
                    <a:pt x="20" y="260"/>
                  </a:lnTo>
                  <a:lnTo>
                    <a:pt x="24" y="260"/>
                  </a:lnTo>
                  <a:lnTo>
                    <a:pt x="28" y="256"/>
                  </a:lnTo>
                  <a:lnTo>
                    <a:pt x="24" y="248"/>
                  </a:lnTo>
                  <a:lnTo>
                    <a:pt x="24" y="244"/>
                  </a:lnTo>
                  <a:lnTo>
                    <a:pt x="24" y="240"/>
                  </a:lnTo>
                  <a:lnTo>
                    <a:pt x="28" y="240"/>
                  </a:lnTo>
                  <a:lnTo>
                    <a:pt x="32" y="244"/>
                  </a:lnTo>
                  <a:lnTo>
                    <a:pt x="36" y="244"/>
                  </a:lnTo>
                  <a:lnTo>
                    <a:pt x="36" y="240"/>
                  </a:lnTo>
                  <a:lnTo>
                    <a:pt x="32" y="236"/>
                  </a:lnTo>
                  <a:lnTo>
                    <a:pt x="32" y="232"/>
                  </a:lnTo>
                  <a:lnTo>
                    <a:pt x="40" y="228"/>
                  </a:lnTo>
                  <a:lnTo>
                    <a:pt x="44" y="228"/>
                  </a:lnTo>
                  <a:lnTo>
                    <a:pt x="44" y="224"/>
                  </a:lnTo>
                  <a:lnTo>
                    <a:pt x="40" y="224"/>
                  </a:lnTo>
                  <a:lnTo>
                    <a:pt x="36" y="224"/>
                  </a:lnTo>
                  <a:lnTo>
                    <a:pt x="32" y="220"/>
                  </a:lnTo>
                  <a:lnTo>
                    <a:pt x="32" y="216"/>
                  </a:lnTo>
                  <a:lnTo>
                    <a:pt x="36" y="212"/>
                  </a:lnTo>
                  <a:lnTo>
                    <a:pt x="40" y="212"/>
                  </a:lnTo>
                  <a:lnTo>
                    <a:pt x="44" y="212"/>
                  </a:lnTo>
                  <a:lnTo>
                    <a:pt x="48" y="208"/>
                  </a:lnTo>
                  <a:lnTo>
                    <a:pt x="48" y="204"/>
                  </a:lnTo>
                  <a:lnTo>
                    <a:pt x="52" y="204"/>
                  </a:lnTo>
                  <a:lnTo>
                    <a:pt x="56" y="204"/>
                  </a:lnTo>
                  <a:lnTo>
                    <a:pt x="60" y="200"/>
                  </a:lnTo>
                  <a:lnTo>
                    <a:pt x="52" y="196"/>
                  </a:lnTo>
                  <a:lnTo>
                    <a:pt x="52" y="192"/>
                  </a:lnTo>
                  <a:lnTo>
                    <a:pt x="52" y="188"/>
                  </a:lnTo>
                  <a:lnTo>
                    <a:pt x="56" y="188"/>
                  </a:lnTo>
                  <a:lnTo>
                    <a:pt x="64" y="192"/>
                  </a:lnTo>
                  <a:lnTo>
                    <a:pt x="64" y="188"/>
                  </a:lnTo>
                  <a:lnTo>
                    <a:pt x="60" y="184"/>
                  </a:lnTo>
                  <a:lnTo>
                    <a:pt x="56" y="180"/>
                  </a:lnTo>
                  <a:lnTo>
                    <a:pt x="56" y="176"/>
                  </a:lnTo>
                  <a:lnTo>
                    <a:pt x="60" y="172"/>
                  </a:lnTo>
                  <a:lnTo>
                    <a:pt x="60" y="164"/>
                  </a:lnTo>
                  <a:lnTo>
                    <a:pt x="68" y="160"/>
                  </a:lnTo>
                  <a:lnTo>
                    <a:pt x="68" y="156"/>
                  </a:lnTo>
                  <a:lnTo>
                    <a:pt x="64" y="152"/>
                  </a:lnTo>
                  <a:lnTo>
                    <a:pt x="56" y="148"/>
                  </a:lnTo>
                  <a:lnTo>
                    <a:pt x="56" y="144"/>
                  </a:lnTo>
                  <a:lnTo>
                    <a:pt x="56" y="140"/>
                  </a:lnTo>
                  <a:lnTo>
                    <a:pt x="64" y="144"/>
                  </a:lnTo>
                  <a:lnTo>
                    <a:pt x="72" y="140"/>
                  </a:lnTo>
                  <a:lnTo>
                    <a:pt x="72" y="136"/>
                  </a:lnTo>
                  <a:lnTo>
                    <a:pt x="64" y="132"/>
                  </a:lnTo>
                  <a:lnTo>
                    <a:pt x="64" y="128"/>
                  </a:lnTo>
                  <a:lnTo>
                    <a:pt x="72" y="128"/>
                  </a:lnTo>
                  <a:lnTo>
                    <a:pt x="72" y="120"/>
                  </a:lnTo>
                  <a:lnTo>
                    <a:pt x="68" y="116"/>
                  </a:lnTo>
                  <a:lnTo>
                    <a:pt x="72" y="112"/>
                  </a:lnTo>
                  <a:lnTo>
                    <a:pt x="72" y="108"/>
                  </a:lnTo>
                  <a:lnTo>
                    <a:pt x="76" y="108"/>
                  </a:lnTo>
                  <a:lnTo>
                    <a:pt x="76" y="112"/>
                  </a:lnTo>
                  <a:lnTo>
                    <a:pt x="80" y="112"/>
                  </a:lnTo>
                  <a:lnTo>
                    <a:pt x="84" y="104"/>
                  </a:lnTo>
                  <a:lnTo>
                    <a:pt x="92" y="104"/>
                  </a:lnTo>
                  <a:lnTo>
                    <a:pt x="148" y="100"/>
                  </a:lnTo>
                  <a:lnTo>
                    <a:pt x="180" y="100"/>
                  </a:lnTo>
                  <a:lnTo>
                    <a:pt x="184" y="100"/>
                  </a:lnTo>
                  <a:lnTo>
                    <a:pt x="232" y="96"/>
                  </a:lnTo>
                  <a:lnTo>
                    <a:pt x="232" y="88"/>
                  </a:lnTo>
                  <a:lnTo>
                    <a:pt x="232" y="84"/>
                  </a:lnTo>
                  <a:lnTo>
                    <a:pt x="228" y="72"/>
                  </a:lnTo>
                  <a:lnTo>
                    <a:pt x="248" y="68"/>
                  </a:lnTo>
                  <a:lnTo>
                    <a:pt x="252" y="72"/>
                  </a:lnTo>
                  <a:lnTo>
                    <a:pt x="268" y="72"/>
                  </a:lnTo>
                  <a:lnTo>
                    <a:pt x="276" y="72"/>
                  </a:lnTo>
                  <a:lnTo>
                    <a:pt x="308" y="68"/>
                  </a:lnTo>
                  <a:lnTo>
                    <a:pt x="332" y="64"/>
                  </a:lnTo>
                  <a:lnTo>
                    <a:pt x="336" y="64"/>
                  </a:lnTo>
                  <a:lnTo>
                    <a:pt x="368" y="60"/>
                  </a:lnTo>
                  <a:lnTo>
                    <a:pt x="396" y="56"/>
                  </a:lnTo>
                  <a:lnTo>
                    <a:pt x="408" y="56"/>
                  </a:lnTo>
                  <a:lnTo>
                    <a:pt x="432" y="56"/>
                  </a:lnTo>
                  <a:lnTo>
                    <a:pt x="456" y="56"/>
                  </a:lnTo>
                  <a:lnTo>
                    <a:pt x="476" y="52"/>
                  </a:lnTo>
                  <a:lnTo>
                    <a:pt x="516" y="52"/>
                  </a:lnTo>
                  <a:lnTo>
                    <a:pt x="528" y="48"/>
                  </a:lnTo>
                  <a:lnTo>
                    <a:pt x="532" y="48"/>
                  </a:lnTo>
                  <a:lnTo>
                    <a:pt x="564" y="44"/>
                  </a:lnTo>
                  <a:lnTo>
                    <a:pt x="584" y="44"/>
                  </a:lnTo>
                  <a:lnTo>
                    <a:pt x="644" y="40"/>
                  </a:lnTo>
                  <a:lnTo>
                    <a:pt x="672" y="36"/>
                  </a:lnTo>
                  <a:lnTo>
                    <a:pt x="676" y="36"/>
                  </a:lnTo>
                  <a:lnTo>
                    <a:pt x="704" y="32"/>
                  </a:lnTo>
                  <a:lnTo>
                    <a:pt x="728" y="28"/>
                  </a:lnTo>
                  <a:lnTo>
                    <a:pt x="748" y="24"/>
                  </a:lnTo>
                  <a:lnTo>
                    <a:pt x="752" y="24"/>
                  </a:lnTo>
                  <a:lnTo>
                    <a:pt x="756" y="24"/>
                  </a:lnTo>
                  <a:lnTo>
                    <a:pt x="780" y="20"/>
                  </a:lnTo>
                  <a:lnTo>
                    <a:pt x="796" y="20"/>
                  </a:lnTo>
                  <a:lnTo>
                    <a:pt x="820" y="16"/>
                  </a:lnTo>
                  <a:lnTo>
                    <a:pt x="856" y="12"/>
                  </a:lnTo>
                  <a:lnTo>
                    <a:pt x="864" y="8"/>
                  </a:lnTo>
                  <a:lnTo>
                    <a:pt x="872" y="8"/>
                  </a:lnTo>
                  <a:lnTo>
                    <a:pt x="896" y="4"/>
                  </a:lnTo>
                  <a:lnTo>
                    <a:pt x="896" y="0"/>
                  </a:lnTo>
                  <a:lnTo>
                    <a:pt x="904" y="0"/>
                  </a:lnTo>
                  <a:lnTo>
                    <a:pt x="924" y="0"/>
                  </a:lnTo>
                  <a:lnTo>
                    <a:pt x="920" y="12"/>
                  </a:lnTo>
                  <a:lnTo>
                    <a:pt x="924" y="16"/>
                  </a:lnTo>
                  <a:lnTo>
                    <a:pt x="920" y="28"/>
                  </a:lnTo>
                  <a:lnTo>
                    <a:pt x="920" y="32"/>
                  </a:lnTo>
                  <a:lnTo>
                    <a:pt x="924" y="36"/>
                  </a:lnTo>
                  <a:lnTo>
                    <a:pt x="920" y="36"/>
                  </a:lnTo>
                  <a:lnTo>
                    <a:pt x="912" y="40"/>
                  </a:lnTo>
                  <a:lnTo>
                    <a:pt x="904" y="44"/>
                  </a:lnTo>
                  <a:lnTo>
                    <a:pt x="900" y="48"/>
                  </a:lnTo>
                  <a:lnTo>
                    <a:pt x="896" y="68"/>
                  </a:lnTo>
                  <a:lnTo>
                    <a:pt x="888" y="76"/>
                  </a:lnTo>
                  <a:lnTo>
                    <a:pt x="884" y="76"/>
                  </a:lnTo>
                  <a:lnTo>
                    <a:pt x="880" y="68"/>
                  </a:lnTo>
                  <a:lnTo>
                    <a:pt x="872" y="68"/>
                  </a:lnTo>
                  <a:lnTo>
                    <a:pt x="868" y="76"/>
                  </a:lnTo>
                  <a:lnTo>
                    <a:pt x="864" y="76"/>
                  </a:lnTo>
                  <a:lnTo>
                    <a:pt x="856" y="80"/>
                  </a:lnTo>
                  <a:lnTo>
                    <a:pt x="852" y="84"/>
                  </a:lnTo>
                  <a:lnTo>
                    <a:pt x="848" y="96"/>
                  </a:lnTo>
                  <a:lnTo>
                    <a:pt x="844" y="100"/>
                  </a:lnTo>
                  <a:lnTo>
                    <a:pt x="840" y="100"/>
                  </a:lnTo>
                  <a:lnTo>
                    <a:pt x="836" y="100"/>
                  </a:lnTo>
                  <a:lnTo>
                    <a:pt x="832" y="96"/>
                  </a:lnTo>
                  <a:lnTo>
                    <a:pt x="836" y="92"/>
                  </a:lnTo>
                  <a:lnTo>
                    <a:pt x="832" y="92"/>
                  </a:lnTo>
                  <a:lnTo>
                    <a:pt x="828" y="88"/>
                  </a:lnTo>
                  <a:lnTo>
                    <a:pt x="816" y="100"/>
                  </a:lnTo>
                  <a:lnTo>
                    <a:pt x="816" y="104"/>
                  </a:lnTo>
                  <a:lnTo>
                    <a:pt x="812" y="112"/>
                  </a:lnTo>
                  <a:lnTo>
                    <a:pt x="808" y="108"/>
                  </a:lnTo>
                  <a:lnTo>
                    <a:pt x="804" y="108"/>
                  </a:lnTo>
                  <a:lnTo>
                    <a:pt x="800" y="112"/>
                  </a:lnTo>
                  <a:lnTo>
                    <a:pt x="804" y="120"/>
                  </a:lnTo>
                  <a:lnTo>
                    <a:pt x="800" y="132"/>
                  </a:lnTo>
                  <a:lnTo>
                    <a:pt x="796" y="132"/>
                  </a:lnTo>
                  <a:lnTo>
                    <a:pt x="788" y="132"/>
                  </a:lnTo>
                  <a:lnTo>
                    <a:pt x="780" y="136"/>
                  </a:lnTo>
                  <a:lnTo>
                    <a:pt x="776" y="140"/>
                  </a:lnTo>
                  <a:lnTo>
                    <a:pt x="768" y="144"/>
                  </a:lnTo>
                  <a:lnTo>
                    <a:pt x="768" y="148"/>
                  </a:lnTo>
                  <a:lnTo>
                    <a:pt x="764" y="152"/>
                  </a:lnTo>
                  <a:lnTo>
                    <a:pt x="760" y="156"/>
                  </a:lnTo>
                  <a:lnTo>
                    <a:pt x="756" y="160"/>
                  </a:lnTo>
                  <a:lnTo>
                    <a:pt x="748" y="164"/>
                  </a:lnTo>
                  <a:lnTo>
                    <a:pt x="744" y="168"/>
                  </a:lnTo>
                  <a:lnTo>
                    <a:pt x="736" y="172"/>
                  </a:lnTo>
                  <a:lnTo>
                    <a:pt x="732" y="168"/>
                  </a:lnTo>
                  <a:lnTo>
                    <a:pt x="724" y="172"/>
                  </a:lnTo>
                  <a:lnTo>
                    <a:pt x="712" y="176"/>
                  </a:lnTo>
                  <a:lnTo>
                    <a:pt x="708" y="180"/>
                  </a:lnTo>
                  <a:lnTo>
                    <a:pt x="704" y="180"/>
                  </a:lnTo>
                  <a:lnTo>
                    <a:pt x="700" y="188"/>
                  </a:lnTo>
                  <a:lnTo>
                    <a:pt x="696" y="19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2" name="Freeform 44"/>
            <p:cNvSpPr>
              <a:spLocks noEditPoints="1"/>
            </p:cNvSpPr>
            <p:nvPr/>
          </p:nvSpPr>
          <p:spPr bwMode="auto">
            <a:xfrm>
              <a:off x="6585096" y="5370767"/>
              <a:ext cx="823857" cy="799904"/>
            </a:xfrm>
            <a:custGeom>
              <a:avLst/>
              <a:gdLst>
                <a:gd name="T0" fmla="*/ 2147483647 w 1524"/>
                <a:gd name="T1" fmla="*/ 2147483647 h 1484"/>
                <a:gd name="T2" fmla="*/ 2147483647 w 1524"/>
                <a:gd name="T3" fmla="*/ 2147483647 h 1484"/>
                <a:gd name="T4" fmla="*/ 2147483647 w 1524"/>
                <a:gd name="T5" fmla="*/ 2147483647 h 1484"/>
                <a:gd name="T6" fmla="*/ 2147483647 w 1524"/>
                <a:gd name="T7" fmla="*/ 2147483647 h 1484"/>
                <a:gd name="T8" fmla="*/ 2147483647 w 1524"/>
                <a:gd name="T9" fmla="*/ 2147483647 h 1484"/>
                <a:gd name="T10" fmla="*/ 2147483647 w 1524"/>
                <a:gd name="T11" fmla="*/ 2147483647 h 1484"/>
                <a:gd name="T12" fmla="*/ 2147483647 w 1524"/>
                <a:gd name="T13" fmla="*/ 2147483647 h 1484"/>
                <a:gd name="T14" fmla="*/ 2147483647 w 1524"/>
                <a:gd name="T15" fmla="*/ 2147483647 h 1484"/>
                <a:gd name="T16" fmla="*/ 2147483647 w 1524"/>
                <a:gd name="T17" fmla="*/ 2147483647 h 1484"/>
                <a:gd name="T18" fmla="*/ 2147483647 w 1524"/>
                <a:gd name="T19" fmla="*/ 2147483647 h 1484"/>
                <a:gd name="T20" fmla="*/ 2147483647 w 1524"/>
                <a:gd name="T21" fmla="*/ 2147483647 h 1484"/>
                <a:gd name="T22" fmla="*/ 2147483647 w 1524"/>
                <a:gd name="T23" fmla="*/ 2147483647 h 1484"/>
                <a:gd name="T24" fmla="*/ 2147483647 w 1524"/>
                <a:gd name="T25" fmla="*/ 2147483647 h 1484"/>
                <a:gd name="T26" fmla="*/ 2147483647 w 1524"/>
                <a:gd name="T27" fmla="*/ 2147483647 h 1484"/>
                <a:gd name="T28" fmla="*/ 2147483647 w 1524"/>
                <a:gd name="T29" fmla="*/ 2147483647 h 1484"/>
                <a:gd name="T30" fmla="*/ 2147483647 w 1524"/>
                <a:gd name="T31" fmla="*/ 2147483647 h 1484"/>
                <a:gd name="T32" fmla="*/ 2147483647 w 1524"/>
                <a:gd name="T33" fmla="*/ 2147483647 h 1484"/>
                <a:gd name="T34" fmla="*/ 2147483647 w 1524"/>
                <a:gd name="T35" fmla="*/ 2147483647 h 1484"/>
                <a:gd name="T36" fmla="*/ 2147483647 w 1524"/>
                <a:gd name="T37" fmla="*/ 2147483647 h 1484"/>
                <a:gd name="T38" fmla="*/ 2147483647 w 1524"/>
                <a:gd name="T39" fmla="*/ 2147483647 h 1484"/>
                <a:gd name="T40" fmla="*/ 2147483647 w 1524"/>
                <a:gd name="T41" fmla="*/ 2147483647 h 1484"/>
                <a:gd name="T42" fmla="*/ 2147483647 w 1524"/>
                <a:gd name="T43" fmla="*/ 2147483647 h 1484"/>
                <a:gd name="T44" fmla="*/ 2147483647 w 1524"/>
                <a:gd name="T45" fmla="*/ 2147483647 h 1484"/>
                <a:gd name="T46" fmla="*/ 2147483647 w 1524"/>
                <a:gd name="T47" fmla="*/ 2147483647 h 1484"/>
                <a:gd name="T48" fmla="*/ 2147483647 w 1524"/>
                <a:gd name="T49" fmla="*/ 2147483647 h 1484"/>
                <a:gd name="T50" fmla="*/ 2147483647 w 1524"/>
                <a:gd name="T51" fmla="*/ 2147483647 h 1484"/>
                <a:gd name="T52" fmla="*/ 2147483647 w 1524"/>
                <a:gd name="T53" fmla="*/ 2147483647 h 1484"/>
                <a:gd name="T54" fmla="*/ 2147483647 w 1524"/>
                <a:gd name="T55" fmla="*/ 2147483647 h 1484"/>
                <a:gd name="T56" fmla="*/ 2147483647 w 1524"/>
                <a:gd name="T57" fmla="*/ 2147483647 h 1484"/>
                <a:gd name="T58" fmla="*/ 2147483647 w 1524"/>
                <a:gd name="T59" fmla="*/ 2147483647 h 1484"/>
                <a:gd name="T60" fmla="*/ 2147483647 w 1524"/>
                <a:gd name="T61" fmla="*/ 2147483647 h 1484"/>
                <a:gd name="T62" fmla="*/ 2147483647 w 1524"/>
                <a:gd name="T63" fmla="*/ 2147483647 h 1484"/>
                <a:gd name="T64" fmla="*/ 2147483647 w 1524"/>
                <a:gd name="T65" fmla="*/ 2147483647 h 1484"/>
                <a:gd name="T66" fmla="*/ 2147483647 w 1524"/>
                <a:gd name="T67" fmla="*/ 2147483647 h 1484"/>
                <a:gd name="T68" fmla="*/ 2147483647 w 1524"/>
                <a:gd name="T69" fmla="*/ 2147483647 h 1484"/>
                <a:gd name="T70" fmla="*/ 2147483647 w 1524"/>
                <a:gd name="T71" fmla="*/ 2147483647 h 1484"/>
                <a:gd name="T72" fmla="*/ 2147483647 w 1524"/>
                <a:gd name="T73" fmla="*/ 2147483647 h 1484"/>
                <a:gd name="T74" fmla="*/ 2147483647 w 1524"/>
                <a:gd name="T75" fmla="*/ 2147483647 h 1484"/>
                <a:gd name="T76" fmla="*/ 2147483647 w 1524"/>
                <a:gd name="T77" fmla="*/ 2147483647 h 1484"/>
                <a:gd name="T78" fmla="*/ 2147483647 w 1524"/>
                <a:gd name="T79" fmla="*/ 2147483647 h 1484"/>
                <a:gd name="T80" fmla="*/ 2147483647 w 1524"/>
                <a:gd name="T81" fmla="*/ 2147483647 h 1484"/>
                <a:gd name="T82" fmla="*/ 2147483647 w 1524"/>
                <a:gd name="T83" fmla="*/ 2147483647 h 1484"/>
                <a:gd name="T84" fmla="*/ 2147483647 w 1524"/>
                <a:gd name="T85" fmla="*/ 2147483647 h 1484"/>
                <a:gd name="T86" fmla="*/ 2147483647 w 1524"/>
                <a:gd name="T87" fmla="*/ 2147483647 h 1484"/>
                <a:gd name="T88" fmla="*/ 2147483647 w 1524"/>
                <a:gd name="T89" fmla="*/ 2147483647 h 1484"/>
                <a:gd name="T90" fmla="*/ 2147483647 w 1524"/>
                <a:gd name="T91" fmla="*/ 2147483647 h 1484"/>
                <a:gd name="T92" fmla="*/ 2147483647 w 1524"/>
                <a:gd name="T93" fmla="*/ 2147483647 h 1484"/>
                <a:gd name="T94" fmla="*/ 2147483647 w 1524"/>
                <a:gd name="T95" fmla="*/ 2147483647 h 1484"/>
                <a:gd name="T96" fmla="*/ 2147483647 w 1524"/>
                <a:gd name="T97" fmla="*/ 2147483647 h 1484"/>
                <a:gd name="T98" fmla="*/ 2147483647 w 1524"/>
                <a:gd name="T99" fmla="*/ 2147483647 h 1484"/>
                <a:gd name="T100" fmla="*/ 2147483647 w 1524"/>
                <a:gd name="T101" fmla="*/ 2147483647 h 1484"/>
                <a:gd name="T102" fmla="*/ 2147483647 w 1524"/>
                <a:gd name="T103" fmla="*/ 2147483647 h 1484"/>
                <a:gd name="T104" fmla="*/ 2147483647 w 1524"/>
                <a:gd name="T105" fmla="*/ 2147483647 h 1484"/>
                <a:gd name="T106" fmla="*/ 2147483647 w 1524"/>
                <a:gd name="T107" fmla="*/ 2147483647 h 1484"/>
                <a:gd name="T108" fmla="*/ 2147483647 w 1524"/>
                <a:gd name="T109" fmla="*/ 2147483647 h 1484"/>
                <a:gd name="T110" fmla="*/ 2147483647 w 1524"/>
                <a:gd name="T111" fmla="*/ 2147483647 h 1484"/>
                <a:gd name="T112" fmla="*/ 2147483647 w 1524"/>
                <a:gd name="T113" fmla="*/ 2147483647 h 1484"/>
                <a:gd name="T114" fmla="*/ 2147483647 w 1524"/>
                <a:gd name="T115" fmla="*/ 2147483647 h 1484"/>
                <a:gd name="T116" fmla="*/ 2147483647 w 1524"/>
                <a:gd name="T117" fmla="*/ 2147483647 h 1484"/>
                <a:gd name="T118" fmla="*/ 2147483647 w 1524"/>
                <a:gd name="T119" fmla="*/ 2147483647 h 1484"/>
                <a:gd name="T120" fmla="*/ 2147483647 w 1524"/>
                <a:gd name="T121" fmla="*/ 2147483647 h 1484"/>
                <a:gd name="T122" fmla="*/ 2147483647 w 1524"/>
                <a:gd name="T123" fmla="*/ 2147483647 h 1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4"/>
                <a:gd name="T187" fmla="*/ 0 h 1484"/>
                <a:gd name="T188" fmla="*/ 1524 w 1524"/>
                <a:gd name="T189" fmla="*/ 1484 h 1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4" h="1484">
                  <a:moveTo>
                    <a:pt x="68" y="668"/>
                  </a:moveTo>
                  <a:lnTo>
                    <a:pt x="44" y="652"/>
                  </a:lnTo>
                  <a:lnTo>
                    <a:pt x="28" y="616"/>
                  </a:lnTo>
                  <a:lnTo>
                    <a:pt x="12" y="608"/>
                  </a:lnTo>
                  <a:lnTo>
                    <a:pt x="4" y="604"/>
                  </a:lnTo>
                  <a:lnTo>
                    <a:pt x="4" y="600"/>
                  </a:lnTo>
                  <a:lnTo>
                    <a:pt x="0" y="592"/>
                  </a:lnTo>
                  <a:lnTo>
                    <a:pt x="4" y="588"/>
                  </a:lnTo>
                  <a:lnTo>
                    <a:pt x="4" y="580"/>
                  </a:lnTo>
                  <a:lnTo>
                    <a:pt x="0" y="580"/>
                  </a:lnTo>
                  <a:lnTo>
                    <a:pt x="4" y="576"/>
                  </a:lnTo>
                  <a:lnTo>
                    <a:pt x="32" y="580"/>
                  </a:lnTo>
                  <a:lnTo>
                    <a:pt x="76" y="584"/>
                  </a:lnTo>
                  <a:lnTo>
                    <a:pt x="200" y="596"/>
                  </a:lnTo>
                  <a:lnTo>
                    <a:pt x="208" y="600"/>
                  </a:lnTo>
                  <a:lnTo>
                    <a:pt x="304" y="608"/>
                  </a:lnTo>
                  <a:lnTo>
                    <a:pt x="308" y="608"/>
                  </a:lnTo>
                  <a:lnTo>
                    <a:pt x="340" y="608"/>
                  </a:lnTo>
                  <a:lnTo>
                    <a:pt x="384" y="612"/>
                  </a:lnTo>
                  <a:lnTo>
                    <a:pt x="416" y="616"/>
                  </a:lnTo>
                  <a:lnTo>
                    <a:pt x="416" y="604"/>
                  </a:lnTo>
                  <a:lnTo>
                    <a:pt x="420" y="544"/>
                  </a:lnTo>
                  <a:lnTo>
                    <a:pt x="428" y="484"/>
                  </a:lnTo>
                  <a:lnTo>
                    <a:pt x="432" y="428"/>
                  </a:lnTo>
                  <a:lnTo>
                    <a:pt x="436" y="400"/>
                  </a:lnTo>
                  <a:lnTo>
                    <a:pt x="436" y="364"/>
                  </a:lnTo>
                  <a:lnTo>
                    <a:pt x="444" y="300"/>
                  </a:lnTo>
                  <a:lnTo>
                    <a:pt x="448" y="240"/>
                  </a:lnTo>
                  <a:lnTo>
                    <a:pt x="448" y="208"/>
                  </a:lnTo>
                  <a:lnTo>
                    <a:pt x="452" y="180"/>
                  </a:lnTo>
                  <a:lnTo>
                    <a:pt x="456" y="120"/>
                  </a:lnTo>
                  <a:lnTo>
                    <a:pt x="456" y="104"/>
                  </a:lnTo>
                  <a:lnTo>
                    <a:pt x="460" y="60"/>
                  </a:lnTo>
                  <a:lnTo>
                    <a:pt x="464" y="0"/>
                  </a:lnTo>
                  <a:lnTo>
                    <a:pt x="468" y="0"/>
                  </a:lnTo>
                  <a:lnTo>
                    <a:pt x="560" y="8"/>
                  </a:lnTo>
                  <a:lnTo>
                    <a:pt x="572" y="8"/>
                  </a:lnTo>
                  <a:lnTo>
                    <a:pt x="620" y="8"/>
                  </a:lnTo>
                  <a:lnTo>
                    <a:pt x="676" y="12"/>
                  </a:lnTo>
                  <a:lnTo>
                    <a:pt x="692" y="16"/>
                  </a:lnTo>
                  <a:lnTo>
                    <a:pt x="736" y="16"/>
                  </a:lnTo>
                  <a:lnTo>
                    <a:pt x="796" y="20"/>
                  </a:lnTo>
                  <a:lnTo>
                    <a:pt x="792" y="80"/>
                  </a:lnTo>
                  <a:lnTo>
                    <a:pt x="792" y="104"/>
                  </a:lnTo>
                  <a:lnTo>
                    <a:pt x="792" y="140"/>
                  </a:lnTo>
                  <a:lnTo>
                    <a:pt x="788" y="164"/>
                  </a:lnTo>
                  <a:lnTo>
                    <a:pt x="788" y="200"/>
                  </a:lnTo>
                  <a:lnTo>
                    <a:pt x="788" y="220"/>
                  </a:lnTo>
                  <a:lnTo>
                    <a:pt x="784" y="260"/>
                  </a:lnTo>
                  <a:lnTo>
                    <a:pt x="784" y="284"/>
                  </a:lnTo>
                  <a:lnTo>
                    <a:pt x="788" y="284"/>
                  </a:lnTo>
                  <a:lnTo>
                    <a:pt x="792" y="284"/>
                  </a:lnTo>
                  <a:lnTo>
                    <a:pt x="796" y="288"/>
                  </a:lnTo>
                  <a:lnTo>
                    <a:pt x="800" y="292"/>
                  </a:lnTo>
                  <a:lnTo>
                    <a:pt x="804" y="292"/>
                  </a:lnTo>
                  <a:lnTo>
                    <a:pt x="808" y="300"/>
                  </a:lnTo>
                  <a:lnTo>
                    <a:pt x="820" y="312"/>
                  </a:lnTo>
                  <a:lnTo>
                    <a:pt x="828" y="312"/>
                  </a:lnTo>
                  <a:lnTo>
                    <a:pt x="832" y="308"/>
                  </a:lnTo>
                  <a:lnTo>
                    <a:pt x="840" y="308"/>
                  </a:lnTo>
                  <a:lnTo>
                    <a:pt x="840" y="312"/>
                  </a:lnTo>
                  <a:lnTo>
                    <a:pt x="848" y="316"/>
                  </a:lnTo>
                  <a:lnTo>
                    <a:pt x="848" y="312"/>
                  </a:lnTo>
                  <a:lnTo>
                    <a:pt x="852" y="308"/>
                  </a:lnTo>
                  <a:lnTo>
                    <a:pt x="852" y="304"/>
                  </a:lnTo>
                  <a:lnTo>
                    <a:pt x="856" y="304"/>
                  </a:lnTo>
                  <a:lnTo>
                    <a:pt x="860" y="308"/>
                  </a:lnTo>
                  <a:lnTo>
                    <a:pt x="864" y="312"/>
                  </a:lnTo>
                  <a:lnTo>
                    <a:pt x="868" y="316"/>
                  </a:lnTo>
                  <a:lnTo>
                    <a:pt x="872" y="320"/>
                  </a:lnTo>
                  <a:lnTo>
                    <a:pt x="872" y="324"/>
                  </a:lnTo>
                  <a:lnTo>
                    <a:pt x="872" y="332"/>
                  </a:lnTo>
                  <a:lnTo>
                    <a:pt x="872" y="336"/>
                  </a:lnTo>
                  <a:lnTo>
                    <a:pt x="876" y="336"/>
                  </a:lnTo>
                  <a:lnTo>
                    <a:pt x="880" y="336"/>
                  </a:lnTo>
                  <a:lnTo>
                    <a:pt x="884" y="336"/>
                  </a:lnTo>
                  <a:lnTo>
                    <a:pt x="892" y="340"/>
                  </a:lnTo>
                  <a:lnTo>
                    <a:pt x="896" y="336"/>
                  </a:lnTo>
                  <a:lnTo>
                    <a:pt x="900" y="340"/>
                  </a:lnTo>
                  <a:lnTo>
                    <a:pt x="908" y="344"/>
                  </a:lnTo>
                  <a:lnTo>
                    <a:pt x="916" y="348"/>
                  </a:lnTo>
                  <a:lnTo>
                    <a:pt x="920" y="348"/>
                  </a:lnTo>
                  <a:lnTo>
                    <a:pt x="928" y="348"/>
                  </a:lnTo>
                  <a:lnTo>
                    <a:pt x="932" y="348"/>
                  </a:lnTo>
                  <a:lnTo>
                    <a:pt x="936" y="344"/>
                  </a:lnTo>
                  <a:lnTo>
                    <a:pt x="940" y="348"/>
                  </a:lnTo>
                  <a:lnTo>
                    <a:pt x="944" y="348"/>
                  </a:lnTo>
                  <a:lnTo>
                    <a:pt x="944" y="352"/>
                  </a:lnTo>
                  <a:lnTo>
                    <a:pt x="952" y="360"/>
                  </a:lnTo>
                  <a:lnTo>
                    <a:pt x="956" y="360"/>
                  </a:lnTo>
                  <a:lnTo>
                    <a:pt x="960" y="360"/>
                  </a:lnTo>
                  <a:lnTo>
                    <a:pt x="960" y="356"/>
                  </a:lnTo>
                  <a:lnTo>
                    <a:pt x="964" y="356"/>
                  </a:lnTo>
                  <a:lnTo>
                    <a:pt x="964" y="352"/>
                  </a:lnTo>
                  <a:lnTo>
                    <a:pt x="968" y="348"/>
                  </a:lnTo>
                  <a:lnTo>
                    <a:pt x="972" y="348"/>
                  </a:lnTo>
                  <a:lnTo>
                    <a:pt x="976" y="352"/>
                  </a:lnTo>
                  <a:lnTo>
                    <a:pt x="988" y="352"/>
                  </a:lnTo>
                  <a:lnTo>
                    <a:pt x="992" y="348"/>
                  </a:lnTo>
                  <a:lnTo>
                    <a:pt x="996" y="348"/>
                  </a:lnTo>
                  <a:lnTo>
                    <a:pt x="996" y="352"/>
                  </a:lnTo>
                  <a:lnTo>
                    <a:pt x="996" y="360"/>
                  </a:lnTo>
                  <a:lnTo>
                    <a:pt x="996" y="368"/>
                  </a:lnTo>
                  <a:lnTo>
                    <a:pt x="1000" y="372"/>
                  </a:lnTo>
                  <a:lnTo>
                    <a:pt x="1004" y="372"/>
                  </a:lnTo>
                  <a:lnTo>
                    <a:pt x="1008" y="368"/>
                  </a:lnTo>
                  <a:lnTo>
                    <a:pt x="1012" y="372"/>
                  </a:lnTo>
                  <a:lnTo>
                    <a:pt x="1012" y="376"/>
                  </a:lnTo>
                  <a:lnTo>
                    <a:pt x="1012" y="380"/>
                  </a:lnTo>
                  <a:lnTo>
                    <a:pt x="1008" y="380"/>
                  </a:lnTo>
                  <a:lnTo>
                    <a:pt x="1008" y="384"/>
                  </a:lnTo>
                  <a:lnTo>
                    <a:pt x="1012" y="384"/>
                  </a:lnTo>
                  <a:lnTo>
                    <a:pt x="1016" y="388"/>
                  </a:lnTo>
                  <a:lnTo>
                    <a:pt x="1020" y="388"/>
                  </a:lnTo>
                  <a:lnTo>
                    <a:pt x="1024" y="388"/>
                  </a:lnTo>
                  <a:lnTo>
                    <a:pt x="1032" y="384"/>
                  </a:lnTo>
                  <a:lnTo>
                    <a:pt x="1032" y="380"/>
                  </a:lnTo>
                  <a:lnTo>
                    <a:pt x="1036" y="376"/>
                  </a:lnTo>
                  <a:lnTo>
                    <a:pt x="1040" y="372"/>
                  </a:lnTo>
                  <a:lnTo>
                    <a:pt x="1044" y="372"/>
                  </a:lnTo>
                  <a:lnTo>
                    <a:pt x="1052" y="376"/>
                  </a:lnTo>
                  <a:lnTo>
                    <a:pt x="1052" y="380"/>
                  </a:lnTo>
                  <a:lnTo>
                    <a:pt x="1056" y="384"/>
                  </a:lnTo>
                  <a:lnTo>
                    <a:pt x="1060" y="380"/>
                  </a:lnTo>
                  <a:lnTo>
                    <a:pt x="1064" y="384"/>
                  </a:lnTo>
                  <a:lnTo>
                    <a:pt x="1068" y="384"/>
                  </a:lnTo>
                  <a:lnTo>
                    <a:pt x="1068" y="392"/>
                  </a:lnTo>
                  <a:lnTo>
                    <a:pt x="1072" y="396"/>
                  </a:lnTo>
                  <a:lnTo>
                    <a:pt x="1080" y="392"/>
                  </a:lnTo>
                  <a:lnTo>
                    <a:pt x="1080" y="388"/>
                  </a:lnTo>
                  <a:lnTo>
                    <a:pt x="1084" y="388"/>
                  </a:lnTo>
                  <a:lnTo>
                    <a:pt x="1084" y="384"/>
                  </a:lnTo>
                  <a:lnTo>
                    <a:pt x="1088" y="388"/>
                  </a:lnTo>
                  <a:lnTo>
                    <a:pt x="1092" y="388"/>
                  </a:lnTo>
                  <a:lnTo>
                    <a:pt x="1092" y="384"/>
                  </a:lnTo>
                  <a:lnTo>
                    <a:pt x="1096" y="384"/>
                  </a:lnTo>
                  <a:lnTo>
                    <a:pt x="1100" y="384"/>
                  </a:lnTo>
                  <a:lnTo>
                    <a:pt x="1100" y="388"/>
                  </a:lnTo>
                  <a:lnTo>
                    <a:pt x="1100" y="392"/>
                  </a:lnTo>
                  <a:lnTo>
                    <a:pt x="1096" y="392"/>
                  </a:lnTo>
                  <a:lnTo>
                    <a:pt x="1096" y="396"/>
                  </a:lnTo>
                  <a:lnTo>
                    <a:pt x="1096" y="404"/>
                  </a:lnTo>
                  <a:lnTo>
                    <a:pt x="1100" y="408"/>
                  </a:lnTo>
                  <a:lnTo>
                    <a:pt x="1108" y="408"/>
                  </a:lnTo>
                  <a:lnTo>
                    <a:pt x="1108" y="396"/>
                  </a:lnTo>
                  <a:lnTo>
                    <a:pt x="1112" y="396"/>
                  </a:lnTo>
                  <a:lnTo>
                    <a:pt x="1112" y="392"/>
                  </a:lnTo>
                  <a:lnTo>
                    <a:pt x="1116" y="392"/>
                  </a:lnTo>
                  <a:lnTo>
                    <a:pt x="1120" y="392"/>
                  </a:lnTo>
                  <a:lnTo>
                    <a:pt x="1120" y="388"/>
                  </a:lnTo>
                  <a:lnTo>
                    <a:pt x="1120" y="380"/>
                  </a:lnTo>
                  <a:lnTo>
                    <a:pt x="1124" y="380"/>
                  </a:lnTo>
                  <a:lnTo>
                    <a:pt x="1128" y="376"/>
                  </a:lnTo>
                  <a:lnTo>
                    <a:pt x="1132" y="376"/>
                  </a:lnTo>
                  <a:lnTo>
                    <a:pt x="1132" y="380"/>
                  </a:lnTo>
                  <a:lnTo>
                    <a:pt x="1132" y="388"/>
                  </a:lnTo>
                  <a:lnTo>
                    <a:pt x="1136" y="388"/>
                  </a:lnTo>
                  <a:lnTo>
                    <a:pt x="1136" y="392"/>
                  </a:lnTo>
                  <a:lnTo>
                    <a:pt x="1140" y="388"/>
                  </a:lnTo>
                  <a:lnTo>
                    <a:pt x="1144" y="388"/>
                  </a:lnTo>
                  <a:lnTo>
                    <a:pt x="1148" y="396"/>
                  </a:lnTo>
                  <a:lnTo>
                    <a:pt x="1152" y="392"/>
                  </a:lnTo>
                  <a:lnTo>
                    <a:pt x="1156" y="392"/>
                  </a:lnTo>
                  <a:lnTo>
                    <a:pt x="1156" y="384"/>
                  </a:lnTo>
                  <a:lnTo>
                    <a:pt x="1168" y="384"/>
                  </a:lnTo>
                  <a:lnTo>
                    <a:pt x="1164" y="388"/>
                  </a:lnTo>
                  <a:lnTo>
                    <a:pt x="1164" y="392"/>
                  </a:lnTo>
                  <a:lnTo>
                    <a:pt x="1168" y="396"/>
                  </a:lnTo>
                  <a:lnTo>
                    <a:pt x="1176" y="396"/>
                  </a:lnTo>
                  <a:lnTo>
                    <a:pt x="1176" y="400"/>
                  </a:lnTo>
                  <a:lnTo>
                    <a:pt x="1184" y="400"/>
                  </a:lnTo>
                  <a:lnTo>
                    <a:pt x="1192" y="408"/>
                  </a:lnTo>
                  <a:lnTo>
                    <a:pt x="1192" y="412"/>
                  </a:lnTo>
                  <a:lnTo>
                    <a:pt x="1196" y="412"/>
                  </a:lnTo>
                  <a:lnTo>
                    <a:pt x="1200" y="412"/>
                  </a:lnTo>
                  <a:lnTo>
                    <a:pt x="1200" y="404"/>
                  </a:lnTo>
                  <a:lnTo>
                    <a:pt x="1208" y="404"/>
                  </a:lnTo>
                  <a:lnTo>
                    <a:pt x="1212" y="404"/>
                  </a:lnTo>
                  <a:lnTo>
                    <a:pt x="1216" y="400"/>
                  </a:lnTo>
                  <a:lnTo>
                    <a:pt x="1216" y="396"/>
                  </a:lnTo>
                  <a:lnTo>
                    <a:pt x="1212" y="396"/>
                  </a:lnTo>
                  <a:lnTo>
                    <a:pt x="1216" y="392"/>
                  </a:lnTo>
                  <a:lnTo>
                    <a:pt x="1220" y="396"/>
                  </a:lnTo>
                  <a:lnTo>
                    <a:pt x="1224" y="392"/>
                  </a:lnTo>
                  <a:lnTo>
                    <a:pt x="1228" y="392"/>
                  </a:lnTo>
                  <a:lnTo>
                    <a:pt x="1232" y="392"/>
                  </a:lnTo>
                  <a:lnTo>
                    <a:pt x="1232" y="388"/>
                  </a:lnTo>
                  <a:lnTo>
                    <a:pt x="1236" y="392"/>
                  </a:lnTo>
                  <a:lnTo>
                    <a:pt x="1236" y="388"/>
                  </a:lnTo>
                  <a:lnTo>
                    <a:pt x="1240" y="388"/>
                  </a:lnTo>
                  <a:lnTo>
                    <a:pt x="1248" y="392"/>
                  </a:lnTo>
                  <a:lnTo>
                    <a:pt x="1252" y="392"/>
                  </a:lnTo>
                  <a:lnTo>
                    <a:pt x="1256" y="388"/>
                  </a:lnTo>
                  <a:lnTo>
                    <a:pt x="1260" y="392"/>
                  </a:lnTo>
                  <a:lnTo>
                    <a:pt x="1260" y="388"/>
                  </a:lnTo>
                  <a:lnTo>
                    <a:pt x="1260" y="384"/>
                  </a:lnTo>
                  <a:lnTo>
                    <a:pt x="1268" y="384"/>
                  </a:lnTo>
                  <a:lnTo>
                    <a:pt x="1272" y="384"/>
                  </a:lnTo>
                  <a:lnTo>
                    <a:pt x="1276" y="384"/>
                  </a:lnTo>
                  <a:lnTo>
                    <a:pt x="1276" y="380"/>
                  </a:lnTo>
                  <a:lnTo>
                    <a:pt x="1280" y="380"/>
                  </a:lnTo>
                  <a:lnTo>
                    <a:pt x="1284" y="384"/>
                  </a:lnTo>
                  <a:lnTo>
                    <a:pt x="1288" y="384"/>
                  </a:lnTo>
                  <a:lnTo>
                    <a:pt x="1284" y="384"/>
                  </a:lnTo>
                  <a:lnTo>
                    <a:pt x="1284" y="388"/>
                  </a:lnTo>
                  <a:lnTo>
                    <a:pt x="1288" y="384"/>
                  </a:lnTo>
                  <a:lnTo>
                    <a:pt x="1288" y="388"/>
                  </a:lnTo>
                  <a:lnTo>
                    <a:pt x="1292" y="388"/>
                  </a:lnTo>
                  <a:lnTo>
                    <a:pt x="1296" y="388"/>
                  </a:lnTo>
                  <a:lnTo>
                    <a:pt x="1308" y="388"/>
                  </a:lnTo>
                  <a:lnTo>
                    <a:pt x="1308" y="384"/>
                  </a:lnTo>
                  <a:lnTo>
                    <a:pt x="1312" y="388"/>
                  </a:lnTo>
                  <a:lnTo>
                    <a:pt x="1316" y="384"/>
                  </a:lnTo>
                  <a:lnTo>
                    <a:pt x="1316" y="380"/>
                  </a:lnTo>
                  <a:lnTo>
                    <a:pt x="1320" y="376"/>
                  </a:lnTo>
                  <a:lnTo>
                    <a:pt x="1328" y="380"/>
                  </a:lnTo>
                  <a:lnTo>
                    <a:pt x="1332" y="380"/>
                  </a:lnTo>
                  <a:lnTo>
                    <a:pt x="1332" y="384"/>
                  </a:lnTo>
                  <a:lnTo>
                    <a:pt x="1336" y="380"/>
                  </a:lnTo>
                  <a:lnTo>
                    <a:pt x="1336" y="384"/>
                  </a:lnTo>
                  <a:lnTo>
                    <a:pt x="1336" y="388"/>
                  </a:lnTo>
                  <a:lnTo>
                    <a:pt x="1340" y="384"/>
                  </a:lnTo>
                  <a:lnTo>
                    <a:pt x="1340" y="388"/>
                  </a:lnTo>
                  <a:lnTo>
                    <a:pt x="1344" y="388"/>
                  </a:lnTo>
                  <a:lnTo>
                    <a:pt x="1348" y="392"/>
                  </a:lnTo>
                  <a:lnTo>
                    <a:pt x="1348" y="388"/>
                  </a:lnTo>
                  <a:lnTo>
                    <a:pt x="1352" y="392"/>
                  </a:lnTo>
                  <a:lnTo>
                    <a:pt x="1352" y="396"/>
                  </a:lnTo>
                  <a:lnTo>
                    <a:pt x="1356" y="396"/>
                  </a:lnTo>
                  <a:lnTo>
                    <a:pt x="1356" y="400"/>
                  </a:lnTo>
                  <a:lnTo>
                    <a:pt x="1360" y="400"/>
                  </a:lnTo>
                  <a:lnTo>
                    <a:pt x="1360" y="404"/>
                  </a:lnTo>
                  <a:lnTo>
                    <a:pt x="1368" y="404"/>
                  </a:lnTo>
                  <a:lnTo>
                    <a:pt x="1368" y="408"/>
                  </a:lnTo>
                  <a:lnTo>
                    <a:pt x="1372" y="404"/>
                  </a:lnTo>
                  <a:lnTo>
                    <a:pt x="1372" y="408"/>
                  </a:lnTo>
                  <a:lnTo>
                    <a:pt x="1376" y="408"/>
                  </a:lnTo>
                  <a:lnTo>
                    <a:pt x="1372" y="408"/>
                  </a:lnTo>
                  <a:lnTo>
                    <a:pt x="1376" y="408"/>
                  </a:lnTo>
                  <a:lnTo>
                    <a:pt x="1372" y="412"/>
                  </a:lnTo>
                  <a:lnTo>
                    <a:pt x="1376" y="412"/>
                  </a:lnTo>
                  <a:lnTo>
                    <a:pt x="1380" y="412"/>
                  </a:lnTo>
                  <a:lnTo>
                    <a:pt x="1384" y="412"/>
                  </a:lnTo>
                  <a:lnTo>
                    <a:pt x="1388" y="416"/>
                  </a:lnTo>
                  <a:lnTo>
                    <a:pt x="1384" y="416"/>
                  </a:lnTo>
                  <a:lnTo>
                    <a:pt x="1388" y="416"/>
                  </a:lnTo>
                  <a:lnTo>
                    <a:pt x="1388" y="412"/>
                  </a:lnTo>
                  <a:lnTo>
                    <a:pt x="1392" y="416"/>
                  </a:lnTo>
                  <a:lnTo>
                    <a:pt x="1396" y="416"/>
                  </a:lnTo>
                  <a:lnTo>
                    <a:pt x="1392" y="416"/>
                  </a:lnTo>
                  <a:lnTo>
                    <a:pt x="1396" y="416"/>
                  </a:lnTo>
                  <a:lnTo>
                    <a:pt x="1396" y="420"/>
                  </a:lnTo>
                  <a:lnTo>
                    <a:pt x="1400" y="420"/>
                  </a:lnTo>
                  <a:lnTo>
                    <a:pt x="1400" y="424"/>
                  </a:lnTo>
                  <a:lnTo>
                    <a:pt x="1400" y="420"/>
                  </a:lnTo>
                  <a:lnTo>
                    <a:pt x="1404" y="420"/>
                  </a:lnTo>
                  <a:lnTo>
                    <a:pt x="1408" y="420"/>
                  </a:lnTo>
                  <a:lnTo>
                    <a:pt x="1408" y="424"/>
                  </a:lnTo>
                  <a:lnTo>
                    <a:pt x="1412" y="424"/>
                  </a:lnTo>
                  <a:lnTo>
                    <a:pt x="1412" y="428"/>
                  </a:lnTo>
                  <a:lnTo>
                    <a:pt x="1416" y="428"/>
                  </a:lnTo>
                  <a:lnTo>
                    <a:pt x="1416" y="424"/>
                  </a:lnTo>
                  <a:lnTo>
                    <a:pt x="1416" y="428"/>
                  </a:lnTo>
                  <a:lnTo>
                    <a:pt x="1416" y="432"/>
                  </a:lnTo>
                  <a:lnTo>
                    <a:pt x="1424" y="428"/>
                  </a:lnTo>
                  <a:lnTo>
                    <a:pt x="1424" y="432"/>
                  </a:lnTo>
                  <a:lnTo>
                    <a:pt x="1424" y="428"/>
                  </a:lnTo>
                  <a:lnTo>
                    <a:pt x="1428" y="428"/>
                  </a:lnTo>
                  <a:lnTo>
                    <a:pt x="1432" y="424"/>
                  </a:lnTo>
                  <a:lnTo>
                    <a:pt x="1436" y="428"/>
                  </a:lnTo>
                  <a:lnTo>
                    <a:pt x="1432" y="428"/>
                  </a:lnTo>
                  <a:lnTo>
                    <a:pt x="1436" y="432"/>
                  </a:lnTo>
                  <a:lnTo>
                    <a:pt x="1436" y="428"/>
                  </a:lnTo>
                  <a:lnTo>
                    <a:pt x="1440" y="424"/>
                  </a:lnTo>
                  <a:lnTo>
                    <a:pt x="1440" y="428"/>
                  </a:lnTo>
                  <a:lnTo>
                    <a:pt x="1448" y="428"/>
                  </a:lnTo>
                  <a:lnTo>
                    <a:pt x="1452" y="428"/>
                  </a:lnTo>
                  <a:lnTo>
                    <a:pt x="1456" y="432"/>
                  </a:lnTo>
                  <a:lnTo>
                    <a:pt x="1456" y="468"/>
                  </a:lnTo>
                  <a:lnTo>
                    <a:pt x="1456" y="504"/>
                  </a:lnTo>
                  <a:lnTo>
                    <a:pt x="1456" y="524"/>
                  </a:lnTo>
                  <a:lnTo>
                    <a:pt x="1456" y="548"/>
                  </a:lnTo>
                  <a:lnTo>
                    <a:pt x="1460" y="592"/>
                  </a:lnTo>
                  <a:lnTo>
                    <a:pt x="1460" y="616"/>
                  </a:lnTo>
                  <a:lnTo>
                    <a:pt x="1460" y="644"/>
                  </a:lnTo>
                  <a:lnTo>
                    <a:pt x="1464" y="644"/>
                  </a:lnTo>
                  <a:lnTo>
                    <a:pt x="1464" y="648"/>
                  </a:lnTo>
                  <a:lnTo>
                    <a:pt x="1468" y="652"/>
                  </a:lnTo>
                  <a:lnTo>
                    <a:pt x="1468" y="656"/>
                  </a:lnTo>
                  <a:lnTo>
                    <a:pt x="1472" y="656"/>
                  </a:lnTo>
                  <a:lnTo>
                    <a:pt x="1472" y="660"/>
                  </a:lnTo>
                  <a:lnTo>
                    <a:pt x="1476" y="656"/>
                  </a:lnTo>
                  <a:lnTo>
                    <a:pt x="1476" y="660"/>
                  </a:lnTo>
                  <a:lnTo>
                    <a:pt x="1480" y="660"/>
                  </a:lnTo>
                  <a:lnTo>
                    <a:pt x="1480" y="664"/>
                  </a:lnTo>
                  <a:lnTo>
                    <a:pt x="1480" y="668"/>
                  </a:lnTo>
                  <a:lnTo>
                    <a:pt x="1484" y="672"/>
                  </a:lnTo>
                  <a:lnTo>
                    <a:pt x="1484" y="676"/>
                  </a:lnTo>
                  <a:lnTo>
                    <a:pt x="1488" y="680"/>
                  </a:lnTo>
                  <a:lnTo>
                    <a:pt x="1488" y="684"/>
                  </a:lnTo>
                  <a:lnTo>
                    <a:pt x="1488" y="688"/>
                  </a:lnTo>
                  <a:lnTo>
                    <a:pt x="1488" y="692"/>
                  </a:lnTo>
                  <a:lnTo>
                    <a:pt x="1488" y="696"/>
                  </a:lnTo>
                  <a:lnTo>
                    <a:pt x="1484" y="696"/>
                  </a:lnTo>
                  <a:lnTo>
                    <a:pt x="1484" y="700"/>
                  </a:lnTo>
                  <a:lnTo>
                    <a:pt x="1488" y="700"/>
                  </a:lnTo>
                  <a:lnTo>
                    <a:pt x="1488" y="704"/>
                  </a:lnTo>
                  <a:lnTo>
                    <a:pt x="1492" y="708"/>
                  </a:lnTo>
                  <a:lnTo>
                    <a:pt x="1496" y="708"/>
                  </a:lnTo>
                  <a:lnTo>
                    <a:pt x="1500" y="708"/>
                  </a:lnTo>
                  <a:lnTo>
                    <a:pt x="1500" y="712"/>
                  </a:lnTo>
                  <a:lnTo>
                    <a:pt x="1496" y="712"/>
                  </a:lnTo>
                  <a:lnTo>
                    <a:pt x="1496" y="716"/>
                  </a:lnTo>
                  <a:lnTo>
                    <a:pt x="1500" y="716"/>
                  </a:lnTo>
                  <a:lnTo>
                    <a:pt x="1500" y="720"/>
                  </a:lnTo>
                  <a:lnTo>
                    <a:pt x="1504" y="720"/>
                  </a:lnTo>
                  <a:lnTo>
                    <a:pt x="1500" y="720"/>
                  </a:lnTo>
                  <a:lnTo>
                    <a:pt x="1500" y="724"/>
                  </a:lnTo>
                  <a:lnTo>
                    <a:pt x="1504" y="724"/>
                  </a:lnTo>
                  <a:lnTo>
                    <a:pt x="1504" y="728"/>
                  </a:lnTo>
                  <a:lnTo>
                    <a:pt x="1508" y="728"/>
                  </a:lnTo>
                  <a:lnTo>
                    <a:pt x="1504" y="736"/>
                  </a:lnTo>
                  <a:lnTo>
                    <a:pt x="1508" y="740"/>
                  </a:lnTo>
                  <a:lnTo>
                    <a:pt x="1508" y="744"/>
                  </a:lnTo>
                  <a:lnTo>
                    <a:pt x="1512" y="740"/>
                  </a:lnTo>
                  <a:lnTo>
                    <a:pt x="1512" y="744"/>
                  </a:lnTo>
                  <a:lnTo>
                    <a:pt x="1512" y="748"/>
                  </a:lnTo>
                  <a:lnTo>
                    <a:pt x="1516" y="748"/>
                  </a:lnTo>
                  <a:lnTo>
                    <a:pt x="1512" y="752"/>
                  </a:lnTo>
                  <a:lnTo>
                    <a:pt x="1512" y="756"/>
                  </a:lnTo>
                  <a:lnTo>
                    <a:pt x="1516" y="756"/>
                  </a:lnTo>
                  <a:lnTo>
                    <a:pt x="1520" y="752"/>
                  </a:lnTo>
                  <a:lnTo>
                    <a:pt x="1520" y="756"/>
                  </a:lnTo>
                  <a:lnTo>
                    <a:pt x="1520" y="760"/>
                  </a:lnTo>
                  <a:lnTo>
                    <a:pt x="1520" y="764"/>
                  </a:lnTo>
                  <a:lnTo>
                    <a:pt x="1520" y="768"/>
                  </a:lnTo>
                  <a:lnTo>
                    <a:pt x="1524" y="768"/>
                  </a:lnTo>
                  <a:lnTo>
                    <a:pt x="1524" y="772"/>
                  </a:lnTo>
                  <a:lnTo>
                    <a:pt x="1524" y="776"/>
                  </a:lnTo>
                  <a:lnTo>
                    <a:pt x="1520" y="776"/>
                  </a:lnTo>
                  <a:lnTo>
                    <a:pt x="1516" y="776"/>
                  </a:lnTo>
                  <a:lnTo>
                    <a:pt x="1516" y="780"/>
                  </a:lnTo>
                  <a:lnTo>
                    <a:pt x="1520" y="780"/>
                  </a:lnTo>
                  <a:lnTo>
                    <a:pt x="1516" y="784"/>
                  </a:lnTo>
                  <a:lnTo>
                    <a:pt x="1520" y="784"/>
                  </a:lnTo>
                  <a:lnTo>
                    <a:pt x="1524" y="788"/>
                  </a:lnTo>
                  <a:lnTo>
                    <a:pt x="1520" y="788"/>
                  </a:lnTo>
                  <a:lnTo>
                    <a:pt x="1520" y="792"/>
                  </a:lnTo>
                  <a:lnTo>
                    <a:pt x="1516" y="796"/>
                  </a:lnTo>
                  <a:lnTo>
                    <a:pt x="1520" y="796"/>
                  </a:lnTo>
                  <a:lnTo>
                    <a:pt x="1520" y="800"/>
                  </a:lnTo>
                  <a:lnTo>
                    <a:pt x="1520" y="804"/>
                  </a:lnTo>
                  <a:lnTo>
                    <a:pt x="1516" y="808"/>
                  </a:lnTo>
                  <a:lnTo>
                    <a:pt x="1516" y="812"/>
                  </a:lnTo>
                  <a:lnTo>
                    <a:pt x="1512" y="816"/>
                  </a:lnTo>
                  <a:lnTo>
                    <a:pt x="1512" y="820"/>
                  </a:lnTo>
                  <a:lnTo>
                    <a:pt x="1512" y="824"/>
                  </a:lnTo>
                  <a:lnTo>
                    <a:pt x="1508" y="824"/>
                  </a:lnTo>
                  <a:lnTo>
                    <a:pt x="1504" y="828"/>
                  </a:lnTo>
                  <a:lnTo>
                    <a:pt x="1504" y="832"/>
                  </a:lnTo>
                  <a:lnTo>
                    <a:pt x="1508" y="836"/>
                  </a:lnTo>
                  <a:lnTo>
                    <a:pt x="1504" y="836"/>
                  </a:lnTo>
                  <a:lnTo>
                    <a:pt x="1500" y="836"/>
                  </a:lnTo>
                  <a:lnTo>
                    <a:pt x="1500" y="840"/>
                  </a:lnTo>
                  <a:lnTo>
                    <a:pt x="1500" y="844"/>
                  </a:lnTo>
                  <a:lnTo>
                    <a:pt x="1504" y="844"/>
                  </a:lnTo>
                  <a:lnTo>
                    <a:pt x="1504" y="848"/>
                  </a:lnTo>
                  <a:lnTo>
                    <a:pt x="1504" y="852"/>
                  </a:lnTo>
                  <a:lnTo>
                    <a:pt x="1504" y="856"/>
                  </a:lnTo>
                  <a:lnTo>
                    <a:pt x="1500" y="856"/>
                  </a:lnTo>
                  <a:lnTo>
                    <a:pt x="1500" y="860"/>
                  </a:lnTo>
                  <a:lnTo>
                    <a:pt x="1496" y="864"/>
                  </a:lnTo>
                  <a:lnTo>
                    <a:pt x="1500" y="868"/>
                  </a:lnTo>
                  <a:lnTo>
                    <a:pt x="1496" y="868"/>
                  </a:lnTo>
                  <a:lnTo>
                    <a:pt x="1496" y="872"/>
                  </a:lnTo>
                  <a:lnTo>
                    <a:pt x="1500" y="876"/>
                  </a:lnTo>
                  <a:lnTo>
                    <a:pt x="1504" y="876"/>
                  </a:lnTo>
                  <a:lnTo>
                    <a:pt x="1504" y="884"/>
                  </a:lnTo>
                  <a:lnTo>
                    <a:pt x="1504" y="888"/>
                  </a:lnTo>
                  <a:lnTo>
                    <a:pt x="1504" y="892"/>
                  </a:lnTo>
                  <a:lnTo>
                    <a:pt x="1504" y="896"/>
                  </a:lnTo>
                  <a:lnTo>
                    <a:pt x="1508" y="896"/>
                  </a:lnTo>
                  <a:lnTo>
                    <a:pt x="1504" y="896"/>
                  </a:lnTo>
                  <a:lnTo>
                    <a:pt x="1504" y="900"/>
                  </a:lnTo>
                  <a:lnTo>
                    <a:pt x="1504" y="904"/>
                  </a:lnTo>
                  <a:lnTo>
                    <a:pt x="1504" y="908"/>
                  </a:lnTo>
                  <a:lnTo>
                    <a:pt x="1500" y="916"/>
                  </a:lnTo>
                  <a:lnTo>
                    <a:pt x="1488" y="920"/>
                  </a:lnTo>
                  <a:lnTo>
                    <a:pt x="1476" y="944"/>
                  </a:lnTo>
                  <a:lnTo>
                    <a:pt x="1492" y="960"/>
                  </a:lnTo>
                  <a:lnTo>
                    <a:pt x="1464" y="964"/>
                  </a:lnTo>
                  <a:lnTo>
                    <a:pt x="1428" y="980"/>
                  </a:lnTo>
                  <a:lnTo>
                    <a:pt x="1388" y="996"/>
                  </a:lnTo>
                  <a:lnTo>
                    <a:pt x="1380" y="1004"/>
                  </a:lnTo>
                  <a:lnTo>
                    <a:pt x="1376" y="1004"/>
                  </a:lnTo>
                  <a:lnTo>
                    <a:pt x="1388" y="992"/>
                  </a:lnTo>
                  <a:lnTo>
                    <a:pt x="1404" y="984"/>
                  </a:lnTo>
                  <a:lnTo>
                    <a:pt x="1412" y="984"/>
                  </a:lnTo>
                  <a:lnTo>
                    <a:pt x="1416" y="980"/>
                  </a:lnTo>
                  <a:lnTo>
                    <a:pt x="1412" y="980"/>
                  </a:lnTo>
                  <a:lnTo>
                    <a:pt x="1408" y="980"/>
                  </a:lnTo>
                  <a:lnTo>
                    <a:pt x="1404" y="976"/>
                  </a:lnTo>
                  <a:lnTo>
                    <a:pt x="1376" y="984"/>
                  </a:lnTo>
                  <a:lnTo>
                    <a:pt x="1388" y="964"/>
                  </a:lnTo>
                  <a:lnTo>
                    <a:pt x="1388" y="952"/>
                  </a:lnTo>
                  <a:lnTo>
                    <a:pt x="1384" y="948"/>
                  </a:lnTo>
                  <a:lnTo>
                    <a:pt x="1372" y="952"/>
                  </a:lnTo>
                  <a:lnTo>
                    <a:pt x="1364" y="964"/>
                  </a:lnTo>
                  <a:lnTo>
                    <a:pt x="1360" y="964"/>
                  </a:lnTo>
                  <a:lnTo>
                    <a:pt x="1340" y="948"/>
                  </a:lnTo>
                  <a:lnTo>
                    <a:pt x="1348" y="960"/>
                  </a:lnTo>
                  <a:lnTo>
                    <a:pt x="1352" y="964"/>
                  </a:lnTo>
                  <a:lnTo>
                    <a:pt x="1352" y="980"/>
                  </a:lnTo>
                  <a:lnTo>
                    <a:pt x="1364" y="988"/>
                  </a:lnTo>
                  <a:lnTo>
                    <a:pt x="1352" y="992"/>
                  </a:lnTo>
                  <a:lnTo>
                    <a:pt x="1360" y="992"/>
                  </a:lnTo>
                  <a:lnTo>
                    <a:pt x="1356" y="996"/>
                  </a:lnTo>
                  <a:lnTo>
                    <a:pt x="1364" y="1000"/>
                  </a:lnTo>
                  <a:lnTo>
                    <a:pt x="1360" y="996"/>
                  </a:lnTo>
                  <a:lnTo>
                    <a:pt x="1364" y="1000"/>
                  </a:lnTo>
                  <a:lnTo>
                    <a:pt x="1376" y="1004"/>
                  </a:lnTo>
                  <a:lnTo>
                    <a:pt x="1364" y="1004"/>
                  </a:lnTo>
                  <a:lnTo>
                    <a:pt x="1364" y="1012"/>
                  </a:lnTo>
                  <a:lnTo>
                    <a:pt x="1356" y="1012"/>
                  </a:lnTo>
                  <a:lnTo>
                    <a:pt x="1344" y="1028"/>
                  </a:lnTo>
                  <a:lnTo>
                    <a:pt x="1332" y="1028"/>
                  </a:lnTo>
                  <a:lnTo>
                    <a:pt x="1332" y="1040"/>
                  </a:lnTo>
                  <a:lnTo>
                    <a:pt x="1328" y="1040"/>
                  </a:lnTo>
                  <a:lnTo>
                    <a:pt x="1324" y="1060"/>
                  </a:lnTo>
                  <a:lnTo>
                    <a:pt x="1288" y="1084"/>
                  </a:lnTo>
                  <a:lnTo>
                    <a:pt x="1272" y="1092"/>
                  </a:lnTo>
                  <a:lnTo>
                    <a:pt x="1260" y="1092"/>
                  </a:lnTo>
                  <a:lnTo>
                    <a:pt x="1240" y="1100"/>
                  </a:lnTo>
                  <a:lnTo>
                    <a:pt x="1236" y="1108"/>
                  </a:lnTo>
                  <a:lnTo>
                    <a:pt x="1268" y="1096"/>
                  </a:lnTo>
                  <a:lnTo>
                    <a:pt x="1208" y="1128"/>
                  </a:lnTo>
                  <a:lnTo>
                    <a:pt x="1232" y="1112"/>
                  </a:lnTo>
                  <a:lnTo>
                    <a:pt x="1236" y="1104"/>
                  </a:lnTo>
                  <a:lnTo>
                    <a:pt x="1204" y="1116"/>
                  </a:lnTo>
                  <a:lnTo>
                    <a:pt x="1204" y="1112"/>
                  </a:lnTo>
                  <a:lnTo>
                    <a:pt x="1212" y="1108"/>
                  </a:lnTo>
                  <a:lnTo>
                    <a:pt x="1204" y="1108"/>
                  </a:lnTo>
                  <a:lnTo>
                    <a:pt x="1216" y="1088"/>
                  </a:lnTo>
                  <a:lnTo>
                    <a:pt x="1208" y="1100"/>
                  </a:lnTo>
                  <a:lnTo>
                    <a:pt x="1196" y="1104"/>
                  </a:lnTo>
                  <a:lnTo>
                    <a:pt x="1200" y="1096"/>
                  </a:lnTo>
                  <a:lnTo>
                    <a:pt x="1192" y="1108"/>
                  </a:lnTo>
                  <a:lnTo>
                    <a:pt x="1188" y="1108"/>
                  </a:lnTo>
                  <a:lnTo>
                    <a:pt x="1184" y="1100"/>
                  </a:lnTo>
                  <a:lnTo>
                    <a:pt x="1184" y="1092"/>
                  </a:lnTo>
                  <a:lnTo>
                    <a:pt x="1180" y="1096"/>
                  </a:lnTo>
                  <a:lnTo>
                    <a:pt x="1180" y="1088"/>
                  </a:lnTo>
                  <a:lnTo>
                    <a:pt x="1180" y="1096"/>
                  </a:lnTo>
                  <a:lnTo>
                    <a:pt x="1184" y="1096"/>
                  </a:lnTo>
                  <a:lnTo>
                    <a:pt x="1180" y="1104"/>
                  </a:lnTo>
                  <a:lnTo>
                    <a:pt x="1188" y="1108"/>
                  </a:lnTo>
                  <a:lnTo>
                    <a:pt x="1172" y="1116"/>
                  </a:lnTo>
                  <a:lnTo>
                    <a:pt x="1180" y="1112"/>
                  </a:lnTo>
                  <a:lnTo>
                    <a:pt x="1176" y="1104"/>
                  </a:lnTo>
                  <a:lnTo>
                    <a:pt x="1176" y="1112"/>
                  </a:lnTo>
                  <a:lnTo>
                    <a:pt x="1172" y="1108"/>
                  </a:lnTo>
                  <a:lnTo>
                    <a:pt x="1172" y="1104"/>
                  </a:lnTo>
                  <a:lnTo>
                    <a:pt x="1164" y="1104"/>
                  </a:lnTo>
                  <a:lnTo>
                    <a:pt x="1164" y="1100"/>
                  </a:lnTo>
                  <a:lnTo>
                    <a:pt x="1164" y="1084"/>
                  </a:lnTo>
                  <a:lnTo>
                    <a:pt x="1164" y="1100"/>
                  </a:lnTo>
                  <a:lnTo>
                    <a:pt x="1160" y="1096"/>
                  </a:lnTo>
                  <a:lnTo>
                    <a:pt x="1156" y="1096"/>
                  </a:lnTo>
                  <a:lnTo>
                    <a:pt x="1152" y="1100"/>
                  </a:lnTo>
                  <a:lnTo>
                    <a:pt x="1160" y="1108"/>
                  </a:lnTo>
                  <a:lnTo>
                    <a:pt x="1160" y="1116"/>
                  </a:lnTo>
                  <a:lnTo>
                    <a:pt x="1164" y="1116"/>
                  </a:lnTo>
                  <a:lnTo>
                    <a:pt x="1172" y="1124"/>
                  </a:lnTo>
                  <a:lnTo>
                    <a:pt x="1164" y="1128"/>
                  </a:lnTo>
                  <a:lnTo>
                    <a:pt x="1168" y="1128"/>
                  </a:lnTo>
                  <a:lnTo>
                    <a:pt x="1176" y="1124"/>
                  </a:lnTo>
                  <a:lnTo>
                    <a:pt x="1184" y="1132"/>
                  </a:lnTo>
                  <a:lnTo>
                    <a:pt x="1152" y="1152"/>
                  </a:lnTo>
                  <a:lnTo>
                    <a:pt x="1148" y="1148"/>
                  </a:lnTo>
                  <a:lnTo>
                    <a:pt x="1148" y="1140"/>
                  </a:lnTo>
                  <a:lnTo>
                    <a:pt x="1144" y="1136"/>
                  </a:lnTo>
                  <a:lnTo>
                    <a:pt x="1136" y="1128"/>
                  </a:lnTo>
                  <a:lnTo>
                    <a:pt x="1132" y="1132"/>
                  </a:lnTo>
                  <a:lnTo>
                    <a:pt x="1136" y="1132"/>
                  </a:lnTo>
                  <a:lnTo>
                    <a:pt x="1140" y="1136"/>
                  </a:lnTo>
                  <a:lnTo>
                    <a:pt x="1140" y="1140"/>
                  </a:lnTo>
                  <a:lnTo>
                    <a:pt x="1128" y="1136"/>
                  </a:lnTo>
                  <a:lnTo>
                    <a:pt x="1136" y="1144"/>
                  </a:lnTo>
                  <a:lnTo>
                    <a:pt x="1136" y="1148"/>
                  </a:lnTo>
                  <a:lnTo>
                    <a:pt x="1136" y="1156"/>
                  </a:lnTo>
                  <a:lnTo>
                    <a:pt x="1140" y="1160"/>
                  </a:lnTo>
                  <a:lnTo>
                    <a:pt x="1136" y="1164"/>
                  </a:lnTo>
                  <a:lnTo>
                    <a:pt x="1116" y="1176"/>
                  </a:lnTo>
                  <a:lnTo>
                    <a:pt x="1120" y="1156"/>
                  </a:lnTo>
                  <a:lnTo>
                    <a:pt x="1116" y="1164"/>
                  </a:lnTo>
                  <a:lnTo>
                    <a:pt x="1120" y="1168"/>
                  </a:lnTo>
                  <a:lnTo>
                    <a:pt x="1116" y="1176"/>
                  </a:lnTo>
                  <a:lnTo>
                    <a:pt x="1108" y="1172"/>
                  </a:lnTo>
                  <a:lnTo>
                    <a:pt x="1108" y="1164"/>
                  </a:lnTo>
                  <a:lnTo>
                    <a:pt x="1096" y="1176"/>
                  </a:lnTo>
                  <a:lnTo>
                    <a:pt x="1096" y="1168"/>
                  </a:lnTo>
                  <a:lnTo>
                    <a:pt x="1092" y="1172"/>
                  </a:lnTo>
                  <a:lnTo>
                    <a:pt x="1092" y="1176"/>
                  </a:lnTo>
                  <a:lnTo>
                    <a:pt x="1080" y="1184"/>
                  </a:lnTo>
                  <a:lnTo>
                    <a:pt x="1080" y="1188"/>
                  </a:lnTo>
                  <a:lnTo>
                    <a:pt x="1084" y="1188"/>
                  </a:lnTo>
                  <a:lnTo>
                    <a:pt x="1096" y="1184"/>
                  </a:lnTo>
                  <a:lnTo>
                    <a:pt x="1108" y="1176"/>
                  </a:lnTo>
                  <a:lnTo>
                    <a:pt x="1108" y="1188"/>
                  </a:lnTo>
                  <a:lnTo>
                    <a:pt x="1096" y="1204"/>
                  </a:lnTo>
                  <a:lnTo>
                    <a:pt x="1088" y="1216"/>
                  </a:lnTo>
                  <a:lnTo>
                    <a:pt x="1080" y="1216"/>
                  </a:lnTo>
                  <a:lnTo>
                    <a:pt x="1084" y="1216"/>
                  </a:lnTo>
                  <a:lnTo>
                    <a:pt x="1076" y="1208"/>
                  </a:lnTo>
                  <a:lnTo>
                    <a:pt x="1068" y="1212"/>
                  </a:lnTo>
                  <a:lnTo>
                    <a:pt x="1068" y="1208"/>
                  </a:lnTo>
                  <a:lnTo>
                    <a:pt x="1052" y="1212"/>
                  </a:lnTo>
                  <a:lnTo>
                    <a:pt x="1052" y="1208"/>
                  </a:lnTo>
                  <a:lnTo>
                    <a:pt x="1048" y="1208"/>
                  </a:lnTo>
                  <a:lnTo>
                    <a:pt x="1048" y="1212"/>
                  </a:lnTo>
                  <a:lnTo>
                    <a:pt x="1052" y="1216"/>
                  </a:lnTo>
                  <a:lnTo>
                    <a:pt x="1064" y="1216"/>
                  </a:lnTo>
                  <a:lnTo>
                    <a:pt x="1064" y="1224"/>
                  </a:lnTo>
                  <a:lnTo>
                    <a:pt x="1072" y="1232"/>
                  </a:lnTo>
                  <a:lnTo>
                    <a:pt x="1068" y="1232"/>
                  </a:lnTo>
                  <a:lnTo>
                    <a:pt x="1072" y="1232"/>
                  </a:lnTo>
                  <a:lnTo>
                    <a:pt x="1068" y="1240"/>
                  </a:lnTo>
                  <a:lnTo>
                    <a:pt x="1060" y="1240"/>
                  </a:lnTo>
                  <a:lnTo>
                    <a:pt x="1068" y="1240"/>
                  </a:lnTo>
                  <a:lnTo>
                    <a:pt x="1072" y="1232"/>
                  </a:lnTo>
                  <a:lnTo>
                    <a:pt x="1080" y="1232"/>
                  </a:lnTo>
                  <a:lnTo>
                    <a:pt x="1068" y="1252"/>
                  </a:lnTo>
                  <a:lnTo>
                    <a:pt x="1060" y="1284"/>
                  </a:lnTo>
                  <a:lnTo>
                    <a:pt x="1048" y="1284"/>
                  </a:lnTo>
                  <a:lnTo>
                    <a:pt x="1048" y="1268"/>
                  </a:lnTo>
                  <a:lnTo>
                    <a:pt x="1044" y="1280"/>
                  </a:lnTo>
                  <a:lnTo>
                    <a:pt x="1036" y="1288"/>
                  </a:lnTo>
                  <a:lnTo>
                    <a:pt x="1020" y="1268"/>
                  </a:lnTo>
                  <a:lnTo>
                    <a:pt x="1028" y="1288"/>
                  </a:lnTo>
                  <a:lnTo>
                    <a:pt x="1012" y="1288"/>
                  </a:lnTo>
                  <a:lnTo>
                    <a:pt x="1044" y="1296"/>
                  </a:lnTo>
                  <a:lnTo>
                    <a:pt x="1056" y="1292"/>
                  </a:lnTo>
                  <a:lnTo>
                    <a:pt x="1048" y="1316"/>
                  </a:lnTo>
                  <a:lnTo>
                    <a:pt x="1052" y="1328"/>
                  </a:lnTo>
                  <a:lnTo>
                    <a:pt x="1040" y="1328"/>
                  </a:lnTo>
                  <a:lnTo>
                    <a:pt x="1040" y="1348"/>
                  </a:lnTo>
                  <a:lnTo>
                    <a:pt x="1048" y="1356"/>
                  </a:lnTo>
                  <a:lnTo>
                    <a:pt x="1052" y="1380"/>
                  </a:lnTo>
                  <a:lnTo>
                    <a:pt x="1056" y="1392"/>
                  </a:lnTo>
                  <a:lnTo>
                    <a:pt x="1052" y="1396"/>
                  </a:lnTo>
                  <a:lnTo>
                    <a:pt x="1056" y="1412"/>
                  </a:lnTo>
                  <a:lnTo>
                    <a:pt x="1064" y="1416"/>
                  </a:lnTo>
                  <a:lnTo>
                    <a:pt x="1064" y="1436"/>
                  </a:lnTo>
                  <a:lnTo>
                    <a:pt x="1076" y="1452"/>
                  </a:lnTo>
                  <a:lnTo>
                    <a:pt x="1072" y="1464"/>
                  </a:lnTo>
                  <a:lnTo>
                    <a:pt x="1080" y="1460"/>
                  </a:lnTo>
                  <a:lnTo>
                    <a:pt x="1088" y="1468"/>
                  </a:lnTo>
                  <a:lnTo>
                    <a:pt x="1068" y="1468"/>
                  </a:lnTo>
                  <a:lnTo>
                    <a:pt x="1072" y="1472"/>
                  </a:lnTo>
                  <a:lnTo>
                    <a:pt x="1060" y="1472"/>
                  </a:lnTo>
                  <a:lnTo>
                    <a:pt x="1060" y="1484"/>
                  </a:lnTo>
                  <a:lnTo>
                    <a:pt x="1052" y="1484"/>
                  </a:lnTo>
                  <a:lnTo>
                    <a:pt x="1036" y="1472"/>
                  </a:lnTo>
                  <a:lnTo>
                    <a:pt x="1036" y="1468"/>
                  </a:lnTo>
                  <a:lnTo>
                    <a:pt x="1032" y="1468"/>
                  </a:lnTo>
                  <a:lnTo>
                    <a:pt x="1028" y="1460"/>
                  </a:lnTo>
                  <a:lnTo>
                    <a:pt x="1000" y="1452"/>
                  </a:lnTo>
                  <a:lnTo>
                    <a:pt x="980" y="1452"/>
                  </a:lnTo>
                  <a:lnTo>
                    <a:pt x="976" y="1456"/>
                  </a:lnTo>
                  <a:lnTo>
                    <a:pt x="972" y="1452"/>
                  </a:lnTo>
                  <a:lnTo>
                    <a:pt x="960" y="1452"/>
                  </a:lnTo>
                  <a:lnTo>
                    <a:pt x="948" y="1448"/>
                  </a:lnTo>
                  <a:lnTo>
                    <a:pt x="952" y="1444"/>
                  </a:lnTo>
                  <a:lnTo>
                    <a:pt x="948" y="1444"/>
                  </a:lnTo>
                  <a:lnTo>
                    <a:pt x="944" y="1444"/>
                  </a:lnTo>
                  <a:lnTo>
                    <a:pt x="940" y="1440"/>
                  </a:lnTo>
                  <a:lnTo>
                    <a:pt x="936" y="1440"/>
                  </a:lnTo>
                  <a:lnTo>
                    <a:pt x="928" y="1432"/>
                  </a:lnTo>
                  <a:lnTo>
                    <a:pt x="924" y="1432"/>
                  </a:lnTo>
                  <a:lnTo>
                    <a:pt x="908" y="1424"/>
                  </a:lnTo>
                  <a:lnTo>
                    <a:pt x="900" y="1428"/>
                  </a:lnTo>
                  <a:lnTo>
                    <a:pt x="884" y="1408"/>
                  </a:lnTo>
                  <a:lnTo>
                    <a:pt x="872" y="1408"/>
                  </a:lnTo>
                  <a:lnTo>
                    <a:pt x="868" y="1404"/>
                  </a:lnTo>
                  <a:lnTo>
                    <a:pt x="848" y="1400"/>
                  </a:lnTo>
                  <a:lnTo>
                    <a:pt x="848" y="1392"/>
                  </a:lnTo>
                  <a:lnTo>
                    <a:pt x="840" y="1384"/>
                  </a:lnTo>
                  <a:lnTo>
                    <a:pt x="840" y="1380"/>
                  </a:lnTo>
                  <a:lnTo>
                    <a:pt x="828" y="1340"/>
                  </a:lnTo>
                  <a:lnTo>
                    <a:pt x="816" y="1328"/>
                  </a:lnTo>
                  <a:lnTo>
                    <a:pt x="816" y="1320"/>
                  </a:lnTo>
                  <a:lnTo>
                    <a:pt x="808" y="1316"/>
                  </a:lnTo>
                  <a:lnTo>
                    <a:pt x="812" y="1292"/>
                  </a:lnTo>
                  <a:lnTo>
                    <a:pt x="808" y="1284"/>
                  </a:lnTo>
                  <a:lnTo>
                    <a:pt x="800" y="1276"/>
                  </a:lnTo>
                  <a:lnTo>
                    <a:pt x="804" y="1256"/>
                  </a:lnTo>
                  <a:lnTo>
                    <a:pt x="800" y="1252"/>
                  </a:lnTo>
                  <a:lnTo>
                    <a:pt x="800" y="1236"/>
                  </a:lnTo>
                  <a:lnTo>
                    <a:pt x="780" y="1228"/>
                  </a:lnTo>
                  <a:lnTo>
                    <a:pt x="768" y="1212"/>
                  </a:lnTo>
                  <a:lnTo>
                    <a:pt x="760" y="1212"/>
                  </a:lnTo>
                  <a:lnTo>
                    <a:pt x="752" y="1184"/>
                  </a:lnTo>
                  <a:lnTo>
                    <a:pt x="748" y="1180"/>
                  </a:lnTo>
                  <a:lnTo>
                    <a:pt x="736" y="1160"/>
                  </a:lnTo>
                  <a:lnTo>
                    <a:pt x="720" y="1152"/>
                  </a:lnTo>
                  <a:lnTo>
                    <a:pt x="720" y="1148"/>
                  </a:lnTo>
                  <a:lnTo>
                    <a:pt x="712" y="1144"/>
                  </a:lnTo>
                  <a:lnTo>
                    <a:pt x="712" y="1136"/>
                  </a:lnTo>
                  <a:lnTo>
                    <a:pt x="708" y="1128"/>
                  </a:lnTo>
                  <a:lnTo>
                    <a:pt x="704" y="1116"/>
                  </a:lnTo>
                  <a:lnTo>
                    <a:pt x="708" y="1112"/>
                  </a:lnTo>
                  <a:lnTo>
                    <a:pt x="700" y="1108"/>
                  </a:lnTo>
                  <a:lnTo>
                    <a:pt x="700" y="1100"/>
                  </a:lnTo>
                  <a:lnTo>
                    <a:pt x="692" y="1088"/>
                  </a:lnTo>
                  <a:lnTo>
                    <a:pt x="680" y="1056"/>
                  </a:lnTo>
                  <a:lnTo>
                    <a:pt x="672" y="1052"/>
                  </a:lnTo>
                  <a:lnTo>
                    <a:pt x="672" y="1032"/>
                  </a:lnTo>
                  <a:lnTo>
                    <a:pt x="660" y="1020"/>
                  </a:lnTo>
                  <a:lnTo>
                    <a:pt x="660" y="1008"/>
                  </a:lnTo>
                  <a:lnTo>
                    <a:pt x="632" y="988"/>
                  </a:lnTo>
                  <a:lnTo>
                    <a:pt x="628" y="976"/>
                  </a:lnTo>
                  <a:lnTo>
                    <a:pt x="604" y="968"/>
                  </a:lnTo>
                  <a:lnTo>
                    <a:pt x="608" y="952"/>
                  </a:lnTo>
                  <a:lnTo>
                    <a:pt x="600" y="960"/>
                  </a:lnTo>
                  <a:lnTo>
                    <a:pt x="600" y="948"/>
                  </a:lnTo>
                  <a:lnTo>
                    <a:pt x="592" y="948"/>
                  </a:lnTo>
                  <a:lnTo>
                    <a:pt x="588" y="936"/>
                  </a:lnTo>
                  <a:lnTo>
                    <a:pt x="588" y="932"/>
                  </a:lnTo>
                  <a:lnTo>
                    <a:pt x="584" y="936"/>
                  </a:lnTo>
                  <a:lnTo>
                    <a:pt x="580" y="932"/>
                  </a:lnTo>
                  <a:lnTo>
                    <a:pt x="572" y="932"/>
                  </a:lnTo>
                  <a:lnTo>
                    <a:pt x="572" y="928"/>
                  </a:lnTo>
                  <a:lnTo>
                    <a:pt x="568" y="932"/>
                  </a:lnTo>
                  <a:lnTo>
                    <a:pt x="560" y="932"/>
                  </a:lnTo>
                  <a:lnTo>
                    <a:pt x="548" y="928"/>
                  </a:lnTo>
                  <a:lnTo>
                    <a:pt x="544" y="928"/>
                  </a:lnTo>
                  <a:lnTo>
                    <a:pt x="540" y="924"/>
                  </a:lnTo>
                  <a:lnTo>
                    <a:pt x="528" y="928"/>
                  </a:lnTo>
                  <a:lnTo>
                    <a:pt x="524" y="924"/>
                  </a:lnTo>
                  <a:lnTo>
                    <a:pt x="512" y="928"/>
                  </a:lnTo>
                  <a:lnTo>
                    <a:pt x="480" y="912"/>
                  </a:lnTo>
                  <a:lnTo>
                    <a:pt x="476" y="916"/>
                  </a:lnTo>
                  <a:lnTo>
                    <a:pt x="472" y="928"/>
                  </a:lnTo>
                  <a:lnTo>
                    <a:pt x="460" y="924"/>
                  </a:lnTo>
                  <a:lnTo>
                    <a:pt x="452" y="928"/>
                  </a:lnTo>
                  <a:lnTo>
                    <a:pt x="452" y="924"/>
                  </a:lnTo>
                  <a:lnTo>
                    <a:pt x="444" y="928"/>
                  </a:lnTo>
                  <a:lnTo>
                    <a:pt x="440" y="928"/>
                  </a:lnTo>
                  <a:lnTo>
                    <a:pt x="420" y="956"/>
                  </a:lnTo>
                  <a:lnTo>
                    <a:pt x="416" y="972"/>
                  </a:lnTo>
                  <a:lnTo>
                    <a:pt x="408" y="980"/>
                  </a:lnTo>
                  <a:lnTo>
                    <a:pt x="404" y="988"/>
                  </a:lnTo>
                  <a:lnTo>
                    <a:pt x="412" y="996"/>
                  </a:lnTo>
                  <a:lnTo>
                    <a:pt x="396" y="1000"/>
                  </a:lnTo>
                  <a:lnTo>
                    <a:pt x="372" y="1028"/>
                  </a:lnTo>
                  <a:lnTo>
                    <a:pt x="360" y="1024"/>
                  </a:lnTo>
                  <a:lnTo>
                    <a:pt x="352" y="1016"/>
                  </a:lnTo>
                  <a:lnTo>
                    <a:pt x="348" y="1016"/>
                  </a:lnTo>
                  <a:lnTo>
                    <a:pt x="336" y="1012"/>
                  </a:lnTo>
                  <a:lnTo>
                    <a:pt x="332" y="1000"/>
                  </a:lnTo>
                  <a:lnTo>
                    <a:pt x="308" y="992"/>
                  </a:lnTo>
                  <a:lnTo>
                    <a:pt x="308" y="988"/>
                  </a:lnTo>
                  <a:lnTo>
                    <a:pt x="300" y="988"/>
                  </a:lnTo>
                  <a:lnTo>
                    <a:pt x="304" y="980"/>
                  </a:lnTo>
                  <a:lnTo>
                    <a:pt x="300" y="980"/>
                  </a:lnTo>
                  <a:lnTo>
                    <a:pt x="272" y="972"/>
                  </a:lnTo>
                  <a:lnTo>
                    <a:pt x="256" y="960"/>
                  </a:lnTo>
                  <a:lnTo>
                    <a:pt x="252" y="948"/>
                  </a:lnTo>
                  <a:lnTo>
                    <a:pt x="236" y="936"/>
                  </a:lnTo>
                  <a:lnTo>
                    <a:pt x="216" y="920"/>
                  </a:lnTo>
                  <a:lnTo>
                    <a:pt x="212" y="900"/>
                  </a:lnTo>
                  <a:lnTo>
                    <a:pt x="204" y="884"/>
                  </a:lnTo>
                  <a:lnTo>
                    <a:pt x="204" y="864"/>
                  </a:lnTo>
                  <a:lnTo>
                    <a:pt x="208" y="852"/>
                  </a:lnTo>
                  <a:lnTo>
                    <a:pt x="204" y="840"/>
                  </a:lnTo>
                  <a:lnTo>
                    <a:pt x="192" y="824"/>
                  </a:lnTo>
                  <a:lnTo>
                    <a:pt x="192" y="820"/>
                  </a:lnTo>
                  <a:lnTo>
                    <a:pt x="188" y="816"/>
                  </a:lnTo>
                  <a:lnTo>
                    <a:pt x="188" y="792"/>
                  </a:lnTo>
                  <a:lnTo>
                    <a:pt x="176" y="784"/>
                  </a:lnTo>
                  <a:lnTo>
                    <a:pt x="176" y="776"/>
                  </a:lnTo>
                  <a:lnTo>
                    <a:pt x="168" y="776"/>
                  </a:lnTo>
                  <a:lnTo>
                    <a:pt x="152" y="756"/>
                  </a:lnTo>
                  <a:lnTo>
                    <a:pt x="144" y="756"/>
                  </a:lnTo>
                  <a:lnTo>
                    <a:pt x="144" y="752"/>
                  </a:lnTo>
                  <a:lnTo>
                    <a:pt x="140" y="756"/>
                  </a:lnTo>
                  <a:lnTo>
                    <a:pt x="132" y="748"/>
                  </a:lnTo>
                  <a:lnTo>
                    <a:pt x="128" y="740"/>
                  </a:lnTo>
                  <a:lnTo>
                    <a:pt x="116" y="728"/>
                  </a:lnTo>
                  <a:lnTo>
                    <a:pt x="108" y="716"/>
                  </a:lnTo>
                  <a:lnTo>
                    <a:pt x="92" y="700"/>
                  </a:lnTo>
                  <a:lnTo>
                    <a:pt x="68" y="668"/>
                  </a:lnTo>
                  <a:close/>
                  <a:moveTo>
                    <a:pt x="1364" y="1020"/>
                  </a:moveTo>
                  <a:lnTo>
                    <a:pt x="1380" y="1008"/>
                  </a:lnTo>
                  <a:lnTo>
                    <a:pt x="1384" y="1012"/>
                  </a:lnTo>
                  <a:lnTo>
                    <a:pt x="1340" y="1044"/>
                  </a:lnTo>
                  <a:lnTo>
                    <a:pt x="1364" y="1020"/>
                  </a:lnTo>
                  <a:close/>
                  <a:moveTo>
                    <a:pt x="1184" y="1144"/>
                  </a:moveTo>
                  <a:lnTo>
                    <a:pt x="1132" y="1184"/>
                  </a:lnTo>
                  <a:lnTo>
                    <a:pt x="1136" y="1168"/>
                  </a:lnTo>
                  <a:lnTo>
                    <a:pt x="1144" y="1168"/>
                  </a:lnTo>
                  <a:lnTo>
                    <a:pt x="1168" y="1148"/>
                  </a:lnTo>
                  <a:lnTo>
                    <a:pt x="1176" y="1148"/>
                  </a:lnTo>
                  <a:lnTo>
                    <a:pt x="1180" y="1140"/>
                  </a:lnTo>
                  <a:lnTo>
                    <a:pt x="1184" y="1144"/>
                  </a:lnTo>
                  <a:close/>
                  <a:moveTo>
                    <a:pt x="1120" y="1184"/>
                  </a:moveTo>
                  <a:lnTo>
                    <a:pt x="1128" y="1176"/>
                  </a:lnTo>
                  <a:lnTo>
                    <a:pt x="1132" y="1180"/>
                  </a:lnTo>
                  <a:lnTo>
                    <a:pt x="1128" y="1184"/>
                  </a:lnTo>
                  <a:lnTo>
                    <a:pt x="1104" y="1212"/>
                  </a:lnTo>
                  <a:lnTo>
                    <a:pt x="1108" y="1204"/>
                  </a:lnTo>
                  <a:lnTo>
                    <a:pt x="1116" y="1196"/>
                  </a:lnTo>
                  <a:lnTo>
                    <a:pt x="1116" y="1192"/>
                  </a:lnTo>
                  <a:lnTo>
                    <a:pt x="1120" y="1184"/>
                  </a:lnTo>
                  <a:close/>
                  <a:moveTo>
                    <a:pt x="1064" y="1288"/>
                  </a:moveTo>
                  <a:lnTo>
                    <a:pt x="1064" y="1300"/>
                  </a:lnTo>
                  <a:lnTo>
                    <a:pt x="1064" y="1288"/>
                  </a:lnTo>
                  <a:lnTo>
                    <a:pt x="1068" y="1268"/>
                  </a:lnTo>
                  <a:lnTo>
                    <a:pt x="1080" y="1248"/>
                  </a:lnTo>
                  <a:lnTo>
                    <a:pt x="1080" y="1240"/>
                  </a:lnTo>
                  <a:lnTo>
                    <a:pt x="1084" y="1244"/>
                  </a:lnTo>
                  <a:lnTo>
                    <a:pt x="1088" y="1232"/>
                  </a:lnTo>
                  <a:lnTo>
                    <a:pt x="1100" y="1216"/>
                  </a:lnTo>
                  <a:lnTo>
                    <a:pt x="1096" y="1216"/>
                  </a:lnTo>
                  <a:lnTo>
                    <a:pt x="1104" y="1216"/>
                  </a:lnTo>
                  <a:lnTo>
                    <a:pt x="1084" y="1248"/>
                  </a:lnTo>
                  <a:lnTo>
                    <a:pt x="1064" y="1288"/>
                  </a:lnTo>
                  <a:close/>
                  <a:moveTo>
                    <a:pt x="1072" y="1380"/>
                  </a:moveTo>
                  <a:lnTo>
                    <a:pt x="1064" y="1368"/>
                  </a:lnTo>
                  <a:lnTo>
                    <a:pt x="1064" y="1352"/>
                  </a:lnTo>
                  <a:lnTo>
                    <a:pt x="1060" y="1336"/>
                  </a:lnTo>
                  <a:lnTo>
                    <a:pt x="1060" y="1312"/>
                  </a:lnTo>
                  <a:lnTo>
                    <a:pt x="1064" y="1300"/>
                  </a:lnTo>
                  <a:lnTo>
                    <a:pt x="1064" y="1312"/>
                  </a:lnTo>
                  <a:lnTo>
                    <a:pt x="1064" y="1336"/>
                  </a:lnTo>
                  <a:lnTo>
                    <a:pt x="1064" y="1352"/>
                  </a:lnTo>
                  <a:lnTo>
                    <a:pt x="1072" y="1380"/>
                  </a:lnTo>
                  <a:lnTo>
                    <a:pt x="1080" y="1408"/>
                  </a:lnTo>
                  <a:lnTo>
                    <a:pt x="1084" y="1428"/>
                  </a:lnTo>
                  <a:lnTo>
                    <a:pt x="1088" y="1452"/>
                  </a:lnTo>
                  <a:lnTo>
                    <a:pt x="1084" y="1452"/>
                  </a:lnTo>
                  <a:lnTo>
                    <a:pt x="1084" y="1428"/>
                  </a:lnTo>
                  <a:lnTo>
                    <a:pt x="1080" y="1416"/>
                  </a:lnTo>
                  <a:lnTo>
                    <a:pt x="1076" y="1408"/>
                  </a:lnTo>
                  <a:lnTo>
                    <a:pt x="1076" y="1396"/>
                  </a:lnTo>
                  <a:lnTo>
                    <a:pt x="1076" y="1388"/>
                  </a:lnTo>
                  <a:lnTo>
                    <a:pt x="1072" y="138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3" name="Freeform 45"/>
            <p:cNvSpPr>
              <a:spLocks/>
            </p:cNvSpPr>
            <p:nvPr/>
          </p:nvSpPr>
          <p:spPr bwMode="auto">
            <a:xfrm>
              <a:off x="6434294" y="5294585"/>
              <a:ext cx="406373" cy="422172"/>
            </a:xfrm>
            <a:custGeom>
              <a:avLst/>
              <a:gdLst>
                <a:gd name="T0" fmla="*/ 2147483647 w 756"/>
                <a:gd name="T1" fmla="*/ 2147483647 h 784"/>
                <a:gd name="T2" fmla="*/ 2147483647 w 756"/>
                <a:gd name="T3" fmla="*/ 2147483647 h 784"/>
                <a:gd name="T4" fmla="*/ 2147483647 w 756"/>
                <a:gd name="T5" fmla="*/ 2147483647 h 784"/>
                <a:gd name="T6" fmla="*/ 2147483647 w 756"/>
                <a:gd name="T7" fmla="*/ 2147483647 h 784"/>
                <a:gd name="T8" fmla="*/ 2147483647 w 756"/>
                <a:gd name="T9" fmla="*/ 2147483647 h 784"/>
                <a:gd name="T10" fmla="*/ 2147483647 w 756"/>
                <a:gd name="T11" fmla="*/ 2147483647 h 784"/>
                <a:gd name="T12" fmla="*/ 2147483647 w 756"/>
                <a:gd name="T13" fmla="*/ 2147483647 h 784"/>
                <a:gd name="T14" fmla="*/ 2147483647 w 756"/>
                <a:gd name="T15" fmla="*/ 0 h 784"/>
                <a:gd name="T16" fmla="*/ 2147483647 w 756"/>
                <a:gd name="T17" fmla="*/ 2147483647 h 784"/>
                <a:gd name="T18" fmla="*/ 2147483647 w 756"/>
                <a:gd name="T19" fmla="*/ 2147483647 h 784"/>
                <a:gd name="T20" fmla="*/ 2147483647 w 756"/>
                <a:gd name="T21" fmla="*/ 2147483647 h 784"/>
                <a:gd name="T22" fmla="*/ 2147483647 w 756"/>
                <a:gd name="T23" fmla="*/ 2147483647 h 784"/>
                <a:gd name="T24" fmla="*/ 2147483647 w 756"/>
                <a:gd name="T25" fmla="*/ 2147483647 h 784"/>
                <a:gd name="T26" fmla="*/ 2147483647 w 756"/>
                <a:gd name="T27" fmla="*/ 2147483647 h 784"/>
                <a:gd name="T28" fmla="*/ 2147483647 w 756"/>
                <a:gd name="T29" fmla="*/ 2147483647 h 784"/>
                <a:gd name="T30" fmla="*/ 2147483647 w 756"/>
                <a:gd name="T31" fmla="*/ 2147483647 h 784"/>
                <a:gd name="T32" fmla="*/ 2147483647 w 756"/>
                <a:gd name="T33" fmla="*/ 2147483647 h 784"/>
                <a:gd name="T34" fmla="*/ 2147483647 w 756"/>
                <a:gd name="T35" fmla="*/ 2147483647 h 784"/>
                <a:gd name="T36" fmla="*/ 2147483647 w 756"/>
                <a:gd name="T37" fmla="*/ 2147483647 h 784"/>
                <a:gd name="T38" fmla="*/ 2147483647 w 756"/>
                <a:gd name="T39" fmla="*/ 2147483647 h 784"/>
                <a:gd name="T40" fmla="*/ 2147483647 w 756"/>
                <a:gd name="T41" fmla="*/ 2147483647 h 784"/>
                <a:gd name="T42" fmla="*/ 2147483647 w 756"/>
                <a:gd name="T43" fmla="*/ 2147483647 h 784"/>
                <a:gd name="T44" fmla="*/ 2147483647 w 756"/>
                <a:gd name="T45" fmla="*/ 2147483647 h 784"/>
                <a:gd name="T46" fmla="*/ 2147483647 w 756"/>
                <a:gd name="T47" fmla="*/ 2147483647 h 784"/>
                <a:gd name="T48" fmla="*/ 2147483647 w 756"/>
                <a:gd name="T49" fmla="*/ 2147483647 h 784"/>
                <a:gd name="T50" fmla="*/ 2147483647 w 756"/>
                <a:gd name="T51" fmla="*/ 2147483647 h 784"/>
                <a:gd name="T52" fmla="*/ 2147483647 w 756"/>
                <a:gd name="T53" fmla="*/ 2147483647 h 784"/>
                <a:gd name="T54" fmla="*/ 2147483647 w 756"/>
                <a:gd name="T55" fmla="*/ 2147483647 h 784"/>
                <a:gd name="T56" fmla="*/ 2147483647 w 756"/>
                <a:gd name="T57" fmla="*/ 2147483647 h 784"/>
                <a:gd name="T58" fmla="*/ 2147483647 w 756"/>
                <a:gd name="T59" fmla="*/ 2147483647 h 784"/>
                <a:gd name="T60" fmla="*/ 2147483647 w 756"/>
                <a:gd name="T61" fmla="*/ 2147483647 h 784"/>
                <a:gd name="T62" fmla="*/ 2147483647 w 756"/>
                <a:gd name="T63" fmla="*/ 2147483647 h 784"/>
                <a:gd name="T64" fmla="*/ 2147483647 w 756"/>
                <a:gd name="T65" fmla="*/ 2147483647 h 784"/>
                <a:gd name="T66" fmla="*/ 2147483647 w 756"/>
                <a:gd name="T67" fmla="*/ 2147483647 h 784"/>
                <a:gd name="T68" fmla="*/ 2147483647 w 756"/>
                <a:gd name="T69" fmla="*/ 2147483647 h 784"/>
                <a:gd name="T70" fmla="*/ 2147483647 w 756"/>
                <a:gd name="T71" fmla="*/ 2147483647 h 784"/>
                <a:gd name="T72" fmla="*/ 2147483647 w 756"/>
                <a:gd name="T73" fmla="*/ 2147483647 h 784"/>
                <a:gd name="T74" fmla="*/ 2147483647 w 756"/>
                <a:gd name="T75" fmla="*/ 2147483647 h 784"/>
                <a:gd name="T76" fmla="*/ 2147483647 w 756"/>
                <a:gd name="T77" fmla="*/ 2147483647 h 784"/>
                <a:gd name="T78" fmla="*/ 2147483647 w 756"/>
                <a:gd name="T79" fmla="*/ 2147483647 h 784"/>
                <a:gd name="T80" fmla="*/ 2147483647 w 756"/>
                <a:gd name="T81" fmla="*/ 2147483647 h 784"/>
                <a:gd name="T82" fmla="*/ 2147483647 w 756"/>
                <a:gd name="T83" fmla="*/ 2147483647 h 784"/>
                <a:gd name="T84" fmla="*/ 2147483647 w 756"/>
                <a:gd name="T85" fmla="*/ 2147483647 h 784"/>
                <a:gd name="T86" fmla="*/ 2147483647 w 756"/>
                <a:gd name="T87" fmla="*/ 2147483647 h 784"/>
                <a:gd name="T88" fmla="*/ 2147483647 w 756"/>
                <a:gd name="T89" fmla="*/ 2147483647 h 784"/>
                <a:gd name="T90" fmla="*/ 2147483647 w 756"/>
                <a:gd name="T91" fmla="*/ 2147483647 h 784"/>
                <a:gd name="T92" fmla="*/ 2147483647 w 756"/>
                <a:gd name="T93" fmla="*/ 2147483647 h 784"/>
                <a:gd name="T94" fmla="*/ 2147483647 w 756"/>
                <a:gd name="T95" fmla="*/ 2147483647 h 784"/>
                <a:gd name="T96" fmla="*/ 2147483647 w 756"/>
                <a:gd name="T97" fmla="*/ 2147483647 h 784"/>
                <a:gd name="T98" fmla="*/ 2147483647 w 756"/>
                <a:gd name="T99" fmla="*/ 2147483647 h 784"/>
                <a:gd name="T100" fmla="*/ 2147483647 w 756"/>
                <a:gd name="T101" fmla="*/ 2147483647 h 784"/>
                <a:gd name="T102" fmla="*/ 2147483647 w 756"/>
                <a:gd name="T103" fmla="*/ 2147483647 h 784"/>
                <a:gd name="T104" fmla="*/ 2147483647 w 756"/>
                <a:gd name="T105" fmla="*/ 2147483647 h 784"/>
                <a:gd name="T106" fmla="*/ 2147483647 w 756"/>
                <a:gd name="T107" fmla="*/ 2147483647 h 784"/>
                <a:gd name="T108" fmla="*/ 2147483647 w 756"/>
                <a:gd name="T109" fmla="*/ 2147483647 h 784"/>
                <a:gd name="T110" fmla="*/ 2147483647 w 756"/>
                <a:gd name="T111" fmla="*/ 2147483647 h 784"/>
                <a:gd name="T112" fmla="*/ 0 w 756"/>
                <a:gd name="T113" fmla="*/ 2147483647 h 784"/>
                <a:gd name="T114" fmla="*/ 2147483647 w 756"/>
                <a:gd name="T115" fmla="*/ 2147483647 h 7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6"/>
                <a:gd name="T175" fmla="*/ 0 h 784"/>
                <a:gd name="T176" fmla="*/ 756 w 756"/>
                <a:gd name="T177" fmla="*/ 784 h 7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6" h="784">
                  <a:moveTo>
                    <a:pt x="20" y="624"/>
                  </a:moveTo>
                  <a:lnTo>
                    <a:pt x="24" y="576"/>
                  </a:lnTo>
                  <a:lnTo>
                    <a:pt x="32" y="520"/>
                  </a:lnTo>
                  <a:lnTo>
                    <a:pt x="44" y="440"/>
                  </a:lnTo>
                  <a:lnTo>
                    <a:pt x="60" y="328"/>
                  </a:lnTo>
                  <a:lnTo>
                    <a:pt x="64" y="280"/>
                  </a:lnTo>
                  <a:lnTo>
                    <a:pt x="84" y="136"/>
                  </a:lnTo>
                  <a:lnTo>
                    <a:pt x="104" y="0"/>
                  </a:lnTo>
                  <a:lnTo>
                    <a:pt x="176" y="12"/>
                  </a:lnTo>
                  <a:lnTo>
                    <a:pt x="276" y="24"/>
                  </a:lnTo>
                  <a:lnTo>
                    <a:pt x="280" y="24"/>
                  </a:lnTo>
                  <a:lnTo>
                    <a:pt x="336" y="32"/>
                  </a:lnTo>
                  <a:lnTo>
                    <a:pt x="340" y="32"/>
                  </a:lnTo>
                  <a:lnTo>
                    <a:pt x="380" y="36"/>
                  </a:lnTo>
                  <a:lnTo>
                    <a:pt x="432" y="40"/>
                  </a:lnTo>
                  <a:lnTo>
                    <a:pt x="464" y="44"/>
                  </a:lnTo>
                  <a:lnTo>
                    <a:pt x="516" y="52"/>
                  </a:lnTo>
                  <a:lnTo>
                    <a:pt x="524" y="52"/>
                  </a:lnTo>
                  <a:lnTo>
                    <a:pt x="648" y="64"/>
                  </a:lnTo>
                  <a:lnTo>
                    <a:pt x="748" y="68"/>
                  </a:lnTo>
                  <a:lnTo>
                    <a:pt x="756" y="72"/>
                  </a:lnTo>
                  <a:lnTo>
                    <a:pt x="752" y="140"/>
                  </a:lnTo>
                  <a:lnTo>
                    <a:pt x="748" y="140"/>
                  </a:lnTo>
                  <a:lnTo>
                    <a:pt x="744" y="200"/>
                  </a:lnTo>
                  <a:lnTo>
                    <a:pt x="740" y="244"/>
                  </a:lnTo>
                  <a:lnTo>
                    <a:pt x="740" y="260"/>
                  </a:lnTo>
                  <a:lnTo>
                    <a:pt x="736" y="320"/>
                  </a:lnTo>
                  <a:lnTo>
                    <a:pt x="732" y="348"/>
                  </a:lnTo>
                  <a:lnTo>
                    <a:pt x="732" y="380"/>
                  </a:lnTo>
                  <a:lnTo>
                    <a:pt x="728" y="440"/>
                  </a:lnTo>
                  <a:lnTo>
                    <a:pt x="720" y="504"/>
                  </a:lnTo>
                  <a:lnTo>
                    <a:pt x="720" y="540"/>
                  </a:lnTo>
                  <a:lnTo>
                    <a:pt x="716" y="568"/>
                  </a:lnTo>
                  <a:lnTo>
                    <a:pt x="712" y="624"/>
                  </a:lnTo>
                  <a:lnTo>
                    <a:pt x="704" y="684"/>
                  </a:lnTo>
                  <a:lnTo>
                    <a:pt x="700" y="744"/>
                  </a:lnTo>
                  <a:lnTo>
                    <a:pt x="700" y="756"/>
                  </a:lnTo>
                  <a:lnTo>
                    <a:pt x="668" y="752"/>
                  </a:lnTo>
                  <a:lnTo>
                    <a:pt x="624" y="748"/>
                  </a:lnTo>
                  <a:lnTo>
                    <a:pt x="592" y="748"/>
                  </a:lnTo>
                  <a:lnTo>
                    <a:pt x="588" y="748"/>
                  </a:lnTo>
                  <a:lnTo>
                    <a:pt x="492" y="740"/>
                  </a:lnTo>
                  <a:lnTo>
                    <a:pt x="484" y="736"/>
                  </a:lnTo>
                  <a:lnTo>
                    <a:pt x="360" y="724"/>
                  </a:lnTo>
                  <a:lnTo>
                    <a:pt x="316" y="720"/>
                  </a:lnTo>
                  <a:lnTo>
                    <a:pt x="288" y="716"/>
                  </a:lnTo>
                  <a:lnTo>
                    <a:pt x="284" y="720"/>
                  </a:lnTo>
                  <a:lnTo>
                    <a:pt x="288" y="720"/>
                  </a:lnTo>
                  <a:lnTo>
                    <a:pt x="288" y="728"/>
                  </a:lnTo>
                  <a:lnTo>
                    <a:pt x="284" y="732"/>
                  </a:lnTo>
                  <a:lnTo>
                    <a:pt x="288" y="740"/>
                  </a:lnTo>
                  <a:lnTo>
                    <a:pt x="288" y="744"/>
                  </a:lnTo>
                  <a:lnTo>
                    <a:pt x="296" y="748"/>
                  </a:lnTo>
                  <a:lnTo>
                    <a:pt x="208" y="736"/>
                  </a:lnTo>
                  <a:lnTo>
                    <a:pt x="104" y="724"/>
                  </a:lnTo>
                  <a:lnTo>
                    <a:pt x="96" y="784"/>
                  </a:lnTo>
                  <a:lnTo>
                    <a:pt x="0" y="772"/>
                  </a:lnTo>
                  <a:lnTo>
                    <a:pt x="20" y="6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4" name="Freeform 46"/>
            <p:cNvSpPr>
              <a:spLocks/>
            </p:cNvSpPr>
            <p:nvPr/>
          </p:nvSpPr>
          <p:spPr bwMode="auto">
            <a:xfrm>
              <a:off x="7720082" y="5462820"/>
              <a:ext cx="225410" cy="363448"/>
            </a:xfrm>
            <a:custGeom>
              <a:avLst/>
              <a:gdLst>
                <a:gd name="T0" fmla="*/ 2147483647 w 420"/>
                <a:gd name="T1" fmla="*/ 2147483647 h 676"/>
                <a:gd name="T2" fmla="*/ 2147483647 w 420"/>
                <a:gd name="T3" fmla="*/ 2147483647 h 676"/>
                <a:gd name="T4" fmla="*/ 2147483647 w 420"/>
                <a:gd name="T5" fmla="*/ 2147483647 h 676"/>
                <a:gd name="T6" fmla="*/ 2147483647 w 420"/>
                <a:gd name="T7" fmla="*/ 2147483647 h 676"/>
                <a:gd name="T8" fmla="*/ 2147483647 w 420"/>
                <a:gd name="T9" fmla="*/ 2147483647 h 676"/>
                <a:gd name="T10" fmla="*/ 2147483647 w 420"/>
                <a:gd name="T11" fmla="*/ 2147483647 h 676"/>
                <a:gd name="T12" fmla="*/ 2147483647 w 420"/>
                <a:gd name="T13" fmla="*/ 2147483647 h 676"/>
                <a:gd name="T14" fmla="*/ 2147483647 w 420"/>
                <a:gd name="T15" fmla="*/ 2147483647 h 676"/>
                <a:gd name="T16" fmla="*/ 2147483647 w 420"/>
                <a:gd name="T17" fmla="*/ 2147483647 h 676"/>
                <a:gd name="T18" fmla="*/ 2147483647 w 420"/>
                <a:gd name="T19" fmla="*/ 2147483647 h 676"/>
                <a:gd name="T20" fmla="*/ 2147483647 w 420"/>
                <a:gd name="T21" fmla="*/ 2147483647 h 676"/>
                <a:gd name="T22" fmla="*/ 2147483647 w 420"/>
                <a:gd name="T23" fmla="*/ 2147483647 h 676"/>
                <a:gd name="T24" fmla="*/ 2147483647 w 420"/>
                <a:gd name="T25" fmla="*/ 2147483647 h 676"/>
                <a:gd name="T26" fmla="*/ 2147483647 w 420"/>
                <a:gd name="T27" fmla="*/ 2147483647 h 676"/>
                <a:gd name="T28" fmla="*/ 2147483647 w 420"/>
                <a:gd name="T29" fmla="*/ 2147483647 h 676"/>
                <a:gd name="T30" fmla="*/ 2147483647 w 420"/>
                <a:gd name="T31" fmla="*/ 2147483647 h 676"/>
                <a:gd name="T32" fmla="*/ 2147483647 w 420"/>
                <a:gd name="T33" fmla="*/ 2147483647 h 676"/>
                <a:gd name="T34" fmla="*/ 2147483647 w 420"/>
                <a:gd name="T35" fmla="*/ 2147483647 h 676"/>
                <a:gd name="T36" fmla="*/ 2147483647 w 420"/>
                <a:gd name="T37" fmla="*/ 2147483647 h 676"/>
                <a:gd name="T38" fmla="*/ 2147483647 w 420"/>
                <a:gd name="T39" fmla="*/ 2147483647 h 676"/>
                <a:gd name="T40" fmla="*/ 2147483647 w 420"/>
                <a:gd name="T41" fmla="*/ 2147483647 h 676"/>
                <a:gd name="T42" fmla="*/ 2147483647 w 420"/>
                <a:gd name="T43" fmla="*/ 2147483647 h 676"/>
                <a:gd name="T44" fmla="*/ 2147483647 w 420"/>
                <a:gd name="T45" fmla="*/ 2147483647 h 676"/>
                <a:gd name="T46" fmla="*/ 2147483647 w 420"/>
                <a:gd name="T47" fmla="*/ 2147483647 h 676"/>
                <a:gd name="T48" fmla="*/ 2147483647 w 420"/>
                <a:gd name="T49" fmla="*/ 2147483647 h 676"/>
                <a:gd name="T50" fmla="*/ 2147483647 w 420"/>
                <a:gd name="T51" fmla="*/ 2147483647 h 676"/>
                <a:gd name="T52" fmla="*/ 2147483647 w 420"/>
                <a:gd name="T53" fmla="*/ 2147483647 h 676"/>
                <a:gd name="T54" fmla="*/ 2147483647 w 420"/>
                <a:gd name="T55" fmla="*/ 2147483647 h 676"/>
                <a:gd name="T56" fmla="*/ 2147483647 w 420"/>
                <a:gd name="T57" fmla="*/ 2147483647 h 676"/>
                <a:gd name="T58" fmla="*/ 2147483647 w 420"/>
                <a:gd name="T59" fmla="*/ 2147483647 h 676"/>
                <a:gd name="T60" fmla="*/ 2147483647 w 420"/>
                <a:gd name="T61" fmla="*/ 2147483647 h 676"/>
                <a:gd name="T62" fmla="*/ 2147483647 w 420"/>
                <a:gd name="T63" fmla="*/ 2147483647 h 676"/>
                <a:gd name="T64" fmla="*/ 2147483647 w 420"/>
                <a:gd name="T65" fmla="*/ 2147483647 h 676"/>
                <a:gd name="T66" fmla="*/ 2147483647 w 420"/>
                <a:gd name="T67" fmla="*/ 2147483647 h 676"/>
                <a:gd name="T68" fmla="*/ 2147483647 w 420"/>
                <a:gd name="T69" fmla="*/ 2147483647 h 676"/>
                <a:gd name="T70" fmla="*/ 2147483647 w 420"/>
                <a:gd name="T71" fmla="*/ 2147483647 h 676"/>
                <a:gd name="T72" fmla="*/ 2147483647 w 420"/>
                <a:gd name="T73" fmla="*/ 2147483647 h 676"/>
                <a:gd name="T74" fmla="*/ 2147483647 w 420"/>
                <a:gd name="T75" fmla="*/ 2147483647 h 676"/>
                <a:gd name="T76" fmla="*/ 2147483647 w 420"/>
                <a:gd name="T77" fmla="*/ 2147483647 h 676"/>
                <a:gd name="T78" fmla="*/ 2147483647 w 420"/>
                <a:gd name="T79" fmla="*/ 2147483647 h 676"/>
                <a:gd name="T80" fmla="*/ 2147483647 w 420"/>
                <a:gd name="T81" fmla="*/ 2147483647 h 676"/>
                <a:gd name="T82" fmla="*/ 2147483647 w 420"/>
                <a:gd name="T83" fmla="*/ 2147483647 h 676"/>
                <a:gd name="T84" fmla="*/ 2147483647 w 420"/>
                <a:gd name="T85" fmla="*/ 2147483647 h 6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0"/>
                <a:gd name="T130" fmla="*/ 0 h 676"/>
                <a:gd name="T131" fmla="*/ 420 w 420"/>
                <a:gd name="T132" fmla="*/ 676 h 6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0" h="676">
                  <a:moveTo>
                    <a:pt x="396" y="404"/>
                  </a:moveTo>
                  <a:lnTo>
                    <a:pt x="392" y="416"/>
                  </a:lnTo>
                  <a:lnTo>
                    <a:pt x="392" y="424"/>
                  </a:lnTo>
                  <a:lnTo>
                    <a:pt x="392" y="432"/>
                  </a:lnTo>
                  <a:lnTo>
                    <a:pt x="396" y="440"/>
                  </a:lnTo>
                  <a:lnTo>
                    <a:pt x="396" y="444"/>
                  </a:lnTo>
                  <a:lnTo>
                    <a:pt x="404" y="452"/>
                  </a:lnTo>
                  <a:lnTo>
                    <a:pt x="404" y="460"/>
                  </a:lnTo>
                  <a:lnTo>
                    <a:pt x="408" y="468"/>
                  </a:lnTo>
                  <a:lnTo>
                    <a:pt x="404" y="472"/>
                  </a:lnTo>
                  <a:lnTo>
                    <a:pt x="404" y="476"/>
                  </a:lnTo>
                  <a:lnTo>
                    <a:pt x="404" y="488"/>
                  </a:lnTo>
                  <a:lnTo>
                    <a:pt x="404" y="492"/>
                  </a:lnTo>
                  <a:lnTo>
                    <a:pt x="404" y="496"/>
                  </a:lnTo>
                  <a:lnTo>
                    <a:pt x="404" y="500"/>
                  </a:lnTo>
                  <a:lnTo>
                    <a:pt x="404" y="508"/>
                  </a:lnTo>
                  <a:lnTo>
                    <a:pt x="404" y="512"/>
                  </a:lnTo>
                  <a:lnTo>
                    <a:pt x="404" y="516"/>
                  </a:lnTo>
                  <a:lnTo>
                    <a:pt x="408" y="516"/>
                  </a:lnTo>
                  <a:lnTo>
                    <a:pt x="412" y="520"/>
                  </a:lnTo>
                  <a:lnTo>
                    <a:pt x="416" y="528"/>
                  </a:lnTo>
                  <a:lnTo>
                    <a:pt x="420" y="536"/>
                  </a:lnTo>
                  <a:lnTo>
                    <a:pt x="364" y="544"/>
                  </a:lnTo>
                  <a:lnTo>
                    <a:pt x="300" y="552"/>
                  </a:lnTo>
                  <a:lnTo>
                    <a:pt x="280" y="552"/>
                  </a:lnTo>
                  <a:lnTo>
                    <a:pt x="260" y="556"/>
                  </a:lnTo>
                  <a:lnTo>
                    <a:pt x="220" y="560"/>
                  </a:lnTo>
                  <a:lnTo>
                    <a:pt x="212" y="560"/>
                  </a:lnTo>
                  <a:lnTo>
                    <a:pt x="168" y="564"/>
                  </a:lnTo>
                  <a:lnTo>
                    <a:pt x="116" y="568"/>
                  </a:lnTo>
                  <a:lnTo>
                    <a:pt x="116" y="572"/>
                  </a:lnTo>
                  <a:lnTo>
                    <a:pt x="116" y="584"/>
                  </a:lnTo>
                  <a:lnTo>
                    <a:pt x="116" y="588"/>
                  </a:lnTo>
                  <a:lnTo>
                    <a:pt x="124" y="596"/>
                  </a:lnTo>
                  <a:lnTo>
                    <a:pt x="128" y="600"/>
                  </a:lnTo>
                  <a:lnTo>
                    <a:pt x="136" y="608"/>
                  </a:lnTo>
                  <a:lnTo>
                    <a:pt x="140" y="608"/>
                  </a:lnTo>
                  <a:lnTo>
                    <a:pt x="144" y="612"/>
                  </a:lnTo>
                  <a:lnTo>
                    <a:pt x="144" y="616"/>
                  </a:lnTo>
                  <a:lnTo>
                    <a:pt x="144" y="628"/>
                  </a:lnTo>
                  <a:lnTo>
                    <a:pt x="140" y="632"/>
                  </a:lnTo>
                  <a:lnTo>
                    <a:pt x="144" y="636"/>
                  </a:lnTo>
                  <a:lnTo>
                    <a:pt x="144" y="640"/>
                  </a:lnTo>
                  <a:lnTo>
                    <a:pt x="140" y="652"/>
                  </a:lnTo>
                  <a:lnTo>
                    <a:pt x="124" y="660"/>
                  </a:lnTo>
                  <a:lnTo>
                    <a:pt x="124" y="668"/>
                  </a:lnTo>
                  <a:lnTo>
                    <a:pt x="104" y="676"/>
                  </a:lnTo>
                  <a:lnTo>
                    <a:pt x="76" y="676"/>
                  </a:lnTo>
                  <a:lnTo>
                    <a:pt x="104" y="668"/>
                  </a:lnTo>
                  <a:lnTo>
                    <a:pt x="108" y="664"/>
                  </a:lnTo>
                  <a:lnTo>
                    <a:pt x="88" y="648"/>
                  </a:lnTo>
                  <a:lnTo>
                    <a:pt x="84" y="624"/>
                  </a:lnTo>
                  <a:lnTo>
                    <a:pt x="72" y="608"/>
                  </a:lnTo>
                  <a:lnTo>
                    <a:pt x="60" y="664"/>
                  </a:lnTo>
                  <a:lnTo>
                    <a:pt x="40" y="656"/>
                  </a:lnTo>
                  <a:lnTo>
                    <a:pt x="28" y="660"/>
                  </a:lnTo>
                  <a:lnTo>
                    <a:pt x="24" y="612"/>
                  </a:lnTo>
                  <a:lnTo>
                    <a:pt x="20" y="576"/>
                  </a:lnTo>
                  <a:lnTo>
                    <a:pt x="16" y="560"/>
                  </a:lnTo>
                  <a:lnTo>
                    <a:pt x="12" y="516"/>
                  </a:lnTo>
                  <a:lnTo>
                    <a:pt x="8" y="480"/>
                  </a:lnTo>
                  <a:lnTo>
                    <a:pt x="4" y="456"/>
                  </a:lnTo>
                  <a:lnTo>
                    <a:pt x="4" y="408"/>
                  </a:lnTo>
                  <a:lnTo>
                    <a:pt x="4" y="396"/>
                  </a:lnTo>
                  <a:lnTo>
                    <a:pt x="8" y="360"/>
                  </a:lnTo>
                  <a:lnTo>
                    <a:pt x="8" y="312"/>
                  </a:lnTo>
                  <a:lnTo>
                    <a:pt x="8" y="304"/>
                  </a:lnTo>
                  <a:lnTo>
                    <a:pt x="8" y="260"/>
                  </a:lnTo>
                  <a:lnTo>
                    <a:pt x="8" y="228"/>
                  </a:lnTo>
                  <a:lnTo>
                    <a:pt x="8" y="200"/>
                  </a:lnTo>
                  <a:lnTo>
                    <a:pt x="12" y="156"/>
                  </a:lnTo>
                  <a:lnTo>
                    <a:pt x="12" y="152"/>
                  </a:lnTo>
                  <a:lnTo>
                    <a:pt x="12" y="120"/>
                  </a:lnTo>
                  <a:lnTo>
                    <a:pt x="12" y="100"/>
                  </a:lnTo>
                  <a:lnTo>
                    <a:pt x="12" y="84"/>
                  </a:lnTo>
                  <a:lnTo>
                    <a:pt x="16" y="40"/>
                  </a:lnTo>
                  <a:lnTo>
                    <a:pt x="12" y="40"/>
                  </a:lnTo>
                  <a:lnTo>
                    <a:pt x="8" y="36"/>
                  </a:lnTo>
                  <a:lnTo>
                    <a:pt x="0" y="24"/>
                  </a:lnTo>
                  <a:lnTo>
                    <a:pt x="24" y="20"/>
                  </a:lnTo>
                  <a:lnTo>
                    <a:pt x="68" y="20"/>
                  </a:lnTo>
                  <a:lnTo>
                    <a:pt x="108" y="16"/>
                  </a:lnTo>
                  <a:lnTo>
                    <a:pt x="112" y="16"/>
                  </a:lnTo>
                  <a:lnTo>
                    <a:pt x="152" y="12"/>
                  </a:lnTo>
                  <a:lnTo>
                    <a:pt x="160" y="12"/>
                  </a:lnTo>
                  <a:lnTo>
                    <a:pt x="212" y="8"/>
                  </a:lnTo>
                  <a:lnTo>
                    <a:pt x="260" y="4"/>
                  </a:lnTo>
                  <a:lnTo>
                    <a:pt x="288" y="0"/>
                  </a:lnTo>
                  <a:lnTo>
                    <a:pt x="292" y="16"/>
                  </a:lnTo>
                  <a:lnTo>
                    <a:pt x="304" y="48"/>
                  </a:lnTo>
                  <a:lnTo>
                    <a:pt x="304" y="56"/>
                  </a:lnTo>
                  <a:lnTo>
                    <a:pt x="308" y="64"/>
                  </a:lnTo>
                  <a:lnTo>
                    <a:pt x="316" y="92"/>
                  </a:lnTo>
                  <a:lnTo>
                    <a:pt x="324" y="120"/>
                  </a:lnTo>
                  <a:lnTo>
                    <a:pt x="328" y="140"/>
                  </a:lnTo>
                  <a:lnTo>
                    <a:pt x="332" y="144"/>
                  </a:lnTo>
                  <a:lnTo>
                    <a:pt x="340" y="180"/>
                  </a:lnTo>
                  <a:lnTo>
                    <a:pt x="344" y="200"/>
                  </a:lnTo>
                  <a:lnTo>
                    <a:pt x="348" y="208"/>
                  </a:lnTo>
                  <a:lnTo>
                    <a:pt x="360" y="248"/>
                  </a:lnTo>
                  <a:lnTo>
                    <a:pt x="360" y="252"/>
                  </a:lnTo>
                  <a:lnTo>
                    <a:pt x="368" y="284"/>
                  </a:lnTo>
                  <a:lnTo>
                    <a:pt x="372" y="292"/>
                  </a:lnTo>
                  <a:lnTo>
                    <a:pt x="376" y="296"/>
                  </a:lnTo>
                  <a:lnTo>
                    <a:pt x="376" y="300"/>
                  </a:lnTo>
                  <a:lnTo>
                    <a:pt x="380" y="300"/>
                  </a:lnTo>
                  <a:lnTo>
                    <a:pt x="380" y="308"/>
                  </a:lnTo>
                  <a:lnTo>
                    <a:pt x="384" y="308"/>
                  </a:lnTo>
                  <a:lnTo>
                    <a:pt x="380" y="312"/>
                  </a:lnTo>
                  <a:lnTo>
                    <a:pt x="384" y="316"/>
                  </a:lnTo>
                  <a:lnTo>
                    <a:pt x="384" y="320"/>
                  </a:lnTo>
                  <a:lnTo>
                    <a:pt x="388" y="324"/>
                  </a:lnTo>
                  <a:lnTo>
                    <a:pt x="396" y="328"/>
                  </a:lnTo>
                  <a:lnTo>
                    <a:pt x="396" y="340"/>
                  </a:lnTo>
                  <a:lnTo>
                    <a:pt x="400" y="340"/>
                  </a:lnTo>
                  <a:lnTo>
                    <a:pt x="400" y="348"/>
                  </a:lnTo>
                  <a:lnTo>
                    <a:pt x="396" y="352"/>
                  </a:lnTo>
                  <a:lnTo>
                    <a:pt x="396" y="356"/>
                  </a:lnTo>
                  <a:lnTo>
                    <a:pt x="408" y="360"/>
                  </a:lnTo>
                  <a:lnTo>
                    <a:pt x="412" y="364"/>
                  </a:lnTo>
                  <a:lnTo>
                    <a:pt x="408" y="364"/>
                  </a:lnTo>
                  <a:lnTo>
                    <a:pt x="408" y="368"/>
                  </a:lnTo>
                  <a:lnTo>
                    <a:pt x="404" y="372"/>
                  </a:lnTo>
                  <a:lnTo>
                    <a:pt x="400" y="376"/>
                  </a:lnTo>
                  <a:lnTo>
                    <a:pt x="400" y="380"/>
                  </a:lnTo>
                  <a:lnTo>
                    <a:pt x="396" y="384"/>
                  </a:lnTo>
                  <a:lnTo>
                    <a:pt x="396" y="388"/>
                  </a:lnTo>
                  <a:lnTo>
                    <a:pt x="396" y="392"/>
                  </a:lnTo>
                  <a:lnTo>
                    <a:pt x="396" y="396"/>
                  </a:lnTo>
                  <a:lnTo>
                    <a:pt x="396" y="400"/>
                  </a:lnTo>
                  <a:lnTo>
                    <a:pt x="396" y="4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5" name="Freeform 47"/>
            <p:cNvSpPr>
              <a:spLocks/>
            </p:cNvSpPr>
            <p:nvPr/>
          </p:nvSpPr>
          <p:spPr bwMode="auto">
            <a:xfrm>
              <a:off x="7524832" y="5473929"/>
              <a:ext cx="209535" cy="363449"/>
            </a:xfrm>
            <a:custGeom>
              <a:avLst/>
              <a:gdLst>
                <a:gd name="T0" fmla="*/ 2147483647 w 388"/>
                <a:gd name="T1" fmla="*/ 2147483647 h 672"/>
                <a:gd name="T2" fmla="*/ 2147483647 w 388"/>
                <a:gd name="T3" fmla="*/ 2147483647 h 672"/>
                <a:gd name="T4" fmla="*/ 2147483647 w 388"/>
                <a:gd name="T5" fmla="*/ 2147483647 h 672"/>
                <a:gd name="T6" fmla="*/ 2147483647 w 388"/>
                <a:gd name="T7" fmla="*/ 2147483647 h 672"/>
                <a:gd name="T8" fmla="*/ 2147483647 w 388"/>
                <a:gd name="T9" fmla="*/ 2147483647 h 672"/>
                <a:gd name="T10" fmla="*/ 2147483647 w 388"/>
                <a:gd name="T11" fmla="*/ 2147483647 h 672"/>
                <a:gd name="T12" fmla="*/ 2147483647 w 388"/>
                <a:gd name="T13" fmla="*/ 2147483647 h 672"/>
                <a:gd name="T14" fmla="*/ 2147483647 w 388"/>
                <a:gd name="T15" fmla="*/ 2147483647 h 672"/>
                <a:gd name="T16" fmla="*/ 2147483647 w 388"/>
                <a:gd name="T17" fmla="*/ 2147483647 h 672"/>
                <a:gd name="T18" fmla="*/ 2147483647 w 388"/>
                <a:gd name="T19" fmla="*/ 2147483647 h 672"/>
                <a:gd name="T20" fmla="*/ 2147483647 w 388"/>
                <a:gd name="T21" fmla="*/ 2147483647 h 672"/>
                <a:gd name="T22" fmla="*/ 2147483647 w 388"/>
                <a:gd name="T23" fmla="*/ 2147483647 h 672"/>
                <a:gd name="T24" fmla="*/ 2147483647 w 388"/>
                <a:gd name="T25" fmla="*/ 2147483647 h 672"/>
                <a:gd name="T26" fmla="*/ 2147483647 w 388"/>
                <a:gd name="T27" fmla="*/ 2147483647 h 672"/>
                <a:gd name="T28" fmla="*/ 2147483647 w 388"/>
                <a:gd name="T29" fmla="*/ 2147483647 h 672"/>
                <a:gd name="T30" fmla="*/ 2147483647 w 388"/>
                <a:gd name="T31" fmla="*/ 2147483647 h 672"/>
                <a:gd name="T32" fmla="*/ 2147483647 w 388"/>
                <a:gd name="T33" fmla="*/ 2147483647 h 672"/>
                <a:gd name="T34" fmla="*/ 2147483647 w 388"/>
                <a:gd name="T35" fmla="*/ 2147483647 h 672"/>
                <a:gd name="T36" fmla="*/ 2147483647 w 388"/>
                <a:gd name="T37" fmla="*/ 2147483647 h 672"/>
                <a:gd name="T38" fmla="*/ 2147483647 w 388"/>
                <a:gd name="T39" fmla="*/ 2147483647 h 672"/>
                <a:gd name="T40" fmla="*/ 2147483647 w 388"/>
                <a:gd name="T41" fmla="*/ 2147483647 h 672"/>
                <a:gd name="T42" fmla="*/ 2147483647 w 388"/>
                <a:gd name="T43" fmla="*/ 2147483647 h 672"/>
                <a:gd name="T44" fmla="*/ 2147483647 w 388"/>
                <a:gd name="T45" fmla="*/ 2147483647 h 672"/>
                <a:gd name="T46" fmla="*/ 2147483647 w 388"/>
                <a:gd name="T47" fmla="*/ 2147483647 h 672"/>
                <a:gd name="T48" fmla="*/ 2147483647 w 388"/>
                <a:gd name="T49" fmla="*/ 2147483647 h 672"/>
                <a:gd name="T50" fmla="*/ 2147483647 w 388"/>
                <a:gd name="T51" fmla="*/ 2147483647 h 672"/>
                <a:gd name="T52" fmla="*/ 2147483647 w 388"/>
                <a:gd name="T53" fmla="*/ 2147483647 h 672"/>
                <a:gd name="T54" fmla="*/ 2147483647 w 388"/>
                <a:gd name="T55" fmla="*/ 2147483647 h 672"/>
                <a:gd name="T56" fmla="*/ 2147483647 w 388"/>
                <a:gd name="T57" fmla="*/ 2147483647 h 672"/>
                <a:gd name="T58" fmla="*/ 2147483647 w 388"/>
                <a:gd name="T59" fmla="*/ 2147483647 h 672"/>
                <a:gd name="T60" fmla="*/ 2147483647 w 388"/>
                <a:gd name="T61" fmla="*/ 2147483647 h 672"/>
                <a:gd name="T62" fmla="*/ 2147483647 w 388"/>
                <a:gd name="T63" fmla="*/ 2147483647 h 672"/>
                <a:gd name="T64" fmla="*/ 2147483647 w 388"/>
                <a:gd name="T65" fmla="*/ 2147483647 h 672"/>
                <a:gd name="T66" fmla="*/ 2147483647 w 388"/>
                <a:gd name="T67" fmla="*/ 2147483647 h 672"/>
                <a:gd name="T68" fmla="*/ 2147483647 w 388"/>
                <a:gd name="T69" fmla="*/ 2147483647 h 672"/>
                <a:gd name="T70" fmla="*/ 2147483647 w 388"/>
                <a:gd name="T71" fmla="*/ 2147483647 h 672"/>
                <a:gd name="T72" fmla="*/ 2147483647 w 388"/>
                <a:gd name="T73" fmla="*/ 2147483647 h 672"/>
                <a:gd name="T74" fmla="*/ 2147483647 w 388"/>
                <a:gd name="T75" fmla="*/ 2147483647 h 672"/>
                <a:gd name="T76" fmla="*/ 2147483647 w 388"/>
                <a:gd name="T77" fmla="*/ 2147483647 h 672"/>
                <a:gd name="T78" fmla="*/ 2147483647 w 388"/>
                <a:gd name="T79" fmla="*/ 2147483647 h 672"/>
                <a:gd name="T80" fmla="*/ 2147483647 w 388"/>
                <a:gd name="T81" fmla="*/ 2147483647 h 672"/>
                <a:gd name="T82" fmla="*/ 2147483647 w 388"/>
                <a:gd name="T83" fmla="*/ 2147483647 h 672"/>
                <a:gd name="T84" fmla="*/ 2147483647 w 388"/>
                <a:gd name="T85" fmla="*/ 2147483647 h 672"/>
                <a:gd name="T86" fmla="*/ 2147483647 w 388"/>
                <a:gd name="T87" fmla="*/ 2147483647 h 672"/>
                <a:gd name="T88" fmla="*/ 2147483647 w 388"/>
                <a:gd name="T89" fmla="*/ 2147483647 h 672"/>
                <a:gd name="T90" fmla="*/ 2147483647 w 388"/>
                <a:gd name="T91" fmla="*/ 2147483647 h 672"/>
                <a:gd name="T92" fmla="*/ 2147483647 w 388"/>
                <a:gd name="T93" fmla="*/ 2147483647 h 672"/>
                <a:gd name="T94" fmla="*/ 2147483647 w 388"/>
                <a:gd name="T95" fmla="*/ 2147483647 h 672"/>
                <a:gd name="T96" fmla="*/ 2147483647 w 388"/>
                <a:gd name="T97" fmla="*/ 2147483647 h 672"/>
                <a:gd name="T98" fmla="*/ 2147483647 w 388"/>
                <a:gd name="T99" fmla="*/ 2147483647 h 672"/>
                <a:gd name="T100" fmla="*/ 2147483647 w 388"/>
                <a:gd name="T101" fmla="*/ 2147483647 h 672"/>
                <a:gd name="T102" fmla="*/ 2147483647 w 388"/>
                <a:gd name="T103" fmla="*/ 2147483647 h 672"/>
                <a:gd name="T104" fmla="*/ 2147483647 w 388"/>
                <a:gd name="T105" fmla="*/ 2147483647 h 672"/>
                <a:gd name="T106" fmla="*/ 2147483647 w 388"/>
                <a:gd name="T107" fmla="*/ 2147483647 h 672"/>
                <a:gd name="T108" fmla="*/ 2147483647 w 388"/>
                <a:gd name="T109" fmla="*/ 2147483647 h 672"/>
                <a:gd name="T110" fmla="*/ 2147483647 w 388"/>
                <a:gd name="T111" fmla="*/ 2147483647 h 672"/>
                <a:gd name="T112" fmla="*/ 2147483647 w 388"/>
                <a:gd name="T113" fmla="*/ 2147483647 h 672"/>
                <a:gd name="T114" fmla="*/ 2147483647 w 388"/>
                <a:gd name="T115" fmla="*/ 2147483647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8"/>
                <a:gd name="T175" fmla="*/ 0 h 672"/>
                <a:gd name="T176" fmla="*/ 388 w 388"/>
                <a:gd name="T177" fmla="*/ 672 h 6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8" h="672">
                  <a:moveTo>
                    <a:pt x="372" y="492"/>
                  </a:moveTo>
                  <a:lnTo>
                    <a:pt x="376" y="536"/>
                  </a:lnTo>
                  <a:lnTo>
                    <a:pt x="380" y="552"/>
                  </a:lnTo>
                  <a:lnTo>
                    <a:pt x="384" y="588"/>
                  </a:lnTo>
                  <a:lnTo>
                    <a:pt x="388" y="636"/>
                  </a:lnTo>
                  <a:lnTo>
                    <a:pt x="388" y="640"/>
                  </a:lnTo>
                  <a:lnTo>
                    <a:pt x="384" y="644"/>
                  </a:lnTo>
                  <a:lnTo>
                    <a:pt x="368" y="636"/>
                  </a:lnTo>
                  <a:lnTo>
                    <a:pt x="356" y="644"/>
                  </a:lnTo>
                  <a:lnTo>
                    <a:pt x="332" y="632"/>
                  </a:lnTo>
                  <a:lnTo>
                    <a:pt x="328" y="636"/>
                  </a:lnTo>
                  <a:lnTo>
                    <a:pt x="332" y="640"/>
                  </a:lnTo>
                  <a:lnTo>
                    <a:pt x="288" y="652"/>
                  </a:lnTo>
                  <a:lnTo>
                    <a:pt x="288" y="644"/>
                  </a:lnTo>
                  <a:lnTo>
                    <a:pt x="280" y="644"/>
                  </a:lnTo>
                  <a:lnTo>
                    <a:pt x="276" y="648"/>
                  </a:lnTo>
                  <a:lnTo>
                    <a:pt x="280" y="652"/>
                  </a:lnTo>
                  <a:lnTo>
                    <a:pt x="272" y="664"/>
                  </a:lnTo>
                  <a:lnTo>
                    <a:pt x="268" y="668"/>
                  </a:lnTo>
                  <a:lnTo>
                    <a:pt x="252" y="672"/>
                  </a:lnTo>
                  <a:lnTo>
                    <a:pt x="248" y="664"/>
                  </a:lnTo>
                  <a:lnTo>
                    <a:pt x="244" y="660"/>
                  </a:lnTo>
                  <a:lnTo>
                    <a:pt x="244" y="656"/>
                  </a:lnTo>
                  <a:lnTo>
                    <a:pt x="248" y="656"/>
                  </a:lnTo>
                  <a:lnTo>
                    <a:pt x="244" y="652"/>
                  </a:lnTo>
                  <a:lnTo>
                    <a:pt x="240" y="648"/>
                  </a:lnTo>
                  <a:lnTo>
                    <a:pt x="240" y="644"/>
                  </a:lnTo>
                  <a:lnTo>
                    <a:pt x="240" y="640"/>
                  </a:lnTo>
                  <a:lnTo>
                    <a:pt x="236" y="636"/>
                  </a:lnTo>
                  <a:lnTo>
                    <a:pt x="236" y="632"/>
                  </a:lnTo>
                  <a:lnTo>
                    <a:pt x="232" y="632"/>
                  </a:lnTo>
                  <a:lnTo>
                    <a:pt x="228" y="628"/>
                  </a:lnTo>
                  <a:lnTo>
                    <a:pt x="228" y="624"/>
                  </a:lnTo>
                  <a:lnTo>
                    <a:pt x="224" y="624"/>
                  </a:lnTo>
                  <a:lnTo>
                    <a:pt x="220" y="616"/>
                  </a:lnTo>
                  <a:lnTo>
                    <a:pt x="220" y="612"/>
                  </a:lnTo>
                  <a:lnTo>
                    <a:pt x="220" y="608"/>
                  </a:lnTo>
                  <a:lnTo>
                    <a:pt x="216" y="608"/>
                  </a:lnTo>
                  <a:lnTo>
                    <a:pt x="216" y="604"/>
                  </a:lnTo>
                  <a:lnTo>
                    <a:pt x="216" y="600"/>
                  </a:lnTo>
                  <a:lnTo>
                    <a:pt x="220" y="600"/>
                  </a:lnTo>
                  <a:lnTo>
                    <a:pt x="216" y="592"/>
                  </a:lnTo>
                  <a:lnTo>
                    <a:pt x="220" y="588"/>
                  </a:lnTo>
                  <a:lnTo>
                    <a:pt x="224" y="588"/>
                  </a:lnTo>
                  <a:lnTo>
                    <a:pt x="220" y="584"/>
                  </a:lnTo>
                  <a:lnTo>
                    <a:pt x="224" y="584"/>
                  </a:lnTo>
                  <a:lnTo>
                    <a:pt x="224" y="576"/>
                  </a:lnTo>
                  <a:lnTo>
                    <a:pt x="228" y="576"/>
                  </a:lnTo>
                  <a:lnTo>
                    <a:pt x="224" y="576"/>
                  </a:lnTo>
                  <a:lnTo>
                    <a:pt x="228" y="572"/>
                  </a:lnTo>
                  <a:lnTo>
                    <a:pt x="224" y="572"/>
                  </a:lnTo>
                  <a:lnTo>
                    <a:pt x="228" y="568"/>
                  </a:lnTo>
                  <a:lnTo>
                    <a:pt x="228" y="564"/>
                  </a:lnTo>
                  <a:lnTo>
                    <a:pt x="216" y="564"/>
                  </a:lnTo>
                  <a:lnTo>
                    <a:pt x="164" y="564"/>
                  </a:lnTo>
                  <a:lnTo>
                    <a:pt x="156" y="568"/>
                  </a:lnTo>
                  <a:lnTo>
                    <a:pt x="132" y="568"/>
                  </a:lnTo>
                  <a:lnTo>
                    <a:pt x="128" y="568"/>
                  </a:lnTo>
                  <a:lnTo>
                    <a:pt x="100" y="572"/>
                  </a:lnTo>
                  <a:lnTo>
                    <a:pt x="72" y="572"/>
                  </a:lnTo>
                  <a:lnTo>
                    <a:pt x="56" y="572"/>
                  </a:lnTo>
                  <a:lnTo>
                    <a:pt x="4" y="576"/>
                  </a:lnTo>
                  <a:lnTo>
                    <a:pt x="4" y="572"/>
                  </a:lnTo>
                  <a:lnTo>
                    <a:pt x="12" y="572"/>
                  </a:lnTo>
                  <a:lnTo>
                    <a:pt x="12" y="568"/>
                  </a:lnTo>
                  <a:lnTo>
                    <a:pt x="12" y="564"/>
                  </a:lnTo>
                  <a:lnTo>
                    <a:pt x="4" y="556"/>
                  </a:lnTo>
                  <a:lnTo>
                    <a:pt x="8" y="552"/>
                  </a:lnTo>
                  <a:lnTo>
                    <a:pt x="8" y="548"/>
                  </a:lnTo>
                  <a:lnTo>
                    <a:pt x="4" y="544"/>
                  </a:lnTo>
                  <a:lnTo>
                    <a:pt x="0" y="540"/>
                  </a:lnTo>
                  <a:lnTo>
                    <a:pt x="4" y="536"/>
                  </a:lnTo>
                  <a:lnTo>
                    <a:pt x="12" y="540"/>
                  </a:lnTo>
                  <a:lnTo>
                    <a:pt x="16" y="536"/>
                  </a:lnTo>
                  <a:lnTo>
                    <a:pt x="16" y="532"/>
                  </a:lnTo>
                  <a:lnTo>
                    <a:pt x="12" y="528"/>
                  </a:lnTo>
                  <a:lnTo>
                    <a:pt x="12" y="524"/>
                  </a:lnTo>
                  <a:lnTo>
                    <a:pt x="12" y="520"/>
                  </a:lnTo>
                  <a:lnTo>
                    <a:pt x="8" y="516"/>
                  </a:lnTo>
                  <a:lnTo>
                    <a:pt x="12" y="516"/>
                  </a:lnTo>
                  <a:lnTo>
                    <a:pt x="12" y="520"/>
                  </a:lnTo>
                  <a:lnTo>
                    <a:pt x="16" y="520"/>
                  </a:lnTo>
                  <a:lnTo>
                    <a:pt x="20" y="524"/>
                  </a:lnTo>
                  <a:lnTo>
                    <a:pt x="20" y="520"/>
                  </a:lnTo>
                  <a:lnTo>
                    <a:pt x="20" y="516"/>
                  </a:lnTo>
                  <a:lnTo>
                    <a:pt x="16" y="512"/>
                  </a:lnTo>
                  <a:lnTo>
                    <a:pt x="16" y="504"/>
                  </a:lnTo>
                  <a:lnTo>
                    <a:pt x="16" y="500"/>
                  </a:lnTo>
                  <a:lnTo>
                    <a:pt x="20" y="500"/>
                  </a:lnTo>
                  <a:lnTo>
                    <a:pt x="24" y="496"/>
                  </a:lnTo>
                  <a:lnTo>
                    <a:pt x="28" y="492"/>
                  </a:lnTo>
                  <a:lnTo>
                    <a:pt x="24" y="492"/>
                  </a:lnTo>
                  <a:lnTo>
                    <a:pt x="16" y="492"/>
                  </a:lnTo>
                  <a:lnTo>
                    <a:pt x="16" y="488"/>
                  </a:lnTo>
                  <a:lnTo>
                    <a:pt x="16" y="484"/>
                  </a:lnTo>
                  <a:lnTo>
                    <a:pt x="20" y="488"/>
                  </a:lnTo>
                  <a:lnTo>
                    <a:pt x="28" y="488"/>
                  </a:lnTo>
                  <a:lnTo>
                    <a:pt x="28" y="484"/>
                  </a:lnTo>
                  <a:lnTo>
                    <a:pt x="28" y="476"/>
                  </a:lnTo>
                  <a:lnTo>
                    <a:pt x="32" y="472"/>
                  </a:lnTo>
                  <a:lnTo>
                    <a:pt x="40" y="472"/>
                  </a:lnTo>
                  <a:lnTo>
                    <a:pt x="44" y="468"/>
                  </a:lnTo>
                  <a:lnTo>
                    <a:pt x="32" y="468"/>
                  </a:lnTo>
                  <a:lnTo>
                    <a:pt x="32" y="464"/>
                  </a:lnTo>
                  <a:lnTo>
                    <a:pt x="32" y="460"/>
                  </a:lnTo>
                  <a:lnTo>
                    <a:pt x="36" y="456"/>
                  </a:lnTo>
                  <a:lnTo>
                    <a:pt x="40" y="456"/>
                  </a:lnTo>
                  <a:lnTo>
                    <a:pt x="40" y="460"/>
                  </a:lnTo>
                  <a:lnTo>
                    <a:pt x="44" y="460"/>
                  </a:lnTo>
                  <a:lnTo>
                    <a:pt x="40" y="456"/>
                  </a:lnTo>
                  <a:lnTo>
                    <a:pt x="44" y="452"/>
                  </a:lnTo>
                  <a:lnTo>
                    <a:pt x="48" y="448"/>
                  </a:lnTo>
                  <a:lnTo>
                    <a:pt x="52" y="436"/>
                  </a:lnTo>
                  <a:lnTo>
                    <a:pt x="60" y="436"/>
                  </a:lnTo>
                  <a:lnTo>
                    <a:pt x="64" y="432"/>
                  </a:lnTo>
                  <a:lnTo>
                    <a:pt x="60" y="428"/>
                  </a:lnTo>
                  <a:lnTo>
                    <a:pt x="56" y="428"/>
                  </a:lnTo>
                  <a:lnTo>
                    <a:pt x="52" y="424"/>
                  </a:lnTo>
                  <a:lnTo>
                    <a:pt x="56" y="424"/>
                  </a:lnTo>
                  <a:lnTo>
                    <a:pt x="60" y="428"/>
                  </a:lnTo>
                  <a:lnTo>
                    <a:pt x="64" y="428"/>
                  </a:lnTo>
                  <a:lnTo>
                    <a:pt x="64" y="424"/>
                  </a:lnTo>
                  <a:lnTo>
                    <a:pt x="64" y="420"/>
                  </a:lnTo>
                  <a:lnTo>
                    <a:pt x="68" y="416"/>
                  </a:lnTo>
                  <a:lnTo>
                    <a:pt x="68" y="412"/>
                  </a:lnTo>
                  <a:lnTo>
                    <a:pt x="64" y="408"/>
                  </a:lnTo>
                  <a:lnTo>
                    <a:pt x="64" y="412"/>
                  </a:lnTo>
                  <a:lnTo>
                    <a:pt x="64" y="416"/>
                  </a:lnTo>
                  <a:lnTo>
                    <a:pt x="60" y="416"/>
                  </a:lnTo>
                  <a:lnTo>
                    <a:pt x="56" y="416"/>
                  </a:lnTo>
                  <a:lnTo>
                    <a:pt x="52" y="416"/>
                  </a:lnTo>
                  <a:lnTo>
                    <a:pt x="52" y="412"/>
                  </a:lnTo>
                  <a:lnTo>
                    <a:pt x="52" y="408"/>
                  </a:lnTo>
                  <a:lnTo>
                    <a:pt x="56" y="404"/>
                  </a:lnTo>
                  <a:lnTo>
                    <a:pt x="60" y="408"/>
                  </a:lnTo>
                  <a:lnTo>
                    <a:pt x="60" y="404"/>
                  </a:lnTo>
                  <a:lnTo>
                    <a:pt x="64" y="404"/>
                  </a:lnTo>
                  <a:lnTo>
                    <a:pt x="64" y="400"/>
                  </a:lnTo>
                  <a:lnTo>
                    <a:pt x="72" y="404"/>
                  </a:lnTo>
                  <a:lnTo>
                    <a:pt x="72" y="396"/>
                  </a:lnTo>
                  <a:lnTo>
                    <a:pt x="72" y="392"/>
                  </a:lnTo>
                  <a:lnTo>
                    <a:pt x="76" y="392"/>
                  </a:lnTo>
                  <a:lnTo>
                    <a:pt x="80" y="392"/>
                  </a:lnTo>
                  <a:lnTo>
                    <a:pt x="84" y="384"/>
                  </a:lnTo>
                  <a:lnTo>
                    <a:pt x="80" y="380"/>
                  </a:lnTo>
                  <a:lnTo>
                    <a:pt x="80" y="388"/>
                  </a:lnTo>
                  <a:lnTo>
                    <a:pt x="72" y="384"/>
                  </a:lnTo>
                  <a:lnTo>
                    <a:pt x="68" y="384"/>
                  </a:lnTo>
                  <a:lnTo>
                    <a:pt x="68" y="380"/>
                  </a:lnTo>
                  <a:lnTo>
                    <a:pt x="72" y="376"/>
                  </a:lnTo>
                  <a:lnTo>
                    <a:pt x="68" y="372"/>
                  </a:lnTo>
                  <a:lnTo>
                    <a:pt x="64" y="376"/>
                  </a:lnTo>
                  <a:lnTo>
                    <a:pt x="60" y="376"/>
                  </a:lnTo>
                  <a:lnTo>
                    <a:pt x="56" y="368"/>
                  </a:lnTo>
                  <a:lnTo>
                    <a:pt x="52" y="364"/>
                  </a:lnTo>
                  <a:lnTo>
                    <a:pt x="56" y="360"/>
                  </a:lnTo>
                  <a:lnTo>
                    <a:pt x="64" y="368"/>
                  </a:lnTo>
                  <a:lnTo>
                    <a:pt x="68" y="368"/>
                  </a:lnTo>
                  <a:lnTo>
                    <a:pt x="68" y="364"/>
                  </a:lnTo>
                  <a:lnTo>
                    <a:pt x="60" y="360"/>
                  </a:lnTo>
                  <a:lnTo>
                    <a:pt x="60" y="356"/>
                  </a:lnTo>
                  <a:lnTo>
                    <a:pt x="64" y="356"/>
                  </a:lnTo>
                  <a:lnTo>
                    <a:pt x="68" y="352"/>
                  </a:lnTo>
                  <a:lnTo>
                    <a:pt x="68" y="348"/>
                  </a:lnTo>
                  <a:lnTo>
                    <a:pt x="64" y="348"/>
                  </a:lnTo>
                  <a:lnTo>
                    <a:pt x="60" y="352"/>
                  </a:lnTo>
                  <a:lnTo>
                    <a:pt x="56" y="352"/>
                  </a:lnTo>
                  <a:lnTo>
                    <a:pt x="48" y="348"/>
                  </a:lnTo>
                  <a:lnTo>
                    <a:pt x="52" y="344"/>
                  </a:lnTo>
                  <a:lnTo>
                    <a:pt x="60" y="336"/>
                  </a:lnTo>
                  <a:lnTo>
                    <a:pt x="56" y="332"/>
                  </a:lnTo>
                  <a:lnTo>
                    <a:pt x="52" y="332"/>
                  </a:lnTo>
                  <a:lnTo>
                    <a:pt x="48" y="332"/>
                  </a:lnTo>
                  <a:lnTo>
                    <a:pt x="48" y="320"/>
                  </a:lnTo>
                  <a:lnTo>
                    <a:pt x="56" y="316"/>
                  </a:lnTo>
                  <a:lnTo>
                    <a:pt x="56" y="304"/>
                  </a:lnTo>
                  <a:lnTo>
                    <a:pt x="52" y="300"/>
                  </a:lnTo>
                  <a:lnTo>
                    <a:pt x="48" y="304"/>
                  </a:lnTo>
                  <a:lnTo>
                    <a:pt x="48" y="308"/>
                  </a:lnTo>
                  <a:lnTo>
                    <a:pt x="44" y="312"/>
                  </a:lnTo>
                  <a:lnTo>
                    <a:pt x="40" y="312"/>
                  </a:lnTo>
                  <a:lnTo>
                    <a:pt x="40" y="308"/>
                  </a:lnTo>
                  <a:lnTo>
                    <a:pt x="44" y="300"/>
                  </a:lnTo>
                  <a:lnTo>
                    <a:pt x="44" y="296"/>
                  </a:lnTo>
                  <a:lnTo>
                    <a:pt x="44" y="292"/>
                  </a:lnTo>
                  <a:lnTo>
                    <a:pt x="48" y="292"/>
                  </a:lnTo>
                  <a:lnTo>
                    <a:pt x="52" y="288"/>
                  </a:lnTo>
                  <a:lnTo>
                    <a:pt x="48" y="288"/>
                  </a:lnTo>
                  <a:lnTo>
                    <a:pt x="40" y="284"/>
                  </a:lnTo>
                  <a:lnTo>
                    <a:pt x="40" y="280"/>
                  </a:lnTo>
                  <a:lnTo>
                    <a:pt x="44" y="280"/>
                  </a:lnTo>
                  <a:lnTo>
                    <a:pt x="48" y="280"/>
                  </a:lnTo>
                  <a:lnTo>
                    <a:pt x="52" y="280"/>
                  </a:lnTo>
                  <a:lnTo>
                    <a:pt x="52" y="276"/>
                  </a:lnTo>
                  <a:lnTo>
                    <a:pt x="52" y="268"/>
                  </a:lnTo>
                  <a:lnTo>
                    <a:pt x="56" y="264"/>
                  </a:lnTo>
                  <a:lnTo>
                    <a:pt x="56" y="260"/>
                  </a:lnTo>
                  <a:lnTo>
                    <a:pt x="56" y="256"/>
                  </a:lnTo>
                  <a:lnTo>
                    <a:pt x="52" y="260"/>
                  </a:lnTo>
                  <a:lnTo>
                    <a:pt x="52" y="264"/>
                  </a:lnTo>
                  <a:lnTo>
                    <a:pt x="48" y="260"/>
                  </a:lnTo>
                  <a:lnTo>
                    <a:pt x="44" y="256"/>
                  </a:lnTo>
                  <a:lnTo>
                    <a:pt x="48" y="248"/>
                  </a:lnTo>
                  <a:lnTo>
                    <a:pt x="48" y="244"/>
                  </a:lnTo>
                  <a:lnTo>
                    <a:pt x="52" y="240"/>
                  </a:lnTo>
                  <a:lnTo>
                    <a:pt x="52" y="236"/>
                  </a:lnTo>
                  <a:lnTo>
                    <a:pt x="48" y="240"/>
                  </a:lnTo>
                  <a:lnTo>
                    <a:pt x="44" y="244"/>
                  </a:lnTo>
                  <a:lnTo>
                    <a:pt x="40" y="244"/>
                  </a:lnTo>
                  <a:lnTo>
                    <a:pt x="36" y="244"/>
                  </a:lnTo>
                  <a:lnTo>
                    <a:pt x="40" y="240"/>
                  </a:lnTo>
                  <a:lnTo>
                    <a:pt x="48" y="236"/>
                  </a:lnTo>
                  <a:lnTo>
                    <a:pt x="44" y="232"/>
                  </a:lnTo>
                  <a:lnTo>
                    <a:pt x="40" y="228"/>
                  </a:lnTo>
                  <a:lnTo>
                    <a:pt x="40" y="236"/>
                  </a:lnTo>
                  <a:lnTo>
                    <a:pt x="36" y="240"/>
                  </a:lnTo>
                  <a:lnTo>
                    <a:pt x="36" y="236"/>
                  </a:lnTo>
                  <a:lnTo>
                    <a:pt x="40" y="228"/>
                  </a:lnTo>
                  <a:lnTo>
                    <a:pt x="36" y="224"/>
                  </a:lnTo>
                  <a:lnTo>
                    <a:pt x="36" y="220"/>
                  </a:lnTo>
                  <a:lnTo>
                    <a:pt x="40" y="220"/>
                  </a:lnTo>
                  <a:lnTo>
                    <a:pt x="44" y="216"/>
                  </a:lnTo>
                  <a:lnTo>
                    <a:pt x="40" y="212"/>
                  </a:lnTo>
                  <a:lnTo>
                    <a:pt x="36" y="208"/>
                  </a:lnTo>
                  <a:lnTo>
                    <a:pt x="36" y="204"/>
                  </a:lnTo>
                  <a:lnTo>
                    <a:pt x="36" y="200"/>
                  </a:lnTo>
                  <a:lnTo>
                    <a:pt x="40" y="200"/>
                  </a:lnTo>
                  <a:lnTo>
                    <a:pt x="44" y="204"/>
                  </a:lnTo>
                  <a:lnTo>
                    <a:pt x="48" y="208"/>
                  </a:lnTo>
                  <a:lnTo>
                    <a:pt x="56" y="204"/>
                  </a:lnTo>
                  <a:lnTo>
                    <a:pt x="56" y="200"/>
                  </a:lnTo>
                  <a:lnTo>
                    <a:pt x="52" y="200"/>
                  </a:lnTo>
                  <a:lnTo>
                    <a:pt x="48" y="200"/>
                  </a:lnTo>
                  <a:lnTo>
                    <a:pt x="44" y="200"/>
                  </a:lnTo>
                  <a:lnTo>
                    <a:pt x="44" y="192"/>
                  </a:lnTo>
                  <a:lnTo>
                    <a:pt x="48" y="192"/>
                  </a:lnTo>
                  <a:lnTo>
                    <a:pt x="52" y="192"/>
                  </a:lnTo>
                  <a:lnTo>
                    <a:pt x="56" y="192"/>
                  </a:lnTo>
                  <a:lnTo>
                    <a:pt x="60" y="192"/>
                  </a:lnTo>
                  <a:lnTo>
                    <a:pt x="60" y="188"/>
                  </a:lnTo>
                  <a:lnTo>
                    <a:pt x="56" y="184"/>
                  </a:lnTo>
                  <a:lnTo>
                    <a:pt x="52" y="184"/>
                  </a:lnTo>
                  <a:lnTo>
                    <a:pt x="52" y="180"/>
                  </a:lnTo>
                  <a:lnTo>
                    <a:pt x="56" y="168"/>
                  </a:lnTo>
                  <a:lnTo>
                    <a:pt x="48" y="164"/>
                  </a:lnTo>
                  <a:lnTo>
                    <a:pt x="48" y="160"/>
                  </a:lnTo>
                  <a:lnTo>
                    <a:pt x="52" y="164"/>
                  </a:lnTo>
                  <a:lnTo>
                    <a:pt x="56" y="160"/>
                  </a:lnTo>
                  <a:lnTo>
                    <a:pt x="56" y="164"/>
                  </a:lnTo>
                  <a:lnTo>
                    <a:pt x="60" y="164"/>
                  </a:lnTo>
                  <a:lnTo>
                    <a:pt x="60" y="160"/>
                  </a:lnTo>
                  <a:lnTo>
                    <a:pt x="64" y="156"/>
                  </a:lnTo>
                  <a:lnTo>
                    <a:pt x="68" y="156"/>
                  </a:lnTo>
                  <a:lnTo>
                    <a:pt x="72" y="144"/>
                  </a:lnTo>
                  <a:lnTo>
                    <a:pt x="68" y="144"/>
                  </a:lnTo>
                  <a:lnTo>
                    <a:pt x="64" y="144"/>
                  </a:lnTo>
                  <a:lnTo>
                    <a:pt x="60" y="140"/>
                  </a:lnTo>
                  <a:lnTo>
                    <a:pt x="64" y="136"/>
                  </a:lnTo>
                  <a:lnTo>
                    <a:pt x="72" y="140"/>
                  </a:lnTo>
                  <a:lnTo>
                    <a:pt x="76" y="140"/>
                  </a:lnTo>
                  <a:lnTo>
                    <a:pt x="76" y="136"/>
                  </a:lnTo>
                  <a:lnTo>
                    <a:pt x="76" y="132"/>
                  </a:lnTo>
                  <a:lnTo>
                    <a:pt x="64" y="132"/>
                  </a:lnTo>
                  <a:lnTo>
                    <a:pt x="64" y="128"/>
                  </a:lnTo>
                  <a:lnTo>
                    <a:pt x="64" y="124"/>
                  </a:lnTo>
                  <a:lnTo>
                    <a:pt x="72" y="128"/>
                  </a:lnTo>
                  <a:lnTo>
                    <a:pt x="76" y="128"/>
                  </a:lnTo>
                  <a:lnTo>
                    <a:pt x="76" y="120"/>
                  </a:lnTo>
                  <a:lnTo>
                    <a:pt x="80" y="120"/>
                  </a:lnTo>
                  <a:lnTo>
                    <a:pt x="84" y="116"/>
                  </a:lnTo>
                  <a:lnTo>
                    <a:pt x="80" y="108"/>
                  </a:lnTo>
                  <a:lnTo>
                    <a:pt x="88" y="108"/>
                  </a:lnTo>
                  <a:lnTo>
                    <a:pt x="88" y="116"/>
                  </a:lnTo>
                  <a:lnTo>
                    <a:pt x="92" y="116"/>
                  </a:lnTo>
                  <a:lnTo>
                    <a:pt x="92" y="112"/>
                  </a:lnTo>
                  <a:lnTo>
                    <a:pt x="92" y="108"/>
                  </a:lnTo>
                  <a:lnTo>
                    <a:pt x="100" y="104"/>
                  </a:lnTo>
                  <a:lnTo>
                    <a:pt x="100" y="100"/>
                  </a:lnTo>
                  <a:lnTo>
                    <a:pt x="100" y="96"/>
                  </a:lnTo>
                  <a:lnTo>
                    <a:pt x="100" y="88"/>
                  </a:lnTo>
                  <a:lnTo>
                    <a:pt x="100" y="84"/>
                  </a:lnTo>
                  <a:lnTo>
                    <a:pt x="104" y="84"/>
                  </a:lnTo>
                  <a:lnTo>
                    <a:pt x="104" y="80"/>
                  </a:lnTo>
                  <a:lnTo>
                    <a:pt x="100" y="76"/>
                  </a:lnTo>
                  <a:lnTo>
                    <a:pt x="100" y="72"/>
                  </a:lnTo>
                  <a:lnTo>
                    <a:pt x="100" y="68"/>
                  </a:lnTo>
                  <a:lnTo>
                    <a:pt x="100" y="60"/>
                  </a:lnTo>
                  <a:lnTo>
                    <a:pt x="104" y="64"/>
                  </a:lnTo>
                  <a:lnTo>
                    <a:pt x="104" y="68"/>
                  </a:lnTo>
                  <a:lnTo>
                    <a:pt x="104" y="72"/>
                  </a:lnTo>
                  <a:lnTo>
                    <a:pt x="108" y="68"/>
                  </a:lnTo>
                  <a:lnTo>
                    <a:pt x="112" y="64"/>
                  </a:lnTo>
                  <a:lnTo>
                    <a:pt x="112" y="60"/>
                  </a:lnTo>
                  <a:lnTo>
                    <a:pt x="108" y="60"/>
                  </a:lnTo>
                  <a:lnTo>
                    <a:pt x="104" y="60"/>
                  </a:lnTo>
                  <a:lnTo>
                    <a:pt x="100" y="48"/>
                  </a:lnTo>
                  <a:lnTo>
                    <a:pt x="104" y="48"/>
                  </a:lnTo>
                  <a:lnTo>
                    <a:pt x="108" y="48"/>
                  </a:lnTo>
                  <a:lnTo>
                    <a:pt x="108" y="52"/>
                  </a:lnTo>
                  <a:lnTo>
                    <a:pt x="104" y="56"/>
                  </a:lnTo>
                  <a:lnTo>
                    <a:pt x="108" y="56"/>
                  </a:lnTo>
                  <a:lnTo>
                    <a:pt x="112" y="56"/>
                  </a:lnTo>
                  <a:lnTo>
                    <a:pt x="112" y="52"/>
                  </a:lnTo>
                  <a:lnTo>
                    <a:pt x="112" y="48"/>
                  </a:lnTo>
                  <a:lnTo>
                    <a:pt x="112" y="44"/>
                  </a:lnTo>
                  <a:lnTo>
                    <a:pt x="108" y="40"/>
                  </a:lnTo>
                  <a:lnTo>
                    <a:pt x="108" y="36"/>
                  </a:lnTo>
                  <a:lnTo>
                    <a:pt x="112" y="36"/>
                  </a:lnTo>
                  <a:lnTo>
                    <a:pt x="116" y="36"/>
                  </a:lnTo>
                  <a:lnTo>
                    <a:pt x="112" y="44"/>
                  </a:lnTo>
                  <a:lnTo>
                    <a:pt x="116" y="44"/>
                  </a:lnTo>
                  <a:lnTo>
                    <a:pt x="116" y="40"/>
                  </a:lnTo>
                  <a:lnTo>
                    <a:pt x="124" y="40"/>
                  </a:lnTo>
                  <a:lnTo>
                    <a:pt x="128" y="40"/>
                  </a:lnTo>
                  <a:lnTo>
                    <a:pt x="128" y="36"/>
                  </a:lnTo>
                  <a:lnTo>
                    <a:pt x="132" y="32"/>
                  </a:lnTo>
                  <a:lnTo>
                    <a:pt x="136" y="28"/>
                  </a:lnTo>
                  <a:lnTo>
                    <a:pt x="132" y="24"/>
                  </a:lnTo>
                  <a:lnTo>
                    <a:pt x="128" y="20"/>
                  </a:lnTo>
                  <a:lnTo>
                    <a:pt x="192" y="16"/>
                  </a:lnTo>
                  <a:lnTo>
                    <a:pt x="200" y="12"/>
                  </a:lnTo>
                  <a:lnTo>
                    <a:pt x="232" y="12"/>
                  </a:lnTo>
                  <a:lnTo>
                    <a:pt x="252" y="12"/>
                  </a:lnTo>
                  <a:lnTo>
                    <a:pt x="272" y="8"/>
                  </a:lnTo>
                  <a:lnTo>
                    <a:pt x="292" y="8"/>
                  </a:lnTo>
                  <a:lnTo>
                    <a:pt x="296" y="8"/>
                  </a:lnTo>
                  <a:lnTo>
                    <a:pt x="340" y="4"/>
                  </a:lnTo>
                  <a:lnTo>
                    <a:pt x="344" y="4"/>
                  </a:lnTo>
                  <a:lnTo>
                    <a:pt x="360" y="0"/>
                  </a:lnTo>
                  <a:lnTo>
                    <a:pt x="368" y="12"/>
                  </a:lnTo>
                  <a:lnTo>
                    <a:pt x="372" y="16"/>
                  </a:lnTo>
                  <a:lnTo>
                    <a:pt x="376" y="16"/>
                  </a:lnTo>
                  <a:lnTo>
                    <a:pt x="372" y="60"/>
                  </a:lnTo>
                  <a:lnTo>
                    <a:pt x="372" y="76"/>
                  </a:lnTo>
                  <a:lnTo>
                    <a:pt x="372" y="96"/>
                  </a:lnTo>
                  <a:lnTo>
                    <a:pt x="372" y="128"/>
                  </a:lnTo>
                  <a:lnTo>
                    <a:pt x="372" y="132"/>
                  </a:lnTo>
                  <a:lnTo>
                    <a:pt x="368" y="176"/>
                  </a:lnTo>
                  <a:lnTo>
                    <a:pt x="368" y="204"/>
                  </a:lnTo>
                  <a:lnTo>
                    <a:pt x="368" y="236"/>
                  </a:lnTo>
                  <a:lnTo>
                    <a:pt x="368" y="280"/>
                  </a:lnTo>
                  <a:lnTo>
                    <a:pt x="368" y="288"/>
                  </a:lnTo>
                  <a:lnTo>
                    <a:pt x="368" y="336"/>
                  </a:lnTo>
                  <a:lnTo>
                    <a:pt x="364" y="372"/>
                  </a:lnTo>
                  <a:lnTo>
                    <a:pt x="364" y="384"/>
                  </a:lnTo>
                  <a:lnTo>
                    <a:pt x="364" y="432"/>
                  </a:lnTo>
                  <a:lnTo>
                    <a:pt x="368" y="456"/>
                  </a:lnTo>
                  <a:lnTo>
                    <a:pt x="372" y="49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6" name="Freeform 48"/>
            <p:cNvSpPr>
              <a:spLocks noEditPoints="1"/>
            </p:cNvSpPr>
            <p:nvPr/>
          </p:nvSpPr>
          <p:spPr bwMode="auto">
            <a:xfrm>
              <a:off x="7875646" y="5442187"/>
              <a:ext cx="314304" cy="331707"/>
            </a:xfrm>
            <a:custGeom>
              <a:avLst/>
              <a:gdLst>
                <a:gd name="T0" fmla="*/ 2147483647 w 588"/>
                <a:gd name="T1" fmla="*/ 2147483647 h 616"/>
                <a:gd name="T2" fmla="*/ 2147483647 w 588"/>
                <a:gd name="T3" fmla="*/ 2147483647 h 616"/>
                <a:gd name="T4" fmla="*/ 2147483647 w 588"/>
                <a:gd name="T5" fmla="*/ 2147483647 h 616"/>
                <a:gd name="T6" fmla="*/ 2147483647 w 588"/>
                <a:gd name="T7" fmla="*/ 2147483647 h 616"/>
                <a:gd name="T8" fmla="*/ 2147483647 w 588"/>
                <a:gd name="T9" fmla="*/ 2147483647 h 616"/>
                <a:gd name="T10" fmla="*/ 2147483647 w 588"/>
                <a:gd name="T11" fmla="*/ 2147483647 h 616"/>
                <a:gd name="T12" fmla="*/ 2147483647 w 588"/>
                <a:gd name="T13" fmla="*/ 2147483647 h 616"/>
                <a:gd name="T14" fmla="*/ 2147483647 w 588"/>
                <a:gd name="T15" fmla="*/ 2147483647 h 616"/>
                <a:gd name="T16" fmla="*/ 2147483647 w 588"/>
                <a:gd name="T17" fmla="*/ 2147483647 h 616"/>
                <a:gd name="T18" fmla="*/ 2147483647 w 588"/>
                <a:gd name="T19" fmla="*/ 2147483647 h 616"/>
                <a:gd name="T20" fmla="*/ 2147483647 w 588"/>
                <a:gd name="T21" fmla="*/ 2147483647 h 616"/>
                <a:gd name="T22" fmla="*/ 2147483647 w 588"/>
                <a:gd name="T23" fmla="*/ 0 h 616"/>
                <a:gd name="T24" fmla="*/ 2147483647 w 588"/>
                <a:gd name="T25" fmla="*/ 2147483647 h 616"/>
                <a:gd name="T26" fmla="*/ 2147483647 w 588"/>
                <a:gd name="T27" fmla="*/ 2147483647 h 616"/>
                <a:gd name="T28" fmla="*/ 2147483647 w 588"/>
                <a:gd name="T29" fmla="*/ 2147483647 h 616"/>
                <a:gd name="T30" fmla="*/ 2147483647 w 588"/>
                <a:gd name="T31" fmla="*/ 2147483647 h 616"/>
                <a:gd name="T32" fmla="*/ 2147483647 w 588"/>
                <a:gd name="T33" fmla="*/ 2147483647 h 616"/>
                <a:gd name="T34" fmla="*/ 2147483647 w 588"/>
                <a:gd name="T35" fmla="*/ 2147483647 h 616"/>
                <a:gd name="T36" fmla="*/ 2147483647 w 588"/>
                <a:gd name="T37" fmla="*/ 2147483647 h 616"/>
                <a:gd name="T38" fmla="*/ 2147483647 w 588"/>
                <a:gd name="T39" fmla="*/ 2147483647 h 616"/>
                <a:gd name="T40" fmla="*/ 2147483647 w 588"/>
                <a:gd name="T41" fmla="*/ 2147483647 h 616"/>
                <a:gd name="T42" fmla="*/ 2147483647 w 588"/>
                <a:gd name="T43" fmla="*/ 2147483647 h 616"/>
                <a:gd name="T44" fmla="*/ 2147483647 w 588"/>
                <a:gd name="T45" fmla="*/ 2147483647 h 616"/>
                <a:gd name="T46" fmla="*/ 2147483647 w 588"/>
                <a:gd name="T47" fmla="*/ 2147483647 h 616"/>
                <a:gd name="T48" fmla="*/ 2147483647 w 588"/>
                <a:gd name="T49" fmla="*/ 2147483647 h 616"/>
                <a:gd name="T50" fmla="*/ 2147483647 w 588"/>
                <a:gd name="T51" fmla="*/ 2147483647 h 616"/>
                <a:gd name="T52" fmla="*/ 2147483647 w 588"/>
                <a:gd name="T53" fmla="*/ 2147483647 h 616"/>
                <a:gd name="T54" fmla="*/ 2147483647 w 588"/>
                <a:gd name="T55" fmla="*/ 2147483647 h 616"/>
                <a:gd name="T56" fmla="*/ 2147483647 w 588"/>
                <a:gd name="T57" fmla="*/ 2147483647 h 616"/>
                <a:gd name="T58" fmla="*/ 2147483647 w 588"/>
                <a:gd name="T59" fmla="*/ 2147483647 h 616"/>
                <a:gd name="T60" fmla="*/ 2147483647 w 588"/>
                <a:gd name="T61" fmla="*/ 2147483647 h 616"/>
                <a:gd name="T62" fmla="*/ 2147483647 w 588"/>
                <a:gd name="T63" fmla="*/ 2147483647 h 616"/>
                <a:gd name="T64" fmla="*/ 2147483647 w 588"/>
                <a:gd name="T65" fmla="*/ 2147483647 h 616"/>
                <a:gd name="T66" fmla="*/ 2147483647 w 588"/>
                <a:gd name="T67" fmla="*/ 2147483647 h 616"/>
                <a:gd name="T68" fmla="*/ 2147483647 w 588"/>
                <a:gd name="T69" fmla="*/ 2147483647 h 616"/>
                <a:gd name="T70" fmla="*/ 2147483647 w 588"/>
                <a:gd name="T71" fmla="*/ 2147483647 h 616"/>
                <a:gd name="T72" fmla="*/ 2147483647 w 588"/>
                <a:gd name="T73" fmla="*/ 2147483647 h 616"/>
                <a:gd name="T74" fmla="*/ 2147483647 w 588"/>
                <a:gd name="T75" fmla="*/ 2147483647 h 616"/>
                <a:gd name="T76" fmla="*/ 2147483647 w 588"/>
                <a:gd name="T77" fmla="*/ 2147483647 h 616"/>
                <a:gd name="T78" fmla="*/ 2147483647 w 588"/>
                <a:gd name="T79" fmla="*/ 2147483647 h 616"/>
                <a:gd name="T80" fmla="*/ 2147483647 w 588"/>
                <a:gd name="T81" fmla="*/ 2147483647 h 616"/>
                <a:gd name="T82" fmla="*/ 2147483647 w 588"/>
                <a:gd name="T83" fmla="*/ 2147483647 h 616"/>
                <a:gd name="T84" fmla="*/ 2147483647 w 588"/>
                <a:gd name="T85" fmla="*/ 2147483647 h 616"/>
                <a:gd name="T86" fmla="*/ 2147483647 w 588"/>
                <a:gd name="T87" fmla="*/ 2147483647 h 616"/>
                <a:gd name="T88" fmla="*/ 2147483647 w 588"/>
                <a:gd name="T89" fmla="*/ 2147483647 h 616"/>
                <a:gd name="T90" fmla="*/ 2147483647 w 588"/>
                <a:gd name="T91" fmla="*/ 2147483647 h 616"/>
                <a:gd name="T92" fmla="*/ 2147483647 w 588"/>
                <a:gd name="T93" fmla="*/ 2147483647 h 616"/>
                <a:gd name="T94" fmla="*/ 2147483647 w 588"/>
                <a:gd name="T95" fmla="*/ 2147483647 h 616"/>
                <a:gd name="T96" fmla="*/ 2147483647 w 588"/>
                <a:gd name="T97" fmla="*/ 2147483647 h 616"/>
                <a:gd name="T98" fmla="*/ 2147483647 w 588"/>
                <a:gd name="T99" fmla="*/ 2147483647 h 616"/>
                <a:gd name="T100" fmla="*/ 2147483647 w 588"/>
                <a:gd name="T101" fmla="*/ 2147483647 h 616"/>
                <a:gd name="T102" fmla="*/ 2147483647 w 588"/>
                <a:gd name="T103" fmla="*/ 2147483647 h 616"/>
                <a:gd name="T104" fmla="*/ 2147483647 w 588"/>
                <a:gd name="T105" fmla="*/ 2147483647 h 616"/>
                <a:gd name="T106" fmla="*/ 2147483647 w 588"/>
                <a:gd name="T107" fmla="*/ 2147483647 h 616"/>
                <a:gd name="T108" fmla="*/ 2147483647 w 588"/>
                <a:gd name="T109" fmla="*/ 2147483647 h 616"/>
                <a:gd name="T110" fmla="*/ 2147483647 w 588"/>
                <a:gd name="T111" fmla="*/ 2147483647 h 616"/>
                <a:gd name="T112" fmla="*/ 2147483647 w 588"/>
                <a:gd name="T113" fmla="*/ 2147483647 h 616"/>
                <a:gd name="T114" fmla="*/ 2147483647 w 588"/>
                <a:gd name="T115" fmla="*/ 2147483647 h 616"/>
                <a:gd name="T116" fmla="*/ 2147483647 w 588"/>
                <a:gd name="T117" fmla="*/ 2147483647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8"/>
                <a:gd name="T178" fmla="*/ 0 h 616"/>
                <a:gd name="T179" fmla="*/ 588 w 588"/>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8" h="616">
                  <a:moveTo>
                    <a:pt x="104" y="468"/>
                  </a:moveTo>
                  <a:lnTo>
                    <a:pt x="104" y="460"/>
                  </a:lnTo>
                  <a:lnTo>
                    <a:pt x="104" y="452"/>
                  </a:lnTo>
                  <a:lnTo>
                    <a:pt x="108" y="440"/>
                  </a:lnTo>
                  <a:lnTo>
                    <a:pt x="108" y="436"/>
                  </a:lnTo>
                  <a:lnTo>
                    <a:pt x="108" y="432"/>
                  </a:lnTo>
                  <a:lnTo>
                    <a:pt x="108" y="428"/>
                  </a:lnTo>
                  <a:lnTo>
                    <a:pt x="108" y="424"/>
                  </a:lnTo>
                  <a:lnTo>
                    <a:pt x="108" y="420"/>
                  </a:lnTo>
                  <a:lnTo>
                    <a:pt x="112" y="416"/>
                  </a:lnTo>
                  <a:lnTo>
                    <a:pt x="112" y="412"/>
                  </a:lnTo>
                  <a:lnTo>
                    <a:pt x="116" y="408"/>
                  </a:lnTo>
                  <a:lnTo>
                    <a:pt x="120" y="404"/>
                  </a:lnTo>
                  <a:lnTo>
                    <a:pt x="120" y="400"/>
                  </a:lnTo>
                  <a:lnTo>
                    <a:pt x="124" y="400"/>
                  </a:lnTo>
                  <a:lnTo>
                    <a:pt x="120" y="396"/>
                  </a:lnTo>
                  <a:lnTo>
                    <a:pt x="108" y="392"/>
                  </a:lnTo>
                  <a:lnTo>
                    <a:pt x="108" y="388"/>
                  </a:lnTo>
                  <a:lnTo>
                    <a:pt x="112" y="384"/>
                  </a:lnTo>
                  <a:lnTo>
                    <a:pt x="112" y="376"/>
                  </a:lnTo>
                  <a:lnTo>
                    <a:pt x="108" y="376"/>
                  </a:lnTo>
                  <a:lnTo>
                    <a:pt x="108" y="364"/>
                  </a:lnTo>
                  <a:lnTo>
                    <a:pt x="100" y="360"/>
                  </a:lnTo>
                  <a:lnTo>
                    <a:pt x="96" y="356"/>
                  </a:lnTo>
                  <a:lnTo>
                    <a:pt x="96" y="352"/>
                  </a:lnTo>
                  <a:lnTo>
                    <a:pt x="92" y="348"/>
                  </a:lnTo>
                  <a:lnTo>
                    <a:pt x="96" y="344"/>
                  </a:lnTo>
                  <a:lnTo>
                    <a:pt x="92" y="344"/>
                  </a:lnTo>
                  <a:lnTo>
                    <a:pt x="92" y="336"/>
                  </a:lnTo>
                  <a:lnTo>
                    <a:pt x="88" y="336"/>
                  </a:lnTo>
                  <a:lnTo>
                    <a:pt x="88" y="332"/>
                  </a:lnTo>
                  <a:lnTo>
                    <a:pt x="84" y="328"/>
                  </a:lnTo>
                  <a:lnTo>
                    <a:pt x="80" y="320"/>
                  </a:lnTo>
                  <a:lnTo>
                    <a:pt x="72" y="288"/>
                  </a:lnTo>
                  <a:lnTo>
                    <a:pt x="72" y="284"/>
                  </a:lnTo>
                  <a:lnTo>
                    <a:pt x="60" y="244"/>
                  </a:lnTo>
                  <a:lnTo>
                    <a:pt x="56" y="236"/>
                  </a:lnTo>
                  <a:lnTo>
                    <a:pt x="52" y="216"/>
                  </a:lnTo>
                  <a:lnTo>
                    <a:pt x="44" y="180"/>
                  </a:lnTo>
                  <a:lnTo>
                    <a:pt x="40" y="176"/>
                  </a:lnTo>
                  <a:lnTo>
                    <a:pt x="36" y="156"/>
                  </a:lnTo>
                  <a:lnTo>
                    <a:pt x="28" y="128"/>
                  </a:lnTo>
                  <a:lnTo>
                    <a:pt x="20" y="100"/>
                  </a:lnTo>
                  <a:lnTo>
                    <a:pt x="16" y="92"/>
                  </a:lnTo>
                  <a:lnTo>
                    <a:pt x="16" y="84"/>
                  </a:lnTo>
                  <a:lnTo>
                    <a:pt x="4" y="52"/>
                  </a:lnTo>
                  <a:lnTo>
                    <a:pt x="0" y="36"/>
                  </a:lnTo>
                  <a:lnTo>
                    <a:pt x="16" y="36"/>
                  </a:lnTo>
                  <a:lnTo>
                    <a:pt x="28" y="32"/>
                  </a:lnTo>
                  <a:lnTo>
                    <a:pt x="40" y="32"/>
                  </a:lnTo>
                  <a:lnTo>
                    <a:pt x="72" y="28"/>
                  </a:lnTo>
                  <a:lnTo>
                    <a:pt x="92" y="24"/>
                  </a:lnTo>
                  <a:lnTo>
                    <a:pt x="112" y="24"/>
                  </a:lnTo>
                  <a:lnTo>
                    <a:pt x="144" y="20"/>
                  </a:lnTo>
                  <a:lnTo>
                    <a:pt x="164" y="16"/>
                  </a:lnTo>
                  <a:lnTo>
                    <a:pt x="180" y="16"/>
                  </a:lnTo>
                  <a:lnTo>
                    <a:pt x="184" y="12"/>
                  </a:lnTo>
                  <a:lnTo>
                    <a:pt x="228" y="8"/>
                  </a:lnTo>
                  <a:lnTo>
                    <a:pt x="232" y="8"/>
                  </a:lnTo>
                  <a:lnTo>
                    <a:pt x="276" y="0"/>
                  </a:lnTo>
                  <a:lnTo>
                    <a:pt x="280" y="4"/>
                  </a:lnTo>
                  <a:lnTo>
                    <a:pt x="276" y="8"/>
                  </a:lnTo>
                  <a:lnTo>
                    <a:pt x="276" y="4"/>
                  </a:lnTo>
                  <a:lnTo>
                    <a:pt x="276" y="8"/>
                  </a:lnTo>
                  <a:lnTo>
                    <a:pt x="276" y="12"/>
                  </a:lnTo>
                  <a:lnTo>
                    <a:pt x="272" y="12"/>
                  </a:lnTo>
                  <a:lnTo>
                    <a:pt x="268" y="16"/>
                  </a:lnTo>
                  <a:lnTo>
                    <a:pt x="264" y="20"/>
                  </a:lnTo>
                  <a:lnTo>
                    <a:pt x="264" y="24"/>
                  </a:lnTo>
                  <a:lnTo>
                    <a:pt x="264" y="28"/>
                  </a:lnTo>
                  <a:lnTo>
                    <a:pt x="260" y="28"/>
                  </a:lnTo>
                  <a:lnTo>
                    <a:pt x="256" y="32"/>
                  </a:lnTo>
                  <a:lnTo>
                    <a:pt x="256" y="36"/>
                  </a:lnTo>
                  <a:lnTo>
                    <a:pt x="256" y="40"/>
                  </a:lnTo>
                  <a:lnTo>
                    <a:pt x="256" y="44"/>
                  </a:lnTo>
                  <a:lnTo>
                    <a:pt x="256" y="48"/>
                  </a:lnTo>
                  <a:lnTo>
                    <a:pt x="264" y="48"/>
                  </a:lnTo>
                  <a:lnTo>
                    <a:pt x="268" y="56"/>
                  </a:lnTo>
                  <a:lnTo>
                    <a:pt x="280" y="56"/>
                  </a:lnTo>
                  <a:lnTo>
                    <a:pt x="280" y="60"/>
                  </a:lnTo>
                  <a:lnTo>
                    <a:pt x="284" y="64"/>
                  </a:lnTo>
                  <a:lnTo>
                    <a:pt x="288" y="64"/>
                  </a:lnTo>
                  <a:lnTo>
                    <a:pt x="292" y="68"/>
                  </a:lnTo>
                  <a:lnTo>
                    <a:pt x="300" y="72"/>
                  </a:lnTo>
                  <a:lnTo>
                    <a:pt x="300" y="68"/>
                  </a:lnTo>
                  <a:lnTo>
                    <a:pt x="308" y="68"/>
                  </a:lnTo>
                  <a:lnTo>
                    <a:pt x="312" y="72"/>
                  </a:lnTo>
                  <a:lnTo>
                    <a:pt x="316" y="76"/>
                  </a:lnTo>
                  <a:lnTo>
                    <a:pt x="320" y="80"/>
                  </a:lnTo>
                  <a:lnTo>
                    <a:pt x="324" y="84"/>
                  </a:lnTo>
                  <a:lnTo>
                    <a:pt x="328" y="92"/>
                  </a:lnTo>
                  <a:lnTo>
                    <a:pt x="332" y="100"/>
                  </a:lnTo>
                  <a:lnTo>
                    <a:pt x="332" y="104"/>
                  </a:lnTo>
                  <a:lnTo>
                    <a:pt x="336" y="108"/>
                  </a:lnTo>
                  <a:lnTo>
                    <a:pt x="344" y="116"/>
                  </a:lnTo>
                  <a:lnTo>
                    <a:pt x="352" y="124"/>
                  </a:lnTo>
                  <a:lnTo>
                    <a:pt x="352" y="128"/>
                  </a:lnTo>
                  <a:lnTo>
                    <a:pt x="356" y="132"/>
                  </a:lnTo>
                  <a:lnTo>
                    <a:pt x="356" y="136"/>
                  </a:lnTo>
                  <a:lnTo>
                    <a:pt x="364" y="136"/>
                  </a:lnTo>
                  <a:lnTo>
                    <a:pt x="372" y="144"/>
                  </a:lnTo>
                  <a:lnTo>
                    <a:pt x="376" y="144"/>
                  </a:lnTo>
                  <a:lnTo>
                    <a:pt x="380" y="144"/>
                  </a:lnTo>
                  <a:lnTo>
                    <a:pt x="380" y="148"/>
                  </a:lnTo>
                  <a:lnTo>
                    <a:pt x="384" y="148"/>
                  </a:lnTo>
                  <a:lnTo>
                    <a:pt x="388" y="152"/>
                  </a:lnTo>
                  <a:lnTo>
                    <a:pt x="396" y="156"/>
                  </a:lnTo>
                  <a:lnTo>
                    <a:pt x="400" y="164"/>
                  </a:lnTo>
                  <a:lnTo>
                    <a:pt x="404" y="168"/>
                  </a:lnTo>
                  <a:lnTo>
                    <a:pt x="404" y="172"/>
                  </a:lnTo>
                  <a:lnTo>
                    <a:pt x="408" y="176"/>
                  </a:lnTo>
                  <a:lnTo>
                    <a:pt x="412" y="176"/>
                  </a:lnTo>
                  <a:lnTo>
                    <a:pt x="416" y="176"/>
                  </a:lnTo>
                  <a:lnTo>
                    <a:pt x="420" y="180"/>
                  </a:lnTo>
                  <a:lnTo>
                    <a:pt x="424" y="180"/>
                  </a:lnTo>
                  <a:lnTo>
                    <a:pt x="428" y="184"/>
                  </a:lnTo>
                  <a:lnTo>
                    <a:pt x="432" y="188"/>
                  </a:lnTo>
                  <a:lnTo>
                    <a:pt x="436" y="192"/>
                  </a:lnTo>
                  <a:lnTo>
                    <a:pt x="440" y="192"/>
                  </a:lnTo>
                  <a:lnTo>
                    <a:pt x="440" y="196"/>
                  </a:lnTo>
                  <a:lnTo>
                    <a:pt x="440" y="200"/>
                  </a:lnTo>
                  <a:lnTo>
                    <a:pt x="440" y="204"/>
                  </a:lnTo>
                  <a:lnTo>
                    <a:pt x="440" y="208"/>
                  </a:lnTo>
                  <a:lnTo>
                    <a:pt x="444" y="208"/>
                  </a:lnTo>
                  <a:lnTo>
                    <a:pt x="448" y="212"/>
                  </a:lnTo>
                  <a:lnTo>
                    <a:pt x="448" y="208"/>
                  </a:lnTo>
                  <a:lnTo>
                    <a:pt x="452" y="212"/>
                  </a:lnTo>
                  <a:lnTo>
                    <a:pt x="448" y="212"/>
                  </a:lnTo>
                  <a:lnTo>
                    <a:pt x="452" y="216"/>
                  </a:lnTo>
                  <a:lnTo>
                    <a:pt x="452" y="220"/>
                  </a:lnTo>
                  <a:lnTo>
                    <a:pt x="456" y="220"/>
                  </a:lnTo>
                  <a:lnTo>
                    <a:pt x="456" y="224"/>
                  </a:lnTo>
                  <a:lnTo>
                    <a:pt x="460" y="220"/>
                  </a:lnTo>
                  <a:lnTo>
                    <a:pt x="460" y="224"/>
                  </a:lnTo>
                  <a:lnTo>
                    <a:pt x="464" y="224"/>
                  </a:lnTo>
                  <a:lnTo>
                    <a:pt x="464" y="228"/>
                  </a:lnTo>
                  <a:lnTo>
                    <a:pt x="468" y="232"/>
                  </a:lnTo>
                  <a:lnTo>
                    <a:pt x="472" y="232"/>
                  </a:lnTo>
                  <a:lnTo>
                    <a:pt x="480" y="236"/>
                  </a:lnTo>
                  <a:lnTo>
                    <a:pt x="484" y="240"/>
                  </a:lnTo>
                  <a:lnTo>
                    <a:pt x="488" y="240"/>
                  </a:lnTo>
                  <a:lnTo>
                    <a:pt x="492" y="240"/>
                  </a:lnTo>
                  <a:lnTo>
                    <a:pt x="496" y="244"/>
                  </a:lnTo>
                  <a:lnTo>
                    <a:pt x="496" y="252"/>
                  </a:lnTo>
                  <a:lnTo>
                    <a:pt x="500" y="260"/>
                  </a:lnTo>
                  <a:lnTo>
                    <a:pt x="504" y="260"/>
                  </a:lnTo>
                  <a:lnTo>
                    <a:pt x="500" y="264"/>
                  </a:lnTo>
                  <a:lnTo>
                    <a:pt x="504" y="264"/>
                  </a:lnTo>
                  <a:lnTo>
                    <a:pt x="504" y="268"/>
                  </a:lnTo>
                  <a:lnTo>
                    <a:pt x="508" y="268"/>
                  </a:lnTo>
                  <a:lnTo>
                    <a:pt x="508" y="272"/>
                  </a:lnTo>
                  <a:lnTo>
                    <a:pt x="508" y="276"/>
                  </a:lnTo>
                  <a:lnTo>
                    <a:pt x="512" y="280"/>
                  </a:lnTo>
                  <a:lnTo>
                    <a:pt x="512" y="284"/>
                  </a:lnTo>
                  <a:lnTo>
                    <a:pt x="512" y="288"/>
                  </a:lnTo>
                  <a:lnTo>
                    <a:pt x="516" y="292"/>
                  </a:lnTo>
                  <a:lnTo>
                    <a:pt x="516" y="296"/>
                  </a:lnTo>
                  <a:lnTo>
                    <a:pt x="516" y="300"/>
                  </a:lnTo>
                  <a:lnTo>
                    <a:pt x="520" y="300"/>
                  </a:lnTo>
                  <a:lnTo>
                    <a:pt x="524" y="304"/>
                  </a:lnTo>
                  <a:lnTo>
                    <a:pt x="528" y="300"/>
                  </a:lnTo>
                  <a:lnTo>
                    <a:pt x="532" y="304"/>
                  </a:lnTo>
                  <a:lnTo>
                    <a:pt x="536" y="308"/>
                  </a:lnTo>
                  <a:lnTo>
                    <a:pt x="544" y="312"/>
                  </a:lnTo>
                  <a:lnTo>
                    <a:pt x="544" y="320"/>
                  </a:lnTo>
                  <a:lnTo>
                    <a:pt x="544" y="324"/>
                  </a:lnTo>
                  <a:lnTo>
                    <a:pt x="544" y="328"/>
                  </a:lnTo>
                  <a:lnTo>
                    <a:pt x="548" y="332"/>
                  </a:lnTo>
                  <a:lnTo>
                    <a:pt x="552" y="328"/>
                  </a:lnTo>
                  <a:lnTo>
                    <a:pt x="552" y="332"/>
                  </a:lnTo>
                  <a:lnTo>
                    <a:pt x="556" y="340"/>
                  </a:lnTo>
                  <a:lnTo>
                    <a:pt x="552" y="340"/>
                  </a:lnTo>
                  <a:lnTo>
                    <a:pt x="552" y="344"/>
                  </a:lnTo>
                  <a:lnTo>
                    <a:pt x="556" y="348"/>
                  </a:lnTo>
                  <a:lnTo>
                    <a:pt x="560" y="360"/>
                  </a:lnTo>
                  <a:lnTo>
                    <a:pt x="588" y="372"/>
                  </a:lnTo>
                  <a:lnTo>
                    <a:pt x="580" y="380"/>
                  </a:lnTo>
                  <a:lnTo>
                    <a:pt x="580" y="388"/>
                  </a:lnTo>
                  <a:lnTo>
                    <a:pt x="560" y="396"/>
                  </a:lnTo>
                  <a:lnTo>
                    <a:pt x="556" y="388"/>
                  </a:lnTo>
                  <a:lnTo>
                    <a:pt x="552" y="392"/>
                  </a:lnTo>
                  <a:lnTo>
                    <a:pt x="552" y="388"/>
                  </a:lnTo>
                  <a:lnTo>
                    <a:pt x="548" y="392"/>
                  </a:lnTo>
                  <a:lnTo>
                    <a:pt x="544" y="384"/>
                  </a:lnTo>
                  <a:lnTo>
                    <a:pt x="548" y="392"/>
                  </a:lnTo>
                  <a:lnTo>
                    <a:pt x="552" y="388"/>
                  </a:lnTo>
                  <a:lnTo>
                    <a:pt x="552" y="392"/>
                  </a:lnTo>
                  <a:lnTo>
                    <a:pt x="556" y="392"/>
                  </a:lnTo>
                  <a:lnTo>
                    <a:pt x="560" y="396"/>
                  </a:lnTo>
                  <a:lnTo>
                    <a:pt x="572" y="400"/>
                  </a:lnTo>
                  <a:lnTo>
                    <a:pt x="572" y="404"/>
                  </a:lnTo>
                  <a:lnTo>
                    <a:pt x="564" y="412"/>
                  </a:lnTo>
                  <a:lnTo>
                    <a:pt x="560" y="404"/>
                  </a:lnTo>
                  <a:lnTo>
                    <a:pt x="556" y="408"/>
                  </a:lnTo>
                  <a:lnTo>
                    <a:pt x="560" y="412"/>
                  </a:lnTo>
                  <a:lnTo>
                    <a:pt x="544" y="404"/>
                  </a:lnTo>
                  <a:lnTo>
                    <a:pt x="568" y="424"/>
                  </a:lnTo>
                  <a:lnTo>
                    <a:pt x="560" y="432"/>
                  </a:lnTo>
                  <a:lnTo>
                    <a:pt x="556" y="428"/>
                  </a:lnTo>
                  <a:lnTo>
                    <a:pt x="556" y="436"/>
                  </a:lnTo>
                  <a:lnTo>
                    <a:pt x="564" y="444"/>
                  </a:lnTo>
                  <a:lnTo>
                    <a:pt x="560" y="448"/>
                  </a:lnTo>
                  <a:lnTo>
                    <a:pt x="552" y="468"/>
                  </a:lnTo>
                  <a:lnTo>
                    <a:pt x="548" y="468"/>
                  </a:lnTo>
                  <a:lnTo>
                    <a:pt x="540" y="476"/>
                  </a:lnTo>
                  <a:lnTo>
                    <a:pt x="544" y="480"/>
                  </a:lnTo>
                  <a:lnTo>
                    <a:pt x="544" y="476"/>
                  </a:lnTo>
                  <a:lnTo>
                    <a:pt x="556" y="476"/>
                  </a:lnTo>
                  <a:lnTo>
                    <a:pt x="556" y="480"/>
                  </a:lnTo>
                  <a:lnTo>
                    <a:pt x="548" y="496"/>
                  </a:lnTo>
                  <a:lnTo>
                    <a:pt x="532" y="500"/>
                  </a:lnTo>
                  <a:lnTo>
                    <a:pt x="532" y="508"/>
                  </a:lnTo>
                  <a:lnTo>
                    <a:pt x="540" y="512"/>
                  </a:lnTo>
                  <a:lnTo>
                    <a:pt x="532" y="508"/>
                  </a:lnTo>
                  <a:lnTo>
                    <a:pt x="540" y="520"/>
                  </a:lnTo>
                  <a:lnTo>
                    <a:pt x="536" y="524"/>
                  </a:lnTo>
                  <a:lnTo>
                    <a:pt x="540" y="524"/>
                  </a:lnTo>
                  <a:lnTo>
                    <a:pt x="536" y="536"/>
                  </a:lnTo>
                  <a:lnTo>
                    <a:pt x="544" y="552"/>
                  </a:lnTo>
                  <a:lnTo>
                    <a:pt x="540" y="556"/>
                  </a:lnTo>
                  <a:lnTo>
                    <a:pt x="540" y="560"/>
                  </a:lnTo>
                  <a:lnTo>
                    <a:pt x="532" y="556"/>
                  </a:lnTo>
                  <a:lnTo>
                    <a:pt x="532" y="560"/>
                  </a:lnTo>
                  <a:lnTo>
                    <a:pt x="528" y="556"/>
                  </a:lnTo>
                  <a:lnTo>
                    <a:pt x="520" y="556"/>
                  </a:lnTo>
                  <a:lnTo>
                    <a:pt x="516" y="552"/>
                  </a:lnTo>
                  <a:lnTo>
                    <a:pt x="512" y="552"/>
                  </a:lnTo>
                  <a:lnTo>
                    <a:pt x="512" y="556"/>
                  </a:lnTo>
                  <a:lnTo>
                    <a:pt x="508" y="552"/>
                  </a:lnTo>
                  <a:lnTo>
                    <a:pt x="500" y="552"/>
                  </a:lnTo>
                  <a:lnTo>
                    <a:pt x="496" y="548"/>
                  </a:lnTo>
                  <a:lnTo>
                    <a:pt x="496" y="552"/>
                  </a:lnTo>
                  <a:lnTo>
                    <a:pt x="492" y="548"/>
                  </a:lnTo>
                  <a:lnTo>
                    <a:pt x="488" y="552"/>
                  </a:lnTo>
                  <a:lnTo>
                    <a:pt x="488" y="556"/>
                  </a:lnTo>
                  <a:lnTo>
                    <a:pt x="484" y="556"/>
                  </a:lnTo>
                  <a:lnTo>
                    <a:pt x="484" y="560"/>
                  </a:lnTo>
                  <a:lnTo>
                    <a:pt x="480" y="560"/>
                  </a:lnTo>
                  <a:lnTo>
                    <a:pt x="480" y="576"/>
                  </a:lnTo>
                  <a:lnTo>
                    <a:pt x="488" y="580"/>
                  </a:lnTo>
                  <a:lnTo>
                    <a:pt x="488" y="584"/>
                  </a:lnTo>
                  <a:lnTo>
                    <a:pt x="488" y="596"/>
                  </a:lnTo>
                  <a:lnTo>
                    <a:pt x="488" y="604"/>
                  </a:lnTo>
                  <a:lnTo>
                    <a:pt x="488" y="612"/>
                  </a:lnTo>
                  <a:lnTo>
                    <a:pt x="472" y="616"/>
                  </a:lnTo>
                  <a:lnTo>
                    <a:pt x="468" y="608"/>
                  </a:lnTo>
                  <a:lnTo>
                    <a:pt x="468" y="600"/>
                  </a:lnTo>
                  <a:lnTo>
                    <a:pt x="464" y="596"/>
                  </a:lnTo>
                  <a:lnTo>
                    <a:pt x="460" y="596"/>
                  </a:lnTo>
                  <a:lnTo>
                    <a:pt x="464" y="588"/>
                  </a:lnTo>
                  <a:lnTo>
                    <a:pt x="440" y="592"/>
                  </a:lnTo>
                  <a:lnTo>
                    <a:pt x="436" y="592"/>
                  </a:lnTo>
                  <a:lnTo>
                    <a:pt x="420" y="592"/>
                  </a:lnTo>
                  <a:lnTo>
                    <a:pt x="408" y="592"/>
                  </a:lnTo>
                  <a:lnTo>
                    <a:pt x="356" y="596"/>
                  </a:lnTo>
                  <a:lnTo>
                    <a:pt x="336" y="596"/>
                  </a:lnTo>
                  <a:lnTo>
                    <a:pt x="300" y="600"/>
                  </a:lnTo>
                  <a:lnTo>
                    <a:pt x="284" y="600"/>
                  </a:lnTo>
                  <a:lnTo>
                    <a:pt x="252" y="604"/>
                  </a:lnTo>
                  <a:lnTo>
                    <a:pt x="244" y="604"/>
                  </a:lnTo>
                  <a:lnTo>
                    <a:pt x="220" y="604"/>
                  </a:lnTo>
                  <a:lnTo>
                    <a:pt x="208" y="604"/>
                  </a:lnTo>
                  <a:lnTo>
                    <a:pt x="152" y="608"/>
                  </a:lnTo>
                  <a:lnTo>
                    <a:pt x="148" y="604"/>
                  </a:lnTo>
                  <a:lnTo>
                    <a:pt x="144" y="604"/>
                  </a:lnTo>
                  <a:lnTo>
                    <a:pt x="144" y="600"/>
                  </a:lnTo>
                  <a:lnTo>
                    <a:pt x="144" y="592"/>
                  </a:lnTo>
                  <a:lnTo>
                    <a:pt x="140" y="588"/>
                  </a:lnTo>
                  <a:lnTo>
                    <a:pt x="136" y="584"/>
                  </a:lnTo>
                  <a:lnTo>
                    <a:pt x="136" y="576"/>
                  </a:lnTo>
                  <a:lnTo>
                    <a:pt x="132" y="576"/>
                  </a:lnTo>
                  <a:lnTo>
                    <a:pt x="132" y="572"/>
                  </a:lnTo>
                  <a:lnTo>
                    <a:pt x="128" y="564"/>
                  </a:lnTo>
                  <a:lnTo>
                    <a:pt x="124" y="556"/>
                  </a:lnTo>
                  <a:lnTo>
                    <a:pt x="120" y="552"/>
                  </a:lnTo>
                  <a:lnTo>
                    <a:pt x="116" y="552"/>
                  </a:lnTo>
                  <a:lnTo>
                    <a:pt x="116" y="548"/>
                  </a:lnTo>
                  <a:lnTo>
                    <a:pt x="116" y="544"/>
                  </a:lnTo>
                  <a:lnTo>
                    <a:pt x="116" y="536"/>
                  </a:lnTo>
                  <a:lnTo>
                    <a:pt x="116" y="532"/>
                  </a:lnTo>
                  <a:lnTo>
                    <a:pt x="116" y="528"/>
                  </a:lnTo>
                  <a:lnTo>
                    <a:pt x="116" y="524"/>
                  </a:lnTo>
                  <a:lnTo>
                    <a:pt x="116" y="512"/>
                  </a:lnTo>
                  <a:lnTo>
                    <a:pt x="116" y="508"/>
                  </a:lnTo>
                  <a:lnTo>
                    <a:pt x="120" y="504"/>
                  </a:lnTo>
                  <a:lnTo>
                    <a:pt x="116" y="496"/>
                  </a:lnTo>
                  <a:lnTo>
                    <a:pt x="116" y="488"/>
                  </a:lnTo>
                  <a:lnTo>
                    <a:pt x="108" y="480"/>
                  </a:lnTo>
                  <a:lnTo>
                    <a:pt x="108" y="476"/>
                  </a:lnTo>
                  <a:lnTo>
                    <a:pt x="104" y="468"/>
                  </a:lnTo>
                  <a:close/>
                  <a:moveTo>
                    <a:pt x="540" y="532"/>
                  </a:moveTo>
                  <a:lnTo>
                    <a:pt x="548" y="520"/>
                  </a:lnTo>
                  <a:lnTo>
                    <a:pt x="552" y="524"/>
                  </a:lnTo>
                  <a:lnTo>
                    <a:pt x="548" y="556"/>
                  </a:lnTo>
                  <a:lnTo>
                    <a:pt x="544" y="552"/>
                  </a:lnTo>
                  <a:lnTo>
                    <a:pt x="544" y="536"/>
                  </a:lnTo>
                  <a:lnTo>
                    <a:pt x="540" y="5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7" name="Freeform 49"/>
            <p:cNvSpPr>
              <a:spLocks noEditPoints="1"/>
            </p:cNvSpPr>
            <p:nvPr/>
          </p:nvSpPr>
          <p:spPr bwMode="auto">
            <a:xfrm>
              <a:off x="8012162" y="5412032"/>
              <a:ext cx="295255" cy="226957"/>
            </a:xfrm>
            <a:custGeom>
              <a:avLst/>
              <a:gdLst>
                <a:gd name="T0" fmla="*/ 2147483647 w 548"/>
                <a:gd name="T1" fmla="*/ 2147483647 h 416"/>
                <a:gd name="T2" fmla="*/ 2147483647 w 548"/>
                <a:gd name="T3" fmla="*/ 2147483647 h 416"/>
                <a:gd name="T4" fmla="*/ 2147483647 w 548"/>
                <a:gd name="T5" fmla="*/ 2147483647 h 416"/>
                <a:gd name="T6" fmla="*/ 2147483647 w 548"/>
                <a:gd name="T7" fmla="*/ 2147483647 h 416"/>
                <a:gd name="T8" fmla="*/ 2147483647 w 548"/>
                <a:gd name="T9" fmla="*/ 2147483647 h 416"/>
                <a:gd name="T10" fmla="*/ 2147483647 w 548"/>
                <a:gd name="T11" fmla="*/ 2147483647 h 416"/>
                <a:gd name="T12" fmla="*/ 2147483647 w 548"/>
                <a:gd name="T13" fmla="*/ 2147483647 h 416"/>
                <a:gd name="T14" fmla="*/ 2147483647 w 548"/>
                <a:gd name="T15" fmla="*/ 2147483647 h 416"/>
                <a:gd name="T16" fmla="*/ 2147483647 w 548"/>
                <a:gd name="T17" fmla="*/ 2147483647 h 416"/>
                <a:gd name="T18" fmla="*/ 2147483647 w 548"/>
                <a:gd name="T19" fmla="*/ 2147483647 h 416"/>
                <a:gd name="T20" fmla="*/ 2147483647 w 548"/>
                <a:gd name="T21" fmla="*/ 2147483647 h 416"/>
                <a:gd name="T22" fmla="*/ 2147483647 w 548"/>
                <a:gd name="T23" fmla="*/ 2147483647 h 416"/>
                <a:gd name="T24" fmla="*/ 2147483647 w 548"/>
                <a:gd name="T25" fmla="*/ 2147483647 h 416"/>
                <a:gd name="T26" fmla="*/ 2147483647 w 548"/>
                <a:gd name="T27" fmla="*/ 2147483647 h 416"/>
                <a:gd name="T28" fmla="*/ 0 w 548"/>
                <a:gd name="T29" fmla="*/ 2147483647 h 416"/>
                <a:gd name="T30" fmla="*/ 0 w 548"/>
                <a:gd name="T31" fmla="*/ 2147483647 h 416"/>
                <a:gd name="T32" fmla="*/ 2147483647 w 548"/>
                <a:gd name="T33" fmla="*/ 2147483647 h 416"/>
                <a:gd name="T34" fmla="*/ 2147483647 w 548"/>
                <a:gd name="T35" fmla="*/ 2147483647 h 416"/>
                <a:gd name="T36" fmla="*/ 2147483647 w 548"/>
                <a:gd name="T37" fmla="*/ 2147483647 h 416"/>
                <a:gd name="T38" fmla="*/ 2147483647 w 548"/>
                <a:gd name="T39" fmla="*/ 2147483647 h 416"/>
                <a:gd name="T40" fmla="*/ 2147483647 w 548"/>
                <a:gd name="T41" fmla="*/ 2147483647 h 416"/>
                <a:gd name="T42" fmla="*/ 2147483647 w 548"/>
                <a:gd name="T43" fmla="*/ 2147483647 h 416"/>
                <a:gd name="T44" fmla="*/ 2147483647 w 548"/>
                <a:gd name="T45" fmla="*/ 2147483647 h 416"/>
                <a:gd name="T46" fmla="*/ 2147483647 w 548"/>
                <a:gd name="T47" fmla="*/ 0 h 416"/>
                <a:gd name="T48" fmla="*/ 2147483647 w 548"/>
                <a:gd name="T49" fmla="*/ 2147483647 h 416"/>
                <a:gd name="T50" fmla="*/ 2147483647 w 548"/>
                <a:gd name="T51" fmla="*/ 2147483647 h 416"/>
                <a:gd name="T52" fmla="*/ 2147483647 w 548"/>
                <a:gd name="T53" fmla="*/ 2147483647 h 416"/>
                <a:gd name="T54" fmla="*/ 2147483647 w 548"/>
                <a:gd name="T55" fmla="*/ 2147483647 h 416"/>
                <a:gd name="T56" fmla="*/ 2147483647 w 548"/>
                <a:gd name="T57" fmla="*/ 2147483647 h 416"/>
                <a:gd name="T58" fmla="*/ 2147483647 w 548"/>
                <a:gd name="T59" fmla="*/ 2147483647 h 416"/>
                <a:gd name="T60" fmla="*/ 2147483647 w 548"/>
                <a:gd name="T61" fmla="*/ 2147483647 h 416"/>
                <a:gd name="T62" fmla="*/ 2147483647 w 548"/>
                <a:gd name="T63" fmla="*/ 2147483647 h 416"/>
                <a:gd name="T64" fmla="*/ 2147483647 w 548"/>
                <a:gd name="T65" fmla="*/ 2147483647 h 416"/>
                <a:gd name="T66" fmla="*/ 2147483647 w 548"/>
                <a:gd name="T67" fmla="*/ 2147483647 h 416"/>
                <a:gd name="T68" fmla="*/ 2147483647 w 548"/>
                <a:gd name="T69" fmla="*/ 2147483647 h 416"/>
                <a:gd name="T70" fmla="*/ 2147483647 w 548"/>
                <a:gd name="T71" fmla="*/ 2147483647 h 416"/>
                <a:gd name="T72" fmla="*/ 2147483647 w 548"/>
                <a:gd name="T73" fmla="*/ 2147483647 h 416"/>
                <a:gd name="T74" fmla="*/ 2147483647 w 548"/>
                <a:gd name="T75" fmla="*/ 2147483647 h 416"/>
                <a:gd name="T76" fmla="*/ 2147483647 w 548"/>
                <a:gd name="T77" fmla="*/ 2147483647 h 416"/>
                <a:gd name="T78" fmla="*/ 2147483647 w 548"/>
                <a:gd name="T79" fmla="*/ 2147483647 h 416"/>
                <a:gd name="T80" fmla="*/ 2147483647 w 548"/>
                <a:gd name="T81" fmla="*/ 2147483647 h 416"/>
                <a:gd name="T82" fmla="*/ 2147483647 w 548"/>
                <a:gd name="T83" fmla="*/ 2147483647 h 416"/>
                <a:gd name="T84" fmla="*/ 2147483647 w 548"/>
                <a:gd name="T85" fmla="*/ 2147483647 h 416"/>
                <a:gd name="T86" fmla="*/ 2147483647 w 548"/>
                <a:gd name="T87" fmla="*/ 2147483647 h 416"/>
                <a:gd name="T88" fmla="*/ 2147483647 w 548"/>
                <a:gd name="T89" fmla="*/ 2147483647 h 416"/>
                <a:gd name="T90" fmla="*/ 2147483647 w 548"/>
                <a:gd name="T91" fmla="*/ 2147483647 h 416"/>
                <a:gd name="T92" fmla="*/ 2147483647 w 548"/>
                <a:gd name="T93" fmla="*/ 2147483647 h 416"/>
                <a:gd name="T94" fmla="*/ 2147483647 w 548"/>
                <a:gd name="T95" fmla="*/ 2147483647 h 416"/>
                <a:gd name="T96" fmla="*/ 2147483647 w 548"/>
                <a:gd name="T97" fmla="*/ 2147483647 h 416"/>
                <a:gd name="T98" fmla="*/ 2147483647 w 548"/>
                <a:gd name="T99" fmla="*/ 2147483647 h 416"/>
                <a:gd name="T100" fmla="*/ 2147483647 w 548"/>
                <a:gd name="T101" fmla="*/ 2147483647 h 416"/>
                <a:gd name="T102" fmla="*/ 2147483647 w 548"/>
                <a:gd name="T103" fmla="*/ 2147483647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8"/>
                <a:gd name="T157" fmla="*/ 0 h 416"/>
                <a:gd name="T158" fmla="*/ 548 w 548"/>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8" h="416">
                  <a:moveTo>
                    <a:pt x="208" y="276"/>
                  </a:moveTo>
                  <a:lnTo>
                    <a:pt x="204" y="276"/>
                  </a:lnTo>
                  <a:lnTo>
                    <a:pt x="204" y="272"/>
                  </a:lnTo>
                  <a:lnTo>
                    <a:pt x="200" y="276"/>
                  </a:lnTo>
                  <a:lnTo>
                    <a:pt x="200" y="272"/>
                  </a:lnTo>
                  <a:lnTo>
                    <a:pt x="196" y="272"/>
                  </a:lnTo>
                  <a:lnTo>
                    <a:pt x="196" y="268"/>
                  </a:lnTo>
                  <a:lnTo>
                    <a:pt x="192" y="264"/>
                  </a:lnTo>
                  <a:lnTo>
                    <a:pt x="196" y="264"/>
                  </a:lnTo>
                  <a:lnTo>
                    <a:pt x="192" y="260"/>
                  </a:lnTo>
                  <a:lnTo>
                    <a:pt x="192" y="264"/>
                  </a:lnTo>
                  <a:lnTo>
                    <a:pt x="188" y="260"/>
                  </a:lnTo>
                  <a:lnTo>
                    <a:pt x="184" y="260"/>
                  </a:lnTo>
                  <a:lnTo>
                    <a:pt x="184" y="256"/>
                  </a:lnTo>
                  <a:lnTo>
                    <a:pt x="184" y="252"/>
                  </a:lnTo>
                  <a:lnTo>
                    <a:pt x="184" y="248"/>
                  </a:lnTo>
                  <a:lnTo>
                    <a:pt x="184" y="244"/>
                  </a:lnTo>
                  <a:lnTo>
                    <a:pt x="180" y="244"/>
                  </a:lnTo>
                  <a:lnTo>
                    <a:pt x="176" y="240"/>
                  </a:lnTo>
                  <a:lnTo>
                    <a:pt x="172" y="236"/>
                  </a:lnTo>
                  <a:lnTo>
                    <a:pt x="168" y="232"/>
                  </a:lnTo>
                  <a:lnTo>
                    <a:pt x="164" y="232"/>
                  </a:lnTo>
                  <a:lnTo>
                    <a:pt x="160" y="228"/>
                  </a:lnTo>
                  <a:lnTo>
                    <a:pt x="156" y="228"/>
                  </a:lnTo>
                  <a:lnTo>
                    <a:pt x="152" y="228"/>
                  </a:lnTo>
                  <a:lnTo>
                    <a:pt x="148" y="224"/>
                  </a:lnTo>
                  <a:lnTo>
                    <a:pt x="148" y="220"/>
                  </a:lnTo>
                  <a:lnTo>
                    <a:pt x="144" y="216"/>
                  </a:lnTo>
                  <a:lnTo>
                    <a:pt x="140" y="208"/>
                  </a:lnTo>
                  <a:lnTo>
                    <a:pt x="132" y="204"/>
                  </a:lnTo>
                  <a:lnTo>
                    <a:pt x="128" y="200"/>
                  </a:lnTo>
                  <a:lnTo>
                    <a:pt x="124" y="200"/>
                  </a:lnTo>
                  <a:lnTo>
                    <a:pt x="124" y="196"/>
                  </a:lnTo>
                  <a:lnTo>
                    <a:pt x="120" y="196"/>
                  </a:lnTo>
                  <a:lnTo>
                    <a:pt x="116" y="196"/>
                  </a:lnTo>
                  <a:lnTo>
                    <a:pt x="108" y="188"/>
                  </a:lnTo>
                  <a:lnTo>
                    <a:pt x="100" y="188"/>
                  </a:lnTo>
                  <a:lnTo>
                    <a:pt x="100" y="184"/>
                  </a:lnTo>
                  <a:lnTo>
                    <a:pt x="96" y="180"/>
                  </a:lnTo>
                  <a:lnTo>
                    <a:pt x="96" y="176"/>
                  </a:lnTo>
                  <a:lnTo>
                    <a:pt x="88" y="168"/>
                  </a:lnTo>
                  <a:lnTo>
                    <a:pt x="80" y="160"/>
                  </a:lnTo>
                  <a:lnTo>
                    <a:pt x="76" y="156"/>
                  </a:lnTo>
                  <a:lnTo>
                    <a:pt x="76" y="152"/>
                  </a:lnTo>
                  <a:lnTo>
                    <a:pt x="72" y="144"/>
                  </a:lnTo>
                  <a:lnTo>
                    <a:pt x="68" y="136"/>
                  </a:lnTo>
                  <a:lnTo>
                    <a:pt x="64" y="132"/>
                  </a:lnTo>
                  <a:lnTo>
                    <a:pt x="60" y="128"/>
                  </a:lnTo>
                  <a:lnTo>
                    <a:pt x="56" y="124"/>
                  </a:lnTo>
                  <a:lnTo>
                    <a:pt x="52" y="120"/>
                  </a:lnTo>
                  <a:lnTo>
                    <a:pt x="44" y="120"/>
                  </a:lnTo>
                  <a:lnTo>
                    <a:pt x="44" y="124"/>
                  </a:lnTo>
                  <a:lnTo>
                    <a:pt x="36" y="120"/>
                  </a:lnTo>
                  <a:lnTo>
                    <a:pt x="32" y="116"/>
                  </a:lnTo>
                  <a:lnTo>
                    <a:pt x="28" y="116"/>
                  </a:lnTo>
                  <a:lnTo>
                    <a:pt x="24" y="112"/>
                  </a:lnTo>
                  <a:lnTo>
                    <a:pt x="24" y="108"/>
                  </a:lnTo>
                  <a:lnTo>
                    <a:pt x="12" y="108"/>
                  </a:lnTo>
                  <a:lnTo>
                    <a:pt x="8" y="100"/>
                  </a:lnTo>
                  <a:lnTo>
                    <a:pt x="0" y="100"/>
                  </a:lnTo>
                  <a:lnTo>
                    <a:pt x="0" y="96"/>
                  </a:lnTo>
                  <a:lnTo>
                    <a:pt x="0" y="92"/>
                  </a:lnTo>
                  <a:lnTo>
                    <a:pt x="0" y="88"/>
                  </a:lnTo>
                  <a:lnTo>
                    <a:pt x="0" y="84"/>
                  </a:lnTo>
                  <a:lnTo>
                    <a:pt x="4" y="80"/>
                  </a:lnTo>
                  <a:lnTo>
                    <a:pt x="8" y="80"/>
                  </a:lnTo>
                  <a:lnTo>
                    <a:pt x="8" y="76"/>
                  </a:lnTo>
                  <a:lnTo>
                    <a:pt x="8" y="72"/>
                  </a:lnTo>
                  <a:lnTo>
                    <a:pt x="12" y="68"/>
                  </a:lnTo>
                  <a:lnTo>
                    <a:pt x="16" y="64"/>
                  </a:lnTo>
                  <a:lnTo>
                    <a:pt x="20" y="64"/>
                  </a:lnTo>
                  <a:lnTo>
                    <a:pt x="20" y="60"/>
                  </a:lnTo>
                  <a:lnTo>
                    <a:pt x="20" y="56"/>
                  </a:lnTo>
                  <a:lnTo>
                    <a:pt x="20" y="60"/>
                  </a:lnTo>
                  <a:lnTo>
                    <a:pt x="24" y="56"/>
                  </a:lnTo>
                  <a:lnTo>
                    <a:pt x="20" y="52"/>
                  </a:lnTo>
                  <a:lnTo>
                    <a:pt x="32" y="48"/>
                  </a:lnTo>
                  <a:lnTo>
                    <a:pt x="44" y="40"/>
                  </a:lnTo>
                  <a:lnTo>
                    <a:pt x="56" y="36"/>
                  </a:lnTo>
                  <a:lnTo>
                    <a:pt x="64" y="32"/>
                  </a:lnTo>
                  <a:lnTo>
                    <a:pt x="64" y="28"/>
                  </a:lnTo>
                  <a:lnTo>
                    <a:pt x="68" y="28"/>
                  </a:lnTo>
                  <a:lnTo>
                    <a:pt x="76" y="24"/>
                  </a:lnTo>
                  <a:lnTo>
                    <a:pt x="84" y="24"/>
                  </a:lnTo>
                  <a:lnTo>
                    <a:pt x="88" y="20"/>
                  </a:lnTo>
                  <a:lnTo>
                    <a:pt x="92" y="20"/>
                  </a:lnTo>
                  <a:lnTo>
                    <a:pt x="96" y="12"/>
                  </a:lnTo>
                  <a:lnTo>
                    <a:pt x="100" y="16"/>
                  </a:lnTo>
                  <a:lnTo>
                    <a:pt x="104" y="16"/>
                  </a:lnTo>
                  <a:lnTo>
                    <a:pt x="108" y="12"/>
                  </a:lnTo>
                  <a:lnTo>
                    <a:pt x="116" y="12"/>
                  </a:lnTo>
                  <a:lnTo>
                    <a:pt x="144" y="8"/>
                  </a:lnTo>
                  <a:lnTo>
                    <a:pt x="152" y="8"/>
                  </a:lnTo>
                  <a:lnTo>
                    <a:pt x="164" y="8"/>
                  </a:lnTo>
                  <a:lnTo>
                    <a:pt x="212" y="4"/>
                  </a:lnTo>
                  <a:lnTo>
                    <a:pt x="216" y="0"/>
                  </a:lnTo>
                  <a:lnTo>
                    <a:pt x="244" y="0"/>
                  </a:lnTo>
                  <a:lnTo>
                    <a:pt x="248" y="4"/>
                  </a:lnTo>
                  <a:lnTo>
                    <a:pt x="244" y="12"/>
                  </a:lnTo>
                  <a:lnTo>
                    <a:pt x="248" y="12"/>
                  </a:lnTo>
                  <a:lnTo>
                    <a:pt x="260" y="4"/>
                  </a:lnTo>
                  <a:lnTo>
                    <a:pt x="264" y="8"/>
                  </a:lnTo>
                  <a:lnTo>
                    <a:pt x="272" y="16"/>
                  </a:lnTo>
                  <a:lnTo>
                    <a:pt x="280" y="24"/>
                  </a:lnTo>
                  <a:lnTo>
                    <a:pt x="280" y="40"/>
                  </a:lnTo>
                  <a:lnTo>
                    <a:pt x="304" y="36"/>
                  </a:lnTo>
                  <a:lnTo>
                    <a:pt x="332" y="32"/>
                  </a:lnTo>
                  <a:lnTo>
                    <a:pt x="376" y="24"/>
                  </a:lnTo>
                  <a:lnTo>
                    <a:pt x="404" y="20"/>
                  </a:lnTo>
                  <a:lnTo>
                    <a:pt x="432" y="40"/>
                  </a:lnTo>
                  <a:lnTo>
                    <a:pt x="484" y="76"/>
                  </a:lnTo>
                  <a:lnTo>
                    <a:pt x="536" y="116"/>
                  </a:lnTo>
                  <a:lnTo>
                    <a:pt x="548" y="124"/>
                  </a:lnTo>
                  <a:lnTo>
                    <a:pt x="544" y="128"/>
                  </a:lnTo>
                  <a:lnTo>
                    <a:pt x="548" y="128"/>
                  </a:lnTo>
                  <a:lnTo>
                    <a:pt x="520" y="152"/>
                  </a:lnTo>
                  <a:lnTo>
                    <a:pt x="508" y="172"/>
                  </a:lnTo>
                  <a:lnTo>
                    <a:pt x="500" y="196"/>
                  </a:lnTo>
                  <a:lnTo>
                    <a:pt x="496" y="212"/>
                  </a:lnTo>
                  <a:lnTo>
                    <a:pt x="496" y="208"/>
                  </a:lnTo>
                  <a:lnTo>
                    <a:pt x="484" y="216"/>
                  </a:lnTo>
                  <a:lnTo>
                    <a:pt x="496" y="232"/>
                  </a:lnTo>
                  <a:lnTo>
                    <a:pt x="492" y="236"/>
                  </a:lnTo>
                  <a:lnTo>
                    <a:pt x="480" y="236"/>
                  </a:lnTo>
                  <a:lnTo>
                    <a:pt x="484" y="240"/>
                  </a:lnTo>
                  <a:lnTo>
                    <a:pt x="488" y="244"/>
                  </a:lnTo>
                  <a:lnTo>
                    <a:pt x="476" y="256"/>
                  </a:lnTo>
                  <a:lnTo>
                    <a:pt x="456" y="260"/>
                  </a:lnTo>
                  <a:lnTo>
                    <a:pt x="452" y="268"/>
                  </a:lnTo>
                  <a:lnTo>
                    <a:pt x="456" y="272"/>
                  </a:lnTo>
                  <a:lnTo>
                    <a:pt x="456" y="276"/>
                  </a:lnTo>
                  <a:lnTo>
                    <a:pt x="444" y="296"/>
                  </a:lnTo>
                  <a:lnTo>
                    <a:pt x="424" y="296"/>
                  </a:lnTo>
                  <a:lnTo>
                    <a:pt x="432" y="276"/>
                  </a:lnTo>
                  <a:lnTo>
                    <a:pt x="424" y="288"/>
                  </a:lnTo>
                  <a:lnTo>
                    <a:pt x="420" y="280"/>
                  </a:lnTo>
                  <a:lnTo>
                    <a:pt x="416" y="284"/>
                  </a:lnTo>
                  <a:lnTo>
                    <a:pt x="420" y="296"/>
                  </a:lnTo>
                  <a:lnTo>
                    <a:pt x="428" y="304"/>
                  </a:lnTo>
                  <a:lnTo>
                    <a:pt x="428" y="312"/>
                  </a:lnTo>
                  <a:lnTo>
                    <a:pt x="420" y="324"/>
                  </a:lnTo>
                  <a:lnTo>
                    <a:pt x="396" y="336"/>
                  </a:lnTo>
                  <a:lnTo>
                    <a:pt x="388" y="344"/>
                  </a:lnTo>
                  <a:lnTo>
                    <a:pt x="380" y="344"/>
                  </a:lnTo>
                  <a:lnTo>
                    <a:pt x="372" y="324"/>
                  </a:lnTo>
                  <a:lnTo>
                    <a:pt x="376" y="344"/>
                  </a:lnTo>
                  <a:lnTo>
                    <a:pt x="368" y="348"/>
                  </a:lnTo>
                  <a:lnTo>
                    <a:pt x="356" y="340"/>
                  </a:lnTo>
                  <a:lnTo>
                    <a:pt x="360" y="348"/>
                  </a:lnTo>
                  <a:lnTo>
                    <a:pt x="348" y="348"/>
                  </a:lnTo>
                  <a:lnTo>
                    <a:pt x="348" y="352"/>
                  </a:lnTo>
                  <a:lnTo>
                    <a:pt x="368" y="356"/>
                  </a:lnTo>
                  <a:lnTo>
                    <a:pt x="372" y="364"/>
                  </a:lnTo>
                  <a:lnTo>
                    <a:pt x="372" y="372"/>
                  </a:lnTo>
                  <a:lnTo>
                    <a:pt x="356" y="380"/>
                  </a:lnTo>
                  <a:lnTo>
                    <a:pt x="348" y="380"/>
                  </a:lnTo>
                  <a:lnTo>
                    <a:pt x="340" y="372"/>
                  </a:lnTo>
                  <a:lnTo>
                    <a:pt x="332" y="356"/>
                  </a:lnTo>
                  <a:lnTo>
                    <a:pt x="332" y="352"/>
                  </a:lnTo>
                  <a:lnTo>
                    <a:pt x="328" y="352"/>
                  </a:lnTo>
                  <a:lnTo>
                    <a:pt x="320" y="352"/>
                  </a:lnTo>
                  <a:lnTo>
                    <a:pt x="332" y="368"/>
                  </a:lnTo>
                  <a:lnTo>
                    <a:pt x="340" y="388"/>
                  </a:lnTo>
                  <a:lnTo>
                    <a:pt x="328" y="416"/>
                  </a:lnTo>
                  <a:lnTo>
                    <a:pt x="304" y="412"/>
                  </a:lnTo>
                  <a:lnTo>
                    <a:pt x="300" y="400"/>
                  </a:lnTo>
                  <a:lnTo>
                    <a:pt x="296" y="396"/>
                  </a:lnTo>
                  <a:lnTo>
                    <a:pt x="296" y="392"/>
                  </a:lnTo>
                  <a:lnTo>
                    <a:pt x="300" y="392"/>
                  </a:lnTo>
                  <a:lnTo>
                    <a:pt x="296" y="384"/>
                  </a:lnTo>
                  <a:lnTo>
                    <a:pt x="296" y="380"/>
                  </a:lnTo>
                  <a:lnTo>
                    <a:pt x="292" y="384"/>
                  </a:lnTo>
                  <a:lnTo>
                    <a:pt x="288" y="380"/>
                  </a:lnTo>
                  <a:lnTo>
                    <a:pt x="288" y="376"/>
                  </a:lnTo>
                  <a:lnTo>
                    <a:pt x="288" y="372"/>
                  </a:lnTo>
                  <a:lnTo>
                    <a:pt x="288" y="364"/>
                  </a:lnTo>
                  <a:lnTo>
                    <a:pt x="280" y="360"/>
                  </a:lnTo>
                  <a:lnTo>
                    <a:pt x="276" y="356"/>
                  </a:lnTo>
                  <a:lnTo>
                    <a:pt x="272" y="352"/>
                  </a:lnTo>
                  <a:lnTo>
                    <a:pt x="268" y="356"/>
                  </a:lnTo>
                  <a:lnTo>
                    <a:pt x="264" y="352"/>
                  </a:lnTo>
                  <a:lnTo>
                    <a:pt x="260" y="352"/>
                  </a:lnTo>
                  <a:lnTo>
                    <a:pt x="260" y="348"/>
                  </a:lnTo>
                  <a:lnTo>
                    <a:pt x="260" y="344"/>
                  </a:lnTo>
                  <a:lnTo>
                    <a:pt x="256" y="340"/>
                  </a:lnTo>
                  <a:lnTo>
                    <a:pt x="256" y="336"/>
                  </a:lnTo>
                  <a:lnTo>
                    <a:pt x="256" y="332"/>
                  </a:lnTo>
                  <a:lnTo>
                    <a:pt x="252" y="328"/>
                  </a:lnTo>
                  <a:lnTo>
                    <a:pt x="252" y="324"/>
                  </a:lnTo>
                  <a:lnTo>
                    <a:pt x="252" y="320"/>
                  </a:lnTo>
                  <a:lnTo>
                    <a:pt x="248" y="320"/>
                  </a:lnTo>
                  <a:lnTo>
                    <a:pt x="248" y="316"/>
                  </a:lnTo>
                  <a:lnTo>
                    <a:pt x="244" y="316"/>
                  </a:lnTo>
                  <a:lnTo>
                    <a:pt x="248" y="312"/>
                  </a:lnTo>
                  <a:lnTo>
                    <a:pt x="244" y="312"/>
                  </a:lnTo>
                  <a:lnTo>
                    <a:pt x="240" y="304"/>
                  </a:lnTo>
                  <a:lnTo>
                    <a:pt x="240" y="296"/>
                  </a:lnTo>
                  <a:lnTo>
                    <a:pt x="236" y="292"/>
                  </a:lnTo>
                  <a:lnTo>
                    <a:pt x="232" y="292"/>
                  </a:lnTo>
                  <a:lnTo>
                    <a:pt x="228" y="292"/>
                  </a:lnTo>
                  <a:lnTo>
                    <a:pt x="224" y="288"/>
                  </a:lnTo>
                  <a:lnTo>
                    <a:pt x="216" y="284"/>
                  </a:lnTo>
                  <a:lnTo>
                    <a:pt x="212" y="284"/>
                  </a:lnTo>
                  <a:lnTo>
                    <a:pt x="208" y="280"/>
                  </a:lnTo>
                  <a:lnTo>
                    <a:pt x="208" y="276"/>
                  </a:lnTo>
                  <a:close/>
                  <a:moveTo>
                    <a:pt x="340" y="388"/>
                  </a:moveTo>
                  <a:lnTo>
                    <a:pt x="344" y="384"/>
                  </a:lnTo>
                  <a:lnTo>
                    <a:pt x="352" y="388"/>
                  </a:lnTo>
                  <a:lnTo>
                    <a:pt x="336" y="408"/>
                  </a:lnTo>
                  <a:lnTo>
                    <a:pt x="340" y="3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8" name="Freeform 50"/>
            <p:cNvSpPr>
              <a:spLocks/>
            </p:cNvSpPr>
            <p:nvPr/>
          </p:nvSpPr>
          <p:spPr bwMode="auto">
            <a:xfrm>
              <a:off x="7334346" y="5372353"/>
              <a:ext cx="295255" cy="266635"/>
            </a:xfrm>
            <a:custGeom>
              <a:avLst/>
              <a:gdLst>
                <a:gd name="T0" fmla="*/ 2147483647 w 548"/>
                <a:gd name="T1" fmla="*/ 2147483647 h 496"/>
                <a:gd name="T2" fmla="*/ 0 w 548"/>
                <a:gd name="T3" fmla="*/ 2147483647 h 496"/>
                <a:gd name="T4" fmla="*/ 2147483647 w 548"/>
                <a:gd name="T5" fmla="*/ 2147483647 h 496"/>
                <a:gd name="T6" fmla="*/ 2147483647 w 548"/>
                <a:gd name="T7" fmla="*/ 2147483647 h 496"/>
                <a:gd name="T8" fmla="*/ 2147483647 w 548"/>
                <a:gd name="T9" fmla="*/ 2147483647 h 496"/>
                <a:gd name="T10" fmla="*/ 2147483647 w 548"/>
                <a:gd name="T11" fmla="*/ 2147483647 h 496"/>
                <a:gd name="T12" fmla="*/ 2147483647 w 548"/>
                <a:gd name="T13" fmla="*/ 2147483647 h 496"/>
                <a:gd name="T14" fmla="*/ 2147483647 w 548"/>
                <a:gd name="T15" fmla="*/ 2147483647 h 496"/>
                <a:gd name="T16" fmla="*/ 2147483647 w 548"/>
                <a:gd name="T17" fmla="*/ 2147483647 h 496"/>
                <a:gd name="T18" fmla="*/ 2147483647 w 548"/>
                <a:gd name="T19" fmla="*/ 2147483647 h 496"/>
                <a:gd name="T20" fmla="*/ 2147483647 w 548"/>
                <a:gd name="T21" fmla="*/ 2147483647 h 496"/>
                <a:gd name="T22" fmla="*/ 2147483647 w 548"/>
                <a:gd name="T23" fmla="*/ 2147483647 h 496"/>
                <a:gd name="T24" fmla="*/ 2147483647 w 548"/>
                <a:gd name="T25" fmla="*/ 2147483647 h 496"/>
                <a:gd name="T26" fmla="*/ 2147483647 w 548"/>
                <a:gd name="T27" fmla="*/ 2147483647 h 496"/>
                <a:gd name="T28" fmla="*/ 2147483647 w 548"/>
                <a:gd name="T29" fmla="*/ 2147483647 h 496"/>
                <a:gd name="T30" fmla="*/ 2147483647 w 548"/>
                <a:gd name="T31" fmla="*/ 2147483647 h 496"/>
                <a:gd name="T32" fmla="*/ 2147483647 w 548"/>
                <a:gd name="T33" fmla="*/ 2147483647 h 496"/>
                <a:gd name="T34" fmla="*/ 2147483647 w 548"/>
                <a:gd name="T35" fmla="*/ 2147483647 h 496"/>
                <a:gd name="T36" fmla="*/ 2147483647 w 548"/>
                <a:gd name="T37" fmla="*/ 2147483647 h 496"/>
                <a:gd name="T38" fmla="*/ 2147483647 w 548"/>
                <a:gd name="T39" fmla="*/ 2147483647 h 496"/>
                <a:gd name="T40" fmla="*/ 2147483647 w 548"/>
                <a:gd name="T41" fmla="*/ 2147483647 h 496"/>
                <a:gd name="T42" fmla="*/ 2147483647 w 548"/>
                <a:gd name="T43" fmla="*/ 2147483647 h 496"/>
                <a:gd name="T44" fmla="*/ 2147483647 w 548"/>
                <a:gd name="T45" fmla="*/ 2147483647 h 496"/>
                <a:gd name="T46" fmla="*/ 2147483647 w 548"/>
                <a:gd name="T47" fmla="*/ 2147483647 h 496"/>
                <a:gd name="T48" fmla="*/ 2147483647 w 548"/>
                <a:gd name="T49" fmla="*/ 2147483647 h 496"/>
                <a:gd name="T50" fmla="*/ 2147483647 w 548"/>
                <a:gd name="T51" fmla="*/ 2147483647 h 496"/>
                <a:gd name="T52" fmla="*/ 2147483647 w 548"/>
                <a:gd name="T53" fmla="*/ 2147483647 h 496"/>
                <a:gd name="T54" fmla="*/ 2147483647 w 548"/>
                <a:gd name="T55" fmla="*/ 2147483647 h 496"/>
                <a:gd name="T56" fmla="*/ 2147483647 w 548"/>
                <a:gd name="T57" fmla="*/ 2147483647 h 496"/>
                <a:gd name="T58" fmla="*/ 2147483647 w 548"/>
                <a:gd name="T59" fmla="*/ 2147483647 h 496"/>
                <a:gd name="T60" fmla="*/ 2147483647 w 548"/>
                <a:gd name="T61" fmla="*/ 2147483647 h 496"/>
                <a:gd name="T62" fmla="*/ 2147483647 w 548"/>
                <a:gd name="T63" fmla="*/ 2147483647 h 496"/>
                <a:gd name="T64" fmla="*/ 2147483647 w 548"/>
                <a:gd name="T65" fmla="*/ 2147483647 h 496"/>
                <a:gd name="T66" fmla="*/ 2147483647 w 548"/>
                <a:gd name="T67" fmla="*/ 2147483647 h 496"/>
                <a:gd name="T68" fmla="*/ 2147483647 w 548"/>
                <a:gd name="T69" fmla="*/ 2147483647 h 496"/>
                <a:gd name="T70" fmla="*/ 2147483647 w 548"/>
                <a:gd name="T71" fmla="*/ 2147483647 h 496"/>
                <a:gd name="T72" fmla="*/ 2147483647 w 548"/>
                <a:gd name="T73" fmla="*/ 2147483647 h 496"/>
                <a:gd name="T74" fmla="*/ 2147483647 w 548"/>
                <a:gd name="T75" fmla="*/ 2147483647 h 496"/>
                <a:gd name="T76" fmla="*/ 2147483647 w 548"/>
                <a:gd name="T77" fmla="*/ 2147483647 h 496"/>
                <a:gd name="T78" fmla="*/ 2147483647 w 548"/>
                <a:gd name="T79" fmla="*/ 2147483647 h 496"/>
                <a:gd name="T80" fmla="*/ 2147483647 w 548"/>
                <a:gd name="T81" fmla="*/ 2147483647 h 496"/>
                <a:gd name="T82" fmla="*/ 2147483647 w 548"/>
                <a:gd name="T83" fmla="*/ 2147483647 h 496"/>
                <a:gd name="T84" fmla="*/ 2147483647 w 548"/>
                <a:gd name="T85" fmla="*/ 2147483647 h 496"/>
                <a:gd name="T86" fmla="*/ 2147483647 w 548"/>
                <a:gd name="T87" fmla="*/ 2147483647 h 496"/>
                <a:gd name="T88" fmla="*/ 2147483647 w 548"/>
                <a:gd name="T89" fmla="*/ 2147483647 h 496"/>
                <a:gd name="T90" fmla="*/ 2147483647 w 548"/>
                <a:gd name="T91" fmla="*/ 2147483647 h 496"/>
                <a:gd name="T92" fmla="*/ 2147483647 w 548"/>
                <a:gd name="T93" fmla="*/ 2147483647 h 496"/>
                <a:gd name="T94" fmla="*/ 2147483647 w 548"/>
                <a:gd name="T95" fmla="*/ 2147483647 h 496"/>
                <a:gd name="T96" fmla="*/ 2147483647 w 548"/>
                <a:gd name="T97" fmla="*/ 2147483647 h 496"/>
                <a:gd name="T98" fmla="*/ 2147483647 w 548"/>
                <a:gd name="T99" fmla="*/ 2147483647 h 496"/>
                <a:gd name="T100" fmla="*/ 2147483647 w 548"/>
                <a:gd name="T101" fmla="*/ 2147483647 h 496"/>
                <a:gd name="T102" fmla="*/ 2147483647 w 548"/>
                <a:gd name="T103" fmla="*/ 2147483647 h 496"/>
                <a:gd name="T104" fmla="*/ 2147483647 w 548"/>
                <a:gd name="T105" fmla="*/ 2147483647 h 496"/>
                <a:gd name="T106" fmla="*/ 2147483647 w 548"/>
                <a:gd name="T107" fmla="*/ 2147483647 h 496"/>
                <a:gd name="T108" fmla="*/ 2147483647 w 548"/>
                <a:gd name="T109" fmla="*/ 2147483647 h 496"/>
                <a:gd name="T110" fmla="*/ 2147483647 w 548"/>
                <a:gd name="T111" fmla="*/ 2147483647 h 4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96"/>
                <a:gd name="T170" fmla="*/ 548 w 548"/>
                <a:gd name="T171" fmla="*/ 496 h 4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96">
                  <a:moveTo>
                    <a:pt x="20" y="336"/>
                  </a:moveTo>
                  <a:lnTo>
                    <a:pt x="24" y="292"/>
                  </a:lnTo>
                  <a:lnTo>
                    <a:pt x="24" y="260"/>
                  </a:lnTo>
                  <a:lnTo>
                    <a:pt x="24" y="232"/>
                  </a:lnTo>
                  <a:lnTo>
                    <a:pt x="24" y="168"/>
                  </a:lnTo>
                  <a:lnTo>
                    <a:pt x="16" y="136"/>
                  </a:lnTo>
                  <a:lnTo>
                    <a:pt x="16" y="120"/>
                  </a:lnTo>
                  <a:lnTo>
                    <a:pt x="8" y="72"/>
                  </a:lnTo>
                  <a:lnTo>
                    <a:pt x="8" y="64"/>
                  </a:lnTo>
                  <a:lnTo>
                    <a:pt x="0" y="20"/>
                  </a:lnTo>
                  <a:lnTo>
                    <a:pt x="60" y="16"/>
                  </a:lnTo>
                  <a:lnTo>
                    <a:pt x="84" y="16"/>
                  </a:lnTo>
                  <a:lnTo>
                    <a:pt x="112" y="16"/>
                  </a:lnTo>
                  <a:lnTo>
                    <a:pt x="140" y="16"/>
                  </a:lnTo>
                  <a:lnTo>
                    <a:pt x="144" y="16"/>
                  </a:lnTo>
                  <a:lnTo>
                    <a:pt x="192" y="16"/>
                  </a:lnTo>
                  <a:lnTo>
                    <a:pt x="200" y="16"/>
                  </a:lnTo>
                  <a:lnTo>
                    <a:pt x="228" y="12"/>
                  </a:lnTo>
                  <a:lnTo>
                    <a:pt x="268" y="12"/>
                  </a:lnTo>
                  <a:lnTo>
                    <a:pt x="272" y="12"/>
                  </a:lnTo>
                  <a:lnTo>
                    <a:pt x="320" y="8"/>
                  </a:lnTo>
                  <a:lnTo>
                    <a:pt x="344" y="8"/>
                  </a:lnTo>
                  <a:lnTo>
                    <a:pt x="348" y="8"/>
                  </a:lnTo>
                  <a:lnTo>
                    <a:pt x="380" y="8"/>
                  </a:lnTo>
                  <a:lnTo>
                    <a:pt x="416" y="4"/>
                  </a:lnTo>
                  <a:lnTo>
                    <a:pt x="440" y="4"/>
                  </a:lnTo>
                  <a:lnTo>
                    <a:pt x="480" y="0"/>
                  </a:lnTo>
                  <a:lnTo>
                    <a:pt x="488" y="0"/>
                  </a:lnTo>
                  <a:lnTo>
                    <a:pt x="488" y="4"/>
                  </a:lnTo>
                  <a:lnTo>
                    <a:pt x="492" y="4"/>
                  </a:lnTo>
                  <a:lnTo>
                    <a:pt x="492" y="8"/>
                  </a:lnTo>
                  <a:lnTo>
                    <a:pt x="492" y="12"/>
                  </a:lnTo>
                  <a:lnTo>
                    <a:pt x="496" y="12"/>
                  </a:lnTo>
                  <a:lnTo>
                    <a:pt x="500" y="16"/>
                  </a:lnTo>
                  <a:lnTo>
                    <a:pt x="496" y="24"/>
                  </a:lnTo>
                  <a:lnTo>
                    <a:pt x="500" y="24"/>
                  </a:lnTo>
                  <a:lnTo>
                    <a:pt x="500" y="28"/>
                  </a:lnTo>
                  <a:lnTo>
                    <a:pt x="492" y="32"/>
                  </a:lnTo>
                  <a:lnTo>
                    <a:pt x="492" y="40"/>
                  </a:lnTo>
                  <a:lnTo>
                    <a:pt x="488" y="40"/>
                  </a:lnTo>
                  <a:lnTo>
                    <a:pt x="484" y="44"/>
                  </a:lnTo>
                  <a:lnTo>
                    <a:pt x="480" y="48"/>
                  </a:lnTo>
                  <a:lnTo>
                    <a:pt x="480" y="52"/>
                  </a:lnTo>
                  <a:lnTo>
                    <a:pt x="476" y="52"/>
                  </a:lnTo>
                  <a:lnTo>
                    <a:pt x="472" y="56"/>
                  </a:lnTo>
                  <a:lnTo>
                    <a:pt x="468" y="72"/>
                  </a:lnTo>
                  <a:lnTo>
                    <a:pt x="476" y="72"/>
                  </a:lnTo>
                  <a:lnTo>
                    <a:pt x="512" y="68"/>
                  </a:lnTo>
                  <a:lnTo>
                    <a:pt x="540" y="64"/>
                  </a:lnTo>
                  <a:lnTo>
                    <a:pt x="540" y="68"/>
                  </a:lnTo>
                  <a:lnTo>
                    <a:pt x="544" y="72"/>
                  </a:lnTo>
                  <a:lnTo>
                    <a:pt x="548" y="76"/>
                  </a:lnTo>
                  <a:lnTo>
                    <a:pt x="548" y="80"/>
                  </a:lnTo>
                  <a:lnTo>
                    <a:pt x="540" y="76"/>
                  </a:lnTo>
                  <a:lnTo>
                    <a:pt x="536" y="76"/>
                  </a:lnTo>
                  <a:lnTo>
                    <a:pt x="536" y="80"/>
                  </a:lnTo>
                  <a:lnTo>
                    <a:pt x="536" y="84"/>
                  </a:lnTo>
                  <a:lnTo>
                    <a:pt x="544" y="88"/>
                  </a:lnTo>
                  <a:lnTo>
                    <a:pt x="540" y="92"/>
                  </a:lnTo>
                  <a:lnTo>
                    <a:pt x="536" y="92"/>
                  </a:lnTo>
                  <a:lnTo>
                    <a:pt x="532" y="92"/>
                  </a:lnTo>
                  <a:lnTo>
                    <a:pt x="532" y="96"/>
                  </a:lnTo>
                  <a:lnTo>
                    <a:pt x="528" y="100"/>
                  </a:lnTo>
                  <a:lnTo>
                    <a:pt x="524" y="100"/>
                  </a:lnTo>
                  <a:lnTo>
                    <a:pt x="520" y="100"/>
                  </a:lnTo>
                  <a:lnTo>
                    <a:pt x="516" y="104"/>
                  </a:lnTo>
                  <a:lnTo>
                    <a:pt x="516" y="108"/>
                  </a:lnTo>
                  <a:lnTo>
                    <a:pt x="520" y="112"/>
                  </a:lnTo>
                  <a:lnTo>
                    <a:pt x="524" y="112"/>
                  </a:lnTo>
                  <a:lnTo>
                    <a:pt x="528" y="112"/>
                  </a:lnTo>
                  <a:lnTo>
                    <a:pt x="528" y="116"/>
                  </a:lnTo>
                  <a:lnTo>
                    <a:pt x="524" y="116"/>
                  </a:lnTo>
                  <a:lnTo>
                    <a:pt x="516" y="120"/>
                  </a:lnTo>
                  <a:lnTo>
                    <a:pt x="516" y="124"/>
                  </a:lnTo>
                  <a:lnTo>
                    <a:pt x="520" y="128"/>
                  </a:lnTo>
                  <a:lnTo>
                    <a:pt x="520" y="132"/>
                  </a:lnTo>
                  <a:lnTo>
                    <a:pt x="516" y="132"/>
                  </a:lnTo>
                  <a:lnTo>
                    <a:pt x="512" y="128"/>
                  </a:lnTo>
                  <a:lnTo>
                    <a:pt x="508" y="128"/>
                  </a:lnTo>
                  <a:lnTo>
                    <a:pt x="508" y="132"/>
                  </a:lnTo>
                  <a:lnTo>
                    <a:pt x="508" y="136"/>
                  </a:lnTo>
                  <a:lnTo>
                    <a:pt x="512" y="144"/>
                  </a:lnTo>
                  <a:lnTo>
                    <a:pt x="508" y="148"/>
                  </a:lnTo>
                  <a:lnTo>
                    <a:pt x="504" y="148"/>
                  </a:lnTo>
                  <a:lnTo>
                    <a:pt x="504" y="140"/>
                  </a:lnTo>
                  <a:lnTo>
                    <a:pt x="500" y="140"/>
                  </a:lnTo>
                  <a:lnTo>
                    <a:pt x="496" y="144"/>
                  </a:lnTo>
                  <a:lnTo>
                    <a:pt x="496" y="148"/>
                  </a:lnTo>
                  <a:lnTo>
                    <a:pt x="496" y="152"/>
                  </a:lnTo>
                  <a:lnTo>
                    <a:pt x="500" y="148"/>
                  </a:lnTo>
                  <a:lnTo>
                    <a:pt x="504" y="148"/>
                  </a:lnTo>
                  <a:lnTo>
                    <a:pt x="504" y="152"/>
                  </a:lnTo>
                  <a:lnTo>
                    <a:pt x="500" y="156"/>
                  </a:lnTo>
                  <a:lnTo>
                    <a:pt x="504" y="156"/>
                  </a:lnTo>
                  <a:lnTo>
                    <a:pt x="504" y="164"/>
                  </a:lnTo>
                  <a:lnTo>
                    <a:pt x="496" y="164"/>
                  </a:lnTo>
                  <a:lnTo>
                    <a:pt x="496" y="168"/>
                  </a:lnTo>
                  <a:lnTo>
                    <a:pt x="504" y="168"/>
                  </a:lnTo>
                  <a:lnTo>
                    <a:pt x="504" y="172"/>
                  </a:lnTo>
                  <a:lnTo>
                    <a:pt x="508" y="176"/>
                  </a:lnTo>
                  <a:lnTo>
                    <a:pt x="508" y="180"/>
                  </a:lnTo>
                  <a:lnTo>
                    <a:pt x="508" y="184"/>
                  </a:lnTo>
                  <a:lnTo>
                    <a:pt x="508" y="188"/>
                  </a:lnTo>
                  <a:lnTo>
                    <a:pt x="500" y="188"/>
                  </a:lnTo>
                  <a:lnTo>
                    <a:pt x="496" y="188"/>
                  </a:lnTo>
                  <a:lnTo>
                    <a:pt x="496" y="192"/>
                  </a:lnTo>
                  <a:lnTo>
                    <a:pt x="496" y="196"/>
                  </a:lnTo>
                  <a:lnTo>
                    <a:pt x="496" y="200"/>
                  </a:lnTo>
                  <a:lnTo>
                    <a:pt x="484" y="200"/>
                  </a:lnTo>
                  <a:lnTo>
                    <a:pt x="484" y="208"/>
                  </a:lnTo>
                  <a:lnTo>
                    <a:pt x="488" y="212"/>
                  </a:lnTo>
                  <a:lnTo>
                    <a:pt x="492" y="216"/>
                  </a:lnTo>
                  <a:lnTo>
                    <a:pt x="488" y="220"/>
                  </a:lnTo>
                  <a:lnTo>
                    <a:pt x="484" y="224"/>
                  </a:lnTo>
                  <a:lnTo>
                    <a:pt x="484" y="228"/>
                  </a:lnTo>
                  <a:lnTo>
                    <a:pt x="480" y="228"/>
                  </a:lnTo>
                  <a:lnTo>
                    <a:pt x="472" y="228"/>
                  </a:lnTo>
                  <a:lnTo>
                    <a:pt x="472" y="232"/>
                  </a:lnTo>
                  <a:lnTo>
                    <a:pt x="468" y="232"/>
                  </a:lnTo>
                  <a:lnTo>
                    <a:pt x="472" y="224"/>
                  </a:lnTo>
                  <a:lnTo>
                    <a:pt x="468" y="224"/>
                  </a:lnTo>
                  <a:lnTo>
                    <a:pt x="464" y="224"/>
                  </a:lnTo>
                  <a:lnTo>
                    <a:pt x="464" y="228"/>
                  </a:lnTo>
                  <a:lnTo>
                    <a:pt x="468" y="232"/>
                  </a:lnTo>
                  <a:lnTo>
                    <a:pt x="468" y="236"/>
                  </a:lnTo>
                  <a:lnTo>
                    <a:pt x="468" y="240"/>
                  </a:lnTo>
                  <a:lnTo>
                    <a:pt x="468" y="244"/>
                  </a:lnTo>
                  <a:lnTo>
                    <a:pt x="464" y="244"/>
                  </a:lnTo>
                  <a:lnTo>
                    <a:pt x="460" y="244"/>
                  </a:lnTo>
                  <a:lnTo>
                    <a:pt x="464" y="240"/>
                  </a:lnTo>
                  <a:lnTo>
                    <a:pt x="464" y="236"/>
                  </a:lnTo>
                  <a:lnTo>
                    <a:pt x="460" y="236"/>
                  </a:lnTo>
                  <a:lnTo>
                    <a:pt x="456" y="236"/>
                  </a:lnTo>
                  <a:lnTo>
                    <a:pt x="460" y="248"/>
                  </a:lnTo>
                  <a:lnTo>
                    <a:pt x="464" y="248"/>
                  </a:lnTo>
                  <a:lnTo>
                    <a:pt x="468" y="248"/>
                  </a:lnTo>
                  <a:lnTo>
                    <a:pt x="468" y="252"/>
                  </a:lnTo>
                  <a:lnTo>
                    <a:pt x="464" y="256"/>
                  </a:lnTo>
                  <a:lnTo>
                    <a:pt x="460" y="260"/>
                  </a:lnTo>
                  <a:lnTo>
                    <a:pt x="460" y="256"/>
                  </a:lnTo>
                  <a:lnTo>
                    <a:pt x="460" y="252"/>
                  </a:lnTo>
                  <a:lnTo>
                    <a:pt x="456" y="248"/>
                  </a:lnTo>
                  <a:lnTo>
                    <a:pt x="456" y="256"/>
                  </a:lnTo>
                  <a:lnTo>
                    <a:pt x="456" y="260"/>
                  </a:lnTo>
                  <a:lnTo>
                    <a:pt x="456" y="264"/>
                  </a:lnTo>
                  <a:lnTo>
                    <a:pt x="460" y="268"/>
                  </a:lnTo>
                  <a:lnTo>
                    <a:pt x="460" y="272"/>
                  </a:lnTo>
                  <a:lnTo>
                    <a:pt x="456" y="272"/>
                  </a:lnTo>
                  <a:lnTo>
                    <a:pt x="456" y="276"/>
                  </a:lnTo>
                  <a:lnTo>
                    <a:pt x="456" y="284"/>
                  </a:lnTo>
                  <a:lnTo>
                    <a:pt x="456" y="288"/>
                  </a:lnTo>
                  <a:lnTo>
                    <a:pt x="456" y="292"/>
                  </a:lnTo>
                  <a:lnTo>
                    <a:pt x="448" y="296"/>
                  </a:lnTo>
                  <a:lnTo>
                    <a:pt x="448" y="300"/>
                  </a:lnTo>
                  <a:lnTo>
                    <a:pt x="448" y="304"/>
                  </a:lnTo>
                  <a:lnTo>
                    <a:pt x="444" y="304"/>
                  </a:lnTo>
                  <a:lnTo>
                    <a:pt x="444" y="296"/>
                  </a:lnTo>
                  <a:lnTo>
                    <a:pt x="436" y="296"/>
                  </a:lnTo>
                  <a:lnTo>
                    <a:pt x="440" y="304"/>
                  </a:lnTo>
                  <a:lnTo>
                    <a:pt x="436" y="308"/>
                  </a:lnTo>
                  <a:lnTo>
                    <a:pt x="432" y="308"/>
                  </a:lnTo>
                  <a:lnTo>
                    <a:pt x="432" y="316"/>
                  </a:lnTo>
                  <a:lnTo>
                    <a:pt x="428" y="316"/>
                  </a:lnTo>
                  <a:lnTo>
                    <a:pt x="420" y="312"/>
                  </a:lnTo>
                  <a:lnTo>
                    <a:pt x="420" y="316"/>
                  </a:lnTo>
                  <a:lnTo>
                    <a:pt x="420" y="320"/>
                  </a:lnTo>
                  <a:lnTo>
                    <a:pt x="432" y="320"/>
                  </a:lnTo>
                  <a:lnTo>
                    <a:pt x="432" y="324"/>
                  </a:lnTo>
                  <a:lnTo>
                    <a:pt x="432" y="328"/>
                  </a:lnTo>
                  <a:lnTo>
                    <a:pt x="428" y="328"/>
                  </a:lnTo>
                  <a:lnTo>
                    <a:pt x="420" y="324"/>
                  </a:lnTo>
                  <a:lnTo>
                    <a:pt x="416" y="328"/>
                  </a:lnTo>
                  <a:lnTo>
                    <a:pt x="420" y="332"/>
                  </a:lnTo>
                  <a:lnTo>
                    <a:pt x="424" y="332"/>
                  </a:lnTo>
                  <a:lnTo>
                    <a:pt x="428" y="332"/>
                  </a:lnTo>
                  <a:lnTo>
                    <a:pt x="424" y="344"/>
                  </a:lnTo>
                  <a:lnTo>
                    <a:pt x="420" y="344"/>
                  </a:lnTo>
                  <a:lnTo>
                    <a:pt x="416" y="348"/>
                  </a:lnTo>
                  <a:lnTo>
                    <a:pt x="416" y="352"/>
                  </a:lnTo>
                  <a:lnTo>
                    <a:pt x="412" y="352"/>
                  </a:lnTo>
                  <a:lnTo>
                    <a:pt x="412" y="348"/>
                  </a:lnTo>
                  <a:lnTo>
                    <a:pt x="408" y="352"/>
                  </a:lnTo>
                  <a:lnTo>
                    <a:pt x="404" y="348"/>
                  </a:lnTo>
                  <a:lnTo>
                    <a:pt x="404" y="352"/>
                  </a:lnTo>
                  <a:lnTo>
                    <a:pt x="412" y="356"/>
                  </a:lnTo>
                  <a:lnTo>
                    <a:pt x="408" y="368"/>
                  </a:lnTo>
                  <a:lnTo>
                    <a:pt x="408" y="372"/>
                  </a:lnTo>
                  <a:lnTo>
                    <a:pt x="412" y="372"/>
                  </a:lnTo>
                  <a:lnTo>
                    <a:pt x="416" y="376"/>
                  </a:lnTo>
                  <a:lnTo>
                    <a:pt x="416" y="380"/>
                  </a:lnTo>
                  <a:lnTo>
                    <a:pt x="412" y="380"/>
                  </a:lnTo>
                  <a:lnTo>
                    <a:pt x="408" y="380"/>
                  </a:lnTo>
                  <a:lnTo>
                    <a:pt x="404" y="380"/>
                  </a:lnTo>
                  <a:lnTo>
                    <a:pt x="400" y="380"/>
                  </a:lnTo>
                  <a:lnTo>
                    <a:pt x="400" y="388"/>
                  </a:lnTo>
                  <a:lnTo>
                    <a:pt x="404" y="388"/>
                  </a:lnTo>
                  <a:lnTo>
                    <a:pt x="408" y="388"/>
                  </a:lnTo>
                  <a:lnTo>
                    <a:pt x="412" y="388"/>
                  </a:lnTo>
                  <a:lnTo>
                    <a:pt x="412" y="392"/>
                  </a:lnTo>
                  <a:lnTo>
                    <a:pt x="404" y="396"/>
                  </a:lnTo>
                  <a:lnTo>
                    <a:pt x="400" y="392"/>
                  </a:lnTo>
                  <a:lnTo>
                    <a:pt x="396" y="388"/>
                  </a:lnTo>
                  <a:lnTo>
                    <a:pt x="392" y="388"/>
                  </a:lnTo>
                  <a:lnTo>
                    <a:pt x="392" y="392"/>
                  </a:lnTo>
                  <a:lnTo>
                    <a:pt x="392" y="396"/>
                  </a:lnTo>
                  <a:lnTo>
                    <a:pt x="396" y="400"/>
                  </a:lnTo>
                  <a:lnTo>
                    <a:pt x="400" y="404"/>
                  </a:lnTo>
                  <a:lnTo>
                    <a:pt x="396" y="408"/>
                  </a:lnTo>
                  <a:lnTo>
                    <a:pt x="392" y="408"/>
                  </a:lnTo>
                  <a:lnTo>
                    <a:pt x="392" y="412"/>
                  </a:lnTo>
                  <a:lnTo>
                    <a:pt x="396" y="416"/>
                  </a:lnTo>
                  <a:lnTo>
                    <a:pt x="392" y="424"/>
                  </a:lnTo>
                  <a:lnTo>
                    <a:pt x="392" y="428"/>
                  </a:lnTo>
                  <a:lnTo>
                    <a:pt x="396" y="424"/>
                  </a:lnTo>
                  <a:lnTo>
                    <a:pt x="396" y="416"/>
                  </a:lnTo>
                  <a:lnTo>
                    <a:pt x="400" y="420"/>
                  </a:lnTo>
                  <a:lnTo>
                    <a:pt x="404" y="424"/>
                  </a:lnTo>
                  <a:lnTo>
                    <a:pt x="396" y="428"/>
                  </a:lnTo>
                  <a:lnTo>
                    <a:pt x="392" y="432"/>
                  </a:lnTo>
                  <a:lnTo>
                    <a:pt x="396" y="432"/>
                  </a:lnTo>
                  <a:lnTo>
                    <a:pt x="400" y="432"/>
                  </a:lnTo>
                  <a:lnTo>
                    <a:pt x="404" y="428"/>
                  </a:lnTo>
                  <a:lnTo>
                    <a:pt x="408" y="424"/>
                  </a:lnTo>
                  <a:lnTo>
                    <a:pt x="408" y="428"/>
                  </a:lnTo>
                  <a:lnTo>
                    <a:pt x="404" y="432"/>
                  </a:lnTo>
                  <a:lnTo>
                    <a:pt x="404" y="436"/>
                  </a:lnTo>
                  <a:lnTo>
                    <a:pt x="400" y="444"/>
                  </a:lnTo>
                  <a:lnTo>
                    <a:pt x="404" y="448"/>
                  </a:lnTo>
                  <a:lnTo>
                    <a:pt x="408" y="452"/>
                  </a:lnTo>
                  <a:lnTo>
                    <a:pt x="408" y="448"/>
                  </a:lnTo>
                  <a:lnTo>
                    <a:pt x="412" y="444"/>
                  </a:lnTo>
                  <a:lnTo>
                    <a:pt x="412" y="448"/>
                  </a:lnTo>
                  <a:lnTo>
                    <a:pt x="412" y="452"/>
                  </a:lnTo>
                  <a:lnTo>
                    <a:pt x="408" y="456"/>
                  </a:lnTo>
                  <a:lnTo>
                    <a:pt x="408" y="464"/>
                  </a:lnTo>
                  <a:lnTo>
                    <a:pt x="408" y="468"/>
                  </a:lnTo>
                  <a:lnTo>
                    <a:pt x="404" y="468"/>
                  </a:lnTo>
                  <a:lnTo>
                    <a:pt x="400" y="468"/>
                  </a:lnTo>
                  <a:lnTo>
                    <a:pt x="396" y="468"/>
                  </a:lnTo>
                  <a:lnTo>
                    <a:pt x="396" y="472"/>
                  </a:lnTo>
                  <a:lnTo>
                    <a:pt x="404" y="476"/>
                  </a:lnTo>
                  <a:lnTo>
                    <a:pt x="408" y="476"/>
                  </a:lnTo>
                  <a:lnTo>
                    <a:pt x="404" y="480"/>
                  </a:lnTo>
                  <a:lnTo>
                    <a:pt x="400" y="480"/>
                  </a:lnTo>
                  <a:lnTo>
                    <a:pt x="400" y="484"/>
                  </a:lnTo>
                  <a:lnTo>
                    <a:pt x="392" y="484"/>
                  </a:lnTo>
                  <a:lnTo>
                    <a:pt x="372" y="488"/>
                  </a:lnTo>
                  <a:lnTo>
                    <a:pt x="368" y="488"/>
                  </a:lnTo>
                  <a:lnTo>
                    <a:pt x="300" y="492"/>
                  </a:lnTo>
                  <a:lnTo>
                    <a:pt x="224" y="492"/>
                  </a:lnTo>
                  <a:lnTo>
                    <a:pt x="192" y="492"/>
                  </a:lnTo>
                  <a:lnTo>
                    <a:pt x="164" y="492"/>
                  </a:lnTo>
                  <a:lnTo>
                    <a:pt x="136" y="496"/>
                  </a:lnTo>
                  <a:lnTo>
                    <a:pt x="132" y="496"/>
                  </a:lnTo>
                  <a:lnTo>
                    <a:pt x="100" y="496"/>
                  </a:lnTo>
                  <a:lnTo>
                    <a:pt x="72" y="496"/>
                  </a:lnTo>
                  <a:lnTo>
                    <a:pt x="72" y="460"/>
                  </a:lnTo>
                  <a:lnTo>
                    <a:pt x="72" y="424"/>
                  </a:lnTo>
                  <a:lnTo>
                    <a:pt x="68" y="420"/>
                  </a:lnTo>
                  <a:lnTo>
                    <a:pt x="64" y="420"/>
                  </a:lnTo>
                  <a:lnTo>
                    <a:pt x="56" y="420"/>
                  </a:lnTo>
                  <a:lnTo>
                    <a:pt x="56" y="416"/>
                  </a:lnTo>
                  <a:lnTo>
                    <a:pt x="52" y="420"/>
                  </a:lnTo>
                  <a:lnTo>
                    <a:pt x="52" y="424"/>
                  </a:lnTo>
                  <a:lnTo>
                    <a:pt x="48" y="420"/>
                  </a:lnTo>
                  <a:lnTo>
                    <a:pt x="52" y="420"/>
                  </a:lnTo>
                  <a:lnTo>
                    <a:pt x="48" y="416"/>
                  </a:lnTo>
                  <a:lnTo>
                    <a:pt x="44" y="420"/>
                  </a:lnTo>
                  <a:lnTo>
                    <a:pt x="40" y="420"/>
                  </a:lnTo>
                  <a:lnTo>
                    <a:pt x="40" y="424"/>
                  </a:lnTo>
                  <a:lnTo>
                    <a:pt x="40" y="420"/>
                  </a:lnTo>
                  <a:lnTo>
                    <a:pt x="32" y="424"/>
                  </a:lnTo>
                  <a:lnTo>
                    <a:pt x="32" y="420"/>
                  </a:lnTo>
                  <a:lnTo>
                    <a:pt x="32" y="416"/>
                  </a:lnTo>
                  <a:lnTo>
                    <a:pt x="32" y="420"/>
                  </a:lnTo>
                  <a:lnTo>
                    <a:pt x="28" y="420"/>
                  </a:lnTo>
                  <a:lnTo>
                    <a:pt x="28" y="416"/>
                  </a:lnTo>
                  <a:lnTo>
                    <a:pt x="24" y="416"/>
                  </a:lnTo>
                  <a:lnTo>
                    <a:pt x="24" y="412"/>
                  </a:lnTo>
                  <a:lnTo>
                    <a:pt x="20" y="412"/>
                  </a:lnTo>
                  <a:lnTo>
                    <a:pt x="20" y="372"/>
                  </a:lnTo>
                  <a:lnTo>
                    <a:pt x="20" y="3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89" name="Freeform 51"/>
            <p:cNvSpPr>
              <a:spLocks noEditPoints="1"/>
            </p:cNvSpPr>
            <p:nvPr/>
          </p:nvSpPr>
          <p:spPr bwMode="auto">
            <a:xfrm>
              <a:off x="7372546" y="5634851"/>
              <a:ext cx="330573" cy="294390"/>
            </a:xfrm>
            <a:custGeom>
              <a:avLst/>
              <a:gdLst>
                <a:gd name="T0" fmla="*/ 2147483647 w 612"/>
                <a:gd name="T1" fmla="*/ 2147483647 h 544"/>
                <a:gd name="T2" fmla="*/ 2147483647 w 612"/>
                <a:gd name="T3" fmla="*/ 2147483647 h 544"/>
                <a:gd name="T4" fmla="*/ 2147483647 w 612"/>
                <a:gd name="T5" fmla="*/ 2147483647 h 544"/>
                <a:gd name="T6" fmla="*/ 2147483647 w 612"/>
                <a:gd name="T7" fmla="*/ 2147483647 h 544"/>
                <a:gd name="T8" fmla="*/ 2147483647 w 612"/>
                <a:gd name="T9" fmla="*/ 2147483647 h 544"/>
                <a:gd name="T10" fmla="*/ 2147483647 w 612"/>
                <a:gd name="T11" fmla="*/ 2147483647 h 544"/>
                <a:gd name="T12" fmla="*/ 2147483647 w 612"/>
                <a:gd name="T13" fmla="*/ 2147483647 h 544"/>
                <a:gd name="T14" fmla="*/ 2147483647 w 612"/>
                <a:gd name="T15" fmla="*/ 2147483647 h 544"/>
                <a:gd name="T16" fmla="*/ 2147483647 w 612"/>
                <a:gd name="T17" fmla="*/ 2147483647 h 544"/>
                <a:gd name="T18" fmla="*/ 2147483647 w 612"/>
                <a:gd name="T19" fmla="*/ 2147483647 h 544"/>
                <a:gd name="T20" fmla="*/ 2147483647 w 612"/>
                <a:gd name="T21" fmla="*/ 2147483647 h 544"/>
                <a:gd name="T22" fmla="*/ 2147483647 w 612"/>
                <a:gd name="T23" fmla="*/ 2147483647 h 544"/>
                <a:gd name="T24" fmla="*/ 2147483647 w 612"/>
                <a:gd name="T25" fmla="*/ 2147483647 h 544"/>
                <a:gd name="T26" fmla="*/ 2147483647 w 612"/>
                <a:gd name="T27" fmla="*/ 2147483647 h 544"/>
                <a:gd name="T28" fmla="*/ 2147483647 w 612"/>
                <a:gd name="T29" fmla="*/ 2147483647 h 544"/>
                <a:gd name="T30" fmla="*/ 2147483647 w 612"/>
                <a:gd name="T31" fmla="*/ 2147483647 h 544"/>
                <a:gd name="T32" fmla="*/ 2147483647 w 612"/>
                <a:gd name="T33" fmla="*/ 2147483647 h 544"/>
                <a:gd name="T34" fmla="*/ 2147483647 w 612"/>
                <a:gd name="T35" fmla="*/ 2147483647 h 544"/>
                <a:gd name="T36" fmla="*/ 2147483647 w 612"/>
                <a:gd name="T37" fmla="*/ 2147483647 h 544"/>
                <a:gd name="T38" fmla="*/ 2147483647 w 612"/>
                <a:gd name="T39" fmla="*/ 2147483647 h 544"/>
                <a:gd name="T40" fmla="*/ 2147483647 w 612"/>
                <a:gd name="T41" fmla="*/ 2147483647 h 544"/>
                <a:gd name="T42" fmla="*/ 2147483647 w 612"/>
                <a:gd name="T43" fmla="*/ 2147483647 h 544"/>
                <a:gd name="T44" fmla="*/ 2147483647 w 612"/>
                <a:gd name="T45" fmla="*/ 2147483647 h 544"/>
                <a:gd name="T46" fmla="*/ 2147483647 w 612"/>
                <a:gd name="T47" fmla="*/ 2147483647 h 544"/>
                <a:gd name="T48" fmla="*/ 2147483647 w 612"/>
                <a:gd name="T49" fmla="*/ 2147483647 h 544"/>
                <a:gd name="T50" fmla="*/ 2147483647 w 612"/>
                <a:gd name="T51" fmla="*/ 2147483647 h 544"/>
                <a:gd name="T52" fmla="*/ 2147483647 w 612"/>
                <a:gd name="T53" fmla="*/ 2147483647 h 544"/>
                <a:gd name="T54" fmla="*/ 2147483647 w 612"/>
                <a:gd name="T55" fmla="*/ 2147483647 h 544"/>
                <a:gd name="T56" fmla="*/ 2147483647 w 612"/>
                <a:gd name="T57" fmla="*/ 2147483647 h 544"/>
                <a:gd name="T58" fmla="*/ 2147483647 w 612"/>
                <a:gd name="T59" fmla="*/ 2147483647 h 544"/>
                <a:gd name="T60" fmla="*/ 2147483647 w 612"/>
                <a:gd name="T61" fmla="*/ 2147483647 h 544"/>
                <a:gd name="T62" fmla="*/ 2147483647 w 612"/>
                <a:gd name="T63" fmla="*/ 2147483647 h 544"/>
                <a:gd name="T64" fmla="*/ 2147483647 w 612"/>
                <a:gd name="T65" fmla="*/ 2147483647 h 544"/>
                <a:gd name="T66" fmla="*/ 2147483647 w 612"/>
                <a:gd name="T67" fmla="*/ 2147483647 h 544"/>
                <a:gd name="T68" fmla="*/ 2147483647 w 612"/>
                <a:gd name="T69" fmla="*/ 2147483647 h 544"/>
                <a:gd name="T70" fmla="*/ 2147483647 w 612"/>
                <a:gd name="T71" fmla="*/ 2147483647 h 544"/>
                <a:gd name="T72" fmla="*/ 2147483647 w 612"/>
                <a:gd name="T73" fmla="*/ 2147483647 h 544"/>
                <a:gd name="T74" fmla="*/ 2147483647 w 612"/>
                <a:gd name="T75" fmla="*/ 2147483647 h 544"/>
                <a:gd name="T76" fmla="*/ 2147483647 w 612"/>
                <a:gd name="T77" fmla="*/ 2147483647 h 544"/>
                <a:gd name="T78" fmla="*/ 2147483647 w 612"/>
                <a:gd name="T79" fmla="*/ 2147483647 h 544"/>
                <a:gd name="T80" fmla="*/ 2147483647 w 612"/>
                <a:gd name="T81" fmla="*/ 2147483647 h 544"/>
                <a:gd name="T82" fmla="*/ 2147483647 w 612"/>
                <a:gd name="T83" fmla="*/ 2147483647 h 544"/>
                <a:gd name="T84" fmla="*/ 2147483647 w 612"/>
                <a:gd name="T85" fmla="*/ 2147483647 h 544"/>
                <a:gd name="T86" fmla="*/ 2147483647 w 612"/>
                <a:gd name="T87" fmla="*/ 2147483647 h 544"/>
                <a:gd name="T88" fmla="*/ 2147483647 w 612"/>
                <a:gd name="T89" fmla="*/ 2147483647 h 544"/>
                <a:gd name="T90" fmla="*/ 2147483647 w 612"/>
                <a:gd name="T91" fmla="*/ 2147483647 h 544"/>
                <a:gd name="T92" fmla="*/ 2147483647 w 612"/>
                <a:gd name="T93" fmla="*/ 2147483647 h 544"/>
                <a:gd name="T94" fmla="*/ 2147483647 w 612"/>
                <a:gd name="T95" fmla="*/ 2147483647 h 544"/>
                <a:gd name="T96" fmla="*/ 2147483647 w 612"/>
                <a:gd name="T97" fmla="*/ 2147483647 h 544"/>
                <a:gd name="T98" fmla="*/ 2147483647 w 612"/>
                <a:gd name="T99" fmla="*/ 2147483647 h 544"/>
                <a:gd name="T100" fmla="*/ 2147483647 w 612"/>
                <a:gd name="T101" fmla="*/ 2147483647 h 544"/>
                <a:gd name="T102" fmla="*/ 2147483647 w 612"/>
                <a:gd name="T103" fmla="*/ 2147483647 h 544"/>
                <a:gd name="T104" fmla="*/ 2147483647 w 612"/>
                <a:gd name="T105" fmla="*/ 2147483647 h 544"/>
                <a:gd name="T106" fmla="*/ 2147483647 w 612"/>
                <a:gd name="T107" fmla="*/ 2147483647 h 544"/>
                <a:gd name="T108" fmla="*/ 2147483647 w 612"/>
                <a:gd name="T109" fmla="*/ 2147483647 h 544"/>
                <a:gd name="T110" fmla="*/ 2147483647 w 612"/>
                <a:gd name="T111" fmla="*/ 2147483647 h 544"/>
                <a:gd name="T112" fmla="*/ 2147483647 w 612"/>
                <a:gd name="T113" fmla="*/ 2147483647 h 544"/>
                <a:gd name="T114" fmla="*/ 2147483647 w 612"/>
                <a:gd name="T115" fmla="*/ 2147483647 h 544"/>
                <a:gd name="T116" fmla="*/ 2147483647 w 612"/>
                <a:gd name="T117" fmla="*/ 2147483647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2"/>
                <a:gd name="T178" fmla="*/ 0 h 544"/>
                <a:gd name="T179" fmla="*/ 612 w 612"/>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2" h="544">
                  <a:moveTo>
                    <a:pt x="48" y="392"/>
                  </a:moveTo>
                  <a:lnTo>
                    <a:pt x="48" y="384"/>
                  </a:lnTo>
                  <a:lnTo>
                    <a:pt x="44" y="384"/>
                  </a:lnTo>
                  <a:lnTo>
                    <a:pt x="40" y="380"/>
                  </a:lnTo>
                  <a:lnTo>
                    <a:pt x="40" y="376"/>
                  </a:lnTo>
                  <a:lnTo>
                    <a:pt x="44" y="376"/>
                  </a:lnTo>
                  <a:lnTo>
                    <a:pt x="40" y="372"/>
                  </a:lnTo>
                  <a:lnTo>
                    <a:pt x="44" y="368"/>
                  </a:lnTo>
                  <a:lnTo>
                    <a:pt x="44" y="364"/>
                  </a:lnTo>
                  <a:lnTo>
                    <a:pt x="48" y="364"/>
                  </a:lnTo>
                  <a:lnTo>
                    <a:pt x="48" y="360"/>
                  </a:lnTo>
                  <a:lnTo>
                    <a:pt x="48" y="356"/>
                  </a:lnTo>
                  <a:lnTo>
                    <a:pt x="48" y="352"/>
                  </a:lnTo>
                  <a:lnTo>
                    <a:pt x="44" y="352"/>
                  </a:lnTo>
                  <a:lnTo>
                    <a:pt x="44" y="348"/>
                  </a:lnTo>
                  <a:lnTo>
                    <a:pt x="44" y="344"/>
                  </a:lnTo>
                  <a:lnTo>
                    <a:pt x="48" y="344"/>
                  </a:lnTo>
                  <a:lnTo>
                    <a:pt x="52" y="344"/>
                  </a:lnTo>
                  <a:lnTo>
                    <a:pt x="48" y="340"/>
                  </a:lnTo>
                  <a:lnTo>
                    <a:pt x="48" y="336"/>
                  </a:lnTo>
                  <a:lnTo>
                    <a:pt x="52" y="332"/>
                  </a:lnTo>
                  <a:lnTo>
                    <a:pt x="56" y="332"/>
                  </a:lnTo>
                  <a:lnTo>
                    <a:pt x="56" y="328"/>
                  </a:lnTo>
                  <a:lnTo>
                    <a:pt x="56" y="324"/>
                  </a:lnTo>
                  <a:lnTo>
                    <a:pt x="60" y="320"/>
                  </a:lnTo>
                  <a:lnTo>
                    <a:pt x="60" y="316"/>
                  </a:lnTo>
                  <a:lnTo>
                    <a:pt x="64" y="312"/>
                  </a:lnTo>
                  <a:lnTo>
                    <a:pt x="64" y="308"/>
                  </a:lnTo>
                  <a:lnTo>
                    <a:pt x="64" y="304"/>
                  </a:lnTo>
                  <a:lnTo>
                    <a:pt x="60" y="304"/>
                  </a:lnTo>
                  <a:lnTo>
                    <a:pt x="64" y="300"/>
                  </a:lnTo>
                  <a:lnTo>
                    <a:pt x="64" y="296"/>
                  </a:lnTo>
                  <a:lnTo>
                    <a:pt x="68" y="296"/>
                  </a:lnTo>
                  <a:lnTo>
                    <a:pt x="64" y="292"/>
                  </a:lnTo>
                  <a:lnTo>
                    <a:pt x="60" y="292"/>
                  </a:lnTo>
                  <a:lnTo>
                    <a:pt x="64" y="288"/>
                  </a:lnTo>
                  <a:lnTo>
                    <a:pt x="60" y="288"/>
                  </a:lnTo>
                  <a:lnTo>
                    <a:pt x="60" y="284"/>
                  </a:lnTo>
                  <a:lnTo>
                    <a:pt x="64" y="284"/>
                  </a:lnTo>
                  <a:lnTo>
                    <a:pt x="68" y="284"/>
                  </a:lnTo>
                  <a:lnTo>
                    <a:pt x="68" y="280"/>
                  </a:lnTo>
                  <a:lnTo>
                    <a:pt x="68" y="276"/>
                  </a:lnTo>
                  <a:lnTo>
                    <a:pt x="64" y="276"/>
                  </a:lnTo>
                  <a:lnTo>
                    <a:pt x="64" y="272"/>
                  </a:lnTo>
                  <a:lnTo>
                    <a:pt x="64" y="268"/>
                  </a:lnTo>
                  <a:lnTo>
                    <a:pt x="64" y="264"/>
                  </a:lnTo>
                  <a:lnTo>
                    <a:pt x="64" y="260"/>
                  </a:lnTo>
                  <a:lnTo>
                    <a:pt x="60" y="264"/>
                  </a:lnTo>
                  <a:lnTo>
                    <a:pt x="56" y="264"/>
                  </a:lnTo>
                  <a:lnTo>
                    <a:pt x="56" y="260"/>
                  </a:lnTo>
                  <a:lnTo>
                    <a:pt x="60" y="256"/>
                  </a:lnTo>
                  <a:lnTo>
                    <a:pt x="56" y="256"/>
                  </a:lnTo>
                  <a:lnTo>
                    <a:pt x="56" y="252"/>
                  </a:lnTo>
                  <a:lnTo>
                    <a:pt x="56" y="248"/>
                  </a:lnTo>
                  <a:lnTo>
                    <a:pt x="52" y="252"/>
                  </a:lnTo>
                  <a:lnTo>
                    <a:pt x="52" y="248"/>
                  </a:lnTo>
                  <a:lnTo>
                    <a:pt x="48" y="244"/>
                  </a:lnTo>
                  <a:lnTo>
                    <a:pt x="52" y="236"/>
                  </a:lnTo>
                  <a:lnTo>
                    <a:pt x="48" y="236"/>
                  </a:lnTo>
                  <a:lnTo>
                    <a:pt x="48" y="232"/>
                  </a:lnTo>
                  <a:lnTo>
                    <a:pt x="44" y="232"/>
                  </a:lnTo>
                  <a:lnTo>
                    <a:pt x="44" y="228"/>
                  </a:lnTo>
                  <a:lnTo>
                    <a:pt x="48" y="228"/>
                  </a:lnTo>
                  <a:lnTo>
                    <a:pt x="44" y="228"/>
                  </a:lnTo>
                  <a:lnTo>
                    <a:pt x="44" y="224"/>
                  </a:lnTo>
                  <a:lnTo>
                    <a:pt x="40" y="224"/>
                  </a:lnTo>
                  <a:lnTo>
                    <a:pt x="40" y="220"/>
                  </a:lnTo>
                  <a:lnTo>
                    <a:pt x="44" y="220"/>
                  </a:lnTo>
                  <a:lnTo>
                    <a:pt x="44" y="216"/>
                  </a:lnTo>
                  <a:lnTo>
                    <a:pt x="40" y="216"/>
                  </a:lnTo>
                  <a:lnTo>
                    <a:pt x="36" y="216"/>
                  </a:lnTo>
                  <a:lnTo>
                    <a:pt x="32" y="212"/>
                  </a:lnTo>
                  <a:lnTo>
                    <a:pt x="32" y="208"/>
                  </a:lnTo>
                  <a:lnTo>
                    <a:pt x="28" y="208"/>
                  </a:lnTo>
                  <a:lnTo>
                    <a:pt x="28" y="204"/>
                  </a:lnTo>
                  <a:lnTo>
                    <a:pt x="32" y="204"/>
                  </a:lnTo>
                  <a:lnTo>
                    <a:pt x="32" y="200"/>
                  </a:lnTo>
                  <a:lnTo>
                    <a:pt x="32" y="196"/>
                  </a:lnTo>
                  <a:lnTo>
                    <a:pt x="32" y="192"/>
                  </a:lnTo>
                  <a:lnTo>
                    <a:pt x="32" y="188"/>
                  </a:lnTo>
                  <a:lnTo>
                    <a:pt x="28" y="184"/>
                  </a:lnTo>
                  <a:lnTo>
                    <a:pt x="28" y="180"/>
                  </a:lnTo>
                  <a:lnTo>
                    <a:pt x="24" y="176"/>
                  </a:lnTo>
                  <a:lnTo>
                    <a:pt x="24" y="172"/>
                  </a:lnTo>
                  <a:lnTo>
                    <a:pt x="24" y="168"/>
                  </a:lnTo>
                  <a:lnTo>
                    <a:pt x="20" y="168"/>
                  </a:lnTo>
                  <a:lnTo>
                    <a:pt x="20" y="164"/>
                  </a:lnTo>
                  <a:lnTo>
                    <a:pt x="16" y="168"/>
                  </a:lnTo>
                  <a:lnTo>
                    <a:pt x="16" y="164"/>
                  </a:lnTo>
                  <a:lnTo>
                    <a:pt x="12" y="164"/>
                  </a:lnTo>
                  <a:lnTo>
                    <a:pt x="12" y="160"/>
                  </a:lnTo>
                  <a:lnTo>
                    <a:pt x="8" y="156"/>
                  </a:lnTo>
                  <a:lnTo>
                    <a:pt x="8" y="152"/>
                  </a:lnTo>
                  <a:lnTo>
                    <a:pt x="4" y="152"/>
                  </a:lnTo>
                  <a:lnTo>
                    <a:pt x="4" y="124"/>
                  </a:lnTo>
                  <a:lnTo>
                    <a:pt x="4" y="100"/>
                  </a:lnTo>
                  <a:lnTo>
                    <a:pt x="0" y="56"/>
                  </a:lnTo>
                  <a:lnTo>
                    <a:pt x="0" y="32"/>
                  </a:lnTo>
                  <a:lnTo>
                    <a:pt x="0" y="12"/>
                  </a:lnTo>
                  <a:lnTo>
                    <a:pt x="28" y="12"/>
                  </a:lnTo>
                  <a:lnTo>
                    <a:pt x="60" y="12"/>
                  </a:lnTo>
                  <a:lnTo>
                    <a:pt x="64" y="12"/>
                  </a:lnTo>
                  <a:lnTo>
                    <a:pt x="92" y="8"/>
                  </a:lnTo>
                  <a:lnTo>
                    <a:pt x="120" y="8"/>
                  </a:lnTo>
                  <a:lnTo>
                    <a:pt x="152" y="8"/>
                  </a:lnTo>
                  <a:lnTo>
                    <a:pt x="228" y="8"/>
                  </a:lnTo>
                  <a:lnTo>
                    <a:pt x="296" y="4"/>
                  </a:lnTo>
                  <a:lnTo>
                    <a:pt x="300" y="4"/>
                  </a:lnTo>
                  <a:lnTo>
                    <a:pt x="320" y="0"/>
                  </a:lnTo>
                  <a:lnTo>
                    <a:pt x="328" y="0"/>
                  </a:lnTo>
                  <a:lnTo>
                    <a:pt x="328" y="4"/>
                  </a:lnTo>
                  <a:lnTo>
                    <a:pt x="324" y="12"/>
                  </a:lnTo>
                  <a:lnTo>
                    <a:pt x="324" y="16"/>
                  </a:lnTo>
                  <a:lnTo>
                    <a:pt x="328" y="16"/>
                  </a:lnTo>
                  <a:lnTo>
                    <a:pt x="332" y="12"/>
                  </a:lnTo>
                  <a:lnTo>
                    <a:pt x="332" y="8"/>
                  </a:lnTo>
                  <a:lnTo>
                    <a:pt x="336" y="4"/>
                  </a:lnTo>
                  <a:lnTo>
                    <a:pt x="340" y="8"/>
                  </a:lnTo>
                  <a:lnTo>
                    <a:pt x="340" y="20"/>
                  </a:lnTo>
                  <a:lnTo>
                    <a:pt x="332" y="24"/>
                  </a:lnTo>
                  <a:lnTo>
                    <a:pt x="332" y="36"/>
                  </a:lnTo>
                  <a:lnTo>
                    <a:pt x="336" y="36"/>
                  </a:lnTo>
                  <a:lnTo>
                    <a:pt x="340" y="36"/>
                  </a:lnTo>
                  <a:lnTo>
                    <a:pt x="344" y="40"/>
                  </a:lnTo>
                  <a:lnTo>
                    <a:pt x="336" y="48"/>
                  </a:lnTo>
                  <a:lnTo>
                    <a:pt x="332" y="52"/>
                  </a:lnTo>
                  <a:lnTo>
                    <a:pt x="340" y="56"/>
                  </a:lnTo>
                  <a:lnTo>
                    <a:pt x="344" y="56"/>
                  </a:lnTo>
                  <a:lnTo>
                    <a:pt x="348" y="52"/>
                  </a:lnTo>
                  <a:lnTo>
                    <a:pt x="352" y="52"/>
                  </a:lnTo>
                  <a:lnTo>
                    <a:pt x="352" y="56"/>
                  </a:lnTo>
                  <a:lnTo>
                    <a:pt x="348" y="60"/>
                  </a:lnTo>
                  <a:lnTo>
                    <a:pt x="344" y="60"/>
                  </a:lnTo>
                  <a:lnTo>
                    <a:pt x="344" y="64"/>
                  </a:lnTo>
                  <a:lnTo>
                    <a:pt x="352" y="68"/>
                  </a:lnTo>
                  <a:lnTo>
                    <a:pt x="352" y="72"/>
                  </a:lnTo>
                  <a:lnTo>
                    <a:pt x="348" y="72"/>
                  </a:lnTo>
                  <a:lnTo>
                    <a:pt x="340" y="64"/>
                  </a:lnTo>
                  <a:lnTo>
                    <a:pt x="336" y="68"/>
                  </a:lnTo>
                  <a:lnTo>
                    <a:pt x="340" y="72"/>
                  </a:lnTo>
                  <a:lnTo>
                    <a:pt x="344" y="80"/>
                  </a:lnTo>
                  <a:lnTo>
                    <a:pt x="348" y="80"/>
                  </a:lnTo>
                  <a:lnTo>
                    <a:pt x="352" y="76"/>
                  </a:lnTo>
                  <a:lnTo>
                    <a:pt x="356" y="80"/>
                  </a:lnTo>
                  <a:lnTo>
                    <a:pt x="352" y="84"/>
                  </a:lnTo>
                  <a:lnTo>
                    <a:pt x="352" y="88"/>
                  </a:lnTo>
                  <a:lnTo>
                    <a:pt x="356" y="88"/>
                  </a:lnTo>
                  <a:lnTo>
                    <a:pt x="364" y="92"/>
                  </a:lnTo>
                  <a:lnTo>
                    <a:pt x="364" y="84"/>
                  </a:lnTo>
                  <a:lnTo>
                    <a:pt x="368" y="88"/>
                  </a:lnTo>
                  <a:lnTo>
                    <a:pt x="364" y="96"/>
                  </a:lnTo>
                  <a:lnTo>
                    <a:pt x="360" y="96"/>
                  </a:lnTo>
                  <a:lnTo>
                    <a:pt x="356" y="96"/>
                  </a:lnTo>
                  <a:lnTo>
                    <a:pt x="356" y="100"/>
                  </a:lnTo>
                  <a:lnTo>
                    <a:pt x="356" y="108"/>
                  </a:lnTo>
                  <a:lnTo>
                    <a:pt x="348" y="104"/>
                  </a:lnTo>
                  <a:lnTo>
                    <a:pt x="348" y="108"/>
                  </a:lnTo>
                  <a:lnTo>
                    <a:pt x="344" y="108"/>
                  </a:lnTo>
                  <a:lnTo>
                    <a:pt x="344" y="112"/>
                  </a:lnTo>
                  <a:lnTo>
                    <a:pt x="340" y="108"/>
                  </a:lnTo>
                  <a:lnTo>
                    <a:pt x="336" y="112"/>
                  </a:lnTo>
                  <a:lnTo>
                    <a:pt x="336" y="116"/>
                  </a:lnTo>
                  <a:lnTo>
                    <a:pt x="336" y="120"/>
                  </a:lnTo>
                  <a:lnTo>
                    <a:pt x="340" y="120"/>
                  </a:lnTo>
                  <a:lnTo>
                    <a:pt x="344" y="120"/>
                  </a:lnTo>
                  <a:lnTo>
                    <a:pt x="348" y="120"/>
                  </a:lnTo>
                  <a:lnTo>
                    <a:pt x="348" y="116"/>
                  </a:lnTo>
                  <a:lnTo>
                    <a:pt x="348" y="112"/>
                  </a:lnTo>
                  <a:lnTo>
                    <a:pt x="352" y="116"/>
                  </a:lnTo>
                  <a:lnTo>
                    <a:pt x="352" y="120"/>
                  </a:lnTo>
                  <a:lnTo>
                    <a:pt x="348" y="124"/>
                  </a:lnTo>
                  <a:lnTo>
                    <a:pt x="348" y="128"/>
                  </a:lnTo>
                  <a:lnTo>
                    <a:pt x="348" y="132"/>
                  </a:lnTo>
                  <a:lnTo>
                    <a:pt x="344" y="132"/>
                  </a:lnTo>
                  <a:lnTo>
                    <a:pt x="340" y="128"/>
                  </a:lnTo>
                  <a:lnTo>
                    <a:pt x="336" y="128"/>
                  </a:lnTo>
                  <a:lnTo>
                    <a:pt x="340" y="132"/>
                  </a:lnTo>
                  <a:lnTo>
                    <a:pt x="344" y="132"/>
                  </a:lnTo>
                  <a:lnTo>
                    <a:pt x="348" y="136"/>
                  </a:lnTo>
                  <a:lnTo>
                    <a:pt x="344" y="140"/>
                  </a:lnTo>
                  <a:lnTo>
                    <a:pt x="336" y="140"/>
                  </a:lnTo>
                  <a:lnTo>
                    <a:pt x="332" y="152"/>
                  </a:lnTo>
                  <a:lnTo>
                    <a:pt x="328" y="156"/>
                  </a:lnTo>
                  <a:lnTo>
                    <a:pt x="324" y="160"/>
                  </a:lnTo>
                  <a:lnTo>
                    <a:pt x="328" y="164"/>
                  </a:lnTo>
                  <a:lnTo>
                    <a:pt x="324" y="164"/>
                  </a:lnTo>
                  <a:lnTo>
                    <a:pt x="324" y="160"/>
                  </a:lnTo>
                  <a:lnTo>
                    <a:pt x="320" y="160"/>
                  </a:lnTo>
                  <a:lnTo>
                    <a:pt x="316" y="164"/>
                  </a:lnTo>
                  <a:lnTo>
                    <a:pt x="316" y="168"/>
                  </a:lnTo>
                  <a:lnTo>
                    <a:pt x="316" y="172"/>
                  </a:lnTo>
                  <a:lnTo>
                    <a:pt x="328" y="172"/>
                  </a:lnTo>
                  <a:lnTo>
                    <a:pt x="324" y="176"/>
                  </a:lnTo>
                  <a:lnTo>
                    <a:pt x="316" y="176"/>
                  </a:lnTo>
                  <a:lnTo>
                    <a:pt x="312" y="180"/>
                  </a:lnTo>
                  <a:lnTo>
                    <a:pt x="312" y="188"/>
                  </a:lnTo>
                  <a:lnTo>
                    <a:pt x="312" y="192"/>
                  </a:lnTo>
                  <a:lnTo>
                    <a:pt x="304" y="192"/>
                  </a:lnTo>
                  <a:lnTo>
                    <a:pt x="300" y="188"/>
                  </a:lnTo>
                  <a:lnTo>
                    <a:pt x="300" y="192"/>
                  </a:lnTo>
                  <a:lnTo>
                    <a:pt x="300" y="196"/>
                  </a:lnTo>
                  <a:lnTo>
                    <a:pt x="308" y="196"/>
                  </a:lnTo>
                  <a:lnTo>
                    <a:pt x="312" y="196"/>
                  </a:lnTo>
                  <a:lnTo>
                    <a:pt x="308" y="200"/>
                  </a:lnTo>
                  <a:lnTo>
                    <a:pt x="304" y="204"/>
                  </a:lnTo>
                  <a:lnTo>
                    <a:pt x="300" y="204"/>
                  </a:lnTo>
                  <a:lnTo>
                    <a:pt x="300" y="208"/>
                  </a:lnTo>
                  <a:lnTo>
                    <a:pt x="300" y="216"/>
                  </a:lnTo>
                  <a:lnTo>
                    <a:pt x="304" y="220"/>
                  </a:lnTo>
                  <a:lnTo>
                    <a:pt x="304" y="224"/>
                  </a:lnTo>
                  <a:lnTo>
                    <a:pt x="304" y="228"/>
                  </a:lnTo>
                  <a:lnTo>
                    <a:pt x="300" y="224"/>
                  </a:lnTo>
                  <a:lnTo>
                    <a:pt x="296" y="224"/>
                  </a:lnTo>
                  <a:lnTo>
                    <a:pt x="296" y="220"/>
                  </a:lnTo>
                  <a:lnTo>
                    <a:pt x="292" y="220"/>
                  </a:lnTo>
                  <a:lnTo>
                    <a:pt x="296" y="224"/>
                  </a:lnTo>
                  <a:lnTo>
                    <a:pt x="296" y="228"/>
                  </a:lnTo>
                  <a:lnTo>
                    <a:pt x="296" y="232"/>
                  </a:lnTo>
                  <a:lnTo>
                    <a:pt x="300" y="236"/>
                  </a:lnTo>
                  <a:lnTo>
                    <a:pt x="300" y="240"/>
                  </a:lnTo>
                  <a:lnTo>
                    <a:pt x="296" y="244"/>
                  </a:lnTo>
                  <a:lnTo>
                    <a:pt x="288" y="240"/>
                  </a:lnTo>
                  <a:lnTo>
                    <a:pt x="284" y="244"/>
                  </a:lnTo>
                  <a:lnTo>
                    <a:pt x="288" y="248"/>
                  </a:lnTo>
                  <a:lnTo>
                    <a:pt x="292" y="252"/>
                  </a:lnTo>
                  <a:lnTo>
                    <a:pt x="292" y="256"/>
                  </a:lnTo>
                  <a:lnTo>
                    <a:pt x="288" y="260"/>
                  </a:lnTo>
                  <a:lnTo>
                    <a:pt x="296" y="268"/>
                  </a:lnTo>
                  <a:lnTo>
                    <a:pt x="296" y="272"/>
                  </a:lnTo>
                  <a:lnTo>
                    <a:pt x="296" y="276"/>
                  </a:lnTo>
                  <a:lnTo>
                    <a:pt x="288" y="276"/>
                  </a:lnTo>
                  <a:lnTo>
                    <a:pt x="288" y="280"/>
                  </a:lnTo>
                  <a:lnTo>
                    <a:pt x="340" y="276"/>
                  </a:lnTo>
                  <a:lnTo>
                    <a:pt x="356" y="276"/>
                  </a:lnTo>
                  <a:lnTo>
                    <a:pt x="384" y="276"/>
                  </a:lnTo>
                  <a:lnTo>
                    <a:pt x="412" y="272"/>
                  </a:lnTo>
                  <a:lnTo>
                    <a:pt x="416" y="272"/>
                  </a:lnTo>
                  <a:lnTo>
                    <a:pt x="440" y="272"/>
                  </a:lnTo>
                  <a:lnTo>
                    <a:pt x="448" y="268"/>
                  </a:lnTo>
                  <a:lnTo>
                    <a:pt x="500" y="268"/>
                  </a:lnTo>
                  <a:lnTo>
                    <a:pt x="512" y="268"/>
                  </a:lnTo>
                  <a:lnTo>
                    <a:pt x="512" y="272"/>
                  </a:lnTo>
                  <a:lnTo>
                    <a:pt x="508" y="276"/>
                  </a:lnTo>
                  <a:lnTo>
                    <a:pt x="512" y="276"/>
                  </a:lnTo>
                  <a:lnTo>
                    <a:pt x="508" y="280"/>
                  </a:lnTo>
                  <a:lnTo>
                    <a:pt x="512" y="280"/>
                  </a:lnTo>
                  <a:lnTo>
                    <a:pt x="508" y="280"/>
                  </a:lnTo>
                  <a:lnTo>
                    <a:pt x="508" y="288"/>
                  </a:lnTo>
                  <a:lnTo>
                    <a:pt x="504" y="288"/>
                  </a:lnTo>
                  <a:lnTo>
                    <a:pt x="508" y="292"/>
                  </a:lnTo>
                  <a:lnTo>
                    <a:pt x="504" y="292"/>
                  </a:lnTo>
                  <a:lnTo>
                    <a:pt x="500" y="296"/>
                  </a:lnTo>
                  <a:lnTo>
                    <a:pt x="504" y="304"/>
                  </a:lnTo>
                  <a:lnTo>
                    <a:pt x="500" y="304"/>
                  </a:lnTo>
                  <a:lnTo>
                    <a:pt x="500" y="308"/>
                  </a:lnTo>
                  <a:lnTo>
                    <a:pt x="500" y="312"/>
                  </a:lnTo>
                  <a:lnTo>
                    <a:pt x="504" y="312"/>
                  </a:lnTo>
                  <a:lnTo>
                    <a:pt x="504" y="316"/>
                  </a:lnTo>
                  <a:lnTo>
                    <a:pt x="504" y="320"/>
                  </a:lnTo>
                  <a:lnTo>
                    <a:pt x="508" y="328"/>
                  </a:lnTo>
                  <a:lnTo>
                    <a:pt x="512" y="328"/>
                  </a:lnTo>
                  <a:lnTo>
                    <a:pt x="512" y="332"/>
                  </a:lnTo>
                  <a:lnTo>
                    <a:pt x="516" y="336"/>
                  </a:lnTo>
                  <a:lnTo>
                    <a:pt x="520" y="336"/>
                  </a:lnTo>
                  <a:lnTo>
                    <a:pt x="520" y="340"/>
                  </a:lnTo>
                  <a:lnTo>
                    <a:pt x="524" y="344"/>
                  </a:lnTo>
                  <a:lnTo>
                    <a:pt x="524" y="348"/>
                  </a:lnTo>
                  <a:lnTo>
                    <a:pt x="524" y="352"/>
                  </a:lnTo>
                  <a:lnTo>
                    <a:pt x="528" y="356"/>
                  </a:lnTo>
                  <a:lnTo>
                    <a:pt x="532" y="360"/>
                  </a:lnTo>
                  <a:lnTo>
                    <a:pt x="528" y="360"/>
                  </a:lnTo>
                  <a:lnTo>
                    <a:pt x="528" y="364"/>
                  </a:lnTo>
                  <a:lnTo>
                    <a:pt x="532" y="368"/>
                  </a:lnTo>
                  <a:lnTo>
                    <a:pt x="536" y="376"/>
                  </a:lnTo>
                  <a:lnTo>
                    <a:pt x="520" y="380"/>
                  </a:lnTo>
                  <a:lnTo>
                    <a:pt x="516" y="372"/>
                  </a:lnTo>
                  <a:lnTo>
                    <a:pt x="492" y="368"/>
                  </a:lnTo>
                  <a:lnTo>
                    <a:pt x="476" y="356"/>
                  </a:lnTo>
                  <a:lnTo>
                    <a:pt x="456" y="356"/>
                  </a:lnTo>
                  <a:lnTo>
                    <a:pt x="448" y="368"/>
                  </a:lnTo>
                  <a:lnTo>
                    <a:pt x="436" y="384"/>
                  </a:lnTo>
                  <a:lnTo>
                    <a:pt x="440" y="396"/>
                  </a:lnTo>
                  <a:lnTo>
                    <a:pt x="456" y="400"/>
                  </a:lnTo>
                  <a:lnTo>
                    <a:pt x="476" y="400"/>
                  </a:lnTo>
                  <a:lnTo>
                    <a:pt x="488" y="400"/>
                  </a:lnTo>
                  <a:lnTo>
                    <a:pt x="500" y="384"/>
                  </a:lnTo>
                  <a:lnTo>
                    <a:pt x="512" y="388"/>
                  </a:lnTo>
                  <a:lnTo>
                    <a:pt x="516" y="380"/>
                  </a:lnTo>
                  <a:lnTo>
                    <a:pt x="520" y="388"/>
                  </a:lnTo>
                  <a:lnTo>
                    <a:pt x="524" y="380"/>
                  </a:lnTo>
                  <a:lnTo>
                    <a:pt x="528" y="388"/>
                  </a:lnTo>
                  <a:lnTo>
                    <a:pt x="520" y="396"/>
                  </a:lnTo>
                  <a:lnTo>
                    <a:pt x="504" y="404"/>
                  </a:lnTo>
                  <a:lnTo>
                    <a:pt x="508" y="412"/>
                  </a:lnTo>
                  <a:lnTo>
                    <a:pt x="524" y="408"/>
                  </a:lnTo>
                  <a:lnTo>
                    <a:pt x="524" y="416"/>
                  </a:lnTo>
                  <a:lnTo>
                    <a:pt x="532" y="420"/>
                  </a:lnTo>
                  <a:lnTo>
                    <a:pt x="540" y="416"/>
                  </a:lnTo>
                  <a:lnTo>
                    <a:pt x="540" y="400"/>
                  </a:lnTo>
                  <a:lnTo>
                    <a:pt x="556" y="396"/>
                  </a:lnTo>
                  <a:lnTo>
                    <a:pt x="552" y="404"/>
                  </a:lnTo>
                  <a:lnTo>
                    <a:pt x="564" y="408"/>
                  </a:lnTo>
                  <a:lnTo>
                    <a:pt x="556" y="408"/>
                  </a:lnTo>
                  <a:lnTo>
                    <a:pt x="560" y="420"/>
                  </a:lnTo>
                  <a:lnTo>
                    <a:pt x="560" y="424"/>
                  </a:lnTo>
                  <a:lnTo>
                    <a:pt x="564" y="428"/>
                  </a:lnTo>
                  <a:lnTo>
                    <a:pt x="560" y="432"/>
                  </a:lnTo>
                  <a:lnTo>
                    <a:pt x="552" y="424"/>
                  </a:lnTo>
                  <a:lnTo>
                    <a:pt x="544" y="436"/>
                  </a:lnTo>
                  <a:lnTo>
                    <a:pt x="532" y="436"/>
                  </a:lnTo>
                  <a:lnTo>
                    <a:pt x="540" y="440"/>
                  </a:lnTo>
                  <a:lnTo>
                    <a:pt x="536" y="444"/>
                  </a:lnTo>
                  <a:lnTo>
                    <a:pt x="548" y="448"/>
                  </a:lnTo>
                  <a:lnTo>
                    <a:pt x="552" y="452"/>
                  </a:lnTo>
                  <a:lnTo>
                    <a:pt x="540" y="448"/>
                  </a:lnTo>
                  <a:lnTo>
                    <a:pt x="528" y="444"/>
                  </a:lnTo>
                  <a:lnTo>
                    <a:pt x="536" y="452"/>
                  </a:lnTo>
                  <a:lnTo>
                    <a:pt x="524" y="452"/>
                  </a:lnTo>
                  <a:lnTo>
                    <a:pt x="520" y="452"/>
                  </a:lnTo>
                  <a:lnTo>
                    <a:pt x="524" y="456"/>
                  </a:lnTo>
                  <a:lnTo>
                    <a:pt x="520" y="456"/>
                  </a:lnTo>
                  <a:lnTo>
                    <a:pt x="548" y="476"/>
                  </a:lnTo>
                  <a:lnTo>
                    <a:pt x="548" y="484"/>
                  </a:lnTo>
                  <a:lnTo>
                    <a:pt x="568" y="484"/>
                  </a:lnTo>
                  <a:lnTo>
                    <a:pt x="572" y="492"/>
                  </a:lnTo>
                  <a:lnTo>
                    <a:pt x="580" y="488"/>
                  </a:lnTo>
                  <a:lnTo>
                    <a:pt x="584" y="496"/>
                  </a:lnTo>
                  <a:lnTo>
                    <a:pt x="592" y="488"/>
                  </a:lnTo>
                  <a:lnTo>
                    <a:pt x="600" y="496"/>
                  </a:lnTo>
                  <a:lnTo>
                    <a:pt x="600" y="504"/>
                  </a:lnTo>
                  <a:lnTo>
                    <a:pt x="612" y="504"/>
                  </a:lnTo>
                  <a:lnTo>
                    <a:pt x="604" y="512"/>
                  </a:lnTo>
                  <a:lnTo>
                    <a:pt x="612" y="512"/>
                  </a:lnTo>
                  <a:lnTo>
                    <a:pt x="608" y="524"/>
                  </a:lnTo>
                  <a:lnTo>
                    <a:pt x="600" y="516"/>
                  </a:lnTo>
                  <a:lnTo>
                    <a:pt x="604" y="524"/>
                  </a:lnTo>
                  <a:lnTo>
                    <a:pt x="596" y="528"/>
                  </a:lnTo>
                  <a:lnTo>
                    <a:pt x="600" y="532"/>
                  </a:lnTo>
                  <a:lnTo>
                    <a:pt x="588" y="520"/>
                  </a:lnTo>
                  <a:lnTo>
                    <a:pt x="584" y="528"/>
                  </a:lnTo>
                  <a:lnTo>
                    <a:pt x="568" y="544"/>
                  </a:lnTo>
                  <a:lnTo>
                    <a:pt x="584" y="516"/>
                  </a:lnTo>
                  <a:lnTo>
                    <a:pt x="576" y="512"/>
                  </a:lnTo>
                  <a:lnTo>
                    <a:pt x="576" y="524"/>
                  </a:lnTo>
                  <a:lnTo>
                    <a:pt x="568" y="524"/>
                  </a:lnTo>
                  <a:lnTo>
                    <a:pt x="568" y="516"/>
                  </a:lnTo>
                  <a:lnTo>
                    <a:pt x="560" y="508"/>
                  </a:lnTo>
                  <a:lnTo>
                    <a:pt x="560" y="504"/>
                  </a:lnTo>
                  <a:lnTo>
                    <a:pt x="556" y="504"/>
                  </a:lnTo>
                  <a:lnTo>
                    <a:pt x="540" y="500"/>
                  </a:lnTo>
                  <a:lnTo>
                    <a:pt x="540" y="492"/>
                  </a:lnTo>
                  <a:lnTo>
                    <a:pt x="520" y="496"/>
                  </a:lnTo>
                  <a:lnTo>
                    <a:pt x="524" y="488"/>
                  </a:lnTo>
                  <a:lnTo>
                    <a:pt x="516" y="484"/>
                  </a:lnTo>
                  <a:lnTo>
                    <a:pt x="516" y="476"/>
                  </a:lnTo>
                  <a:lnTo>
                    <a:pt x="496" y="476"/>
                  </a:lnTo>
                  <a:lnTo>
                    <a:pt x="496" y="472"/>
                  </a:lnTo>
                  <a:lnTo>
                    <a:pt x="492" y="476"/>
                  </a:lnTo>
                  <a:lnTo>
                    <a:pt x="480" y="468"/>
                  </a:lnTo>
                  <a:lnTo>
                    <a:pt x="476" y="472"/>
                  </a:lnTo>
                  <a:lnTo>
                    <a:pt x="472" y="460"/>
                  </a:lnTo>
                  <a:lnTo>
                    <a:pt x="468" y="468"/>
                  </a:lnTo>
                  <a:lnTo>
                    <a:pt x="472" y="476"/>
                  </a:lnTo>
                  <a:lnTo>
                    <a:pt x="488" y="480"/>
                  </a:lnTo>
                  <a:lnTo>
                    <a:pt x="488" y="484"/>
                  </a:lnTo>
                  <a:lnTo>
                    <a:pt x="488" y="492"/>
                  </a:lnTo>
                  <a:lnTo>
                    <a:pt x="488" y="496"/>
                  </a:lnTo>
                  <a:lnTo>
                    <a:pt x="492" y="500"/>
                  </a:lnTo>
                  <a:lnTo>
                    <a:pt x="480" y="500"/>
                  </a:lnTo>
                  <a:lnTo>
                    <a:pt x="484" y="512"/>
                  </a:lnTo>
                  <a:lnTo>
                    <a:pt x="488" y="512"/>
                  </a:lnTo>
                  <a:lnTo>
                    <a:pt x="484" y="520"/>
                  </a:lnTo>
                  <a:lnTo>
                    <a:pt x="468" y="532"/>
                  </a:lnTo>
                  <a:lnTo>
                    <a:pt x="464" y="520"/>
                  </a:lnTo>
                  <a:lnTo>
                    <a:pt x="464" y="508"/>
                  </a:lnTo>
                  <a:lnTo>
                    <a:pt x="460" y="508"/>
                  </a:lnTo>
                  <a:lnTo>
                    <a:pt x="460" y="512"/>
                  </a:lnTo>
                  <a:lnTo>
                    <a:pt x="452" y="500"/>
                  </a:lnTo>
                  <a:lnTo>
                    <a:pt x="448" y="508"/>
                  </a:lnTo>
                  <a:lnTo>
                    <a:pt x="444" y="500"/>
                  </a:lnTo>
                  <a:lnTo>
                    <a:pt x="440" y="496"/>
                  </a:lnTo>
                  <a:lnTo>
                    <a:pt x="436" y="504"/>
                  </a:lnTo>
                  <a:lnTo>
                    <a:pt x="420" y="504"/>
                  </a:lnTo>
                  <a:lnTo>
                    <a:pt x="424" y="512"/>
                  </a:lnTo>
                  <a:lnTo>
                    <a:pt x="420" y="516"/>
                  </a:lnTo>
                  <a:lnTo>
                    <a:pt x="416" y="512"/>
                  </a:lnTo>
                  <a:lnTo>
                    <a:pt x="420" y="524"/>
                  </a:lnTo>
                  <a:lnTo>
                    <a:pt x="412" y="520"/>
                  </a:lnTo>
                  <a:lnTo>
                    <a:pt x="416" y="528"/>
                  </a:lnTo>
                  <a:lnTo>
                    <a:pt x="400" y="532"/>
                  </a:lnTo>
                  <a:lnTo>
                    <a:pt x="404" y="524"/>
                  </a:lnTo>
                  <a:lnTo>
                    <a:pt x="396" y="524"/>
                  </a:lnTo>
                  <a:lnTo>
                    <a:pt x="388" y="528"/>
                  </a:lnTo>
                  <a:lnTo>
                    <a:pt x="384" y="524"/>
                  </a:lnTo>
                  <a:lnTo>
                    <a:pt x="396" y="516"/>
                  </a:lnTo>
                  <a:lnTo>
                    <a:pt x="396" y="512"/>
                  </a:lnTo>
                  <a:lnTo>
                    <a:pt x="388" y="512"/>
                  </a:lnTo>
                  <a:lnTo>
                    <a:pt x="380" y="500"/>
                  </a:lnTo>
                  <a:lnTo>
                    <a:pt x="364" y="500"/>
                  </a:lnTo>
                  <a:lnTo>
                    <a:pt x="364" y="508"/>
                  </a:lnTo>
                  <a:lnTo>
                    <a:pt x="348" y="496"/>
                  </a:lnTo>
                  <a:lnTo>
                    <a:pt x="340" y="484"/>
                  </a:lnTo>
                  <a:lnTo>
                    <a:pt x="320" y="476"/>
                  </a:lnTo>
                  <a:lnTo>
                    <a:pt x="308" y="480"/>
                  </a:lnTo>
                  <a:lnTo>
                    <a:pt x="308" y="464"/>
                  </a:lnTo>
                  <a:lnTo>
                    <a:pt x="296" y="464"/>
                  </a:lnTo>
                  <a:lnTo>
                    <a:pt x="300" y="448"/>
                  </a:lnTo>
                  <a:lnTo>
                    <a:pt x="268" y="456"/>
                  </a:lnTo>
                  <a:lnTo>
                    <a:pt x="268" y="448"/>
                  </a:lnTo>
                  <a:lnTo>
                    <a:pt x="272" y="444"/>
                  </a:lnTo>
                  <a:lnTo>
                    <a:pt x="272" y="448"/>
                  </a:lnTo>
                  <a:lnTo>
                    <a:pt x="272" y="440"/>
                  </a:lnTo>
                  <a:lnTo>
                    <a:pt x="256" y="440"/>
                  </a:lnTo>
                  <a:lnTo>
                    <a:pt x="256" y="444"/>
                  </a:lnTo>
                  <a:lnTo>
                    <a:pt x="236" y="456"/>
                  </a:lnTo>
                  <a:lnTo>
                    <a:pt x="236" y="448"/>
                  </a:lnTo>
                  <a:lnTo>
                    <a:pt x="228" y="452"/>
                  </a:lnTo>
                  <a:lnTo>
                    <a:pt x="248" y="472"/>
                  </a:lnTo>
                  <a:lnTo>
                    <a:pt x="220" y="484"/>
                  </a:lnTo>
                  <a:lnTo>
                    <a:pt x="180" y="476"/>
                  </a:lnTo>
                  <a:lnTo>
                    <a:pt x="104" y="452"/>
                  </a:lnTo>
                  <a:lnTo>
                    <a:pt x="48" y="456"/>
                  </a:lnTo>
                  <a:lnTo>
                    <a:pt x="40" y="464"/>
                  </a:lnTo>
                  <a:lnTo>
                    <a:pt x="28" y="452"/>
                  </a:lnTo>
                  <a:lnTo>
                    <a:pt x="40" y="444"/>
                  </a:lnTo>
                  <a:lnTo>
                    <a:pt x="44" y="424"/>
                  </a:lnTo>
                  <a:lnTo>
                    <a:pt x="48" y="416"/>
                  </a:lnTo>
                  <a:lnTo>
                    <a:pt x="48" y="412"/>
                  </a:lnTo>
                  <a:lnTo>
                    <a:pt x="48" y="408"/>
                  </a:lnTo>
                  <a:lnTo>
                    <a:pt x="48" y="404"/>
                  </a:lnTo>
                  <a:lnTo>
                    <a:pt x="52" y="404"/>
                  </a:lnTo>
                  <a:lnTo>
                    <a:pt x="48" y="404"/>
                  </a:lnTo>
                  <a:lnTo>
                    <a:pt x="48" y="400"/>
                  </a:lnTo>
                  <a:lnTo>
                    <a:pt x="48" y="396"/>
                  </a:lnTo>
                  <a:lnTo>
                    <a:pt x="48" y="392"/>
                  </a:lnTo>
                  <a:close/>
                  <a:moveTo>
                    <a:pt x="252" y="472"/>
                  </a:moveTo>
                  <a:lnTo>
                    <a:pt x="264" y="464"/>
                  </a:lnTo>
                  <a:lnTo>
                    <a:pt x="280" y="476"/>
                  </a:lnTo>
                  <a:lnTo>
                    <a:pt x="288" y="476"/>
                  </a:lnTo>
                  <a:lnTo>
                    <a:pt x="280" y="480"/>
                  </a:lnTo>
                  <a:lnTo>
                    <a:pt x="284" y="484"/>
                  </a:lnTo>
                  <a:lnTo>
                    <a:pt x="272" y="488"/>
                  </a:lnTo>
                  <a:lnTo>
                    <a:pt x="252" y="472"/>
                  </a:lnTo>
                  <a:close/>
                  <a:moveTo>
                    <a:pt x="332" y="504"/>
                  </a:moveTo>
                  <a:lnTo>
                    <a:pt x="340" y="508"/>
                  </a:lnTo>
                  <a:lnTo>
                    <a:pt x="348" y="500"/>
                  </a:lnTo>
                  <a:lnTo>
                    <a:pt x="352" y="508"/>
                  </a:lnTo>
                  <a:lnTo>
                    <a:pt x="356" y="504"/>
                  </a:lnTo>
                  <a:lnTo>
                    <a:pt x="356" y="512"/>
                  </a:lnTo>
                  <a:lnTo>
                    <a:pt x="352" y="512"/>
                  </a:lnTo>
                  <a:lnTo>
                    <a:pt x="352" y="508"/>
                  </a:lnTo>
                  <a:lnTo>
                    <a:pt x="352" y="512"/>
                  </a:lnTo>
                  <a:lnTo>
                    <a:pt x="356" y="512"/>
                  </a:lnTo>
                  <a:lnTo>
                    <a:pt x="356" y="516"/>
                  </a:lnTo>
                  <a:lnTo>
                    <a:pt x="360" y="516"/>
                  </a:lnTo>
                  <a:lnTo>
                    <a:pt x="360" y="520"/>
                  </a:lnTo>
                  <a:lnTo>
                    <a:pt x="340" y="516"/>
                  </a:lnTo>
                  <a:lnTo>
                    <a:pt x="332" y="504"/>
                  </a:lnTo>
                  <a:close/>
                  <a:moveTo>
                    <a:pt x="384" y="512"/>
                  </a:moveTo>
                  <a:lnTo>
                    <a:pt x="380" y="516"/>
                  </a:lnTo>
                  <a:lnTo>
                    <a:pt x="380" y="512"/>
                  </a:lnTo>
                  <a:lnTo>
                    <a:pt x="376" y="512"/>
                  </a:lnTo>
                  <a:lnTo>
                    <a:pt x="376" y="520"/>
                  </a:lnTo>
                  <a:lnTo>
                    <a:pt x="380" y="516"/>
                  </a:lnTo>
                  <a:lnTo>
                    <a:pt x="380" y="524"/>
                  </a:lnTo>
                  <a:lnTo>
                    <a:pt x="376" y="524"/>
                  </a:lnTo>
                  <a:lnTo>
                    <a:pt x="376" y="520"/>
                  </a:lnTo>
                  <a:lnTo>
                    <a:pt x="372" y="520"/>
                  </a:lnTo>
                  <a:lnTo>
                    <a:pt x="372" y="512"/>
                  </a:lnTo>
                  <a:lnTo>
                    <a:pt x="368" y="516"/>
                  </a:lnTo>
                  <a:lnTo>
                    <a:pt x="368" y="524"/>
                  </a:lnTo>
                  <a:lnTo>
                    <a:pt x="360" y="520"/>
                  </a:lnTo>
                  <a:lnTo>
                    <a:pt x="360" y="508"/>
                  </a:lnTo>
                  <a:lnTo>
                    <a:pt x="372" y="508"/>
                  </a:lnTo>
                  <a:lnTo>
                    <a:pt x="376" y="504"/>
                  </a:lnTo>
                  <a:lnTo>
                    <a:pt x="384" y="5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90" name="Freeform 52"/>
            <p:cNvSpPr>
              <a:spLocks noEditPoints="1"/>
            </p:cNvSpPr>
            <p:nvPr/>
          </p:nvSpPr>
          <p:spPr bwMode="auto">
            <a:xfrm>
              <a:off x="7781990" y="5737389"/>
              <a:ext cx="530189" cy="412649"/>
            </a:xfrm>
            <a:custGeom>
              <a:avLst/>
              <a:gdLst>
                <a:gd name="T0" fmla="*/ 2147483647 w 984"/>
                <a:gd name="T1" fmla="*/ 2147483647 h 764"/>
                <a:gd name="T2" fmla="*/ 2147483647 w 984"/>
                <a:gd name="T3" fmla="*/ 2147483647 h 764"/>
                <a:gd name="T4" fmla="*/ 2147483647 w 984"/>
                <a:gd name="T5" fmla="*/ 2147483647 h 764"/>
                <a:gd name="T6" fmla="*/ 2147483647 w 984"/>
                <a:gd name="T7" fmla="*/ 2147483647 h 764"/>
                <a:gd name="T8" fmla="*/ 2147483647 w 984"/>
                <a:gd name="T9" fmla="*/ 2147483647 h 764"/>
                <a:gd name="T10" fmla="*/ 2147483647 w 984"/>
                <a:gd name="T11" fmla="*/ 2147483647 h 764"/>
                <a:gd name="T12" fmla="*/ 2147483647 w 984"/>
                <a:gd name="T13" fmla="*/ 2147483647 h 764"/>
                <a:gd name="T14" fmla="*/ 2147483647 w 984"/>
                <a:gd name="T15" fmla="*/ 2147483647 h 764"/>
                <a:gd name="T16" fmla="*/ 2147483647 w 984"/>
                <a:gd name="T17" fmla="*/ 2147483647 h 764"/>
                <a:gd name="T18" fmla="*/ 2147483647 w 984"/>
                <a:gd name="T19" fmla="*/ 2147483647 h 764"/>
                <a:gd name="T20" fmla="*/ 2147483647 w 984"/>
                <a:gd name="T21" fmla="*/ 2147483647 h 764"/>
                <a:gd name="T22" fmla="*/ 2147483647 w 984"/>
                <a:gd name="T23" fmla="*/ 2147483647 h 764"/>
                <a:gd name="T24" fmla="*/ 2147483647 w 984"/>
                <a:gd name="T25" fmla="*/ 2147483647 h 764"/>
                <a:gd name="T26" fmla="*/ 2147483647 w 984"/>
                <a:gd name="T27" fmla="*/ 2147483647 h 764"/>
                <a:gd name="T28" fmla="*/ 2147483647 w 984"/>
                <a:gd name="T29" fmla="*/ 2147483647 h 764"/>
                <a:gd name="T30" fmla="*/ 2147483647 w 984"/>
                <a:gd name="T31" fmla="*/ 2147483647 h 764"/>
                <a:gd name="T32" fmla="*/ 2147483647 w 984"/>
                <a:gd name="T33" fmla="*/ 2147483647 h 764"/>
                <a:gd name="T34" fmla="*/ 2147483647 w 984"/>
                <a:gd name="T35" fmla="*/ 2147483647 h 764"/>
                <a:gd name="T36" fmla="*/ 2147483647 w 984"/>
                <a:gd name="T37" fmla="*/ 2147483647 h 764"/>
                <a:gd name="T38" fmla="*/ 2147483647 w 984"/>
                <a:gd name="T39" fmla="*/ 2147483647 h 764"/>
                <a:gd name="T40" fmla="*/ 2147483647 w 984"/>
                <a:gd name="T41" fmla="*/ 2147483647 h 764"/>
                <a:gd name="T42" fmla="*/ 2147483647 w 984"/>
                <a:gd name="T43" fmla="*/ 2147483647 h 764"/>
                <a:gd name="T44" fmla="*/ 2147483647 w 984"/>
                <a:gd name="T45" fmla="*/ 2147483647 h 764"/>
                <a:gd name="T46" fmla="*/ 2147483647 w 984"/>
                <a:gd name="T47" fmla="*/ 2147483647 h 764"/>
                <a:gd name="T48" fmla="*/ 2147483647 w 984"/>
                <a:gd name="T49" fmla="*/ 2147483647 h 764"/>
                <a:gd name="T50" fmla="*/ 2147483647 w 984"/>
                <a:gd name="T51" fmla="*/ 2147483647 h 764"/>
                <a:gd name="T52" fmla="*/ 2147483647 w 984"/>
                <a:gd name="T53" fmla="*/ 2147483647 h 764"/>
                <a:gd name="T54" fmla="*/ 2147483647 w 984"/>
                <a:gd name="T55" fmla="*/ 2147483647 h 764"/>
                <a:gd name="T56" fmla="*/ 2147483647 w 984"/>
                <a:gd name="T57" fmla="*/ 2147483647 h 764"/>
                <a:gd name="T58" fmla="*/ 2147483647 w 984"/>
                <a:gd name="T59" fmla="*/ 2147483647 h 764"/>
                <a:gd name="T60" fmla="*/ 2147483647 w 984"/>
                <a:gd name="T61" fmla="*/ 2147483647 h 764"/>
                <a:gd name="T62" fmla="*/ 2147483647 w 984"/>
                <a:gd name="T63" fmla="*/ 2147483647 h 764"/>
                <a:gd name="T64" fmla="*/ 2147483647 w 984"/>
                <a:gd name="T65" fmla="*/ 2147483647 h 764"/>
                <a:gd name="T66" fmla="*/ 2147483647 w 984"/>
                <a:gd name="T67" fmla="*/ 2147483647 h 764"/>
                <a:gd name="T68" fmla="*/ 2147483647 w 984"/>
                <a:gd name="T69" fmla="*/ 2147483647 h 764"/>
                <a:gd name="T70" fmla="*/ 2147483647 w 984"/>
                <a:gd name="T71" fmla="*/ 2147483647 h 764"/>
                <a:gd name="T72" fmla="*/ 2147483647 w 984"/>
                <a:gd name="T73" fmla="*/ 2147483647 h 764"/>
                <a:gd name="T74" fmla="*/ 2147483647 w 984"/>
                <a:gd name="T75" fmla="*/ 2147483647 h 764"/>
                <a:gd name="T76" fmla="*/ 2147483647 w 984"/>
                <a:gd name="T77" fmla="*/ 2147483647 h 764"/>
                <a:gd name="T78" fmla="*/ 2147483647 w 984"/>
                <a:gd name="T79" fmla="*/ 2147483647 h 764"/>
                <a:gd name="T80" fmla="*/ 2147483647 w 984"/>
                <a:gd name="T81" fmla="*/ 2147483647 h 764"/>
                <a:gd name="T82" fmla="*/ 2147483647 w 984"/>
                <a:gd name="T83" fmla="*/ 2147483647 h 764"/>
                <a:gd name="T84" fmla="*/ 2147483647 w 984"/>
                <a:gd name="T85" fmla="*/ 2147483647 h 764"/>
                <a:gd name="T86" fmla="*/ 2147483647 w 984"/>
                <a:gd name="T87" fmla="*/ 2147483647 h 764"/>
                <a:gd name="T88" fmla="*/ 2147483647 w 984"/>
                <a:gd name="T89" fmla="*/ 2147483647 h 764"/>
                <a:gd name="T90" fmla="*/ 2147483647 w 984"/>
                <a:gd name="T91" fmla="*/ 2147483647 h 764"/>
                <a:gd name="T92" fmla="*/ 2147483647 w 984"/>
                <a:gd name="T93" fmla="*/ 2147483647 h 764"/>
                <a:gd name="T94" fmla="*/ 2147483647 w 984"/>
                <a:gd name="T95" fmla="*/ 2147483647 h 764"/>
                <a:gd name="T96" fmla="*/ 2147483647 w 984"/>
                <a:gd name="T97" fmla="*/ 2147483647 h 764"/>
                <a:gd name="T98" fmla="*/ 2147483647 w 984"/>
                <a:gd name="T99" fmla="*/ 2147483647 h 764"/>
                <a:gd name="T100" fmla="*/ 2147483647 w 984"/>
                <a:gd name="T101" fmla="*/ 2147483647 h 764"/>
                <a:gd name="T102" fmla="*/ 2147483647 w 984"/>
                <a:gd name="T103" fmla="*/ 2147483647 h 764"/>
                <a:gd name="T104" fmla="*/ 2147483647 w 984"/>
                <a:gd name="T105" fmla="*/ 2147483647 h 764"/>
                <a:gd name="T106" fmla="*/ 2147483647 w 984"/>
                <a:gd name="T107" fmla="*/ 2147483647 h 764"/>
                <a:gd name="T108" fmla="*/ 2147483647 w 984"/>
                <a:gd name="T109" fmla="*/ 2147483647 h 764"/>
                <a:gd name="T110" fmla="*/ 2147483647 w 984"/>
                <a:gd name="T111" fmla="*/ 2147483647 h 764"/>
                <a:gd name="T112" fmla="*/ 2147483647 w 984"/>
                <a:gd name="T113" fmla="*/ 2147483647 h 764"/>
                <a:gd name="T114" fmla="*/ 2147483647 w 984"/>
                <a:gd name="T115" fmla="*/ 2147483647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4"/>
                <a:gd name="T175" fmla="*/ 0 h 764"/>
                <a:gd name="T176" fmla="*/ 984 w 98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4" h="764">
                  <a:moveTo>
                    <a:pt x="840" y="256"/>
                  </a:moveTo>
                  <a:lnTo>
                    <a:pt x="844" y="260"/>
                  </a:lnTo>
                  <a:lnTo>
                    <a:pt x="836" y="256"/>
                  </a:lnTo>
                  <a:lnTo>
                    <a:pt x="832" y="256"/>
                  </a:lnTo>
                  <a:lnTo>
                    <a:pt x="852" y="308"/>
                  </a:lnTo>
                  <a:lnTo>
                    <a:pt x="896" y="372"/>
                  </a:lnTo>
                  <a:lnTo>
                    <a:pt x="896" y="380"/>
                  </a:lnTo>
                  <a:lnTo>
                    <a:pt x="896" y="376"/>
                  </a:lnTo>
                  <a:lnTo>
                    <a:pt x="912" y="392"/>
                  </a:lnTo>
                  <a:lnTo>
                    <a:pt x="920" y="412"/>
                  </a:lnTo>
                  <a:lnTo>
                    <a:pt x="940" y="448"/>
                  </a:lnTo>
                  <a:lnTo>
                    <a:pt x="948" y="460"/>
                  </a:lnTo>
                  <a:lnTo>
                    <a:pt x="944" y="456"/>
                  </a:lnTo>
                  <a:lnTo>
                    <a:pt x="936" y="452"/>
                  </a:lnTo>
                  <a:lnTo>
                    <a:pt x="928" y="452"/>
                  </a:lnTo>
                  <a:lnTo>
                    <a:pt x="936" y="456"/>
                  </a:lnTo>
                  <a:lnTo>
                    <a:pt x="944" y="456"/>
                  </a:lnTo>
                  <a:lnTo>
                    <a:pt x="956" y="468"/>
                  </a:lnTo>
                  <a:lnTo>
                    <a:pt x="964" y="484"/>
                  </a:lnTo>
                  <a:lnTo>
                    <a:pt x="960" y="484"/>
                  </a:lnTo>
                  <a:lnTo>
                    <a:pt x="972" y="508"/>
                  </a:lnTo>
                  <a:lnTo>
                    <a:pt x="980" y="572"/>
                  </a:lnTo>
                  <a:lnTo>
                    <a:pt x="984" y="620"/>
                  </a:lnTo>
                  <a:lnTo>
                    <a:pt x="980" y="648"/>
                  </a:lnTo>
                  <a:lnTo>
                    <a:pt x="968" y="672"/>
                  </a:lnTo>
                  <a:lnTo>
                    <a:pt x="968" y="688"/>
                  </a:lnTo>
                  <a:lnTo>
                    <a:pt x="972" y="700"/>
                  </a:lnTo>
                  <a:lnTo>
                    <a:pt x="964" y="720"/>
                  </a:lnTo>
                  <a:lnTo>
                    <a:pt x="964" y="728"/>
                  </a:lnTo>
                  <a:lnTo>
                    <a:pt x="948" y="728"/>
                  </a:lnTo>
                  <a:lnTo>
                    <a:pt x="932" y="740"/>
                  </a:lnTo>
                  <a:lnTo>
                    <a:pt x="908" y="740"/>
                  </a:lnTo>
                  <a:lnTo>
                    <a:pt x="896" y="748"/>
                  </a:lnTo>
                  <a:lnTo>
                    <a:pt x="880" y="752"/>
                  </a:lnTo>
                  <a:lnTo>
                    <a:pt x="876" y="748"/>
                  </a:lnTo>
                  <a:lnTo>
                    <a:pt x="868" y="732"/>
                  </a:lnTo>
                  <a:lnTo>
                    <a:pt x="872" y="728"/>
                  </a:lnTo>
                  <a:lnTo>
                    <a:pt x="892" y="736"/>
                  </a:lnTo>
                  <a:lnTo>
                    <a:pt x="896" y="740"/>
                  </a:lnTo>
                  <a:lnTo>
                    <a:pt x="900" y="732"/>
                  </a:lnTo>
                  <a:lnTo>
                    <a:pt x="892" y="724"/>
                  </a:lnTo>
                  <a:lnTo>
                    <a:pt x="868" y="716"/>
                  </a:lnTo>
                  <a:lnTo>
                    <a:pt x="848" y="680"/>
                  </a:lnTo>
                  <a:lnTo>
                    <a:pt x="856" y="676"/>
                  </a:lnTo>
                  <a:lnTo>
                    <a:pt x="848" y="664"/>
                  </a:lnTo>
                  <a:lnTo>
                    <a:pt x="812" y="656"/>
                  </a:lnTo>
                  <a:lnTo>
                    <a:pt x="788" y="656"/>
                  </a:lnTo>
                  <a:lnTo>
                    <a:pt x="788" y="648"/>
                  </a:lnTo>
                  <a:lnTo>
                    <a:pt x="776" y="632"/>
                  </a:lnTo>
                  <a:lnTo>
                    <a:pt x="768" y="612"/>
                  </a:lnTo>
                  <a:lnTo>
                    <a:pt x="764" y="604"/>
                  </a:lnTo>
                  <a:lnTo>
                    <a:pt x="760" y="592"/>
                  </a:lnTo>
                  <a:lnTo>
                    <a:pt x="748" y="588"/>
                  </a:lnTo>
                  <a:lnTo>
                    <a:pt x="744" y="580"/>
                  </a:lnTo>
                  <a:lnTo>
                    <a:pt x="752" y="580"/>
                  </a:lnTo>
                  <a:lnTo>
                    <a:pt x="752" y="564"/>
                  </a:lnTo>
                  <a:lnTo>
                    <a:pt x="764" y="552"/>
                  </a:lnTo>
                  <a:lnTo>
                    <a:pt x="752" y="560"/>
                  </a:lnTo>
                  <a:lnTo>
                    <a:pt x="748" y="576"/>
                  </a:lnTo>
                  <a:lnTo>
                    <a:pt x="740" y="580"/>
                  </a:lnTo>
                  <a:lnTo>
                    <a:pt x="728" y="556"/>
                  </a:lnTo>
                  <a:lnTo>
                    <a:pt x="728" y="552"/>
                  </a:lnTo>
                  <a:lnTo>
                    <a:pt x="728" y="536"/>
                  </a:lnTo>
                  <a:lnTo>
                    <a:pt x="720" y="532"/>
                  </a:lnTo>
                  <a:lnTo>
                    <a:pt x="732" y="524"/>
                  </a:lnTo>
                  <a:lnTo>
                    <a:pt x="732" y="512"/>
                  </a:lnTo>
                  <a:lnTo>
                    <a:pt x="732" y="520"/>
                  </a:lnTo>
                  <a:lnTo>
                    <a:pt x="716" y="528"/>
                  </a:lnTo>
                  <a:lnTo>
                    <a:pt x="700" y="520"/>
                  </a:lnTo>
                  <a:lnTo>
                    <a:pt x="696" y="520"/>
                  </a:lnTo>
                  <a:lnTo>
                    <a:pt x="700" y="524"/>
                  </a:lnTo>
                  <a:lnTo>
                    <a:pt x="712" y="532"/>
                  </a:lnTo>
                  <a:lnTo>
                    <a:pt x="716" y="548"/>
                  </a:lnTo>
                  <a:lnTo>
                    <a:pt x="700" y="544"/>
                  </a:lnTo>
                  <a:lnTo>
                    <a:pt x="688" y="532"/>
                  </a:lnTo>
                  <a:lnTo>
                    <a:pt x="684" y="524"/>
                  </a:lnTo>
                  <a:lnTo>
                    <a:pt x="688" y="532"/>
                  </a:lnTo>
                  <a:lnTo>
                    <a:pt x="692" y="536"/>
                  </a:lnTo>
                  <a:lnTo>
                    <a:pt x="688" y="532"/>
                  </a:lnTo>
                  <a:lnTo>
                    <a:pt x="664" y="496"/>
                  </a:lnTo>
                  <a:lnTo>
                    <a:pt x="664" y="492"/>
                  </a:lnTo>
                  <a:lnTo>
                    <a:pt x="664" y="500"/>
                  </a:lnTo>
                  <a:lnTo>
                    <a:pt x="656" y="492"/>
                  </a:lnTo>
                  <a:lnTo>
                    <a:pt x="660" y="484"/>
                  </a:lnTo>
                  <a:lnTo>
                    <a:pt x="656" y="476"/>
                  </a:lnTo>
                  <a:lnTo>
                    <a:pt x="640" y="468"/>
                  </a:lnTo>
                  <a:lnTo>
                    <a:pt x="644" y="460"/>
                  </a:lnTo>
                  <a:lnTo>
                    <a:pt x="640" y="464"/>
                  </a:lnTo>
                  <a:lnTo>
                    <a:pt x="640" y="460"/>
                  </a:lnTo>
                  <a:lnTo>
                    <a:pt x="664" y="464"/>
                  </a:lnTo>
                  <a:lnTo>
                    <a:pt x="660" y="460"/>
                  </a:lnTo>
                  <a:lnTo>
                    <a:pt x="668" y="456"/>
                  </a:lnTo>
                  <a:lnTo>
                    <a:pt x="652" y="460"/>
                  </a:lnTo>
                  <a:lnTo>
                    <a:pt x="644" y="456"/>
                  </a:lnTo>
                  <a:lnTo>
                    <a:pt x="652" y="452"/>
                  </a:lnTo>
                  <a:lnTo>
                    <a:pt x="652" y="448"/>
                  </a:lnTo>
                  <a:lnTo>
                    <a:pt x="644" y="456"/>
                  </a:lnTo>
                  <a:lnTo>
                    <a:pt x="656" y="444"/>
                  </a:lnTo>
                  <a:lnTo>
                    <a:pt x="652" y="440"/>
                  </a:lnTo>
                  <a:lnTo>
                    <a:pt x="668" y="420"/>
                  </a:lnTo>
                  <a:lnTo>
                    <a:pt x="664" y="404"/>
                  </a:lnTo>
                  <a:lnTo>
                    <a:pt x="656" y="400"/>
                  </a:lnTo>
                  <a:lnTo>
                    <a:pt x="656" y="416"/>
                  </a:lnTo>
                  <a:lnTo>
                    <a:pt x="652" y="416"/>
                  </a:lnTo>
                  <a:lnTo>
                    <a:pt x="648" y="400"/>
                  </a:lnTo>
                  <a:lnTo>
                    <a:pt x="632" y="392"/>
                  </a:lnTo>
                  <a:lnTo>
                    <a:pt x="628" y="388"/>
                  </a:lnTo>
                  <a:lnTo>
                    <a:pt x="632" y="392"/>
                  </a:lnTo>
                  <a:lnTo>
                    <a:pt x="628" y="400"/>
                  </a:lnTo>
                  <a:lnTo>
                    <a:pt x="636" y="400"/>
                  </a:lnTo>
                  <a:lnTo>
                    <a:pt x="624" y="404"/>
                  </a:lnTo>
                  <a:lnTo>
                    <a:pt x="648" y="408"/>
                  </a:lnTo>
                  <a:lnTo>
                    <a:pt x="640" y="416"/>
                  </a:lnTo>
                  <a:lnTo>
                    <a:pt x="640" y="432"/>
                  </a:lnTo>
                  <a:lnTo>
                    <a:pt x="636" y="436"/>
                  </a:lnTo>
                  <a:lnTo>
                    <a:pt x="620" y="420"/>
                  </a:lnTo>
                  <a:lnTo>
                    <a:pt x="628" y="436"/>
                  </a:lnTo>
                  <a:lnTo>
                    <a:pt x="628" y="440"/>
                  </a:lnTo>
                  <a:lnTo>
                    <a:pt x="612" y="420"/>
                  </a:lnTo>
                  <a:lnTo>
                    <a:pt x="616" y="372"/>
                  </a:lnTo>
                  <a:lnTo>
                    <a:pt x="624" y="336"/>
                  </a:lnTo>
                  <a:lnTo>
                    <a:pt x="624" y="300"/>
                  </a:lnTo>
                  <a:lnTo>
                    <a:pt x="616" y="288"/>
                  </a:lnTo>
                  <a:lnTo>
                    <a:pt x="620" y="284"/>
                  </a:lnTo>
                  <a:lnTo>
                    <a:pt x="620" y="276"/>
                  </a:lnTo>
                  <a:lnTo>
                    <a:pt x="604" y="260"/>
                  </a:lnTo>
                  <a:lnTo>
                    <a:pt x="592" y="240"/>
                  </a:lnTo>
                  <a:lnTo>
                    <a:pt x="564" y="244"/>
                  </a:lnTo>
                  <a:lnTo>
                    <a:pt x="560" y="232"/>
                  </a:lnTo>
                  <a:lnTo>
                    <a:pt x="552" y="228"/>
                  </a:lnTo>
                  <a:lnTo>
                    <a:pt x="556" y="224"/>
                  </a:lnTo>
                  <a:lnTo>
                    <a:pt x="548" y="224"/>
                  </a:lnTo>
                  <a:lnTo>
                    <a:pt x="536" y="212"/>
                  </a:lnTo>
                  <a:lnTo>
                    <a:pt x="520" y="200"/>
                  </a:lnTo>
                  <a:lnTo>
                    <a:pt x="512" y="180"/>
                  </a:lnTo>
                  <a:lnTo>
                    <a:pt x="496" y="176"/>
                  </a:lnTo>
                  <a:lnTo>
                    <a:pt x="480" y="152"/>
                  </a:lnTo>
                  <a:lnTo>
                    <a:pt x="440" y="136"/>
                  </a:lnTo>
                  <a:lnTo>
                    <a:pt x="428" y="132"/>
                  </a:lnTo>
                  <a:lnTo>
                    <a:pt x="420" y="136"/>
                  </a:lnTo>
                  <a:lnTo>
                    <a:pt x="408" y="136"/>
                  </a:lnTo>
                  <a:lnTo>
                    <a:pt x="396" y="144"/>
                  </a:lnTo>
                  <a:lnTo>
                    <a:pt x="396" y="156"/>
                  </a:lnTo>
                  <a:lnTo>
                    <a:pt x="384" y="152"/>
                  </a:lnTo>
                  <a:lnTo>
                    <a:pt x="388" y="160"/>
                  </a:lnTo>
                  <a:lnTo>
                    <a:pt x="396" y="160"/>
                  </a:lnTo>
                  <a:lnTo>
                    <a:pt x="396" y="164"/>
                  </a:lnTo>
                  <a:lnTo>
                    <a:pt x="384" y="164"/>
                  </a:lnTo>
                  <a:lnTo>
                    <a:pt x="340" y="192"/>
                  </a:lnTo>
                  <a:lnTo>
                    <a:pt x="332" y="188"/>
                  </a:lnTo>
                  <a:lnTo>
                    <a:pt x="324" y="200"/>
                  </a:lnTo>
                  <a:lnTo>
                    <a:pt x="300" y="204"/>
                  </a:lnTo>
                  <a:lnTo>
                    <a:pt x="280" y="208"/>
                  </a:lnTo>
                  <a:lnTo>
                    <a:pt x="276" y="196"/>
                  </a:lnTo>
                  <a:lnTo>
                    <a:pt x="272" y="184"/>
                  </a:lnTo>
                  <a:lnTo>
                    <a:pt x="276" y="184"/>
                  </a:lnTo>
                  <a:lnTo>
                    <a:pt x="276" y="192"/>
                  </a:lnTo>
                  <a:lnTo>
                    <a:pt x="280" y="208"/>
                  </a:lnTo>
                  <a:lnTo>
                    <a:pt x="288" y="204"/>
                  </a:lnTo>
                  <a:lnTo>
                    <a:pt x="288" y="192"/>
                  </a:lnTo>
                  <a:lnTo>
                    <a:pt x="276" y="176"/>
                  </a:lnTo>
                  <a:lnTo>
                    <a:pt x="244" y="156"/>
                  </a:lnTo>
                  <a:lnTo>
                    <a:pt x="252" y="156"/>
                  </a:lnTo>
                  <a:lnTo>
                    <a:pt x="264" y="164"/>
                  </a:lnTo>
                  <a:lnTo>
                    <a:pt x="268" y="160"/>
                  </a:lnTo>
                  <a:lnTo>
                    <a:pt x="272" y="164"/>
                  </a:lnTo>
                  <a:lnTo>
                    <a:pt x="272" y="160"/>
                  </a:lnTo>
                  <a:lnTo>
                    <a:pt x="272" y="156"/>
                  </a:lnTo>
                  <a:lnTo>
                    <a:pt x="264" y="160"/>
                  </a:lnTo>
                  <a:lnTo>
                    <a:pt x="256" y="148"/>
                  </a:lnTo>
                  <a:lnTo>
                    <a:pt x="232" y="144"/>
                  </a:lnTo>
                  <a:lnTo>
                    <a:pt x="236" y="136"/>
                  </a:lnTo>
                  <a:lnTo>
                    <a:pt x="244" y="136"/>
                  </a:lnTo>
                  <a:lnTo>
                    <a:pt x="248" y="124"/>
                  </a:lnTo>
                  <a:lnTo>
                    <a:pt x="232" y="136"/>
                  </a:lnTo>
                  <a:lnTo>
                    <a:pt x="228" y="132"/>
                  </a:lnTo>
                  <a:lnTo>
                    <a:pt x="216" y="132"/>
                  </a:lnTo>
                  <a:lnTo>
                    <a:pt x="216" y="140"/>
                  </a:lnTo>
                  <a:lnTo>
                    <a:pt x="228" y="140"/>
                  </a:lnTo>
                  <a:lnTo>
                    <a:pt x="232" y="152"/>
                  </a:lnTo>
                  <a:lnTo>
                    <a:pt x="200" y="136"/>
                  </a:lnTo>
                  <a:lnTo>
                    <a:pt x="152" y="124"/>
                  </a:lnTo>
                  <a:lnTo>
                    <a:pt x="136" y="124"/>
                  </a:lnTo>
                  <a:lnTo>
                    <a:pt x="148" y="124"/>
                  </a:lnTo>
                  <a:lnTo>
                    <a:pt x="168" y="124"/>
                  </a:lnTo>
                  <a:lnTo>
                    <a:pt x="168" y="120"/>
                  </a:lnTo>
                  <a:lnTo>
                    <a:pt x="184" y="124"/>
                  </a:lnTo>
                  <a:lnTo>
                    <a:pt x="180" y="116"/>
                  </a:lnTo>
                  <a:lnTo>
                    <a:pt x="168" y="112"/>
                  </a:lnTo>
                  <a:lnTo>
                    <a:pt x="148" y="116"/>
                  </a:lnTo>
                  <a:lnTo>
                    <a:pt x="140" y="112"/>
                  </a:lnTo>
                  <a:lnTo>
                    <a:pt x="124" y="124"/>
                  </a:lnTo>
                  <a:lnTo>
                    <a:pt x="104" y="128"/>
                  </a:lnTo>
                  <a:lnTo>
                    <a:pt x="56" y="140"/>
                  </a:lnTo>
                  <a:lnTo>
                    <a:pt x="84" y="120"/>
                  </a:lnTo>
                  <a:lnTo>
                    <a:pt x="76" y="116"/>
                  </a:lnTo>
                  <a:lnTo>
                    <a:pt x="76" y="104"/>
                  </a:lnTo>
                  <a:lnTo>
                    <a:pt x="72" y="104"/>
                  </a:lnTo>
                  <a:lnTo>
                    <a:pt x="68" y="124"/>
                  </a:lnTo>
                  <a:lnTo>
                    <a:pt x="60" y="112"/>
                  </a:lnTo>
                  <a:lnTo>
                    <a:pt x="56" y="112"/>
                  </a:lnTo>
                  <a:lnTo>
                    <a:pt x="60" y="124"/>
                  </a:lnTo>
                  <a:lnTo>
                    <a:pt x="48" y="140"/>
                  </a:lnTo>
                  <a:lnTo>
                    <a:pt x="28" y="148"/>
                  </a:lnTo>
                  <a:lnTo>
                    <a:pt x="28" y="136"/>
                  </a:lnTo>
                  <a:lnTo>
                    <a:pt x="36" y="132"/>
                  </a:lnTo>
                  <a:lnTo>
                    <a:pt x="36" y="128"/>
                  </a:lnTo>
                  <a:lnTo>
                    <a:pt x="28" y="124"/>
                  </a:lnTo>
                  <a:lnTo>
                    <a:pt x="24" y="120"/>
                  </a:lnTo>
                  <a:lnTo>
                    <a:pt x="28" y="116"/>
                  </a:lnTo>
                  <a:lnTo>
                    <a:pt x="28" y="104"/>
                  </a:lnTo>
                  <a:lnTo>
                    <a:pt x="28" y="100"/>
                  </a:lnTo>
                  <a:lnTo>
                    <a:pt x="24" y="96"/>
                  </a:lnTo>
                  <a:lnTo>
                    <a:pt x="20" y="96"/>
                  </a:lnTo>
                  <a:lnTo>
                    <a:pt x="12" y="88"/>
                  </a:lnTo>
                  <a:lnTo>
                    <a:pt x="8" y="84"/>
                  </a:lnTo>
                  <a:lnTo>
                    <a:pt x="0" y="76"/>
                  </a:lnTo>
                  <a:lnTo>
                    <a:pt x="0" y="72"/>
                  </a:lnTo>
                  <a:lnTo>
                    <a:pt x="0" y="60"/>
                  </a:lnTo>
                  <a:lnTo>
                    <a:pt x="0" y="56"/>
                  </a:lnTo>
                  <a:lnTo>
                    <a:pt x="52" y="52"/>
                  </a:lnTo>
                  <a:lnTo>
                    <a:pt x="96" y="48"/>
                  </a:lnTo>
                  <a:lnTo>
                    <a:pt x="104" y="48"/>
                  </a:lnTo>
                  <a:lnTo>
                    <a:pt x="144" y="44"/>
                  </a:lnTo>
                  <a:lnTo>
                    <a:pt x="164" y="40"/>
                  </a:lnTo>
                  <a:lnTo>
                    <a:pt x="184" y="40"/>
                  </a:lnTo>
                  <a:lnTo>
                    <a:pt x="248" y="32"/>
                  </a:lnTo>
                  <a:lnTo>
                    <a:pt x="304" y="24"/>
                  </a:lnTo>
                  <a:lnTo>
                    <a:pt x="304" y="28"/>
                  </a:lnTo>
                  <a:lnTo>
                    <a:pt x="308" y="28"/>
                  </a:lnTo>
                  <a:lnTo>
                    <a:pt x="308" y="36"/>
                  </a:lnTo>
                  <a:lnTo>
                    <a:pt x="312" y="40"/>
                  </a:lnTo>
                  <a:lnTo>
                    <a:pt x="316" y="44"/>
                  </a:lnTo>
                  <a:lnTo>
                    <a:pt x="316" y="52"/>
                  </a:lnTo>
                  <a:lnTo>
                    <a:pt x="316" y="56"/>
                  </a:lnTo>
                  <a:lnTo>
                    <a:pt x="320" y="56"/>
                  </a:lnTo>
                  <a:lnTo>
                    <a:pt x="324" y="60"/>
                  </a:lnTo>
                  <a:lnTo>
                    <a:pt x="380" y="56"/>
                  </a:lnTo>
                  <a:lnTo>
                    <a:pt x="392" y="56"/>
                  </a:lnTo>
                  <a:lnTo>
                    <a:pt x="416" y="56"/>
                  </a:lnTo>
                  <a:lnTo>
                    <a:pt x="424" y="56"/>
                  </a:lnTo>
                  <a:lnTo>
                    <a:pt x="456" y="52"/>
                  </a:lnTo>
                  <a:lnTo>
                    <a:pt x="472" y="52"/>
                  </a:lnTo>
                  <a:lnTo>
                    <a:pt x="508" y="48"/>
                  </a:lnTo>
                  <a:lnTo>
                    <a:pt x="528" y="48"/>
                  </a:lnTo>
                  <a:lnTo>
                    <a:pt x="580" y="44"/>
                  </a:lnTo>
                  <a:lnTo>
                    <a:pt x="592" y="44"/>
                  </a:lnTo>
                  <a:lnTo>
                    <a:pt x="608" y="44"/>
                  </a:lnTo>
                  <a:lnTo>
                    <a:pt x="612" y="44"/>
                  </a:lnTo>
                  <a:lnTo>
                    <a:pt x="636" y="40"/>
                  </a:lnTo>
                  <a:lnTo>
                    <a:pt x="632" y="48"/>
                  </a:lnTo>
                  <a:lnTo>
                    <a:pt x="636" y="48"/>
                  </a:lnTo>
                  <a:lnTo>
                    <a:pt x="640" y="52"/>
                  </a:lnTo>
                  <a:lnTo>
                    <a:pt x="640" y="60"/>
                  </a:lnTo>
                  <a:lnTo>
                    <a:pt x="644" y="68"/>
                  </a:lnTo>
                  <a:lnTo>
                    <a:pt x="660" y="64"/>
                  </a:lnTo>
                  <a:lnTo>
                    <a:pt x="660" y="56"/>
                  </a:lnTo>
                  <a:lnTo>
                    <a:pt x="660" y="48"/>
                  </a:lnTo>
                  <a:lnTo>
                    <a:pt x="660" y="36"/>
                  </a:lnTo>
                  <a:lnTo>
                    <a:pt x="660" y="32"/>
                  </a:lnTo>
                  <a:lnTo>
                    <a:pt x="652" y="28"/>
                  </a:lnTo>
                  <a:lnTo>
                    <a:pt x="652" y="12"/>
                  </a:lnTo>
                  <a:lnTo>
                    <a:pt x="656" y="12"/>
                  </a:lnTo>
                  <a:lnTo>
                    <a:pt x="656" y="8"/>
                  </a:lnTo>
                  <a:lnTo>
                    <a:pt x="660" y="8"/>
                  </a:lnTo>
                  <a:lnTo>
                    <a:pt x="660" y="4"/>
                  </a:lnTo>
                  <a:lnTo>
                    <a:pt x="664" y="0"/>
                  </a:lnTo>
                  <a:lnTo>
                    <a:pt x="668" y="4"/>
                  </a:lnTo>
                  <a:lnTo>
                    <a:pt x="668" y="0"/>
                  </a:lnTo>
                  <a:lnTo>
                    <a:pt x="672" y="4"/>
                  </a:lnTo>
                  <a:lnTo>
                    <a:pt x="680" y="4"/>
                  </a:lnTo>
                  <a:lnTo>
                    <a:pt x="684" y="8"/>
                  </a:lnTo>
                  <a:lnTo>
                    <a:pt x="684" y="4"/>
                  </a:lnTo>
                  <a:lnTo>
                    <a:pt x="688" y="4"/>
                  </a:lnTo>
                  <a:lnTo>
                    <a:pt x="692" y="8"/>
                  </a:lnTo>
                  <a:lnTo>
                    <a:pt x="700" y="8"/>
                  </a:lnTo>
                  <a:lnTo>
                    <a:pt x="704" y="12"/>
                  </a:lnTo>
                  <a:lnTo>
                    <a:pt x="704" y="8"/>
                  </a:lnTo>
                  <a:lnTo>
                    <a:pt x="712" y="12"/>
                  </a:lnTo>
                  <a:lnTo>
                    <a:pt x="712" y="8"/>
                  </a:lnTo>
                  <a:lnTo>
                    <a:pt x="720" y="24"/>
                  </a:lnTo>
                  <a:lnTo>
                    <a:pt x="716" y="32"/>
                  </a:lnTo>
                  <a:lnTo>
                    <a:pt x="728" y="44"/>
                  </a:lnTo>
                  <a:lnTo>
                    <a:pt x="724" y="52"/>
                  </a:lnTo>
                  <a:lnTo>
                    <a:pt x="732" y="56"/>
                  </a:lnTo>
                  <a:lnTo>
                    <a:pt x="732" y="72"/>
                  </a:lnTo>
                  <a:lnTo>
                    <a:pt x="756" y="112"/>
                  </a:lnTo>
                  <a:lnTo>
                    <a:pt x="756" y="124"/>
                  </a:lnTo>
                  <a:lnTo>
                    <a:pt x="768" y="136"/>
                  </a:lnTo>
                  <a:lnTo>
                    <a:pt x="768" y="144"/>
                  </a:lnTo>
                  <a:lnTo>
                    <a:pt x="788" y="176"/>
                  </a:lnTo>
                  <a:lnTo>
                    <a:pt x="792" y="184"/>
                  </a:lnTo>
                  <a:lnTo>
                    <a:pt x="840" y="256"/>
                  </a:lnTo>
                  <a:close/>
                  <a:moveTo>
                    <a:pt x="96" y="128"/>
                  </a:moveTo>
                  <a:lnTo>
                    <a:pt x="104" y="128"/>
                  </a:lnTo>
                  <a:lnTo>
                    <a:pt x="124" y="124"/>
                  </a:lnTo>
                  <a:lnTo>
                    <a:pt x="132" y="124"/>
                  </a:lnTo>
                  <a:lnTo>
                    <a:pt x="136" y="124"/>
                  </a:lnTo>
                  <a:lnTo>
                    <a:pt x="132" y="128"/>
                  </a:lnTo>
                  <a:lnTo>
                    <a:pt x="108" y="128"/>
                  </a:lnTo>
                  <a:lnTo>
                    <a:pt x="104" y="132"/>
                  </a:lnTo>
                  <a:lnTo>
                    <a:pt x="96" y="132"/>
                  </a:lnTo>
                  <a:lnTo>
                    <a:pt x="52" y="144"/>
                  </a:lnTo>
                  <a:lnTo>
                    <a:pt x="48" y="144"/>
                  </a:lnTo>
                  <a:lnTo>
                    <a:pt x="44" y="144"/>
                  </a:lnTo>
                  <a:lnTo>
                    <a:pt x="56" y="144"/>
                  </a:lnTo>
                  <a:lnTo>
                    <a:pt x="64" y="140"/>
                  </a:lnTo>
                  <a:lnTo>
                    <a:pt x="72" y="136"/>
                  </a:lnTo>
                  <a:lnTo>
                    <a:pt x="88" y="132"/>
                  </a:lnTo>
                  <a:lnTo>
                    <a:pt x="96" y="128"/>
                  </a:lnTo>
                  <a:close/>
                  <a:moveTo>
                    <a:pt x="848" y="256"/>
                  </a:moveTo>
                  <a:lnTo>
                    <a:pt x="844" y="252"/>
                  </a:lnTo>
                  <a:lnTo>
                    <a:pt x="836" y="240"/>
                  </a:lnTo>
                  <a:lnTo>
                    <a:pt x="824" y="228"/>
                  </a:lnTo>
                  <a:lnTo>
                    <a:pt x="820" y="220"/>
                  </a:lnTo>
                  <a:lnTo>
                    <a:pt x="828" y="228"/>
                  </a:lnTo>
                  <a:lnTo>
                    <a:pt x="848" y="256"/>
                  </a:lnTo>
                  <a:close/>
                  <a:moveTo>
                    <a:pt x="848" y="256"/>
                  </a:moveTo>
                  <a:lnTo>
                    <a:pt x="868" y="276"/>
                  </a:lnTo>
                  <a:lnTo>
                    <a:pt x="880" y="292"/>
                  </a:lnTo>
                  <a:lnTo>
                    <a:pt x="872" y="304"/>
                  </a:lnTo>
                  <a:lnTo>
                    <a:pt x="868" y="304"/>
                  </a:lnTo>
                  <a:lnTo>
                    <a:pt x="872" y="284"/>
                  </a:lnTo>
                  <a:lnTo>
                    <a:pt x="868" y="276"/>
                  </a:lnTo>
                  <a:lnTo>
                    <a:pt x="860" y="276"/>
                  </a:lnTo>
                  <a:lnTo>
                    <a:pt x="856" y="280"/>
                  </a:lnTo>
                  <a:lnTo>
                    <a:pt x="844" y="276"/>
                  </a:lnTo>
                  <a:lnTo>
                    <a:pt x="844" y="268"/>
                  </a:lnTo>
                  <a:lnTo>
                    <a:pt x="848" y="264"/>
                  </a:lnTo>
                  <a:lnTo>
                    <a:pt x="844" y="260"/>
                  </a:lnTo>
                  <a:lnTo>
                    <a:pt x="860" y="268"/>
                  </a:lnTo>
                  <a:lnTo>
                    <a:pt x="848" y="256"/>
                  </a:lnTo>
                  <a:close/>
                  <a:moveTo>
                    <a:pt x="856" y="280"/>
                  </a:moveTo>
                  <a:lnTo>
                    <a:pt x="860" y="276"/>
                  </a:lnTo>
                  <a:lnTo>
                    <a:pt x="868" y="280"/>
                  </a:lnTo>
                  <a:lnTo>
                    <a:pt x="864" y="300"/>
                  </a:lnTo>
                  <a:lnTo>
                    <a:pt x="864" y="320"/>
                  </a:lnTo>
                  <a:lnTo>
                    <a:pt x="876" y="336"/>
                  </a:lnTo>
                  <a:lnTo>
                    <a:pt x="856" y="308"/>
                  </a:lnTo>
                  <a:lnTo>
                    <a:pt x="856" y="280"/>
                  </a:lnTo>
                  <a:close/>
                  <a:moveTo>
                    <a:pt x="728" y="576"/>
                  </a:moveTo>
                  <a:lnTo>
                    <a:pt x="732" y="588"/>
                  </a:lnTo>
                  <a:lnTo>
                    <a:pt x="724" y="568"/>
                  </a:lnTo>
                  <a:lnTo>
                    <a:pt x="716" y="564"/>
                  </a:lnTo>
                  <a:lnTo>
                    <a:pt x="724" y="560"/>
                  </a:lnTo>
                  <a:lnTo>
                    <a:pt x="728" y="576"/>
                  </a:lnTo>
                  <a:close/>
                  <a:moveTo>
                    <a:pt x="980" y="704"/>
                  </a:moveTo>
                  <a:lnTo>
                    <a:pt x="972" y="732"/>
                  </a:lnTo>
                  <a:lnTo>
                    <a:pt x="948" y="764"/>
                  </a:lnTo>
                  <a:lnTo>
                    <a:pt x="972" y="724"/>
                  </a:lnTo>
                  <a:lnTo>
                    <a:pt x="972" y="716"/>
                  </a:lnTo>
                  <a:lnTo>
                    <a:pt x="968" y="712"/>
                  </a:lnTo>
                  <a:lnTo>
                    <a:pt x="980" y="7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91" name="Freeform 53"/>
            <p:cNvSpPr>
              <a:spLocks noEditPoints="1"/>
            </p:cNvSpPr>
            <p:nvPr/>
          </p:nvSpPr>
          <p:spPr bwMode="auto">
            <a:xfrm>
              <a:off x="7534357" y="4502616"/>
              <a:ext cx="444470" cy="463437"/>
            </a:xfrm>
            <a:custGeom>
              <a:avLst/>
              <a:gdLst>
                <a:gd name="T0" fmla="*/ 2147483647 w 824"/>
                <a:gd name="T1" fmla="*/ 2147483647 h 860"/>
                <a:gd name="T2" fmla="*/ 2147483647 w 824"/>
                <a:gd name="T3" fmla="*/ 2147483647 h 860"/>
                <a:gd name="T4" fmla="*/ 2147483647 w 824"/>
                <a:gd name="T5" fmla="*/ 2147483647 h 860"/>
                <a:gd name="T6" fmla="*/ 2147483647 w 824"/>
                <a:gd name="T7" fmla="*/ 2147483647 h 860"/>
                <a:gd name="T8" fmla="*/ 2147483647 w 824"/>
                <a:gd name="T9" fmla="*/ 2147483647 h 860"/>
                <a:gd name="T10" fmla="*/ 2147483647 w 824"/>
                <a:gd name="T11" fmla="*/ 2147483647 h 860"/>
                <a:gd name="T12" fmla="*/ 2147483647 w 824"/>
                <a:gd name="T13" fmla="*/ 2147483647 h 860"/>
                <a:gd name="T14" fmla="*/ 2147483647 w 824"/>
                <a:gd name="T15" fmla="*/ 2147483647 h 860"/>
                <a:gd name="T16" fmla="*/ 2147483647 w 824"/>
                <a:gd name="T17" fmla="*/ 2147483647 h 860"/>
                <a:gd name="T18" fmla="*/ 2147483647 w 824"/>
                <a:gd name="T19" fmla="*/ 2147483647 h 860"/>
                <a:gd name="T20" fmla="*/ 2147483647 w 824"/>
                <a:gd name="T21" fmla="*/ 2147483647 h 860"/>
                <a:gd name="T22" fmla="*/ 2147483647 w 824"/>
                <a:gd name="T23" fmla="*/ 2147483647 h 860"/>
                <a:gd name="T24" fmla="*/ 2147483647 w 824"/>
                <a:gd name="T25" fmla="*/ 2147483647 h 860"/>
                <a:gd name="T26" fmla="*/ 2147483647 w 824"/>
                <a:gd name="T27" fmla="*/ 2147483647 h 860"/>
                <a:gd name="T28" fmla="*/ 2147483647 w 824"/>
                <a:gd name="T29" fmla="*/ 2147483647 h 860"/>
                <a:gd name="T30" fmla="*/ 2147483647 w 824"/>
                <a:gd name="T31" fmla="*/ 2147483647 h 860"/>
                <a:gd name="T32" fmla="*/ 2147483647 w 824"/>
                <a:gd name="T33" fmla="*/ 2147483647 h 860"/>
                <a:gd name="T34" fmla="*/ 2147483647 w 824"/>
                <a:gd name="T35" fmla="*/ 2147483647 h 860"/>
                <a:gd name="T36" fmla="*/ 2147483647 w 824"/>
                <a:gd name="T37" fmla="*/ 2147483647 h 860"/>
                <a:gd name="T38" fmla="*/ 2147483647 w 824"/>
                <a:gd name="T39" fmla="*/ 2147483647 h 860"/>
                <a:gd name="T40" fmla="*/ 2147483647 w 824"/>
                <a:gd name="T41" fmla="*/ 2147483647 h 860"/>
                <a:gd name="T42" fmla="*/ 2147483647 w 824"/>
                <a:gd name="T43" fmla="*/ 2147483647 h 860"/>
                <a:gd name="T44" fmla="*/ 2147483647 w 824"/>
                <a:gd name="T45" fmla="*/ 2147483647 h 860"/>
                <a:gd name="T46" fmla="*/ 2147483647 w 824"/>
                <a:gd name="T47" fmla="*/ 2147483647 h 860"/>
                <a:gd name="T48" fmla="*/ 2147483647 w 824"/>
                <a:gd name="T49" fmla="*/ 2147483647 h 860"/>
                <a:gd name="T50" fmla="*/ 2147483647 w 824"/>
                <a:gd name="T51" fmla="*/ 2147483647 h 860"/>
                <a:gd name="T52" fmla="*/ 2147483647 w 824"/>
                <a:gd name="T53" fmla="*/ 2147483647 h 860"/>
                <a:gd name="T54" fmla="*/ 2147483647 w 824"/>
                <a:gd name="T55" fmla="*/ 2147483647 h 860"/>
                <a:gd name="T56" fmla="*/ 2147483647 w 824"/>
                <a:gd name="T57" fmla="*/ 2147483647 h 860"/>
                <a:gd name="T58" fmla="*/ 2147483647 w 824"/>
                <a:gd name="T59" fmla="*/ 2147483647 h 860"/>
                <a:gd name="T60" fmla="*/ 2147483647 w 824"/>
                <a:gd name="T61" fmla="*/ 2147483647 h 860"/>
                <a:gd name="T62" fmla="*/ 2147483647 w 824"/>
                <a:gd name="T63" fmla="*/ 2147483647 h 860"/>
                <a:gd name="T64" fmla="*/ 2147483647 w 824"/>
                <a:gd name="T65" fmla="*/ 2147483647 h 860"/>
                <a:gd name="T66" fmla="*/ 2147483647 w 824"/>
                <a:gd name="T67" fmla="*/ 2147483647 h 860"/>
                <a:gd name="T68" fmla="*/ 2147483647 w 824"/>
                <a:gd name="T69" fmla="*/ 2147483647 h 860"/>
                <a:gd name="T70" fmla="*/ 2147483647 w 824"/>
                <a:gd name="T71" fmla="*/ 2147483647 h 860"/>
                <a:gd name="T72" fmla="*/ 2147483647 w 824"/>
                <a:gd name="T73" fmla="*/ 2147483647 h 860"/>
                <a:gd name="T74" fmla="*/ 2147483647 w 824"/>
                <a:gd name="T75" fmla="*/ 2147483647 h 860"/>
                <a:gd name="T76" fmla="*/ 2147483647 w 824"/>
                <a:gd name="T77" fmla="*/ 2147483647 h 860"/>
                <a:gd name="T78" fmla="*/ 2147483647 w 824"/>
                <a:gd name="T79" fmla="*/ 2147483647 h 860"/>
                <a:gd name="T80" fmla="*/ 2147483647 w 824"/>
                <a:gd name="T81" fmla="*/ 2147483647 h 860"/>
                <a:gd name="T82" fmla="*/ 2147483647 w 824"/>
                <a:gd name="T83" fmla="*/ 2147483647 h 860"/>
                <a:gd name="T84" fmla="*/ 2147483647 w 824"/>
                <a:gd name="T85" fmla="*/ 2147483647 h 860"/>
                <a:gd name="T86" fmla="*/ 2147483647 w 824"/>
                <a:gd name="T87" fmla="*/ 2147483647 h 860"/>
                <a:gd name="T88" fmla="*/ 2147483647 w 824"/>
                <a:gd name="T89" fmla="*/ 2147483647 h 860"/>
                <a:gd name="T90" fmla="*/ 2147483647 w 824"/>
                <a:gd name="T91" fmla="*/ 2147483647 h 860"/>
                <a:gd name="T92" fmla="*/ 2147483647 w 824"/>
                <a:gd name="T93" fmla="*/ 2147483647 h 860"/>
                <a:gd name="T94" fmla="*/ 2147483647 w 824"/>
                <a:gd name="T95" fmla="*/ 2147483647 h 860"/>
                <a:gd name="T96" fmla="*/ 2147483647 w 824"/>
                <a:gd name="T97" fmla="*/ 2147483647 h 860"/>
                <a:gd name="T98" fmla="*/ 2147483647 w 824"/>
                <a:gd name="T99" fmla="*/ 2147483647 h 860"/>
                <a:gd name="T100" fmla="*/ 2147483647 w 824"/>
                <a:gd name="T101" fmla="*/ 2147483647 h 860"/>
                <a:gd name="T102" fmla="*/ 2147483647 w 824"/>
                <a:gd name="T103" fmla="*/ 2147483647 h 860"/>
                <a:gd name="T104" fmla="*/ 2147483647 w 824"/>
                <a:gd name="T105" fmla="*/ 2147483647 h 860"/>
                <a:gd name="T106" fmla="*/ 2147483647 w 824"/>
                <a:gd name="T107" fmla="*/ 2147483647 h 860"/>
                <a:gd name="T108" fmla="*/ 2147483647 w 824"/>
                <a:gd name="T109" fmla="*/ 2147483647 h 860"/>
                <a:gd name="T110" fmla="*/ 2147483647 w 824"/>
                <a:gd name="T111" fmla="*/ 2147483647 h 860"/>
                <a:gd name="T112" fmla="*/ 2147483647 w 824"/>
                <a:gd name="T113" fmla="*/ 2147483647 h 860"/>
                <a:gd name="T114" fmla="*/ 2147483647 w 824"/>
                <a:gd name="T115" fmla="*/ 2147483647 h 860"/>
                <a:gd name="T116" fmla="*/ 2147483647 w 824"/>
                <a:gd name="T117" fmla="*/ 2147483647 h 860"/>
                <a:gd name="T118" fmla="*/ 2147483647 w 824"/>
                <a:gd name="T119" fmla="*/ 2147483647 h 860"/>
                <a:gd name="T120" fmla="*/ 2147483647 w 824"/>
                <a:gd name="T121" fmla="*/ 2147483647 h 860"/>
                <a:gd name="T122" fmla="*/ 2147483647 w 824"/>
                <a:gd name="T123" fmla="*/ 2147483647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4"/>
                <a:gd name="T187" fmla="*/ 0 h 860"/>
                <a:gd name="T188" fmla="*/ 824 w 824"/>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4" h="860">
                  <a:moveTo>
                    <a:pt x="164" y="0"/>
                  </a:moveTo>
                  <a:lnTo>
                    <a:pt x="156" y="20"/>
                  </a:lnTo>
                  <a:lnTo>
                    <a:pt x="132" y="32"/>
                  </a:lnTo>
                  <a:lnTo>
                    <a:pt x="120" y="48"/>
                  </a:lnTo>
                  <a:lnTo>
                    <a:pt x="108" y="52"/>
                  </a:lnTo>
                  <a:lnTo>
                    <a:pt x="104" y="48"/>
                  </a:lnTo>
                  <a:lnTo>
                    <a:pt x="104" y="44"/>
                  </a:lnTo>
                  <a:lnTo>
                    <a:pt x="108" y="36"/>
                  </a:lnTo>
                  <a:lnTo>
                    <a:pt x="164" y="0"/>
                  </a:lnTo>
                  <a:close/>
                  <a:moveTo>
                    <a:pt x="176" y="120"/>
                  </a:moveTo>
                  <a:lnTo>
                    <a:pt x="180" y="108"/>
                  </a:lnTo>
                  <a:lnTo>
                    <a:pt x="200" y="96"/>
                  </a:lnTo>
                  <a:lnTo>
                    <a:pt x="240" y="88"/>
                  </a:lnTo>
                  <a:lnTo>
                    <a:pt x="248" y="96"/>
                  </a:lnTo>
                  <a:lnTo>
                    <a:pt x="244" y="100"/>
                  </a:lnTo>
                  <a:lnTo>
                    <a:pt x="228" y="104"/>
                  </a:lnTo>
                  <a:lnTo>
                    <a:pt x="200" y="128"/>
                  </a:lnTo>
                  <a:lnTo>
                    <a:pt x="184" y="160"/>
                  </a:lnTo>
                  <a:lnTo>
                    <a:pt x="180" y="144"/>
                  </a:lnTo>
                  <a:lnTo>
                    <a:pt x="168" y="140"/>
                  </a:lnTo>
                  <a:lnTo>
                    <a:pt x="164" y="128"/>
                  </a:lnTo>
                  <a:lnTo>
                    <a:pt x="176" y="120"/>
                  </a:lnTo>
                  <a:close/>
                  <a:moveTo>
                    <a:pt x="440" y="276"/>
                  </a:moveTo>
                  <a:lnTo>
                    <a:pt x="436" y="276"/>
                  </a:lnTo>
                  <a:lnTo>
                    <a:pt x="436" y="284"/>
                  </a:lnTo>
                  <a:lnTo>
                    <a:pt x="420" y="280"/>
                  </a:lnTo>
                  <a:lnTo>
                    <a:pt x="404" y="284"/>
                  </a:lnTo>
                  <a:lnTo>
                    <a:pt x="396" y="288"/>
                  </a:lnTo>
                  <a:lnTo>
                    <a:pt x="396" y="300"/>
                  </a:lnTo>
                  <a:lnTo>
                    <a:pt x="384" y="308"/>
                  </a:lnTo>
                  <a:lnTo>
                    <a:pt x="380" y="312"/>
                  </a:lnTo>
                  <a:lnTo>
                    <a:pt x="380" y="316"/>
                  </a:lnTo>
                  <a:lnTo>
                    <a:pt x="376" y="316"/>
                  </a:lnTo>
                  <a:lnTo>
                    <a:pt x="372" y="332"/>
                  </a:lnTo>
                  <a:lnTo>
                    <a:pt x="364" y="328"/>
                  </a:lnTo>
                  <a:lnTo>
                    <a:pt x="364" y="320"/>
                  </a:lnTo>
                  <a:lnTo>
                    <a:pt x="372" y="304"/>
                  </a:lnTo>
                  <a:lnTo>
                    <a:pt x="356" y="304"/>
                  </a:lnTo>
                  <a:lnTo>
                    <a:pt x="344" y="320"/>
                  </a:lnTo>
                  <a:lnTo>
                    <a:pt x="324" y="324"/>
                  </a:lnTo>
                  <a:lnTo>
                    <a:pt x="312" y="344"/>
                  </a:lnTo>
                  <a:lnTo>
                    <a:pt x="308" y="364"/>
                  </a:lnTo>
                  <a:lnTo>
                    <a:pt x="284" y="400"/>
                  </a:lnTo>
                  <a:lnTo>
                    <a:pt x="284" y="408"/>
                  </a:lnTo>
                  <a:lnTo>
                    <a:pt x="276" y="404"/>
                  </a:lnTo>
                  <a:lnTo>
                    <a:pt x="272" y="400"/>
                  </a:lnTo>
                  <a:lnTo>
                    <a:pt x="272" y="396"/>
                  </a:lnTo>
                  <a:lnTo>
                    <a:pt x="272" y="392"/>
                  </a:lnTo>
                  <a:lnTo>
                    <a:pt x="272" y="388"/>
                  </a:lnTo>
                  <a:lnTo>
                    <a:pt x="276" y="376"/>
                  </a:lnTo>
                  <a:lnTo>
                    <a:pt x="272" y="372"/>
                  </a:lnTo>
                  <a:lnTo>
                    <a:pt x="268" y="376"/>
                  </a:lnTo>
                  <a:lnTo>
                    <a:pt x="260" y="376"/>
                  </a:lnTo>
                  <a:lnTo>
                    <a:pt x="260" y="380"/>
                  </a:lnTo>
                  <a:lnTo>
                    <a:pt x="256" y="376"/>
                  </a:lnTo>
                  <a:lnTo>
                    <a:pt x="256" y="372"/>
                  </a:lnTo>
                  <a:lnTo>
                    <a:pt x="256" y="364"/>
                  </a:lnTo>
                  <a:lnTo>
                    <a:pt x="260" y="364"/>
                  </a:lnTo>
                  <a:lnTo>
                    <a:pt x="260" y="356"/>
                  </a:lnTo>
                  <a:lnTo>
                    <a:pt x="260" y="352"/>
                  </a:lnTo>
                  <a:lnTo>
                    <a:pt x="256" y="348"/>
                  </a:lnTo>
                  <a:lnTo>
                    <a:pt x="260" y="348"/>
                  </a:lnTo>
                  <a:lnTo>
                    <a:pt x="260" y="344"/>
                  </a:lnTo>
                  <a:lnTo>
                    <a:pt x="260" y="340"/>
                  </a:lnTo>
                  <a:lnTo>
                    <a:pt x="256" y="336"/>
                  </a:lnTo>
                  <a:lnTo>
                    <a:pt x="260" y="332"/>
                  </a:lnTo>
                  <a:lnTo>
                    <a:pt x="260" y="328"/>
                  </a:lnTo>
                  <a:lnTo>
                    <a:pt x="256" y="328"/>
                  </a:lnTo>
                  <a:lnTo>
                    <a:pt x="252" y="324"/>
                  </a:lnTo>
                  <a:lnTo>
                    <a:pt x="240" y="324"/>
                  </a:lnTo>
                  <a:lnTo>
                    <a:pt x="240" y="320"/>
                  </a:lnTo>
                  <a:lnTo>
                    <a:pt x="232" y="320"/>
                  </a:lnTo>
                  <a:lnTo>
                    <a:pt x="228" y="320"/>
                  </a:lnTo>
                  <a:lnTo>
                    <a:pt x="224" y="316"/>
                  </a:lnTo>
                  <a:lnTo>
                    <a:pt x="228" y="316"/>
                  </a:lnTo>
                  <a:lnTo>
                    <a:pt x="232" y="308"/>
                  </a:lnTo>
                  <a:lnTo>
                    <a:pt x="228" y="308"/>
                  </a:lnTo>
                  <a:lnTo>
                    <a:pt x="228" y="304"/>
                  </a:lnTo>
                  <a:lnTo>
                    <a:pt x="228" y="300"/>
                  </a:lnTo>
                  <a:lnTo>
                    <a:pt x="224" y="300"/>
                  </a:lnTo>
                  <a:lnTo>
                    <a:pt x="220" y="300"/>
                  </a:lnTo>
                  <a:lnTo>
                    <a:pt x="216" y="300"/>
                  </a:lnTo>
                  <a:lnTo>
                    <a:pt x="212" y="296"/>
                  </a:lnTo>
                  <a:lnTo>
                    <a:pt x="208" y="300"/>
                  </a:lnTo>
                  <a:lnTo>
                    <a:pt x="204" y="296"/>
                  </a:lnTo>
                  <a:lnTo>
                    <a:pt x="200" y="296"/>
                  </a:lnTo>
                  <a:lnTo>
                    <a:pt x="196" y="296"/>
                  </a:lnTo>
                  <a:lnTo>
                    <a:pt x="192" y="296"/>
                  </a:lnTo>
                  <a:lnTo>
                    <a:pt x="188" y="296"/>
                  </a:lnTo>
                  <a:lnTo>
                    <a:pt x="188" y="292"/>
                  </a:lnTo>
                  <a:lnTo>
                    <a:pt x="184" y="292"/>
                  </a:lnTo>
                  <a:lnTo>
                    <a:pt x="180" y="296"/>
                  </a:lnTo>
                  <a:lnTo>
                    <a:pt x="180" y="292"/>
                  </a:lnTo>
                  <a:lnTo>
                    <a:pt x="176" y="296"/>
                  </a:lnTo>
                  <a:lnTo>
                    <a:pt x="172" y="292"/>
                  </a:lnTo>
                  <a:lnTo>
                    <a:pt x="168" y="292"/>
                  </a:lnTo>
                  <a:lnTo>
                    <a:pt x="160" y="292"/>
                  </a:lnTo>
                  <a:lnTo>
                    <a:pt x="148" y="288"/>
                  </a:lnTo>
                  <a:lnTo>
                    <a:pt x="140" y="284"/>
                  </a:lnTo>
                  <a:lnTo>
                    <a:pt x="128" y="280"/>
                  </a:lnTo>
                  <a:lnTo>
                    <a:pt x="48" y="264"/>
                  </a:lnTo>
                  <a:lnTo>
                    <a:pt x="32" y="260"/>
                  </a:lnTo>
                  <a:lnTo>
                    <a:pt x="32" y="256"/>
                  </a:lnTo>
                  <a:lnTo>
                    <a:pt x="28" y="252"/>
                  </a:lnTo>
                  <a:lnTo>
                    <a:pt x="28" y="244"/>
                  </a:lnTo>
                  <a:lnTo>
                    <a:pt x="20" y="236"/>
                  </a:lnTo>
                  <a:lnTo>
                    <a:pt x="16" y="236"/>
                  </a:lnTo>
                  <a:lnTo>
                    <a:pt x="12" y="236"/>
                  </a:lnTo>
                  <a:lnTo>
                    <a:pt x="12" y="232"/>
                  </a:lnTo>
                  <a:lnTo>
                    <a:pt x="4" y="232"/>
                  </a:lnTo>
                  <a:lnTo>
                    <a:pt x="0" y="228"/>
                  </a:lnTo>
                  <a:lnTo>
                    <a:pt x="36" y="212"/>
                  </a:lnTo>
                  <a:lnTo>
                    <a:pt x="48" y="200"/>
                  </a:lnTo>
                  <a:lnTo>
                    <a:pt x="56" y="192"/>
                  </a:lnTo>
                  <a:lnTo>
                    <a:pt x="96" y="184"/>
                  </a:lnTo>
                  <a:lnTo>
                    <a:pt x="112" y="176"/>
                  </a:lnTo>
                  <a:lnTo>
                    <a:pt x="120" y="164"/>
                  </a:lnTo>
                  <a:lnTo>
                    <a:pt x="132" y="164"/>
                  </a:lnTo>
                  <a:lnTo>
                    <a:pt x="136" y="156"/>
                  </a:lnTo>
                  <a:lnTo>
                    <a:pt x="140" y="148"/>
                  </a:lnTo>
                  <a:lnTo>
                    <a:pt x="164" y="128"/>
                  </a:lnTo>
                  <a:lnTo>
                    <a:pt x="164" y="140"/>
                  </a:lnTo>
                  <a:lnTo>
                    <a:pt x="176" y="144"/>
                  </a:lnTo>
                  <a:lnTo>
                    <a:pt x="176" y="156"/>
                  </a:lnTo>
                  <a:lnTo>
                    <a:pt x="184" y="160"/>
                  </a:lnTo>
                  <a:lnTo>
                    <a:pt x="184" y="168"/>
                  </a:lnTo>
                  <a:lnTo>
                    <a:pt x="180" y="180"/>
                  </a:lnTo>
                  <a:lnTo>
                    <a:pt x="184" y="184"/>
                  </a:lnTo>
                  <a:lnTo>
                    <a:pt x="208" y="164"/>
                  </a:lnTo>
                  <a:lnTo>
                    <a:pt x="208" y="168"/>
                  </a:lnTo>
                  <a:lnTo>
                    <a:pt x="220" y="168"/>
                  </a:lnTo>
                  <a:lnTo>
                    <a:pt x="236" y="168"/>
                  </a:lnTo>
                  <a:lnTo>
                    <a:pt x="256" y="176"/>
                  </a:lnTo>
                  <a:lnTo>
                    <a:pt x="288" y="216"/>
                  </a:lnTo>
                  <a:lnTo>
                    <a:pt x="316" y="216"/>
                  </a:lnTo>
                  <a:lnTo>
                    <a:pt x="324" y="208"/>
                  </a:lnTo>
                  <a:lnTo>
                    <a:pt x="336" y="220"/>
                  </a:lnTo>
                  <a:lnTo>
                    <a:pt x="348" y="212"/>
                  </a:lnTo>
                  <a:lnTo>
                    <a:pt x="360" y="220"/>
                  </a:lnTo>
                  <a:lnTo>
                    <a:pt x="376" y="200"/>
                  </a:lnTo>
                  <a:lnTo>
                    <a:pt x="404" y="184"/>
                  </a:lnTo>
                  <a:lnTo>
                    <a:pt x="408" y="184"/>
                  </a:lnTo>
                  <a:lnTo>
                    <a:pt x="428" y="176"/>
                  </a:lnTo>
                  <a:lnTo>
                    <a:pt x="464" y="176"/>
                  </a:lnTo>
                  <a:lnTo>
                    <a:pt x="488" y="164"/>
                  </a:lnTo>
                  <a:lnTo>
                    <a:pt x="512" y="156"/>
                  </a:lnTo>
                  <a:lnTo>
                    <a:pt x="508" y="168"/>
                  </a:lnTo>
                  <a:lnTo>
                    <a:pt x="512" y="188"/>
                  </a:lnTo>
                  <a:lnTo>
                    <a:pt x="508" y="196"/>
                  </a:lnTo>
                  <a:lnTo>
                    <a:pt x="512" y="196"/>
                  </a:lnTo>
                  <a:lnTo>
                    <a:pt x="520" y="196"/>
                  </a:lnTo>
                  <a:lnTo>
                    <a:pt x="532" y="200"/>
                  </a:lnTo>
                  <a:lnTo>
                    <a:pt x="548" y="192"/>
                  </a:lnTo>
                  <a:lnTo>
                    <a:pt x="556" y="204"/>
                  </a:lnTo>
                  <a:lnTo>
                    <a:pt x="568" y="192"/>
                  </a:lnTo>
                  <a:lnTo>
                    <a:pt x="580" y="188"/>
                  </a:lnTo>
                  <a:lnTo>
                    <a:pt x="596" y="220"/>
                  </a:lnTo>
                  <a:lnTo>
                    <a:pt x="588" y="224"/>
                  </a:lnTo>
                  <a:lnTo>
                    <a:pt x="588" y="232"/>
                  </a:lnTo>
                  <a:lnTo>
                    <a:pt x="600" y="228"/>
                  </a:lnTo>
                  <a:lnTo>
                    <a:pt x="612" y="232"/>
                  </a:lnTo>
                  <a:lnTo>
                    <a:pt x="608" y="240"/>
                  </a:lnTo>
                  <a:lnTo>
                    <a:pt x="616" y="248"/>
                  </a:lnTo>
                  <a:lnTo>
                    <a:pt x="624" y="248"/>
                  </a:lnTo>
                  <a:lnTo>
                    <a:pt x="624" y="256"/>
                  </a:lnTo>
                  <a:lnTo>
                    <a:pt x="604" y="256"/>
                  </a:lnTo>
                  <a:lnTo>
                    <a:pt x="584" y="256"/>
                  </a:lnTo>
                  <a:lnTo>
                    <a:pt x="568" y="260"/>
                  </a:lnTo>
                  <a:lnTo>
                    <a:pt x="556" y="252"/>
                  </a:lnTo>
                  <a:lnTo>
                    <a:pt x="548" y="252"/>
                  </a:lnTo>
                  <a:lnTo>
                    <a:pt x="548" y="280"/>
                  </a:lnTo>
                  <a:lnTo>
                    <a:pt x="536" y="276"/>
                  </a:lnTo>
                  <a:lnTo>
                    <a:pt x="516" y="260"/>
                  </a:lnTo>
                  <a:lnTo>
                    <a:pt x="484" y="252"/>
                  </a:lnTo>
                  <a:lnTo>
                    <a:pt x="472" y="252"/>
                  </a:lnTo>
                  <a:lnTo>
                    <a:pt x="460" y="272"/>
                  </a:lnTo>
                  <a:lnTo>
                    <a:pt x="440" y="276"/>
                  </a:lnTo>
                  <a:close/>
                  <a:moveTo>
                    <a:pt x="628" y="248"/>
                  </a:moveTo>
                  <a:lnTo>
                    <a:pt x="636" y="248"/>
                  </a:lnTo>
                  <a:lnTo>
                    <a:pt x="640" y="244"/>
                  </a:lnTo>
                  <a:lnTo>
                    <a:pt x="648" y="240"/>
                  </a:lnTo>
                  <a:lnTo>
                    <a:pt x="644" y="236"/>
                  </a:lnTo>
                  <a:lnTo>
                    <a:pt x="640" y="236"/>
                  </a:lnTo>
                  <a:lnTo>
                    <a:pt x="648" y="232"/>
                  </a:lnTo>
                  <a:lnTo>
                    <a:pt x="652" y="232"/>
                  </a:lnTo>
                  <a:lnTo>
                    <a:pt x="660" y="244"/>
                  </a:lnTo>
                  <a:lnTo>
                    <a:pt x="664" y="244"/>
                  </a:lnTo>
                  <a:lnTo>
                    <a:pt x="664" y="256"/>
                  </a:lnTo>
                  <a:lnTo>
                    <a:pt x="656" y="256"/>
                  </a:lnTo>
                  <a:lnTo>
                    <a:pt x="652" y="252"/>
                  </a:lnTo>
                  <a:lnTo>
                    <a:pt x="636" y="256"/>
                  </a:lnTo>
                  <a:lnTo>
                    <a:pt x="628" y="248"/>
                  </a:lnTo>
                  <a:lnTo>
                    <a:pt x="628" y="252"/>
                  </a:lnTo>
                  <a:lnTo>
                    <a:pt x="628" y="248"/>
                  </a:lnTo>
                  <a:close/>
                  <a:moveTo>
                    <a:pt x="404" y="860"/>
                  </a:moveTo>
                  <a:lnTo>
                    <a:pt x="424" y="836"/>
                  </a:lnTo>
                  <a:lnTo>
                    <a:pt x="432" y="808"/>
                  </a:lnTo>
                  <a:lnTo>
                    <a:pt x="444" y="788"/>
                  </a:lnTo>
                  <a:lnTo>
                    <a:pt x="448" y="764"/>
                  </a:lnTo>
                  <a:lnTo>
                    <a:pt x="452" y="716"/>
                  </a:lnTo>
                  <a:lnTo>
                    <a:pt x="440" y="668"/>
                  </a:lnTo>
                  <a:lnTo>
                    <a:pt x="416" y="620"/>
                  </a:lnTo>
                  <a:lnTo>
                    <a:pt x="408" y="596"/>
                  </a:lnTo>
                  <a:lnTo>
                    <a:pt x="416" y="580"/>
                  </a:lnTo>
                  <a:lnTo>
                    <a:pt x="420" y="580"/>
                  </a:lnTo>
                  <a:lnTo>
                    <a:pt x="416" y="580"/>
                  </a:lnTo>
                  <a:lnTo>
                    <a:pt x="416" y="576"/>
                  </a:lnTo>
                  <a:lnTo>
                    <a:pt x="412" y="556"/>
                  </a:lnTo>
                  <a:lnTo>
                    <a:pt x="404" y="544"/>
                  </a:lnTo>
                  <a:lnTo>
                    <a:pt x="416" y="524"/>
                  </a:lnTo>
                  <a:lnTo>
                    <a:pt x="424" y="500"/>
                  </a:lnTo>
                  <a:lnTo>
                    <a:pt x="424" y="476"/>
                  </a:lnTo>
                  <a:lnTo>
                    <a:pt x="420" y="452"/>
                  </a:lnTo>
                  <a:lnTo>
                    <a:pt x="432" y="448"/>
                  </a:lnTo>
                  <a:lnTo>
                    <a:pt x="436" y="440"/>
                  </a:lnTo>
                  <a:lnTo>
                    <a:pt x="432" y="432"/>
                  </a:lnTo>
                  <a:lnTo>
                    <a:pt x="436" y="424"/>
                  </a:lnTo>
                  <a:lnTo>
                    <a:pt x="460" y="408"/>
                  </a:lnTo>
                  <a:lnTo>
                    <a:pt x="476" y="380"/>
                  </a:lnTo>
                  <a:lnTo>
                    <a:pt x="480" y="380"/>
                  </a:lnTo>
                  <a:lnTo>
                    <a:pt x="476" y="412"/>
                  </a:lnTo>
                  <a:lnTo>
                    <a:pt x="480" y="436"/>
                  </a:lnTo>
                  <a:lnTo>
                    <a:pt x="488" y="436"/>
                  </a:lnTo>
                  <a:lnTo>
                    <a:pt x="496" y="424"/>
                  </a:lnTo>
                  <a:lnTo>
                    <a:pt x="500" y="400"/>
                  </a:lnTo>
                  <a:lnTo>
                    <a:pt x="496" y="372"/>
                  </a:lnTo>
                  <a:lnTo>
                    <a:pt x="496" y="364"/>
                  </a:lnTo>
                  <a:lnTo>
                    <a:pt x="504" y="356"/>
                  </a:lnTo>
                  <a:lnTo>
                    <a:pt x="524" y="348"/>
                  </a:lnTo>
                  <a:lnTo>
                    <a:pt x="532" y="348"/>
                  </a:lnTo>
                  <a:lnTo>
                    <a:pt x="536" y="340"/>
                  </a:lnTo>
                  <a:lnTo>
                    <a:pt x="520" y="336"/>
                  </a:lnTo>
                  <a:lnTo>
                    <a:pt x="516" y="324"/>
                  </a:lnTo>
                  <a:lnTo>
                    <a:pt x="520" y="312"/>
                  </a:lnTo>
                  <a:lnTo>
                    <a:pt x="528" y="304"/>
                  </a:lnTo>
                  <a:lnTo>
                    <a:pt x="528" y="296"/>
                  </a:lnTo>
                  <a:lnTo>
                    <a:pt x="552" y="288"/>
                  </a:lnTo>
                  <a:lnTo>
                    <a:pt x="576" y="304"/>
                  </a:lnTo>
                  <a:lnTo>
                    <a:pt x="592" y="300"/>
                  </a:lnTo>
                  <a:lnTo>
                    <a:pt x="604" y="304"/>
                  </a:lnTo>
                  <a:lnTo>
                    <a:pt x="612" y="312"/>
                  </a:lnTo>
                  <a:lnTo>
                    <a:pt x="616" y="320"/>
                  </a:lnTo>
                  <a:lnTo>
                    <a:pt x="632" y="320"/>
                  </a:lnTo>
                  <a:lnTo>
                    <a:pt x="648" y="328"/>
                  </a:lnTo>
                  <a:lnTo>
                    <a:pt x="652" y="328"/>
                  </a:lnTo>
                  <a:lnTo>
                    <a:pt x="664" y="332"/>
                  </a:lnTo>
                  <a:lnTo>
                    <a:pt x="676" y="332"/>
                  </a:lnTo>
                  <a:lnTo>
                    <a:pt x="676" y="336"/>
                  </a:lnTo>
                  <a:lnTo>
                    <a:pt x="688" y="340"/>
                  </a:lnTo>
                  <a:lnTo>
                    <a:pt x="684" y="344"/>
                  </a:lnTo>
                  <a:lnTo>
                    <a:pt x="688" y="348"/>
                  </a:lnTo>
                  <a:lnTo>
                    <a:pt x="696" y="364"/>
                  </a:lnTo>
                  <a:lnTo>
                    <a:pt x="684" y="372"/>
                  </a:lnTo>
                  <a:lnTo>
                    <a:pt x="688" y="376"/>
                  </a:lnTo>
                  <a:lnTo>
                    <a:pt x="684" y="380"/>
                  </a:lnTo>
                  <a:lnTo>
                    <a:pt x="688" y="388"/>
                  </a:lnTo>
                  <a:lnTo>
                    <a:pt x="700" y="396"/>
                  </a:lnTo>
                  <a:lnTo>
                    <a:pt x="708" y="416"/>
                  </a:lnTo>
                  <a:lnTo>
                    <a:pt x="708" y="444"/>
                  </a:lnTo>
                  <a:lnTo>
                    <a:pt x="708" y="468"/>
                  </a:lnTo>
                  <a:lnTo>
                    <a:pt x="692" y="480"/>
                  </a:lnTo>
                  <a:lnTo>
                    <a:pt x="688" y="492"/>
                  </a:lnTo>
                  <a:lnTo>
                    <a:pt x="688" y="508"/>
                  </a:lnTo>
                  <a:lnTo>
                    <a:pt x="680" y="520"/>
                  </a:lnTo>
                  <a:lnTo>
                    <a:pt x="664" y="528"/>
                  </a:lnTo>
                  <a:lnTo>
                    <a:pt x="660" y="532"/>
                  </a:lnTo>
                  <a:lnTo>
                    <a:pt x="660" y="564"/>
                  </a:lnTo>
                  <a:lnTo>
                    <a:pt x="688" y="572"/>
                  </a:lnTo>
                  <a:lnTo>
                    <a:pt x="692" y="572"/>
                  </a:lnTo>
                  <a:lnTo>
                    <a:pt x="700" y="552"/>
                  </a:lnTo>
                  <a:lnTo>
                    <a:pt x="704" y="556"/>
                  </a:lnTo>
                  <a:lnTo>
                    <a:pt x="708" y="552"/>
                  </a:lnTo>
                  <a:lnTo>
                    <a:pt x="716" y="536"/>
                  </a:lnTo>
                  <a:lnTo>
                    <a:pt x="716" y="524"/>
                  </a:lnTo>
                  <a:lnTo>
                    <a:pt x="752" y="500"/>
                  </a:lnTo>
                  <a:lnTo>
                    <a:pt x="768" y="504"/>
                  </a:lnTo>
                  <a:lnTo>
                    <a:pt x="776" y="508"/>
                  </a:lnTo>
                  <a:lnTo>
                    <a:pt x="788" y="532"/>
                  </a:lnTo>
                  <a:lnTo>
                    <a:pt x="792" y="544"/>
                  </a:lnTo>
                  <a:lnTo>
                    <a:pt x="812" y="616"/>
                  </a:lnTo>
                  <a:lnTo>
                    <a:pt x="824" y="640"/>
                  </a:lnTo>
                  <a:lnTo>
                    <a:pt x="820" y="652"/>
                  </a:lnTo>
                  <a:lnTo>
                    <a:pt x="824" y="672"/>
                  </a:lnTo>
                  <a:lnTo>
                    <a:pt x="820" y="688"/>
                  </a:lnTo>
                  <a:lnTo>
                    <a:pt x="808" y="692"/>
                  </a:lnTo>
                  <a:lnTo>
                    <a:pt x="808" y="684"/>
                  </a:lnTo>
                  <a:lnTo>
                    <a:pt x="800" y="684"/>
                  </a:lnTo>
                  <a:lnTo>
                    <a:pt x="792" y="692"/>
                  </a:lnTo>
                  <a:lnTo>
                    <a:pt x="792" y="696"/>
                  </a:lnTo>
                  <a:lnTo>
                    <a:pt x="788" y="712"/>
                  </a:lnTo>
                  <a:lnTo>
                    <a:pt x="788" y="716"/>
                  </a:lnTo>
                  <a:lnTo>
                    <a:pt x="784" y="732"/>
                  </a:lnTo>
                  <a:lnTo>
                    <a:pt x="768" y="744"/>
                  </a:lnTo>
                  <a:lnTo>
                    <a:pt x="764" y="768"/>
                  </a:lnTo>
                  <a:lnTo>
                    <a:pt x="764" y="780"/>
                  </a:lnTo>
                  <a:lnTo>
                    <a:pt x="740" y="828"/>
                  </a:lnTo>
                  <a:lnTo>
                    <a:pt x="712" y="832"/>
                  </a:lnTo>
                  <a:lnTo>
                    <a:pt x="704" y="832"/>
                  </a:lnTo>
                  <a:lnTo>
                    <a:pt x="652" y="840"/>
                  </a:lnTo>
                  <a:lnTo>
                    <a:pt x="612" y="848"/>
                  </a:lnTo>
                  <a:lnTo>
                    <a:pt x="608" y="836"/>
                  </a:lnTo>
                  <a:lnTo>
                    <a:pt x="604" y="840"/>
                  </a:lnTo>
                  <a:lnTo>
                    <a:pt x="568" y="844"/>
                  </a:lnTo>
                  <a:lnTo>
                    <a:pt x="560" y="844"/>
                  </a:lnTo>
                  <a:lnTo>
                    <a:pt x="520" y="848"/>
                  </a:lnTo>
                  <a:lnTo>
                    <a:pt x="508" y="848"/>
                  </a:lnTo>
                  <a:lnTo>
                    <a:pt x="480" y="852"/>
                  </a:lnTo>
                  <a:lnTo>
                    <a:pt x="464" y="852"/>
                  </a:lnTo>
                  <a:lnTo>
                    <a:pt x="432" y="856"/>
                  </a:lnTo>
                  <a:lnTo>
                    <a:pt x="404" y="86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92" name="Freeform 667"/>
            <p:cNvSpPr>
              <a:spLocks noEditPoints="1"/>
            </p:cNvSpPr>
            <p:nvPr/>
          </p:nvSpPr>
          <p:spPr bwMode="auto">
            <a:xfrm>
              <a:off x="6445166" y="6119661"/>
              <a:ext cx="389366" cy="246494"/>
            </a:xfrm>
            <a:custGeom>
              <a:avLst/>
              <a:gdLst>
                <a:gd name="T0" fmla="*/ 2147483647 w 900"/>
                <a:gd name="T1" fmla="*/ 2147483647 h 572"/>
                <a:gd name="T2" fmla="*/ 2147483647 w 900"/>
                <a:gd name="T3" fmla="*/ 2147483647 h 572"/>
                <a:gd name="T4" fmla="*/ 2147483647 w 900"/>
                <a:gd name="T5" fmla="*/ 2147483647 h 572"/>
                <a:gd name="T6" fmla="*/ 2147483647 w 900"/>
                <a:gd name="T7" fmla="*/ 0 h 572"/>
                <a:gd name="T8" fmla="*/ 2147483647 w 900"/>
                <a:gd name="T9" fmla="*/ 2147483647 h 572"/>
                <a:gd name="T10" fmla="*/ 2147483647 w 900"/>
                <a:gd name="T11" fmla="*/ 2147483647 h 572"/>
                <a:gd name="T12" fmla="*/ 2147483647 w 900"/>
                <a:gd name="T13" fmla="*/ 2147483647 h 572"/>
                <a:gd name="T14" fmla="*/ 2147483647 w 900"/>
                <a:gd name="T15" fmla="*/ 2147483647 h 572"/>
                <a:gd name="T16" fmla="*/ 2147483647 w 900"/>
                <a:gd name="T17" fmla="*/ 2147483647 h 572"/>
                <a:gd name="T18" fmla="*/ 2147483647 w 900"/>
                <a:gd name="T19" fmla="*/ 2147483647 h 572"/>
                <a:gd name="T20" fmla="*/ 2147483647 w 900"/>
                <a:gd name="T21" fmla="*/ 2147483647 h 572"/>
                <a:gd name="T22" fmla="*/ 2147483647 w 900"/>
                <a:gd name="T23" fmla="*/ 2147483647 h 572"/>
                <a:gd name="T24" fmla="*/ 2147483647 w 900"/>
                <a:gd name="T25" fmla="*/ 2147483647 h 572"/>
                <a:gd name="T26" fmla="*/ 2147483647 w 900"/>
                <a:gd name="T27" fmla="*/ 2147483647 h 572"/>
                <a:gd name="T28" fmla="*/ 2147483647 w 900"/>
                <a:gd name="T29" fmla="*/ 2147483647 h 572"/>
                <a:gd name="T30" fmla="*/ 2147483647 w 900"/>
                <a:gd name="T31" fmla="*/ 2147483647 h 572"/>
                <a:gd name="T32" fmla="*/ 2147483647 w 900"/>
                <a:gd name="T33" fmla="*/ 2147483647 h 572"/>
                <a:gd name="T34" fmla="*/ 2147483647 w 900"/>
                <a:gd name="T35" fmla="*/ 2147483647 h 572"/>
                <a:gd name="T36" fmla="*/ 2147483647 w 900"/>
                <a:gd name="T37" fmla="*/ 2147483647 h 572"/>
                <a:gd name="T38" fmla="*/ 2147483647 w 900"/>
                <a:gd name="T39" fmla="*/ 2147483647 h 572"/>
                <a:gd name="T40" fmla="*/ 2147483647 w 900"/>
                <a:gd name="T41" fmla="*/ 2147483647 h 572"/>
                <a:gd name="T42" fmla="*/ 2147483647 w 900"/>
                <a:gd name="T43" fmla="*/ 2147483647 h 572"/>
                <a:gd name="T44" fmla="*/ 2147483647 w 900"/>
                <a:gd name="T45" fmla="*/ 2147483647 h 572"/>
                <a:gd name="T46" fmla="*/ 2147483647 w 900"/>
                <a:gd name="T47" fmla="*/ 2147483647 h 572"/>
                <a:gd name="T48" fmla="*/ 2147483647 w 900"/>
                <a:gd name="T49" fmla="*/ 2147483647 h 572"/>
                <a:gd name="T50" fmla="*/ 2147483647 w 900"/>
                <a:gd name="T51" fmla="*/ 2147483647 h 572"/>
                <a:gd name="T52" fmla="*/ 2147483647 w 900"/>
                <a:gd name="T53" fmla="*/ 2147483647 h 572"/>
                <a:gd name="T54" fmla="*/ 2147483647 w 900"/>
                <a:gd name="T55" fmla="*/ 2147483647 h 572"/>
                <a:gd name="T56" fmla="*/ 2147483647 w 900"/>
                <a:gd name="T57" fmla="*/ 2147483647 h 572"/>
                <a:gd name="T58" fmla="*/ 2147483647 w 900"/>
                <a:gd name="T59" fmla="*/ 2147483647 h 572"/>
                <a:gd name="T60" fmla="*/ 2147483647 w 900"/>
                <a:gd name="T61" fmla="*/ 2147483647 h 572"/>
                <a:gd name="T62" fmla="*/ 2147483647 w 900"/>
                <a:gd name="T63" fmla="*/ 2147483647 h 572"/>
                <a:gd name="T64" fmla="*/ 2147483647 w 900"/>
                <a:gd name="T65" fmla="*/ 2147483647 h 572"/>
                <a:gd name="T66" fmla="*/ 2147483647 w 900"/>
                <a:gd name="T67" fmla="*/ 2147483647 h 572"/>
                <a:gd name="T68" fmla="*/ 2147483647 w 900"/>
                <a:gd name="T69" fmla="*/ 2147483647 h 572"/>
                <a:gd name="T70" fmla="*/ 2147483647 w 900"/>
                <a:gd name="T71" fmla="*/ 2147483647 h 572"/>
                <a:gd name="T72" fmla="*/ 2147483647 w 900"/>
                <a:gd name="T73" fmla="*/ 2147483647 h 572"/>
                <a:gd name="T74" fmla="*/ 2147483647 w 900"/>
                <a:gd name="T75" fmla="*/ 2147483647 h 572"/>
                <a:gd name="T76" fmla="*/ 2147483647 w 900"/>
                <a:gd name="T77" fmla="*/ 2147483647 h 572"/>
                <a:gd name="T78" fmla="*/ 2147483647 w 900"/>
                <a:gd name="T79" fmla="*/ 2147483647 h 572"/>
                <a:gd name="T80" fmla="*/ 2147483647 w 900"/>
                <a:gd name="T81" fmla="*/ 2147483647 h 572"/>
                <a:gd name="T82" fmla="*/ 2147483647 w 900"/>
                <a:gd name="T83" fmla="*/ 2147483647 h 572"/>
                <a:gd name="T84" fmla="*/ 2147483647 w 900"/>
                <a:gd name="T85" fmla="*/ 2147483647 h 572"/>
                <a:gd name="T86" fmla="*/ 2147483647 w 900"/>
                <a:gd name="T87" fmla="*/ 2147483647 h 572"/>
                <a:gd name="T88" fmla="*/ 2147483647 w 900"/>
                <a:gd name="T89" fmla="*/ 2147483647 h 572"/>
                <a:gd name="T90" fmla="*/ 2147483647 w 900"/>
                <a:gd name="T91" fmla="*/ 2147483647 h 572"/>
                <a:gd name="T92" fmla="*/ 2147483647 w 900"/>
                <a:gd name="T93" fmla="*/ 2147483647 h 572"/>
                <a:gd name="T94" fmla="*/ 2147483647 w 900"/>
                <a:gd name="T95" fmla="*/ 2147483647 h 572"/>
                <a:gd name="T96" fmla="*/ 2147483647 w 900"/>
                <a:gd name="T97" fmla="*/ 2147483647 h 572"/>
                <a:gd name="T98" fmla="*/ 2147483647 w 900"/>
                <a:gd name="T99" fmla="*/ 2147483647 h 572"/>
                <a:gd name="T100" fmla="*/ 2147483647 w 900"/>
                <a:gd name="T101" fmla="*/ 2147483647 h 572"/>
                <a:gd name="T102" fmla="*/ 2147483647 w 900"/>
                <a:gd name="T103" fmla="*/ 2147483647 h 572"/>
                <a:gd name="T104" fmla="*/ 2147483647 w 900"/>
                <a:gd name="T105" fmla="*/ 2147483647 h 572"/>
                <a:gd name="T106" fmla="*/ 2147483647 w 900"/>
                <a:gd name="T107" fmla="*/ 2147483647 h 572"/>
                <a:gd name="T108" fmla="*/ 2147483647 w 900"/>
                <a:gd name="T109" fmla="*/ 2147483647 h 572"/>
                <a:gd name="T110" fmla="*/ 2147483647 w 900"/>
                <a:gd name="T111" fmla="*/ 2147483647 h 572"/>
                <a:gd name="T112" fmla="*/ 2147483647 w 900"/>
                <a:gd name="T113" fmla="*/ 2147483647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0"/>
                <a:gd name="T172" fmla="*/ 0 h 572"/>
                <a:gd name="T173" fmla="*/ 900 w 900"/>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0" h="572">
                  <a:moveTo>
                    <a:pt x="152" y="48"/>
                  </a:moveTo>
                  <a:lnTo>
                    <a:pt x="132" y="60"/>
                  </a:lnTo>
                  <a:lnTo>
                    <a:pt x="112" y="60"/>
                  </a:lnTo>
                  <a:lnTo>
                    <a:pt x="100" y="48"/>
                  </a:lnTo>
                  <a:lnTo>
                    <a:pt x="84" y="44"/>
                  </a:lnTo>
                  <a:lnTo>
                    <a:pt x="76" y="32"/>
                  </a:lnTo>
                  <a:lnTo>
                    <a:pt x="88" y="12"/>
                  </a:lnTo>
                  <a:lnTo>
                    <a:pt x="112" y="0"/>
                  </a:lnTo>
                  <a:lnTo>
                    <a:pt x="140" y="0"/>
                  </a:lnTo>
                  <a:lnTo>
                    <a:pt x="148" y="4"/>
                  </a:lnTo>
                  <a:lnTo>
                    <a:pt x="156" y="16"/>
                  </a:lnTo>
                  <a:lnTo>
                    <a:pt x="152" y="32"/>
                  </a:lnTo>
                  <a:lnTo>
                    <a:pt x="152" y="48"/>
                  </a:lnTo>
                  <a:close/>
                  <a:moveTo>
                    <a:pt x="28" y="36"/>
                  </a:moveTo>
                  <a:lnTo>
                    <a:pt x="32" y="40"/>
                  </a:lnTo>
                  <a:lnTo>
                    <a:pt x="28" y="52"/>
                  </a:lnTo>
                  <a:lnTo>
                    <a:pt x="12" y="60"/>
                  </a:lnTo>
                  <a:lnTo>
                    <a:pt x="8" y="72"/>
                  </a:lnTo>
                  <a:lnTo>
                    <a:pt x="0" y="72"/>
                  </a:lnTo>
                  <a:lnTo>
                    <a:pt x="4" y="56"/>
                  </a:lnTo>
                  <a:lnTo>
                    <a:pt x="20" y="44"/>
                  </a:lnTo>
                  <a:lnTo>
                    <a:pt x="28" y="36"/>
                  </a:lnTo>
                  <a:close/>
                  <a:moveTo>
                    <a:pt x="424" y="160"/>
                  </a:moveTo>
                  <a:lnTo>
                    <a:pt x="420" y="164"/>
                  </a:lnTo>
                  <a:lnTo>
                    <a:pt x="416" y="164"/>
                  </a:lnTo>
                  <a:lnTo>
                    <a:pt x="396" y="168"/>
                  </a:lnTo>
                  <a:lnTo>
                    <a:pt x="384" y="156"/>
                  </a:lnTo>
                  <a:lnTo>
                    <a:pt x="376" y="160"/>
                  </a:lnTo>
                  <a:lnTo>
                    <a:pt x="352" y="164"/>
                  </a:lnTo>
                  <a:lnTo>
                    <a:pt x="348" y="152"/>
                  </a:lnTo>
                  <a:lnTo>
                    <a:pt x="332" y="132"/>
                  </a:lnTo>
                  <a:lnTo>
                    <a:pt x="328" y="120"/>
                  </a:lnTo>
                  <a:lnTo>
                    <a:pt x="324" y="112"/>
                  </a:lnTo>
                  <a:lnTo>
                    <a:pt x="352" y="112"/>
                  </a:lnTo>
                  <a:lnTo>
                    <a:pt x="364" y="96"/>
                  </a:lnTo>
                  <a:lnTo>
                    <a:pt x="372" y="92"/>
                  </a:lnTo>
                  <a:lnTo>
                    <a:pt x="384" y="104"/>
                  </a:lnTo>
                  <a:lnTo>
                    <a:pt x="392" y="124"/>
                  </a:lnTo>
                  <a:lnTo>
                    <a:pt x="400" y="136"/>
                  </a:lnTo>
                  <a:lnTo>
                    <a:pt x="408" y="132"/>
                  </a:lnTo>
                  <a:lnTo>
                    <a:pt x="416" y="148"/>
                  </a:lnTo>
                  <a:lnTo>
                    <a:pt x="424" y="160"/>
                  </a:lnTo>
                  <a:close/>
                  <a:moveTo>
                    <a:pt x="580" y="188"/>
                  </a:moveTo>
                  <a:lnTo>
                    <a:pt x="572" y="200"/>
                  </a:lnTo>
                  <a:lnTo>
                    <a:pt x="552" y="204"/>
                  </a:lnTo>
                  <a:lnTo>
                    <a:pt x="520" y="196"/>
                  </a:lnTo>
                  <a:lnTo>
                    <a:pt x="488" y="200"/>
                  </a:lnTo>
                  <a:lnTo>
                    <a:pt x="484" y="188"/>
                  </a:lnTo>
                  <a:lnTo>
                    <a:pt x="492" y="184"/>
                  </a:lnTo>
                  <a:lnTo>
                    <a:pt x="496" y="172"/>
                  </a:lnTo>
                  <a:lnTo>
                    <a:pt x="504" y="180"/>
                  </a:lnTo>
                  <a:lnTo>
                    <a:pt x="532" y="180"/>
                  </a:lnTo>
                  <a:lnTo>
                    <a:pt x="540" y="176"/>
                  </a:lnTo>
                  <a:lnTo>
                    <a:pt x="544" y="184"/>
                  </a:lnTo>
                  <a:lnTo>
                    <a:pt x="580" y="188"/>
                  </a:lnTo>
                  <a:close/>
                  <a:moveTo>
                    <a:pt x="664" y="276"/>
                  </a:moveTo>
                  <a:lnTo>
                    <a:pt x="652" y="284"/>
                  </a:lnTo>
                  <a:lnTo>
                    <a:pt x="632" y="288"/>
                  </a:lnTo>
                  <a:lnTo>
                    <a:pt x="628" y="280"/>
                  </a:lnTo>
                  <a:lnTo>
                    <a:pt x="624" y="260"/>
                  </a:lnTo>
                  <a:lnTo>
                    <a:pt x="616" y="248"/>
                  </a:lnTo>
                  <a:lnTo>
                    <a:pt x="612" y="252"/>
                  </a:lnTo>
                  <a:lnTo>
                    <a:pt x="592" y="248"/>
                  </a:lnTo>
                  <a:lnTo>
                    <a:pt x="584" y="228"/>
                  </a:lnTo>
                  <a:lnTo>
                    <a:pt x="592" y="212"/>
                  </a:lnTo>
                  <a:lnTo>
                    <a:pt x="600" y="204"/>
                  </a:lnTo>
                  <a:lnTo>
                    <a:pt x="612" y="216"/>
                  </a:lnTo>
                  <a:lnTo>
                    <a:pt x="620" y="232"/>
                  </a:lnTo>
                  <a:lnTo>
                    <a:pt x="640" y="224"/>
                  </a:lnTo>
                  <a:lnTo>
                    <a:pt x="656" y="224"/>
                  </a:lnTo>
                  <a:lnTo>
                    <a:pt x="696" y="248"/>
                  </a:lnTo>
                  <a:lnTo>
                    <a:pt x="700" y="256"/>
                  </a:lnTo>
                  <a:lnTo>
                    <a:pt x="692" y="272"/>
                  </a:lnTo>
                  <a:lnTo>
                    <a:pt x="676" y="280"/>
                  </a:lnTo>
                  <a:lnTo>
                    <a:pt x="664" y="276"/>
                  </a:lnTo>
                  <a:close/>
                  <a:moveTo>
                    <a:pt x="528" y="224"/>
                  </a:moveTo>
                  <a:lnTo>
                    <a:pt x="548" y="224"/>
                  </a:lnTo>
                  <a:lnTo>
                    <a:pt x="564" y="240"/>
                  </a:lnTo>
                  <a:lnTo>
                    <a:pt x="564" y="248"/>
                  </a:lnTo>
                  <a:lnTo>
                    <a:pt x="552" y="260"/>
                  </a:lnTo>
                  <a:lnTo>
                    <a:pt x="540" y="260"/>
                  </a:lnTo>
                  <a:lnTo>
                    <a:pt x="536" y="248"/>
                  </a:lnTo>
                  <a:lnTo>
                    <a:pt x="536" y="244"/>
                  </a:lnTo>
                  <a:lnTo>
                    <a:pt x="524" y="232"/>
                  </a:lnTo>
                  <a:lnTo>
                    <a:pt x="528" y="224"/>
                  </a:lnTo>
                  <a:close/>
                  <a:moveTo>
                    <a:pt x="756" y="572"/>
                  </a:moveTo>
                  <a:lnTo>
                    <a:pt x="736" y="556"/>
                  </a:lnTo>
                  <a:lnTo>
                    <a:pt x="724" y="556"/>
                  </a:lnTo>
                  <a:lnTo>
                    <a:pt x="716" y="536"/>
                  </a:lnTo>
                  <a:lnTo>
                    <a:pt x="720" y="496"/>
                  </a:lnTo>
                  <a:lnTo>
                    <a:pt x="708" y="476"/>
                  </a:lnTo>
                  <a:lnTo>
                    <a:pt x="704" y="452"/>
                  </a:lnTo>
                  <a:lnTo>
                    <a:pt x="692" y="424"/>
                  </a:lnTo>
                  <a:lnTo>
                    <a:pt x="704" y="416"/>
                  </a:lnTo>
                  <a:lnTo>
                    <a:pt x="716" y="396"/>
                  </a:lnTo>
                  <a:lnTo>
                    <a:pt x="728" y="384"/>
                  </a:lnTo>
                  <a:lnTo>
                    <a:pt x="724" y="376"/>
                  </a:lnTo>
                  <a:lnTo>
                    <a:pt x="716" y="356"/>
                  </a:lnTo>
                  <a:lnTo>
                    <a:pt x="720" y="340"/>
                  </a:lnTo>
                  <a:lnTo>
                    <a:pt x="740" y="352"/>
                  </a:lnTo>
                  <a:lnTo>
                    <a:pt x="772" y="364"/>
                  </a:lnTo>
                  <a:lnTo>
                    <a:pt x="832" y="384"/>
                  </a:lnTo>
                  <a:lnTo>
                    <a:pt x="848" y="408"/>
                  </a:lnTo>
                  <a:lnTo>
                    <a:pt x="852" y="432"/>
                  </a:lnTo>
                  <a:lnTo>
                    <a:pt x="868" y="432"/>
                  </a:lnTo>
                  <a:lnTo>
                    <a:pt x="868" y="444"/>
                  </a:lnTo>
                  <a:lnTo>
                    <a:pt x="900" y="464"/>
                  </a:lnTo>
                  <a:lnTo>
                    <a:pt x="896" y="480"/>
                  </a:lnTo>
                  <a:lnTo>
                    <a:pt x="876" y="484"/>
                  </a:lnTo>
                  <a:lnTo>
                    <a:pt x="864" y="500"/>
                  </a:lnTo>
                  <a:lnTo>
                    <a:pt x="840" y="512"/>
                  </a:lnTo>
                  <a:lnTo>
                    <a:pt x="816" y="520"/>
                  </a:lnTo>
                  <a:lnTo>
                    <a:pt x="780" y="540"/>
                  </a:lnTo>
                  <a:lnTo>
                    <a:pt x="776" y="552"/>
                  </a:lnTo>
                  <a:lnTo>
                    <a:pt x="756" y="57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93" name="Rectangle 669"/>
            <p:cNvSpPr>
              <a:spLocks noChangeArrowheads="1"/>
            </p:cNvSpPr>
            <p:nvPr/>
          </p:nvSpPr>
          <p:spPr bwMode="auto">
            <a:xfrm>
              <a:off x="6436292" y="6064754"/>
              <a:ext cx="434848" cy="337615"/>
            </a:xfrm>
            <a:prstGeom prst="rect">
              <a:avLst/>
            </a:prstGeom>
            <a:noFill/>
            <a:ln w="6350">
              <a:solidFill>
                <a:srgbClr val="000000"/>
              </a:solidFill>
              <a:miter lim="800000"/>
              <a:headEnd/>
              <a:tailEnd/>
            </a:ln>
          </p:spPr>
          <p:txBody>
            <a:bodyPr/>
            <a:lstStyle/>
            <a:p>
              <a:endParaRPr lang="en-US" dirty="0"/>
            </a:p>
          </p:txBody>
        </p:sp>
        <p:sp>
          <p:nvSpPr>
            <p:cNvPr id="34994" name="Freeform 271"/>
            <p:cNvSpPr>
              <a:spLocks noChangeAspect="1"/>
            </p:cNvSpPr>
            <p:nvPr/>
          </p:nvSpPr>
          <p:spPr bwMode="auto">
            <a:xfrm rot="834059">
              <a:off x="8450283" y="6275421"/>
              <a:ext cx="119054" cy="42851"/>
            </a:xfrm>
            <a:custGeom>
              <a:avLst/>
              <a:gdLst>
                <a:gd name="T0" fmla="*/ 0 w 507"/>
                <a:gd name="T1" fmla="*/ 0 h 158"/>
                <a:gd name="T2" fmla="*/ 2147483647 w 507"/>
                <a:gd name="T3" fmla="*/ 2147483647 h 158"/>
                <a:gd name="T4" fmla="*/ 2147483647 w 507"/>
                <a:gd name="T5" fmla="*/ 2147483647 h 158"/>
                <a:gd name="T6" fmla="*/ 2147483647 w 507"/>
                <a:gd name="T7" fmla="*/ 2147483647 h 158"/>
                <a:gd name="T8" fmla="*/ 2147483647 w 507"/>
                <a:gd name="T9" fmla="*/ 0 h 158"/>
                <a:gd name="T10" fmla="*/ 0 w 507"/>
                <a:gd name="T11" fmla="*/ 0 h 158"/>
                <a:gd name="T12" fmla="*/ 0 w 507"/>
                <a:gd name="T13" fmla="*/ 0 h 158"/>
                <a:gd name="T14" fmla="*/ 0 60000 65536"/>
                <a:gd name="T15" fmla="*/ 0 60000 65536"/>
                <a:gd name="T16" fmla="*/ 0 60000 65536"/>
                <a:gd name="T17" fmla="*/ 0 60000 65536"/>
                <a:gd name="T18" fmla="*/ 0 60000 65536"/>
                <a:gd name="T19" fmla="*/ 0 60000 65536"/>
                <a:gd name="T20" fmla="*/ 0 60000 65536"/>
                <a:gd name="T21" fmla="*/ 0 w 507"/>
                <a:gd name="T22" fmla="*/ 0 h 158"/>
                <a:gd name="T23" fmla="*/ 507 w 50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158">
                  <a:moveTo>
                    <a:pt x="0" y="0"/>
                  </a:moveTo>
                  <a:lnTo>
                    <a:pt x="56" y="158"/>
                  </a:lnTo>
                  <a:lnTo>
                    <a:pt x="373" y="103"/>
                  </a:lnTo>
                  <a:lnTo>
                    <a:pt x="507" y="48"/>
                  </a:lnTo>
                  <a:lnTo>
                    <a:pt x="230" y="0"/>
                  </a:lnTo>
                  <a:lnTo>
                    <a:pt x="0" y="0"/>
                  </a:lnTo>
                  <a:close/>
                </a:path>
              </a:pathLst>
            </a:custGeom>
            <a:solidFill>
              <a:srgbClr val="339933"/>
            </a:solidFill>
            <a:ln w="6350">
              <a:solidFill>
                <a:srgbClr val="000000"/>
              </a:solidFill>
              <a:round/>
              <a:headEnd/>
              <a:tailEnd/>
            </a:ln>
          </p:spPr>
          <p:txBody>
            <a:bodyPr/>
            <a:lstStyle/>
            <a:p>
              <a:endParaRPr lang="en-US" dirty="0"/>
            </a:p>
          </p:txBody>
        </p:sp>
        <p:sp>
          <p:nvSpPr>
            <p:cNvPr id="34995" name="TextBox 676"/>
            <p:cNvSpPr txBox="1">
              <a:spLocks noChangeArrowheads="1"/>
            </p:cNvSpPr>
            <p:nvPr/>
          </p:nvSpPr>
          <p:spPr bwMode="auto">
            <a:xfrm>
              <a:off x="7486652" y="6024562"/>
              <a:ext cx="671979" cy="369332"/>
            </a:xfrm>
            <a:prstGeom prst="rect">
              <a:avLst/>
            </a:prstGeom>
            <a:solidFill>
              <a:schemeClr val="bg1"/>
            </a:solidFill>
            <a:ln w="9525">
              <a:noFill/>
              <a:miter lim="800000"/>
              <a:headEnd/>
              <a:tailEnd/>
            </a:ln>
          </p:spPr>
          <p:txBody>
            <a:bodyPr wrap="none">
              <a:spAutoFit/>
            </a:bodyPr>
            <a:lstStyle/>
            <a:p>
              <a:r>
                <a:rPr lang="en-US" dirty="0" smtClean="0"/>
                <a:t>2017</a:t>
              </a:r>
              <a:endParaRPr lang="en-US" dirty="0"/>
            </a:p>
          </p:txBody>
        </p:sp>
        <p:sp>
          <p:nvSpPr>
            <p:cNvPr id="1346" name="AutoShape 675"/>
            <p:cNvSpPr>
              <a:spLocks noChangeAspect="1" noChangeArrowheads="1"/>
            </p:cNvSpPr>
            <p:nvPr/>
          </p:nvSpPr>
          <p:spPr bwMode="auto">
            <a:xfrm>
              <a:off x="8353425" y="5113338"/>
              <a:ext cx="50800" cy="55562"/>
            </a:xfrm>
            <a:prstGeom prst="star5">
              <a:avLst/>
            </a:prstGeom>
            <a:solidFill>
              <a:srgbClr val="339933"/>
            </a:solidFill>
            <a:ln w="12700">
              <a:noFill/>
              <a:miter lim="800000"/>
              <a:headEnd/>
              <a:tailEnd/>
            </a:ln>
            <a:effectLst/>
          </p:spPr>
          <p:txBody>
            <a:bodyPr wrap="none" anchor="ctr"/>
            <a:lstStyle/>
            <a:p>
              <a:pPr>
                <a:defRPr/>
              </a:pPr>
              <a:endParaRPr lang="en-US" dirty="0">
                <a:ea typeface="ＭＳ Ｐゴシック" pitchFamily="34" charset="-128"/>
                <a:cs typeface="Arial" charset="0"/>
              </a:endParaRPr>
            </a:p>
          </p:txBody>
        </p:sp>
        <p:sp>
          <p:nvSpPr>
            <p:cNvPr id="2689" name="Rectangle 5"/>
            <p:cNvSpPr>
              <a:spLocks noChangeArrowheads="1"/>
            </p:cNvSpPr>
            <p:nvPr/>
          </p:nvSpPr>
          <p:spPr bwMode="auto">
            <a:xfrm>
              <a:off x="6172200" y="6180138"/>
              <a:ext cx="4763" cy="9525"/>
            </a:xfrm>
            <a:prstGeom prst="rect">
              <a:avLst/>
            </a:prstGeom>
            <a:solidFill>
              <a:schemeClr val="accent1">
                <a:lumMod val="75000"/>
              </a:schemeClr>
            </a:solidFill>
            <a:ln w="9525">
              <a:noFill/>
              <a:miter lim="800000"/>
              <a:headEnd/>
              <a:tailEnd/>
            </a:ln>
          </p:spPr>
          <p:txBody>
            <a:bodyPr/>
            <a:lstStyle/>
            <a:p>
              <a:pPr>
                <a:defRPr/>
              </a:pPr>
              <a:endParaRPr lang="en-US" dirty="0">
                <a:ea typeface="ＭＳ Ｐゴシック" pitchFamily="34" charset="-128"/>
              </a:endParaRPr>
            </a:p>
          </p:txBody>
        </p:sp>
        <p:grpSp>
          <p:nvGrpSpPr>
            <p:cNvPr id="9" name="Group 54"/>
            <p:cNvGrpSpPr>
              <a:grpSpLocks/>
            </p:cNvGrpSpPr>
            <p:nvPr/>
          </p:nvGrpSpPr>
          <p:grpSpPr bwMode="auto">
            <a:xfrm>
              <a:off x="5505609" y="5807280"/>
              <a:ext cx="700313" cy="526174"/>
              <a:chOff x="214" y="3398"/>
              <a:chExt cx="852" cy="532"/>
            </a:xfrm>
            <a:solidFill>
              <a:srgbClr val="339933"/>
            </a:solidFill>
          </p:grpSpPr>
          <p:sp>
            <p:nvSpPr>
              <p:cNvPr id="2692" name="Freeform 55"/>
              <p:cNvSpPr>
                <a:spLocks/>
              </p:cNvSpPr>
              <p:nvPr/>
            </p:nvSpPr>
            <p:spPr bwMode="auto">
              <a:xfrm>
                <a:off x="214" y="3906"/>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693" name="Freeform 56"/>
              <p:cNvSpPr>
                <a:spLocks/>
              </p:cNvSpPr>
              <p:nvPr/>
            </p:nvSpPr>
            <p:spPr bwMode="auto">
              <a:xfrm>
                <a:off x="214" y="391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694" name="Freeform 57"/>
              <p:cNvSpPr>
                <a:spLocks/>
              </p:cNvSpPr>
              <p:nvPr/>
            </p:nvSpPr>
            <p:spPr bwMode="auto">
              <a:xfrm>
                <a:off x="218" y="391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695" name="Freeform 58"/>
              <p:cNvSpPr>
                <a:spLocks/>
              </p:cNvSpPr>
              <p:nvPr/>
            </p:nvSpPr>
            <p:spPr bwMode="auto">
              <a:xfrm>
                <a:off x="222" y="39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696" name="Freeform 59"/>
              <p:cNvSpPr>
                <a:spLocks/>
              </p:cNvSpPr>
              <p:nvPr/>
            </p:nvSpPr>
            <p:spPr bwMode="auto">
              <a:xfrm>
                <a:off x="234" y="3918"/>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697" name="Freeform 60"/>
              <p:cNvSpPr>
                <a:spLocks/>
              </p:cNvSpPr>
              <p:nvPr/>
            </p:nvSpPr>
            <p:spPr bwMode="auto">
              <a:xfrm>
                <a:off x="238"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698" name="Freeform 61"/>
              <p:cNvSpPr>
                <a:spLocks/>
              </p:cNvSpPr>
              <p:nvPr/>
            </p:nvSpPr>
            <p:spPr bwMode="auto">
              <a:xfrm>
                <a:off x="242" y="391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699" name="Freeform 62"/>
              <p:cNvSpPr>
                <a:spLocks/>
              </p:cNvSpPr>
              <p:nvPr/>
            </p:nvSpPr>
            <p:spPr bwMode="auto">
              <a:xfrm>
                <a:off x="266" y="3922"/>
                <a:ext cx="8" cy="4"/>
              </a:xfrm>
              <a:custGeom>
                <a:avLst/>
                <a:gdLst/>
                <a:ahLst/>
                <a:cxnLst>
                  <a:cxn ang="0">
                    <a:pos x="0" y="0"/>
                  </a:cxn>
                  <a:cxn ang="0">
                    <a:pos x="0" y="0"/>
                  </a:cxn>
                  <a:cxn ang="0">
                    <a:pos x="8" y="4"/>
                  </a:cxn>
                  <a:cxn ang="0">
                    <a:pos x="8" y="0"/>
                  </a:cxn>
                  <a:cxn ang="0">
                    <a:pos x="0" y="0"/>
                  </a:cxn>
                </a:cxnLst>
                <a:rect l="0" t="0" r="r" b="b"/>
                <a:pathLst>
                  <a:path w="8" h="4">
                    <a:moveTo>
                      <a:pt x="0" y="0"/>
                    </a:moveTo>
                    <a:lnTo>
                      <a:pt x="0" y="0"/>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0" name="Freeform 63"/>
              <p:cNvSpPr>
                <a:spLocks/>
              </p:cNvSpPr>
              <p:nvPr/>
            </p:nvSpPr>
            <p:spPr bwMode="auto">
              <a:xfrm>
                <a:off x="286"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1" name="Freeform 64"/>
              <p:cNvSpPr>
                <a:spLocks/>
              </p:cNvSpPr>
              <p:nvPr/>
            </p:nvSpPr>
            <p:spPr bwMode="auto">
              <a:xfrm>
                <a:off x="382" y="3690"/>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2" name="Freeform 65"/>
              <p:cNvSpPr>
                <a:spLocks/>
              </p:cNvSpPr>
              <p:nvPr/>
            </p:nvSpPr>
            <p:spPr bwMode="auto">
              <a:xfrm>
                <a:off x="386" y="369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3" name="Freeform 66"/>
              <p:cNvSpPr>
                <a:spLocks/>
              </p:cNvSpPr>
              <p:nvPr/>
            </p:nvSpPr>
            <p:spPr bwMode="auto">
              <a:xfrm>
                <a:off x="386" y="39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4" name="Freeform 67"/>
              <p:cNvSpPr>
                <a:spLocks/>
              </p:cNvSpPr>
              <p:nvPr/>
            </p:nvSpPr>
            <p:spPr bwMode="auto">
              <a:xfrm>
                <a:off x="394" y="39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5" name="Freeform 68"/>
              <p:cNvSpPr>
                <a:spLocks/>
              </p:cNvSpPr>
              <p:nvPr/>
            </p:nvSpPr>
            <p:spPr bwMode="auto">
              <a:xfrm>
                <a:off x="402" y="3914"/>
                <a:ext cx="8" cy="8"/>
              </a:xfrm>
              <a:custGeom>
                <a:avLst/>
                <a:gdLst/>
                <a:ahLst/>
                <a:cxnLst>
                  <a:cxn ang="0">
                    <a:pos x="0" y="0"/>
                  </a:cxn>
                  <a:cxn ang="0">
                    <a:pos x="0" y="8"/>
                  </a:cxn>
                  <a:cxn ang="0">
                    <a:pos x="8" y="4"/>
                  </a:cxn>
                  <a:cxn ang="0">
                    <a:pos x="8" y="0"/>
                  </a:cxn>
                  <a:cxn ang="0">
                    <a:pos x="0" y="0"/>
                  </a:cxn>
                </a:cxnLst>
                <a:rect l="0" t="0" r="r" b="b"/>
                <a:pathLst>
                  <a:path w="8" h="8">
                    <a:moveTo>
                      <a:pt x="0" y="0"/>
                    </a:moveTo>
                    <a:lnTo>
                      <a:pt x="0" y="8"/>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6" name="Freeform 69"/>
              <p:cNvSpPr>
                <a:spLocks/>
              </p:cNvSpPr>
              <p:nvPr/>
            </p:nvSpPr>
            <p:spPr bwMode="auto">
              <a:xfrm>
                <a:off x="410" y="39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7" name="Freeform 70"/>
              <p:cNvSpPr>
                <a:spLocks/>
              </p:cNvSpPr>
              <p:nvPr/>
            </p:nvSpPr>
            <p:spPr bwMode="auto">
              <a:xfrm>
                <a:off x="410" y="39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08" name="Rectangle 71"/>
              <p:cNvSpPr>
                <a:spLocks noChangeArrowheads="1"/>
              </p:cNvSpPr>
              <p:nvPr/>
            </p:nvSpPr>
            <p:spPr bwMode="auto">
              <a:xfrm>
                <a:off x="418" y="39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09" name="Freeform 72"/>
              <p:cNvSpPr>
                <a:spLocks/>
              </p:cNvSpPr>
              <p:nvPr/>
            </p:nvSpPr>
            <p:spPr bwMode="auto">
              <a:xfrm>
                <a:off x="422" y="360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0" name="Rectangle 73"/>
              <p:cNvSpPr>
                <a:spLocks noChangeArrowheads="1"/>
              </p:cNvSpPr>
              <p:nvPr/>
            </p:nvSpPr>
            <p:spPr bwMode="auto">
              <a:xfrm>
                <a:off x="426" y="360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11" name="Rectangle 74"/>
              <p:cNvSpPr>
                <a:spLocks noChangeArrowheads="1"/>
              </p:cNvSpPr>
              <p:nvPr/>
            </p:nvSpPr>
            <p:spPr bwMode="auto">
              <a:xfrm>
                <a:off x="426" y="360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12" name="Freeform 75"/>
              <p:cNvSpPr>
                <a:spLocks/>
              </p:cNvSpPr>
              <p:nvPr/>
            </p:nvSpPr>
            <p:spPr bwMode="auto">
              <a:xfrm>
                <a:off x="422" y="39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3" name="Freeform 76"/>
              <p:cNvSpPr>
                <a:spLocks/>
              </p:cNvSpPr>
              <p:nvPr/>
            </p:nvSpPr>
            <p:spPr bwMode="auto">
              <a:xfrm>
                <a:off x="426" y="391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4" name="Freeform 77"/>
              <p:cNvSpPr>
                <a:spLocks/>
              </p:cNvSpPr>
              <p:nvPr/>
            </p:nvSpPr>
            <p:spPr bwMode="auto">
              <a:xfrm>
                <a:off x="430" y="360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5" name="Freeform 78"/>
              <p:cNvSpPr>
                <a:spLocks/>
              </p:cNvSpPr>
              <p:nvPr/>
            </p:nvSpPr>
            <p:spPr bwMode="auto">
              <a:xfrm>
                <a:off x="426" y="39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6" name="Freeform 79"/>
              <p:cNvSpPr>
                <a:spLocks/>
              </p:cNvSpPr>
              <p:nvPr/>
            </p:nvSpPr>
            <p:spPr bwMode="auto">
              <a:xfrm>
                <a:off x="434"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7" name="Freeform 80"/>
              <p:cNvSpPr>
                <a:spLocks/>
              </p:cNvSpPr>
              <p:nvPr/>
            </p:nvSpPr>
            <p:spPr bwMode="auto">
              <a:xfrm>
                <a:off x="434" y="36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8" name="Freeform 81"/>
              <p:cNvSpPr>
                <a:spLocks/>
              </p:cNvSpPr>
              <p:nvPr/>
            </p:nvSpPr>
            <p:spPr bwMode="auto">
              <a:xfrm>
                <a:off x="438" y="3602"/>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19" name="Freeform 82"/>
              <p:cNvSpPr>
                <a:spLocks/>
              </p:cNvSpPr>
              <p:nvPr/>
            </p:nvSpPr>
            <p:spPr bwMode="auto">
              <a:xfrm>
                <a:off x="438" y="390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0" name="Freeform 83"/>
              <p:cNvSpPr>
                <a:spLocks/>
              </p:cNvSpPr>
              <p:nvPr/>
            </p:nvSpPr>
            <p:spPr bwMode="auto">
              <a:xfrm>
                <a:off x="442" y="36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1" name="Freeform 84"/>
              <p:cNvSpPr>
                <a:spLocks/>
              </p:cNvSpPr>
              <p:nvPr/>
            </p:nvSpPr>
            <p:spPr bwMode="auto">
              <a:xfrm>
                <a:off x="442"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2" name="Freeform 85"/>
              <p:cNvSpPr>
                <a:spLocks/>
              </p:cNvSpPr>
              <p:nvPr/>
            </p:nvSpPr>
            <p:spPr bwMode="auto">
              <a:xfrm>
                <a:off x="446" y="3610"/>
                <a:ext cx="8" cy="20"/>
              </a:xfrm>
              <a:custGeom>
                <a:avLst/>
                <a:gdLst/>
                <a:ahLst/>
                <a:cxnLst>
                  <a:cxn ang="0">
                    <a:pos x="0" y="0"/>
                  </a:cxn>
                  <a:cxn ang="0">
                    <a:pos x="0" y="20"/>
                  </a:cxn>
                  <a:cxn ang="0">
                    <a:pos x="8" y="12"/>
                  </a:cxn>
                  <a:cxn ang="0">
                    <a:pos x="8" y="8"/>
                  </a:cxn>
                  <a:cxn ang="0">
                    <a:pos x="0" y="0"/>
                  </a:cxn>
                </a:cxnLst>
                <a:rect l="0" t="0" r="r" b="b"/>
                <a:pathLst>
                  <a:path w="8" h="20">
                    <a:moveTo>
                      <a:pt x="0" y="0"/>
                    </a:moveTo>
                    <a:lnTo>
                      <a:pt x="0" y="20"/>
                    </a:lnTo>
                    <a:lnTo>
                      <a:pt x="8" y="12"/>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3" name="Freeform 86"/>
              <p:cNvSpPr>
                <a:spLocks/>
              </p:cNvSpPr>
              <p:nvPr/>
            </p:nvSpPr>
            <p:spPr bwMode="auto">
              <a:xfrm>
                <a:off x="454" y="36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4" name="Freeform 87"/>
              <p:cNvSpPr>
                <a:spLocks/>
              </p:cNvSpPr>
              <p:nvPr/>
            </p:nvSpPr>
            <p:spPr bwMode="auto">
              <a:xfrm>
                <a:off x="458" y="37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5" name="Freeform 88"/>
              <p:cNvSpPr>
                <a:spLocks/>
              </p:cNvSpPr>
              <p:nvPr/>
            </p:nvSpPr>
            <p:spPr bwMode="auto">
              <a:xfrm>
                <a:off x="462" y="3718"/>
                <a:ext cx="8" cy="12"/>
              </a:xfrm>
              <a:custGeom>
                <a:avLst/>
                <a:gdLst/>
                <a:ahLst/>
                <a:cxnLst>
                  <a:cxn ang="0">
                    <a:pos x="0" y="0"/>
                  </a:cxn>
                  <a:cxn ang="0">
                    <a:pos x="0" y="8"/>
                  </a:cxn>
                  <a:cxn ang="0">
                    <a:pos x="8" y="12"/>
                  </a:cxn>
                  <a:cxn ang="0">
                    <a:pos x="8" y="0"/>
                  </a:cxn>
                  <a:cxn ang="0">
                    <a:pos x="0" y="0"/>
                  </a:cxn>
                </a:cxnLst>
                <a:rect l="0" t="0" r="r" b="b"/>
                <a:pathLst>
                  <a:path w="8" h="12">
                    <a:moveTo>
                      <a:pt x="0" y="0"/>
                    </a:moveTo>
                    <a:lnTo>
                      <a:pt x="0" y="8"/>
                    </a:lnTo>
                    <a:lnTo>
                      <a:pt x="8" y="12"/>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6" name="Freeform 89"/>
              <p:cNvSpPr>
                <a:spLocks/>
              </p:cNvSpPr>
              <p:nvPr/>
            </p:nvSpPr>
            <p:spPr bwMode="auto">
              <a:xfrm>
                <a:off x="470" y="389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7" name="Freeform 90"/>
              <p:cNvSpPr>
                <a:spLocks/>
              </p:cNvSpPr>
              <p:nvPr/>
            </p:nvSpPr>
            <p:spPr bwMode="auto">
              <a:xfrm>
                <a:off x="470" y="3714"/>
                <a:ext cx="4" cy="20"/>
              </a:xfrm>
              <a:custGeom>
                <a:avLst/>
                <a:gdLst/>
                <a:ahLst/>
                <a:cxnLst>
                  <a:cxn ang="0">
                    <a:pos x="0" y="4"/>
                  </a:cxn>
                  <a:cxn ang="0">
                    <a:pos x="0" y="16"/>
                  </a:cxn>
                  <a:cxn ang="0">
                    <a:pos x="4" y="20"/>
                  </a:cxn>
                  <a:cxn ang="0">
                    <a:pos x="4" y="0"/>
                  </a:cxn>
                  <a:cxn ang="0">
                    <a:pos x="0" y="4"/>
                  </a:cxn>
                </a:cxnLst>
                <a:rect l="0" t="0" r="r" b="b"/>
                <a:pathLst>
                  <a:path w="4" h="20">
                    <a:moveTo>
                      <a:pt x="0" y="4"/>
                    </a:moveTo>
                    <a:lnTo>
                      <a:pt x="0" y="16"/>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8" name="Freeform 91"/>
              <p:cNvSpPr>
                <a:spLocks/>
              </p:cNvSpPr>
              <p:nvPr/>
            </p:nvSpPr>
            <p:spPr bwMode="auto">
              <a:xfrm>
                <a:off x="474" y="373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29" name="Freeform 92"/>
              <p:cNvSpPr>
                <a:spLocks/>
              </p:cNvSpPr>
              <p:nvPr/>
            </p:nvSpPr>
            <p:spPr bwMode="auto">
              <a:xfrm>
                <a:off x="474" y="3882"/>
                <a:ext cx="4" cy="16"/>
              </a:xfrm>
              <a:custGeom>
                <a:avLst/>
                <a:gdLst/>
                <a:ahLst/>
                <a:cxnLst>
                  <a:cxn ang="0">
                    <a:pos x="0" y="8"/>
                  </a:cxn>
                  <a:cxn ang="0">
                    <a:pos x="0" y="16"/>
                  </a:cxn>
                  <a:cxn ang="0">
                    <a:pos x="4" y="16"/>
                  </a:cxn>
                  <a:cxn ang="0">
                    <a:pos x="4" y="0"/>
                  </a:cxn>
                  <a:cxn ang="0">
                    <a:pos x="0" y="8"/>
                  </a:cxn>
                </a:cxnLst>
                <a:rect l="0" t="0" r="r" b="b"/>
                <a:pathLst>
                  <a:path w="4" h="16">
                    <a:moveTo>
                      <a:pt x="0" y="8"/>
                    </a:moveTo>
                    <a:lnTo>
                      <a:pt x="0" y="16"/>
                    </a:lnTo>
                    <a:lnTo>
                      <a:pt x="4" y="16"/>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0" name="Freeform 93"/>
              <p:cNvSpPr>
                <a:spLocks/>
              </p:cNvSpPr>
              <p:nvPr/>
            </p:nvSpPr>
            <p:spPr bwMode="auto">
              <a:xfrm>
                <a:off x="47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1" name="Freeform 94"/>
              <p:cNvSpPr>
                <a:spLocks/>
              </p:cNvSpPr>
              <p:nvPr/>
            </p:nvSpPr>
            <p:spPr bwMode="auto">
              <a:xfrm>
                <a:off x="478" y="388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2" name="Freeform 95"/>
              <p:cNvSpPr>
                <a:spLocks/>
              </p:cNvSpPr>
              <p:nvPr/>
            </p:nvSpPr>
            <p:spPr bwMode="auto">
              <a:xfrm>
                <a:off x="478" y="3714"/>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3" name="Rectangle 96"/>
              <p:cNvSpPr>
                <a:spLocks noChangeArrowheads="1"/>
              </p:cNvSpPr>
              <p:nvPr/>
            </p:nvSpPr>
            <p:spPr bwMode="auto">
              <a:xfrm>
                <a:off x="482"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34" name="Freeform 97"/>
              <p:cNvSpPr>
                <a:spLocks/>
              </p:cNvSpPr>
              <p:nvPr/>
            </p:nvSpPr>
            <p:spPr bwMode="auto">
              <a:xfrm>
                <a:off x="486" y="3550"/>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5" name="Freeform 98"/>
              <p:cNvSpPr>
                <a:spLocks/>
              </p:cNvSpPr>
              <p:nvPr/>
            </p:nvSpPr>
            <p:spPr bwMode="auto">
              <a:xfrm>
                <a:off x="482" y="388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6" name="Freeform 99"/>
              <p:cNvSpPr>
                <a:spLocks/>
              </p:cNvSpPr>
              <p:nvPr/>
            </p:nvSpPr>
            <p:spPr bwMode="auto">
              <a:xfrm>
                <a:off x="490" y="36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7" name="Freeform 100"/>
              <p:cNvSpPr>
                <a:spLocks/>
              </p:cNvSpPr>
              <p:nvPr/>
            </p:nvSpPr>
            <p:spPr bwMode="auto">
              <a:xfrm>
                <a:off x="490" y="3678"/>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8" name="Freeform 101"/>
              <p:cNvSpPr>
                <a:spLocks/>
              </p:cNvSpPr>
              <p:nvPr/>
            </p:nvSpPr>
            <p:spPr bwMode="auto">
              <a:xfrm>
                <a:off x="490" y="369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39" name="Rectangle 102"/>
              <p:cNvSpPr>
                <a:spLocks noChangeArrowheads="1"/>
              </p:cNvSpPr>
              <p:nvPr/>
            </p:nvSpPr>
            <p:spPr bwMode="auto">
              <a:xfrm>
                <a:off x="490" y="3882"/>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40" name="Freeform 103"/>
              <p:cNvSpPr>
                <a:spLocks/>
              </p:cNvSpPr>
              <p:nvPr/>
            </p:nvSpPr>
            <p:spPr bwMode="auto">
              <a:xfrm>
                <a:off x="490" y="355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1" name="Freeform 104"/>
              <p:cNvSpPr>
                <a:spLocks/>
              </p:cNvSpPr>
              <p:nvPr/>
            </p:nvSpPr>
            <p:spPr bwMode="auto">
              <a:xfrm>
                <a:off x="494" y="36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2" name="Freeform 105"/>
              <p:cNvSpPr>
                <a:spLocks/>
              </p:cNvSpPr>
              <p:nvPr/>
            </p:nvSpPr>
            <p:spPr bwMode="auto">
              <a:xfrm>
                <a:off x="490" y="371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3" name="Freeform 106"/>
              <p:cNvSpPr>
                <a:spLocks/>
              </p:cNvSpPr>
              <p:nvPr/>
            </p:nvSpPr>
            <p:spPr bwMode="auto">
              <a:xfrm>
                <a:off x="494" y="37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4" name="Freeform 107"/>
              <p:cNvSpPr>
                <a:spLocks/>
              </p:cNvSpPr>
              <p:nvPr/>
            </p:nvSpPr>
            <p:spPr bwMode="auto">
              <a:xfrm>
                <a:off x="494" y="3550"/>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5" name="Freeform 108"/>
              <p:cNvSpPr>
                <a:spLocks/>
              </p:cNvSpPr>
              <p:nvPr/>
            </p:nvSpPr>
            <p:spPr bwMode="auto">
              <a:xfrm>
                <a:off x="498" y="3546"/>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6" name="Freeform 109"/>
              <p:cNvSpPr>
                <a:spLocks/>
              </p:cNvSpPr>
              <p:nvPr/>
            </p:nvSpPr>
            <p:spPr bwMode="auto">
              <a:xfrm>
                <a:off x="498" y="35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7" name="Freeform 110"/>
              <p:cNvSpPr>
                <a:spLocks/>
              </p:cNvSpPr>
              <p:nvPr/>
            </p:nvSpPr>
            <p:spPr bwMode="auto">
              <a:xfrm>
                <a:off x="498" y="358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8" name="Freeform 111"/>
              <p:cNvSpPr>
                <a:spLocks/>
              </p:cNvSpPr>
              <p:nvPr/>
            </p:nvSpPr>
            <p:spPr bwMode="auto">
              <a:xfrm>
                <a:off x="494" y="3662"/>
                <a:ext cx="4" cy="32"/>
              </a:xfrm>
              <a:custGeom>
                <a:avLst/>
                <a:gdLst/>
                <a:ahLst/>
                <a:cxnLst>
                  <a:cxn ang="0">
                    <a:pos x="0" y="4"/>
                  </a:cxn>
                  <a:cxn ang="0">
                    <a:pos x="0" y="32"/>
                  </a:cxn>
                  <a:cxn ang="0">
                    <a:pos x="4" y="28"/>
                  </a:cxn>
                  <a:cxn ang="0">
                    <a:pos x="4" y="0"/>
                  </a:cxn>
                  <a:cxn ang="0">
                    <a:pos x="0" y="4"/>
                  </a:cxn>
                </a:cxnLst>
                <a:rect l="0" t="0" r="r" b="b"/>
                <a:pathLst>
                  <a:path w="4" h="32">
                    <a:moveTo>
                      <a:pt x="0" y="4"/>
                    </a:moveTo>
                    <a:lnTo>
                      <a:pt x="0" y="32"/>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49" name="Freeform 112"/>
              <p:cNvSpPr>
                <a:spLocks/>
              </p:cNvSpPr>
              <p:nvPr/>
            </p:nvSpPr>
            <p:spPr bwMode="auto">
              <a:xfrm>
                <a:off x="498" y="369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0" name="Rectangle 113"/>
              <p:cNvSpPr>
                <a:spLocks noChangeArrowheads="1"/>
              </p:cNvSpPr>
              <p:nvPr/>
            </p:nvSpPr>
            <p:spPr bwMode="auto">
              <a:xfrm>
                <a:off x="498" y="370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51" name="Freeform 114"/>
              <p:cNvSpPr>
                <a:spLocks/>
              </p:cNvSpPr>
              <p:nvPr/>
            </p:nvSpPr>
            <p:spPr bwMode="auto">
              <a:xfrm>
                <a:off x="498" y="388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2" name="Freeform 115"/>
              <p:cNvSpPr>
                <a:spLocks/>
              </p:cNvSpPr>
              <p:nvPr/>
            </p:nvSpPr>
            <p:spPr bwMode="auto">
              <a:xfrm>
                <a:off x="498" y="389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3" name="Freeform 116"/>
              <p:cNvSpPr>
                <a:spLocks/>
              </p:cNvSpPr>
              <p:nvPr/>
            </p:nvSpPr>
            <p:spPr bwMode="auto">
              <a:xfrm>
                <a:off x="498" y="3654"/>
                <a:ext cx="8" cy="32"/>
              </a:xfrm>
              <a:custGeom>
                <a:avLst/>
                <a:gdLst/>
                <a:ahLst/>
                <a:cxnLst>
                  <a:cxn ang="0">
                    <a:pos x="0" y="8"/>
                  </a:cxn>
                  <a:cxn ang="0">
                    <a:pos x="0" y="32"/>
                  </a:cxn>
                  <a:cxn ang="0">
                    <a:pos x="8" y="28"/>
                  </a:cxn>
                  <a:cxn ang="0">
                    <a:pos x="8" y="0"/>
                  </a:cxn>
                  <a:cxn ang="0">
                    <a:pos x="0" y="8"/>
                  </a:cxn>
                </a:cxnLst>
                <a:rect l="0" t="0" r="r" b="b"/>
                <a:pathLst>
                  <a:path w="8" h="32">
                    <a:moveTo>
                      <a:pt x="0" y="8"/>
                    </a:moveTo>
                    <a:lnTo>
                      <a:pt x="0" y="32"/>
                    </a:lnTo>
                    <a:lnTo>
                      <a:pt x="8" y="28"/>
                    </a:lnTo>
                    <a:lnTo>
                      <a:pt x="8"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4" name="Freeform 117"/>
              <p:cNvSpPr>
                <a:spLocks/>
              </p:cNvSpPr>
              <p:nvPr/>
            </p:nvSpPr>
            <p:spPr bwMode="auto">
              <a:xfrm>
                <a:off x="498" y="3686"/>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5" name="Freeform 118"/>
              <p:cNvSpPr>
                <a:spLocks/>
              </p:cNvSpPr>
              <p:nvPr/>
            </p:nvSpPr>
            <p:spPr bwMode="auto">
              <a:xfrm>
                <a:off x="498" y="387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6" name="Freeform 119"/>
              <p:cNvSpPr>
                <a:spLocks/>
              </p:cNvSpPr>
              <p:nvPr/>
            </p:nvSpPr>
            <p:spPr bwMode="auto">
              <a:xfrm>
                <a:off x="502" y="387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7" name="Freeform 120"/>
              <p:cNvSpPr>
                <a:spLocks/>
              </p:cNvSpPr>
              <p:nvPr/>
            </p:nvSpPr>
            <p:spPr bwMode="auto">
              <a:xfrm>
                <a:off x="506" y="3542"/>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8" name="Freeform 121"/>
              <p:cNvSpPr>
                <a:spLocks/>
              </p:cNvSpPr>
              <p:nvPr/>
            </p:nvSpPr>
            <p:spPr bwMode="auto">
              <a:xfrm>
                <a:off x="502" y="3546"/>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59" name="Freeform 122"/>
              <p:cNvSpPr>
                <a:spLocks/>
              </p:cNvSpPr>
              <p:nvPr/>
            </p:nvSpPr>
            <p:spPr bwMode="auto">
              <a:xfrm>
                <a:off x="502" y="3570"/>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60" name="Freeform 123"/>
              <p:cNvSpPr>
                <a:spLocks/>
              </p:cNvSpPr>
              <p:nvPr/>
            </p:nvSpPr>
            <p:spPr bwMode="auto">
              <a:xfrm>
                <a:off x="506" y="370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61" name="Freeform 124"/>
              <p:cNvSpPr>
                <a:spLocks/>
              </p:cNvSpPr>
              <p:nvPr/>
            </p:nvSpPr>
            <p:spPr bwMode="auto">
              <a:xfrm>
                <a:off x="502" y="3706"/>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62" name="Rectangle 125"/>
              <p:cNvSpPr>
                <a:spLocks noChangeArrowheads="1"/>
              </p:cNvSpPr>
              <p:nvPr/>
            </p:nvSpPr>
            <p:spPr bwMode="auto">
              <a:xfrm>
                <a:off x="506" y="38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63" name="Rectangle 126"/>
              <p:cNvSpPr>
                <a:spLocks noChangeArrowheads="1"/>
              </p:cNvSpPr>
              <p:nvPr/>
            </p:nvSpPr>
            <p:spPr bwMode="auto">
              <a:xfrm>
                <a:off x="506" y="3570"/>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64" name="Freeform 127"/>
              <p:cNvSpPr>
                <a:spLocks/>
              </p:cNvSpPr>
              <p:nvPr/>
            </p:nvSpPr>
            <p:spPr bwMode="auto">
              <a:xfrm>
                <a:off x="510" y="36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65" name="Freeform 128"/>
              <p:cNvSpPr>
                <a:spLocks/>
              </p:cNvSpPr>
              <p:nvPr/>
            </p:nvSpPr>
            <p:spPr bwMode="auto">
              <a:xfrm>
                <a:off x="510" y="364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66" name="Freeform 129"/>
              <p:cNvSpPr>
                <a:spLocks/>
              </p:cNvSpPr>
              <p:nvPr/>
            </p:nvSpPr>
            <p:spPr bwMode="auto">
              <a:xfrm>
                <a:off x="510" y="36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67" name="Freeform 130"/>
              <p:cNvSpPr>
                <a:spLocks/>
              </p:cNvSpPr>
              <p:nvPr/>
            </p:nvSpPr>
            <p:spPr bwMode="auto">
              <a:xfrm>
                <a:off x="510" y="36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68" name="Rectangle 131"/>
              <p:cNvSpPr>
                <a:spLocks noChangeArrowheads="1"/>
              </p:cNvSpPr>
              <p:nvPr/>
            </p:nvSpPr>
            <p:spPr bwMode="auto">
              <a:xfrm>
                <a:off x="506" y="3654"/>
                <a:ext cx="4" cy="5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69" name="Freeform 132"/>
              <p:cNvSpPr>
                <a:spLocks/>
              </p:cNvSpPr>
              <p:nvPr/>
            </p:nvSpPr>
            <p:spPr bwMode="auto">
              <a:xfrm>
                <a:off x="506" y="3710"/>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70" name="Rectangle 133"/>
              <p:cNvSpPr>
                <a:spLocks noChangeArrowheads="1"/>
              </p:cNvSpPr>
              <p:nvPr/>
            </p:nvSpPr>
            <p:spPr bwMode="auto">
              <a:xfrm>
                <a:off x="506" y="373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71" name="Freeform 134"/>
              <p:cNvSpPr>
                <a:spLocks/>
              </p:cNvSpPr>
              <p:nvPr/>
            </p:nvSpPr>
            <p:spPr bwMode="auto">
              <a:xfrm>
                <a:off x="506"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72" name="Freeform 135"/>
              <p:cNvSpPr>
                <a:spLocks/>
              </p:cNvSpPr>
              <p:nvPr/>
            </p:nvSpPr>
            <p:spPr bwMode="auto">
              <a:xfrm>
                <a:off x="514" y="35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73" name="Freeform 136"/>
              <p:cNvSpPr>
                <a:spLocks/>
              </p:cNvSpPr>
              <p:nvPr/>
            </p:nvSpPr>
            <p:spPr bwMode="auto">
              <a:xfrm>
                <a:off x="510" y="3542"/>
                <a:ext cx="4" cy="56"/>
              </a:xfrm>
              <a:custGeom>
                <a:avLst/>
                <a:gdLst/>
                <a:ahLst/>
                <a:cxnLst>
                  <a:cxn ang="0">
                    <a:pos x="0" y="0"/>
                  </a:cxn>
                  <a:cxn ang="0">
                    <a:pos x="0" y="52"/>
                  </a:cxn>
                  <a:cxn ang="0">
                    <a:pos x="4" y="56"/>
                  </a:cxn>
                  <a:cxn ang="0">
                    <a:pos x="4" y="4"/>
                  </a:cxn>
                  <a:cxn ang="0">
                    <a:pos x="0" y="0"/>
                  </a:cxn>
                </a:cxnLst>
                <a:rect l="0" t="0" r="r" b="b"/>
                <a:pathLst>
                  <a:path w="4" h="56">
                    <a:moveTo>
                      <a:pt x="0" y="0"/>
                    </a:moveTo>
                    <a:lnTo>
                      <a:pt x="0" y="52"/>
                    </a:lnTo>
                    <a:lnTo>
                      <a:pt x="4" y="5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74" name="Freeform 137"/>
              <p:cNvSpPr>
                <a:spLocks/>
              </p:cNvSpPr>
              <p:nvPr/>
            </p:nvSpPr>
            <p:spPr bwMode="auto">
              <a:xfrm>
                <a:off x="514" y="3642"/>
                <a:ext cx="4" cy="64"/>
              </a:xfrm>
              <a:custGeom>
                <a:avLst/>
                <a:gdLst/>
                <a:ahLst/>
                <a:cxnLst>
                  <a:cxn ang="0">
                    <a:pos x="0" y="0"/>
                  </a:cxn>
                  <a:cxn ang="0">
                    <a:pos x="0" y="64"/>
                  </a:cxn>
                  <a:cxn ang="0">
                    <a:pos x="4" y="60"/>
                  </a:cxn>
                  <a:cxn ang="0">
                    <a:pos x="4" y="0"/>
                  </a:cxn>
                  <a:cxn ang="0">
                    <a:pos x="0" y="0"/>
                  </a:cxn>
                </a:cxnLst>
                <a:rect l="0" t="0" r="r" b="b"/>
                <a:pathLst>
                  <a:path w="4" h="64">
                    <a:moveTo>
                      <a:pt x="0" y="0"/>
                    </a:moveTo>
                    <a:lnTo>
                      <a:pt x="0" y="64"/>
                    </a:lnTo>
                    <a:lnTo>
                      <a:pt x="4" y="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75" name="Rectangle 138"/>
              <p:cNvSpPr>
                <a:spLocks noChangeArrowheads="1"/>
              </p:cNvSpPr>
              <p:nvPr/>
            </p:nvSpPr>
            <p:spPr bwMode="auto">
              <a:xfrm>
                <a:off x="518" y="34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76" name="Freeform 139"/>
              <p:cNvSpPr>
                <a:spLocks/>
              </p:cNvSpPr>
              <p:nvPr/>
            </p:nvSpPr>
            <p:spPr bwMode="auto">
              <a:xfrm>
                <a:off x="514" y="37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77" name="Rectangle 140"/>
              <p:cNvSpPr>
                <a:spLocks noChangeArrowheads="1"/>
              </p:cNvSpPr>
              <p:nvPr/>
            </p:nvSpPr>
            <p:spPr bwMode="auto">
              <a:xfrm>
                <a:off x="518" y="3634"/>
                <a:ext cx="4" cy="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78" name="Rectangle 141"/>
              <p:cNvSpPr>
                <a:spLocks noChangeArrowheads="1"/>
              </p:cNvSpPr>
              <p:nvPr/>
            </p:nvSpPr>
            <p:spPr bwMode="auto">
              <a:xfrm>
                <a:off x="518"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79" name="Freeform 142"/>
              <p:cNvSpPr>
                <a:spLocks/>
              </p:cNvSpPr>
              <p:nvPr/>
            </p:nvSpPr>
            <p:spPr bwMode="auto">
              <a:xfrm>
                <a:off x="514" y="387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0" name="Freeform 143"/>
              <p:cNvSpPr>
                <a:spLocks/>
              </p:cNvSpPr>
              <p:nvPr/>
            </p:nvSpPr>
            <p:spPr bwMode="auto">
              <a:xfrm>
                <a:off x="518" y="388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1" name="Freeform 144"/>
              <p:cNvSpPr>
                <a:spLocks/>
              </p:cNvSpPr>
              <p:nvPr/>
            </p:nvSpPr>
            <p:spPr bwMode="auto">
              <a:xfrm>
                <a:off x="522" y="3470"/>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2" name="Rectangle 145"/>
              <p:cNvSpPr>
                <a:spLocks noChangeArrowheads="1"/>
              </p:cNvSpPr>
              <p:nvPr/>
            </p:nvSpPr>
            <p:spPr bwMode="auto">
              <a:xfrm>
                <a:off x="518" y="3538"/>
                <a:ext cx="4" cy="5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83" name="Rectangle 146"/>
              <p:cNvSpPr>
                <a:spLocks noChangeArrowheads="1"/>
              </p:cNvSpPr>
              <p:nvPr/>
            </p:nvSpPr>
            <p:spPr bwMode="auto">
              <a:xfrm>
                <a:off x="518" y="3714"/>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784" name="Freeform 147"/>
              <p:cNvSpPr>
                <a:spLocks/>
              </p:cNvSpPr>
              <p:nvPr/>
            </p:nvSpPr>
            <p:spPr bwMode="auto">
              <a:xfrm>
                <a:off x="518" y="3866"/>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5" name="Freeform 148"/>
              <p:cNvSpPr>
                <a:spLocks/>
              </p:cNvSpPr>
              <p:nvPr/>
            </p:nvSpPr>
            <p:spPr bwMode="auto">
              <a:xfrm>
                <a:off x="522" y="3634"/>
                <a:ext cx="4" cy="104"/>
              </a:xfrm>
              <a:custGeom>
                <a:avLst/>
                <a:gdLst/>
                <a:ahLst/>
                <a:cxnLst>
                  <a:cxn ang="0">
                    <a:pos x="0" y="0"/>
                  </a:cxn>
                  <a:cxn ang="0">
                    <a:pos x="0" y="104"/>
                  </a:cxn>
                  <a:cxn ang="0">
                    <a:pos x="4" y="104"/>
                  </a:cxn>
                  <a:cxn ang="0">
                    <a:pos x="4" y="4"/>
                  </a:cxn>
                  <a:cxn ang="0">
                    <a:pos x="0" y="0"/>
                  </a:cxn>
                </a:cxnLst>
                <a:rect l="0" t="0" r="r" b="b"/>
                <a:pathLst>
                  <a:path w="4" h="104">
                    <a:moveTo>
                      <a:pt x="0" y="0"/>
                    </a:moveTo>
                    <a:lnTo>
                      <a:pt x="0" y="104"/>
                    </a:lnTo>
                    <a:lnTo>
                      <a:pt x="4" y="10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6" name="Freeform 149"/>
              <p:cNvSpPr>
                <a:spLocks/>
              </p:cNvSpPr>
              <p:nvPr/>
            </p:nvSpPr>
            <p:spPr bwMode="auto">
              <a:xfrm>
                <a:off x="526" y="36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7" name="Freeform 150"/>
              <p:cNvSpPr>
                <a:spLocks/>
              </p:cNvSpPr>
              <p:nvPr/>
            </p:nvSpPr>
            <p:spPr bwMode="auto">
              <a:xfrm>
                <a:off x="526" y="3638"/>
                <a:ext cx="4" cy="100"/>
              </a:xfrm>
              <a:custGeom>
                <a:avLst/>
                <a:gdLst/>
                <a:ahLst/>
                <a:cxnLst>
                  <a:cxn ang="0">
                    <a:pos x="0" y="4"/>
                  </a:cxn>
                  <a:cxn ang="0">
                    <a:pos x="0" y="100"/>
                  </a:cxn>
                  <a:cxn ang="0">
                    <a:pos x="4" y="96"/>
                  </a:cxn>
                  <a:cxn ang="0">
                    <a:pos x="4" y="0"/>
                  </a:cxn>
                  <a:cxn ang="0">
                    <a:pos x="0" y="4"/>
                  </a:cxn>
                </a:cxnLst>
                <a:rect l="0" t="0" r="r" b="b"/>
                <a:pathLst>
                  <a:path w="4" h="100">
                    <a:moveTo>
                      <a:pt x="0" y="4"/>
                    </a:moveTo>
                    <a:lnTo>
                      <a:pt x="0" y="100"/>
                    </a:lnTo>
                    <a:lnTo>
                      <a:pt x="4" y="9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8" name="Freeform 151"/>
              <p:cNvSpPr>
                <a:spLocks/>
              </p:cNvSpPr>
              <p:nvPr/>
            </p:nvSpPr>
            <p:spPr bwMode="auto">
              <a:xfrm>
                <a:off x="522" y="3862"/>
                <a:ext cx="8" cy="20"/>
              </a:xfrm>
              <a:custGeom>
                <a:avLst/>
                <a:gdLst/>
                <a:ahLst/>
                <a:cxnLst>
                  <a:cxn ang="0">
                    <a:pos x="0" y="4"/>
                  </a:cxn>
                  <a:cxn ang="0">
                    <a:pos x="0" y="20"/>
                  </a:cxn>
                  <a:cxn ang="0">
                    <a:pos x="8" y="12"/>
                  </a:cxn>
                  <a:cxn ang="0">
                    <a:pos x="8" y="0"/>
                  </a:cxn>
                  <a:cxn ang="0">
                    <a:pos x="0" y="4"/>
                  </a:cxn>
                </a:cxnLst>
                <a:rect l="0" t="0" r="r" b="b"/>
                <a:pathLst>
                  <a:path w="8" h="20">
                    <a:moveTo>
                      <a:pt x="0" y="4"/>
                    </a:moveTo>
                    <a:lnTo>
                      <a:pt x="0" y="20"/>
                    </a:lnTo>
                    <a:lnTo>
                      <a:pt x="8" y="12"/>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89" name="Freeform 152"/>
              <p:cNvSpPr>
                <a:spLocks/>
              </p:cNvSpPr>
              <p:nvPr/>
            </p:nvSpPr>
            <p:spPr bwMode="auto">
              <a:xfrm>
                <a:off x="526" y="3462"/>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0" name="Freeform 153"/>
              <p:cNvSpPr>
                <a:spLocks/>
              </p:cNvSpPr>
              <p:nvPr/>
            </p:nvSpPr>
            <p:spPr bwMode="auto">
              <a:xfrm>
                <a:off x="526" y="353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1" name="Freeform 154"/>
              <p:cNvSpPr>
                <a:spLocks/>
              </p:cNvSpPr>
              <p:nvPr/>
            </p:nvSpPr>
            <p:spPr bwMode="auto">
              <a:xfrm>
                <a:off x="530" y="3638"/>
                <a:ext cx="4" cy="88"/>
              </a:xfrm>
              <a:custGeom>
                <a:avLst/>
                <a:gdLst/>
                <a:ahLst/>
                <a:cxnLst>
                  <a:cxn ang="0">
                    <a:pos x="0" y="0"/>
                  </a:cxn>
                  <a:cxn ang="0">
                    <a:pos x="0" y="88"/>
                  </a:cxn>
                  <a:cxn ang="0">
                    <a:pos x="4" y="88"/>
                  </a:cxn>
                  <a:cxn ang="0">
                    <a:pos x="4" y="4"/>
                  </a:cxn>
                  <a:cxn ang="0">
                    <a:pos x="0" y="0"/>
                  </a:cxn>
                </a:cxnLst>
                <a:rect l="0" t="0" r="r" b="b"/>
                <a:pathLst>
                  <a:path w="4" h="88">
                    <a:moveTo>
                      <a:pt x="0" y="0"/>
                    </a:moveTo>
                    <a:lnTo>
                      <a:pt x="0" y="88"/>
                    </a:lnTo>
                    <a:lnTo>
                      <a:pt x="4" y="8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2" name="Freeform 155"/>
              <p:cNvSpPr>
                <a:spLocks/>
              </p:cNvSpPr>
              <p:nvPr/>
            </p:nvSpPr>
            <p:spPr bwMode="auto">
              <a:xfrm>
                <a:off x="530" y="372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3" name="Freeform 156"/>
              <p:cNvSpPr>
                <a:spLocks/>
              </p:cNvSpPr>
              <p:nvPr/>
            </p:nvSpPr>
            <p:spPr bwMode="auto">
              <a:xfrm>
                <a:off x="530"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4" name="Freeform 157"/>
              <p:cNvSpPr>
                <a:spLocks/>
              </p:cNvSpPr>
              <p:nvPr/>
            </p:nvSpPr>
            <p:spPr bwMode="auto">
              <a:xfrm>
                <a:off x="530" y="3462"/>
                <a:ext cx="8" cy="36"/>
              </a:xfrm>
              <a:custGeom>
                <a:avLst/>
                <a:gdLst/>
                <a:ahLst/>
                <a:cxnLst>
                  <a:cxn ang="0">
                    <a:pos x="0" y="0"/>
                  </a:cxn>
                  <a:cxn ang="0">
                    <a:pos x="0" y="28"/>
                  </a:cxn>
                  <a:cxn ang="0">
                    <a:pos x="8" y="36"/>
                  </a:cxn>
                  <a:cxn ang="0">
                    <a:pos x="8" y="4"/>
                  </a:cxn>
                  <a:cxn ang="0">
                    <a:pos x="0" y="0"/>
                  </a:cxn>
                </a:cxnLst>
                <a:rect l="0" t="0" r="r" b="b"/>
                <a:pathLst>
                  <a:path w="8" h="36">
                    <a:moveTo>
                      <a:pt x="0" y="0"/>
                    </a:moveTo>
                    <a:lnTo>
                      <a:pt x="0" y="28"/>
                    </a:lnTo>
                    <a:lnTo>
                      <a:pt x="8" y="3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5" name="Freeform 158"/>
              <p:cNvSpPr>
                <a:spLocks/>
              </p:cNvSpPr>
              <p:nvPr/>
            </p:nvSpPr>
            <p:spPr bwMode="auto">
              <a:xfrm>
                <a:off x="534" y="3642"/>
                <a:ext cx="4" cy="80"/>
              </a:xfrm>
              <a:custGeom>
                <a:avLst/>
                <a:gdLst/>
                <a:ahLst/>
                <a:cxnLst>
                  <a:cxn ang="0">
                    <a:pos x="0" y="0"/>
                  </a:cxn>
                  <a:cxn ang="0">
                    <a:pos x="0" y="80"/>
                  </a:cxn>
                  <a:cxn ang="0">
                    <a:pos x="4" y="76"/>
                  </a:cxn>
                  <a:cxn ang="0">
                    <a:pos x="4" y="0"/>
                  </a:cxn>
                  <a:cxn ang="0">
                    <a:pos x="0" y="0"/>
                  </a:cxn>
                </a:cxnLst>
                <a:rect l="0" t="0" r="r" b="b"/>
                <a:pathLst>
                  <a:path w="4" h="80">
                    <a:moveTo>
                      <a:pt x="0" y="0"/>
                    </a:moveTo>
                    <a:lnTo>
                      <a:pt x="0" y="80"/>
                    </a:lnTo>
                    <a:lnTo>
                      <a:pt x="4" y="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6" name="Freeform 159"/>
              <p:cNvSpPr>
                <a:spLocks/>
              </p:cNvSpPr>
              <p:nvPr/>
            </p:nvSpPr>
            <p:spPr bwMode="auto">
              <a:xfrm>
                <a:off x="534" y="372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7" name="Freeform 160"/>
              <p:cNvSpPr>
                <a:spLocks/>
              </p:cNvSpPr>
              <p:nvPr/>
            </p:nvSpPr>
            <p:spPr bwMode="auto">
              <a:xfrm>
                <a:off x="530" y="385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8" name="Freeform 161"/>
              <p:cNvSpPr>
                <a:spLocks/>
              </p:cNvSpPr>
              <p:nvPr/>
            </p:nvSpPr>
            <p:spPr bwMode="auto">
              <a:xfrm>
                <a:off x="534" y="38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799" name="Rectangle 162"/>
              <p:cNvSpPr>
                <a:spLocks noChangeArrowheads="1"/>
              </p:cNvSpPr>
              <p:nvPr/>
            </p:nvSpPr>
            <p:spPr bwMode="auto">
              <a:xfrm>
                <a:off x="534" y="35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800" name="Rectangle 163"/>
              <p:cNvSpPr>
                <a:spLocks noChangeArrowheads="1"/>
              </p:cNvSpPr>
              <p:nvPr/>
            </p:nvSpPr>
            <p:spPr bwMode="auto">
              <a:xfrm>
                <a:off x="534" y="3546"/>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801" name="Freeform 164"/>
              <p:cNvSpPr>
                <a:spLocks/>
              </p:cNvSpPr>
              <p:nvPr/>
            </p:nvSpPr>
            <p:spPr bwMode="auto">
              <a:xfrm>
                <a:off x="538" y="3594"/>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02" name="Freeform 165"/>
              <p:cNvSpPr>
                <a:spLocks/>
              </p:cNvSpPr>
              <p:nvPr/>
            </p:nvSpPr>
            <p:spPr bwMode="auto">
              <a:xfrm>
                <a:off x="538" y="3718"/>
                <a:ext cx="4" cy="36"/>
              </a:xfrm>
              <a:custGeom>
                <a:avLst/>
                <a:gdLst/>
                <a:ahLst/>
                <a:cxnLst>
                  <a:cxn ang="0">
                    <a:pos x="0" y="0"/>
                  </a:cxn>
                  <a:cxn ang="0">
                    <a:pos x="0" y="16"/>
                  </a:cxn>
                  <a:cxn ang="0">
                    <a:pos x="4" y="36"/>
                  </a:cxn>
                  <a:cxn ang="0">
                    <a:pos x="4" y="0"/>
                  </a:cxn>
                  <a:cxn ang="0">
                    <a:pos x="0" y="0"/>
                  </a:cxn>
                </a:cxnLst>
                <a:rect l="0" t="0" r="r" b="b"/>
                <a:pathLst>
                  <a:path w="4" h="36">
                    <a:moveTo>
                      <a:pt x="0" y="0"/>
                    </a:moveTo>
                    <a:lnTo>
                      <a:pt x="0" y="16"/>
                    </a:lnTo>
                    <a:lnTo>
                      <a:pt x="4" y="3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nvGrpSpPr>
              <p:cNvPr id="10" name="Group 166"/>
              <p:cNvGrpSpPr>
                <a:grpSpLocks/>
              </p:cNvGrpSpPr>
              <p:nvPr/>
            </p:nvGrpSpPr>
            <p:grpSpPr bwMode="auto">
              <a:xfrm>
                <a:off x="214" y="3398"/>
                <a:ext cx="852" cy="532"/>
                <a:chOff x="214" y="3398"/>
                <a:chExt cx="852" cy="532"/>
              </a:xfrm>
              <a:grpFill/>
            </p:grpSpPr>
            <p:grpSp>
              <p:nvGrpSpPr>
                <p:cNvPr id="11" name="Group 167"/>
                <p:cNvGrpSpPr>
                  <a:grpSpLocks/>
                </p:cNvGrpSpPr>
                <p:nvPr/>
              </p:nvGrpSpPr>
              <p:grpSpPr bwMode="auto">
                <a:xfrm>
                  <a:off x="534" y="3398"/>
                  <a:ext cx="184" cy="480"/>
                  <a:chOff x="534" y="3398"/>
                  <a:chExt cx="184" cy="480"/>
                </a:xfrm>
                <a:grpFill/>
              </p:grpSpPr>
              <p:sp>
                <p:nvSpPr>
                  <p:cNvPr id="3104" name="Freeform 168"/>
                  <p:cNvSpPr>
                    <a:spLocks/>
                  </p:cNvSpPr>
                  <p:nvPr/>
                </p:nvSpPr>
                <p:spPr bwMode="auto">
                  <a:xfrm>
                    <a:off x="538" y="3754"/>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5" name="Rectangle 169"/>
                  <p:cNvSpPr>
                    <a:spLocks noChangeArrowheads="1"/>
                  </p:cNvSpPr>
                  <p:nvPr/>
                </p:nvSpPr>
                <p:spPr bwMode="auto">
                  <a:xfrm>
                    <a:off x="538" y="376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06" name="Freeform 170"/>
                  <p:cNvSpPr>
                    <a:spLocks/>
                  </p:cNvSpPr>
                  <p:nvPr/>
                </p:nvSpPr>
                <p:spPr bwMode="auto">
                  <a:xfrm>
                    <a:off x="534" y="38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7" name="Freeform 171"/>
                  <p:cNvSpPr>
                    <a:spLocks/>
                  </p:cNvSpPr>
                  <p:nvPr/>
                </p:nvSpPr>
                <p:spPr bwMode="auto">
                  <a:xfrm>
                    <a:off x="538" y="3466"/>
                    <a:ext cx="4" cy="40"/>
                  </a:xfrm>
                  <a:custGeom>
                    <a:avLst/>
                    <a:gdLst/>
                    <a:ahLst/>
                    <a:cxnLst>
                      <a:cxn ang="0">
                        <a:pos x="0" y="0"/>
                      </a:cxn>
                      <a:cxn ang="0">
                        <a:pos x="0" y="32"/>
                      </a:cxn>
                      <a:cxn ang="0">
                        <a:pos x="4" y="40"/>
                      </a:cxn>
                      <a:cxn ang="0">
                        <a:pos x="4" y="0"/>
                      </a:cxn>
                      <a:cxn ang="0">
                        <a:pos x="0" y="0"/>
                      </a:cxn>
                    </a:cxnLst>
                    <a:rect l="0" t="0" r="r" b="b"/>
                    <a:pathLst>
                      <a:path w="4" h="40">
                        <a:moveTo>
                          <a:pt x="0" y="0"/>
                        </a:moveTo>
                        <a:lnTo>
                          <a:pt x="0" y="32"/>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8" name="Freeform 172"/>
                  <p:cNvSpPr>
                    <a:spLocks/>
                  </p:cNvSpPr>
                  <p:nvPr/>
                </p:nvSpPr>
                <p:spPr bwMode="auto">
                  <a:xfrm>
                    <a:off x="542" y="3466"/>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9" name="Rectangle 173"/>
                  <p:cNvSpPr>
                    <a:spLocks noChangeArrowheads="1"/>
                  </p:cNvSpPr>
                  <p:nvPr/>
                </p:nvSpPr>
                <p:spPr bwMode="auto">
                  <a:xfrm>
                    <a:off x="542" y="35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10" name="Freeform 174"/>
                  <p:cNvSpPr>
                    <a:spLocks/>
                  </p:cNvSpPr>
                  <p:nvPr/>
                </p:nvSpPr>
                <p:spPr bwMode="auto">
                  <a:xfrm>
                    <a:off x="538" y="3638"/>
                    <a:ext cx="4" cy="80"/>
                  </a:xfrm>
                  <a:custGeom>
                    <a:avLst/>
                    <a:gdLst/>
                    <a:ahLst/>
                    <a:cxnLst>
                      <a:cxn ang="0">
                        <a:pos x="0" y="4"/>
                      </a:cxn>
                      <a:cxn ang="0">
                        <a:pos x="0" y="80"/>
                      </a:cxn>
                      <a:cxn ang="0">
                        <a:pos x="4" y="76"/>
                      </a:cxn>
                      <a:cxn ang="0">
                        <a:pos x="4" y="0"/>
                      </a:cxn>
                      <a:cxn ang="0">
                        <a:pos x="0" y="4"/>
                      </a:cxn>
                    </a:cxnLst>
                    <a:rect l="0" t="0" r="r" b="b"/>
                    <a:pathLst>
                      <a:path w="4" h="80">
                        <a:moveTo>
                          <a:pt x="0" y="4"/>
                        </a:moveTo>
                        <a:lnTo>
                          <a:pt x="0" y="80"/>
                        </a:lnTo>
                        <a:lnTo>
                          <a:pt x="4" y="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11" name="Freeform 175"/>
                  <p:cNvSpPr>
                    <a:spLocks/>
                  </p:cNvSpPr>
                  <p:nvPr/>
                </p:nvSpPr>
                <p:spPr bwMode="auto">
                  <a:xfrm>
                    <a:off x="538" y="377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12" name="Freeform 176"/>
                  <p:cNvSpPr>
                    <a:spLocks/>
                  </p:cNvSpPr>
                  <p:nvPr/>
                </p:nvSpPr>
                <p:spPr bwMode="auto">
                  <a:xfrm>
                    <a:off x="542" y="3714"/>
                    <a:ext cx="4" cy="64"/>
                  </a:xfrm>
                  <a:custGeom>
                    <a:avLst/>
                    <a:gdLst/>
                    <a:ahLst/>
                    <a:cxnLst>
                      <a:cxn ang="0">
                        <a:pos x="0" y="4"/>
                      </a:cxn>
                      <a:cxn ang="0">
                        <a:pos x="0" y="64"/>
                      </a:cxn>
                      <a:cxn ang="0">
                        <a:pos x="4" y="64"/>
                      </a:cxn>
                      <a:cxn ang="0">
                        <a:pos x="4" y="0"/>
                      </a:cxn>
                      <a:cxn ang="0">
                        <a:pos x="0" y="4"/>
                      </a:cxn>
                    </a:cxnLst>
                    <a:rect l="0" t="0" r="r" b="b"/>
                    <a:pathLst>
                      <a:path w="4" h="64">
                        <a:moveTo>
                          <a:pt x="0" y="4"/>
                        </a:moveTo>
                        <a:lnTo>
                          <a:pt x="0" y="64"/>
                        </a:lnTo>
                        <a:lnTo>
                          <a:pt x="4" y="6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13" name="Freeform 177"/>
                  <p:cNvSpPr>
                    <a:spLocks/>
                  </p:cNvSpPr>
                  <p:nvPr/>
                </p:nvSpPr>
                <p:spPr bwMode="auto">
                  <a:xfrm>
                    <a:off x="538" y="3858"/>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14" name="Rectangle 178"/>
                  <p:cNvSpPr>
                    <a:spLocks noChangeArrowheads="1"/>
                  </p:cNvSpPr>
                  <p:nvPr/>
                </p:nvSpPr>
                <p:spPr bwMode="auto">
                  <a:xfrm>
                    <a:off x="54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15" name="Freeform 179"/>
                  <p:cNvSpPr>
                    <a:spLocks/>
                  </p:cNvSpPr>
                  <p:nvPr/>
                </p:nvSpPr>
                <p:spPr bwMode="auto">
                  <a:xfrm>
                    <a:off x="542" y="386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16" name="Rectangle 180"/>
                  <p:cNvSpPr>
                    <a:spLocks noChangeArrowheads="1"/>
                  </p:cNvSpPr>
                  <p:nvPr/>
                </p:nvSpPr>
                <p:spPr bwMode="auto">
                  <a:xfrm>
                    <a:off x="542" y="3550"/>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17" name="Freeform 181"/>
                  <p:cNvSpPr>
                    <a:spLocks/>
                  </p:cNvSpPr>
                  <p:nvPr/>
                </p:nvSpPr>
                <p:spPr bwMode="auto">
                  <a:xfrm>
                    <a:off x="542" y="3634"/>
                    <a:ext cx="4" cy="80"/>
                  </a:xfrm>
                  <a:custGeom>
                    <a:avLst/>
                    <a:gdLst/>
                    <a:ahLst/>
                    <a:cxnLst>
                      <a:cxn ang="0">
                        <a:pos x="0" y="4"/>
                      </a:cxn>
                      <a:cxn ang="0">
                        <a:pos x="0" y="80"/>
                      </a:cxn>
                      <a:cxn ang="0">
                        <a:pos x="4" y="80"/>
                      </a:cxn>
                      <a:cxn ang="0">
                        <a:pos x="4" y="0"/>
                      </a:cxn>
                      <a:cxn ang="0">
                        <a:pos x="0" y="4"/>
                      </a:cxn>
                    </a:cxnLst>
                    <a:rect l="0" t="0" r="r" b="b"/>
                    <a:pathLst>
                      <a:path w="4" h="80">
                        <a:moveTo>
                          <a:pt x="0" y="4"/>
                        </a:moveTo>
                        <a:lnTo>
                          <a:pt x="0" y="80"/>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18" name="Freeform 182"/>
                  <p:cNvSpPr>
                    <a:spLocks/>
                  </p:cNvSpPr>
                  <p:nvPr/>
                </p:nvSpPr>
                <p:spPr bwMode="auto">
                  <a:xfrm>
                    <a:off x="546" y="3862"/>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19" name="Freeform 183"/>
                  <p:cNvSpPr>
                    <a:spLocks/>
                  </p:cNvSpPr>
                  <p:nvPr/>
                </p:nvSpPr>
                <p:spPr bwMode="auto">
                  <a:xfrm>
                    <a:off x="546" y="3550"/>
                    <a:ext cx="4" cy="52"/>
                  </a:xfrm>
                  <a:custGeom>
                    <a:avLst/>
                    <a:gdLst/>
                    <a:ahLst/>
                    <a:cxnLst>
                      <a:cxn ang="0">
                        <a:pos x="0" y="0"/>
                      </a:cxn>
                      <a:cxn ang="0">
                        <a:pos x="0" y="52"/>
                      </a:cxn>
                      <a:cxn ang="0">
                        <a:pos x="4" y="48"/>
                      </a:cxn>
                      <a:cxn ang="0">
                        <a:pos x="4" y="0"/>
                      </a:cxn>
                      <a:cxn ang="0">
                        <a:pos x="0" y="0"/>
                      </a:cxn>
                    </a:cxnLst>
                    <a:rect l="0" t="0" r="r" b="b"/>
                    <a:pathLst>
                      <a:path w="4" h="52">
                        <a:moveTo>
                          <a:pt x="0" y="0"/>
                        </a:moveTo>
                        <a:lnTo>
                          <a:pt x="0" y="52"/>
                        </a:lnTo>
                        <a:lnTo>
                          <a:pt x="4" y="4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20" name="Freeform 184"/>
                  <p:cNvSpPr>
                    <a:spLocks/>
                  </p:cNvSpPr>
                  <p:nvPr/>
                </p:nvSpPr>
                <p:spPr bwMode="auto">
                  <a:xfrm>
                    <a:off x="550" y="3550"/>
                    <a:ext cx="4" cy="48"/>
                  </a:xfrm>
                  <a:custGeom>
                    <a:avLst/>
                    <a:gdLst/>
                    <a:ahLst/>
                    <a:cxnLst>
                      <a:cxn ang="0">
                        <a:pos x="0" y="0"/>
                      </a:cxn>
                      <a:cxn ang="0">
                        <a:pos x="0" y="48"/>
                      </a:cxn>
                      <a:cxn ang="0">
                        <a:pos x="4" y="44"/>
                      </a:cxn>
                      <a:cxn ang="0">
                        <a:pos x="4" y="0"/>
                      </a:cxn>
                      <a:cxn ang="0">
                        <a:pos x="0" y="0"/>
                      </a:cxn>
                    </a:cxnLst>
                    <a:rect l="0" t="0" r="r" b="b"/>
                    <a:pathLst>
                      <a:path w="4" h="48">
                        <a:moveTo>
                          <a:pt x="0" y="0"/>
                        </a:moveTo>
                        <a:lnTo>
                          <a:pt x="0" y="48"/>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21" name="Freeform 185"/>
                  <p:cNvSpPr>
                    <a:spLocks/>
                  </p:cNvSpPr>
                  <p:nvPr/>
                </p:nvSpPr>
                <p:spPr bwMode="auto">
                  <a:xfrm>
                    <a:off x="550" y="36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22" name="Freeform 186"/>
                  <p:cNvSpPr>
                    <a:spLocks/>
                  </p:cNvSpPr>
                  <p:nvPr/>
                </p:nvSpPr>
                <p:spPr bwMode="auto">
                  <a:xfrm>
                    <a:off x="546" y="3630"/>
                    <a:ext cx="4" cy="144"/>
                  </a:xfrm>
                  <a:custGeom>
                    <a:avLst/>
                    <a:gdLst/>
                    <a:ahLst/>
                    <a:cxnLst>
                      <a:cxn ang="0">
                        <a:pos x="0" y="4"/>
                      </a:cxn>
                      <a:cxn ang="0">
                        <a:pos x="0" y="144"/>
                      </a:cxn>
                      <a:cxn ang="0">
                        <a:pos x="4" y="144"/>
                      </a:cxn>
                      <a:cxn ang="0">
                        <a:pos x="4" y="0"/>
                      </a:cxn>
                      <a:cxn ang="0">
                        <a:pos x="0" y="4"/>
                      </a:cxn>
                    </a:cxnLst>
                    <a:rect l="0" t="0" r="r" b="b"/>
                    <a:pathLst>
                      <a:path w="4" h="144">
                        <a:moveTo>
                          <a:pt x="0" y="4"/>
                        </a:moveTo>
                        <a:lnTo>
                          <a:pt x="0" y="144"/>
                        </a:lnTo>
                        <a:lnTo>
                          <a:pt x="4" y="1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23" name="Freeform 187"/>
                  <p:cNvSpPr>
                    <a:spLocks/>
                  </p:cNvSpPr>
                  <p:nvPr/>
                </p:nvSpPr>
                <p:spPr bwMode="auto">
                  <a:xfrm>
                    <a:off x="550" y="3850"/>
                    <a:ext cx="4" cy="16"/>
                  </a:xfrm>
                  <a:custGeom>
                    <a:avLst/>
                    <a:gdLst/>
                    <a:ahLst/>
                    <a:cxnLst>
                      <a:cxn ang="0">
                        <a:pos x="0" y="12"/>
                      </a:cxn>
                      <a:cxn ang="0">
                        <a:pos x="0" y="12"/>
                      </a:cxn>
                      <a:cxn ang="0">
                        <a:pos x="4" y="16"/>
                      </a:cxn>
                      <a:cxn ang="0">
                        <a:pos x="4" y="0"/>
                      </a:cxn>
                      <a:cxn ang="0">
                        <a:pos x="0" y="12"/>
                      </a:cxn>
                    </a:cxnLst>
                    <a:rect l="0" t="0" r="r" b="b"/>
                    <a:pathLst>
                      <a:path w="4" h="16">
                        <a:moveTo>
                          <a:pt x="0" y="12"/>
                        </a:moveTo>
                        <a:lnTo>
                          <a:pt x="0" y="12"/>
                        </a:lnTo>
                        <a:lnTo>
                          <a:pt x="4" y="16"/>
                        </a:lnTo>
                        <a:lnTo>
                          <a:pt x="4" y="0"/>
                        </a:lnTo>
                        <a:lnTo>
                          <a:pt x="0" y="12"/>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24" name="Rectangle 188"/>
                  <p:cNvSpPr>
                    <a:spLocks noChangeArrowheads="1"/>
                  </p:cNvSpPr>
                  <p:nvPr/>
                </p:nvSpPr>
                <p:spPr bwMode="auto">
                  <a:xfrm>
                    <a:off x="550" y="38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25" name="Freeform 189"/>
                  <p:cNvSpPr>
                    <a:spLocks/>
                  </p:cNvSpPr>
                  <p:nvPr/>
                </p:nvSpPr>
                <p:spPr bwMode="auto">
                  <a:xfrm>
                    <a:off x="546" y="3458"/>
                    <a:ext cx="12" cy="68"/>
                  </a:xfrm>
                  <a:custGeom>
                    <a:avLst/>
                    <a:gdLst/>
                    <a:ahLst/>
                    <a:cxnLst>
                      <a:cxn ang="0">
                        <a:pos x="0" y="8"/>
                      </a:cxn>
                      <a:cxn ang="0">
                        <a:pos x="0" y="60"/>
                      </a:cxn>
                      <a:cxn ang="0">
                        <a:pos x="12" y="68"/>
                      </a:cxn>
                      <a:cxn ang="0">
                        <a:pos x="12" y="0"/>
                      </a:cxn>
                      <a:cxn ang="0">
                        <a:pos x="0" y="8"/>
                      </a:cxn>
                    </a:cxnLst>
                    <a:rect l="0" t="0" r="r" b="b"/>
                    <a:pathLst>
                      <a:path w="12" h="68">
                        <a:moveTo>
                          <a:pt x="0" y="8"/>
                        </a:moveTo>
                        <a:lnTo>
                          <a:pt x="0" y="60"/>
                        </a:lnTo>
                        <a:lnTo>
                          <a:pt x="12" y="68"/>
                        </a:lnTo>
                        <a:lnTo>
                          <a:pt x="12"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26" name="Rectangle 190"/>
                  <p:cNvSpPr>
                    <a:spLocks noChangeArrowheads="1"/>
                  </p:cNvSpPr>
                  <p:nvPr/>
                </p:nvSpPr>
                <p:spPr bwMode="auto">
                  <a:xfrm>
                    <a:off x="550" y="3634"/>
                    <a:ext cx="4" cy="1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27" name="Rectangle 191"/>
                  <p:cNvSpPr>
                    <a:spLocks noChangeArrowheads="1"/>
                  </p:cNvSpPr>
                  <p:nvPr/>
                </p:nvSpPr>
                <p:spPr bwMode="auto">
                  <a:xfrm>
                    <a:off x="554"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28" name="Freeform 192"/>
                  <p:cNvSpPr>
                    <a:spLocks/>
                  </p:cNvSpPr>
                  <p:nvPr/>
                </p:nvSpPr>
                <p:spPr bwMode="auto">
                  <a:xfrm>
                    <a:off x="554" y="3846"/>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29" name="Freeform 193"/>
                  <p:cNvSpPr>
                    <a:spLocks/>
                  </p:cNvSpPr>
                  <p:nvPr/>
                </p:nvSpPr>
                <p:spPr bwMode="auto">
                  <a:xfrm>
                    <a:off x="558" y="34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30" name="Freeform 194"/>
                  <p:cNvSpPr>
                    <a:spLocks/>
                  </p:cNvSpPr>
                  <p:nvPr/>
                </p:nvSpPr>
                <p:spPr bwMode="auto">
                  <a:xfrm>
                    <a:off x="558" y="3454"/>
                    <a:ext cx="4" cy="72"/>
                  </a:xfrm>
                  <a:custGeom>
                    <a:avLst/>
                    <a:gdLst/>
                    <a:ahLst/>
                    <a:cxnLst>
                      <a:cxn ang="0">
                        <a:pos x="0" y="0"/>
                      </a:cxn>
                      <a:cxn ang="0">
                        <a:pos x="0" y="72"/>
                      </a:cxn>
                      <a:cxn ang="0">
                        <a:pos x="4" y="64"/>
                      </a:cxn>
                      <a:cxn ang="0">
                        <a:pos x="4" y="0"/>
                      </a:cxn>
                      <a:cxn ang="0">
                        <a:pos x="0" y="0"/>
                      </a:cxn>
                    </a:cxnLst>
                    <a:rect l="0" t="0" r="r" b="b"/>
                    <a:pathLst>
                      <a:path w="4" h="72">
                        <a:moveTo>
                          <a:pt x="0" y="0"/>
                        </a:moveTo>
                        <a:lnTo>
                          <a:pt x="0" y="72"/>
                        </a:lnTo>
                        <a:lnTo>
                          <a:pt x="4" y="6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31" name="Freeform 195"/>
                  <p:cNvSpPr>
                    <a:spLocks/>
                  </p:cNvSpPr>
                  <p:nvPr/>
                </p:nvSpPr>
                <p:spPr bwMode="auto">
                  <a:xfrm>
                    <a:off x="558" y="35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32" name="Rectangle 196"/>
                  <p:cNvSpPr>
                    <a:spLocks noChangeArrowheads="1"/>
                  </p:cNvSpPr>
                  <p:nvPr/>
                </p:nvSpPr>
                <p:spPr bwMode="auto">
                  <a:xfrm>
                    <a:off x="558" y="352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33" name="Rectangle 197"/>
                  <p:cNvSpPr>
                    <a:spLocks noChangeArrowheads="1"/>
                  </p:cNvSpPr>
                  <p:nvPr/>
                </p:nvSpPr>
                <p:spPr bwMode="auto">
                  <a:xfrm>
                    <a:off x="558"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34" name="Freeform 198"/>
                  <p:cNvSpPr>
                    <a:spLocks/>
                  </p:cNvSpPr>
                  <p:nvPr/>
                </p:nvSpPr>
                <p:spPr bwMode="auto">
                  <a:xfrm>
                    <a:off x="554" y="3630"/>
                    <a:ext cx="8" cy="144"/>
                  </a:xfrm>
                  <a:custGeom>
                    <a:avLst/>
                    <a:gdLst/>
                    <a:ahLst/>
                    <a:cxnLst>
                      <a:cxn ang="0">
                        <a:pos x="0" y="4"/>
                      </a:cxn>
                      <a:cxn ang="0">
                        <a:pos x="0" y="144"/>
                      </a:cxn>
                      <a:cxn ang="0">
                        <a:pos x="8" y="136"/>
                      </a:cxn>
                      <a:cxn ang="0">
                        <a:pos x="8" y="0"/>
                      </a:cxn>
                      <a:cxn ang="0">
                        <a:pos x="0" y="4"/>
                      </a:cxn>
                    </a:cxnLst>
                    <a:rect l="0" t="0" r="r" b="b"/>
                    <a:pathLst>
                      <a:path w="8" h="144">
                        <a:moveTo>
                          <a:pt x="0" y="4"/>
                        </a:moveTo>
                        <a:lnTo>
                          <a:pt x="0" y="144"/>
                        </a:lnTo>
                        <a:lnTo>
                          <a:pt x="8" y="136"/>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35" name="Rectangle 199"/>
                  <p:cNvSpPr>
                    <a:spLocks noChangeArrowheads="1"/>
                  </p:cNvSpPr>
                  <p:nvPr/>
                </p:nvSpPr>
                <p:spPr bwMode="auto">
                  <a:xfrm>
                    <a:off x="558"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36" name="Freeform 200"/>
                  <p:cNvSpPr>
                    <a:spLocks/>
                  </p:cNvSpPr>
                  <p:nvPr/>
                </p:nvSpPr>
                <p:spPr bwMode="auto">
                  <a:xfrm>
                    <a:off x="562" y="3442"/>
                    <a:ext cx="4" cy="84"/>
                  </a:xfrm>
                  <a:custGeom>
                    <a:avLst/>
                    <a:gdLst/>
                    <a:ahLst/>
                    <a:cxnLst>
                      <a:cxn ang="0">
                        <a:pos x="0" y="4"/>
                      </a:cxn>
                      <a:cxn ang="0">
                        <a:pos x="0" y="84"/>
                      </a:cxn>
                      <a:cxn ang="0">
                        <a:pos x="4" y="80"/>
                      </a:cxn>
                      <a:cxn ang="0">
                        <a:pos x="4" y="0"/>
                      </a:cxn>
                      <a:cxn ang="0">
                        <a:pos x="0" y="4"/>
                      </a:cxn>
                    </a:cxnLst>
                    <a:rect l="0" t="0" r="r" b="b"/>
                    <a:pathLst>
                      <a:path w="4" h="84">
                        <a:moveTo>
                          <a:pt x="0" y="4"/>
                        </a:moveTo>
                        <a:lnTo>
                          <a:pt x="0" y="84"/>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37" name="Freeform 201"/>
                  <p:cNvSpPr>
                    <a:spLocks/>
                  </p:cNvSpPr>
                  <p:nvPr/>
                </p:nvSpPr>
                <p:spPr bwMode="auto">
                  <a:xfrm>
                    <a:off x="562" y="3526"/>
                    <a:ext cx="4" cy="8"/>
                  </a:xfrm>
                  <a:custGeom>
                    <a:avLst/>
                    <a:gdLst/>
                    <a:ahLst/>
                    <a:cxnLst>
                      <a:cxn ang="0">
                        <a:pos x="0" y="0"/>
                      </a:cxn>
                      <a:cxn ang="0">
                        <a:pos x="0" y="8"/>
                      </a:cxn>
                      <a:cxn ang="0">
                        <a:pos x="4" y="8"/>
                      </a:cxn>
                      <a:cxn ang="0">
                        <a:pos x="4" y="8"/>
                      </a:cxn>
                      <a:cxn ang="0">
                        <a:pos x="0" y="0"/>
                      </a:cxn>
                    </a:cxnLst>
                    <a:rect l="0" t="0" r="r" b="b"/>
                    <a:pathLst>
                      <a:path w="4" h="8">
                        <a:moveTo>
                          <a:pt x="0" y="0"/>
                        </a:moveTo>
                        <a:lnTo>
                          <a:pt x="0" y="8"/>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38" name="Freeform 202"/>
                  <p:cNvSpPr>
                    <a:spLocks/>
                  </p:cNvSpPr>
                  <p:nvPr/>
                </p:nvSpPr>
                <p:spPr bwMode="auto">
                  <a:xfrm>
                    <a:off x="562" y="35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39" name="Rectangle 203"/>
                  <p:cNvSpPr>
                    <a:spLocks noChangeArrowheads="1"/>
                  </p:cNvSpPr>
                  <p:nvPr/>
                </p:nvSpPr>
                <p:spPr bwMode="auto">
                  <a:xfrm>
                    <a:off x="562"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40" name="Freeform 204"/>
                  <p:cNvSpPr>
                    <a:spLocks/>
                  </p:cNvSpPr>
                  <p:nvPr/>
                </p:nvSpPr>
                <p:spPr bwMode="auto">
                  <a:xfrm>
                    <a:off x="562" y="36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41" name="Rectangle 205"/>
                  <p:cNvSpPr>
                    <a:spLocks noChangeArrowheads="1"/>
                  </p:cNvSpPr>
                  <p:nvPr/>
                </p:nvSpPr>
                <p:spPr bwMode="auto">
                  <a:xfrm>
                    <a:off x="562" y="3630"/>
                    <a:ext cx="4" cy="1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42" name="Freeform 206"/>
                  <p:cNvSpPr>
                    <a:spLocks/>
                  </p:cNvSpPr>
                  <p:nvPr/>
                </p:nvSpPr>
                <p:spPr bwMode="auto">
                  <a:xfrm>
                    <a:off x="562" y="386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43" name="Freeform 207"/>
                  <p:cNvSpPr>
                    <a:spLocks/>
                  </p:cNvSpPr>
                  <p:nvPr/>
                </p:nvSpPr>
                <p:spPr bwMode="auto">
                  <a:xfrm>
                    <a:off x="562" y="387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44" name="Rectangle 208"/>
                  <p:cNvSpPr>
                    <a:spLocks noChangeArrowheads="1"/>
                  </p:cNvSpPr>
                  <p:nvPr/>
                </p:nvSpPr>
                <p:spPr bwMode="auto">
                  <a:xfrm>
                    <a:off x="562" y="387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45" name="Freeform 209"/>
                  <p:cNvSpPr>
                    <a:spLocks/>
                  </p:cNvSpPr>
                  <p:nvPr/>
                </p:nvSpPr>
                <p:spPr bwMode="auto">
                  <a:xfrm>
                    <a:off x="566" y="3526"/>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46" name="Freeform 210"/>
                  <p:cNvSpPr>
                    <a:spLocks/>
                  </p:cNvSpPr>
                  <p:nvPr/>
                </p:nvSpPr>
                <p:spPr bwMode="auto">
                  <a:xfrm>
                    <a:off x="562" y="353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47" name="Freeform 211"/>
                  <p:cNvSpPr>
                    <a:spLocks/>
                  </p:cNvSpPr>
                  <p:nvPr/>
                </p:nvSpPr>
                <p:spPr bwMode="auto">
                  <a:xfrm>
                    <a:off x="566" y="3550"/>
                    <a:ext cx="4" cy="44"/>
                  </a:xfrm>
                  <a:custGeom>
                    <a:avLst/>
                    <a:gdLst/>
                    <a:ahLst/>
                    <a:cxnLst>
                      <a:cxn ang="0">
                        <a:pos x="0" y="4"/>
                      </a:cxn>
                      <a:cxn ang="0">
                        <a:pos x="0" y="44"/>
                      </a:cxn>
                      <a:cxn ang="0">
                        <a:pos x="4" y="40"/>
                      </a:cxn>
                      <a:cxn ang="0">
                        <a:pos x="4" y="0"/>
                      </a:cxn>
                      <a:cxn ang="0">
                        <a:pos x="0" y="4"/>
                      </a:cxn>
                    </a:cxnLst>
                    <a:rect l="0" t="0" r="r" b="b"/>
                    <a:pathLst>
                      <a:path w="4" h="44">
                        <a:moveTo>
                          <a:pt x="0" y="4"/>
                        </a:moveTo>
                        <a:lnTo>
                          <a:pt x="0" y="44"/>
                        </a:lnTo>
                        <a:lnTo>
                          <a:pt x="4" y="4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48" name="Freeform 212"/>
                  <p:cNvSpPr>
                    <a:spLocks/>
                  </p:cNvSpPr>
                  <p:nvPr/>
                </p:nvSpPr>
                <p:spPr bwMode="auto">
                  <a:xfrm>
                    <a:off x="566" y="360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49" name="Freeform 213"/>
                  <p:cNvSpPr>
                    <a:spLocks/>
                  </p:cNvSpPr>
                  <p:nvPr/>
                </p:nvSpPr>
                <p:spPr bwMode="auto">
                  <a:xfrm>
                    <a:off x="566" y="3626"/>
                    <a:ext cx="4" cy="152"/>
                  </a:xfrm>
                  <a:custGeom>
                    <a:avLst/>
                    <a:gdLst/>
                    <a:ahLst/>
                    <a:cxnLst>
                      <a:cxn ang="0">
                        <a:pos x="0" y="4"/>
                      </a:cxn>
                      <a:cxn ang="0">
                        <a:pos x="0" y="152"/>
                      </a:cxn>
                      <a:cxn ang="0">
                        <a:pos x="4" y="148"/>
                      </a:cxn>
                      <a:cxn ang="0">
                        <a:pos x="4" y="0"/>
                      </a:cxn>
                      <a:cxn ang="0">
                        <a:pos x="0" y="4"/>
                      </a:cxn>
                    </a:cxnLst>
                    <a:rect l="0" t="0" r="r" b="b"/>
                    <a:pathLst>
                      <a:path w="4" h="152">
                        <a:moveTo>
                          <a:pt x="0" y="4"/>
                        </a:moveTo>
                        <a:lnTo>
                          <a:pt x="0" y="152"/>
                        </a:lnTo>
                        <a:lnTo>
                          <a:pt x="4" y="1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50" name="Rectangle 214"/>
                  <p:cNvSpPr>
                    <a:spLocks noChangeArrowheads="1"/>
                  </p:cNvSpPr>
                  <p:nvPr/>
                </p:nvSpPr>
                <p:spPr bwMode="auto">
                  <a:xfrm>
                    <a:off x="562"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51" name="Freeform 215"/>
                  <p:cNvSpPr>
                    <a:spLocks/>
                  </p:cNvSpPr>
                  <p:nvPr/>
                </p:nvSpPr>
                <p:spPr bwMode="auto">
                  <a:xfrm>
                    <a:off x="566" y="3438"/>
                    <a:ext cx="4" cy="88"/>
                  </a:xfrm>
                  <a:custGeom>
                    <a:avLst/>
                    <a:gdLst/>
                    <a:ahLst/>
                    <a:cxnLst>
                      <a:cxn ang="0">
                        <a:pos x="0" y="4"/>
                      </a:cxn>
                      <a:cxn ang="0">
                        <a:pos x="0" y="84"/>
                      </a:cxn>
                      <a:cxn ang="0">
                        <a:pos x="4" y="88"/>
                      </a:cxn>
                      <a:cxn ang="0">
                        <a:pos x="4" y="0"/>
                      </a:cxn>
                      <a:cxn ang="0">
                        <a:pos x="0" y="4"/>
                      </a:cxn>
                    </a:cxnLst>
                    <a:rect l="0" t="0" r="r" b="b"/>
                    <a:pathLst>
                      <a:path w="4" h="88">
                        <a:moveTo>
                          <a:pt x="0" y="4"/>
                        </a:moveTo>
                        <a:lnTo>
                          <a:pt x="0" y="84"/>
                        </a:lnTo>
                        <a:lnTo>
                          <a:pt x="4" y="8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52" name="Freeform 216"/>
                  <p:cNvSpPr>
                    <a:spLocks/>
                  </p:cNvSpPr>
                  <p:nvPr/>
                </p:nvSpPr>
                <p:spPr bwMode="auto">
                  <a:xfrm>
                    <a:off x="566" y="353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53" name="Rectangle 217"/>
                  <p:cNvSpPr>
                    <a:spLocks noChangeArrowheads="1"/>
                  </p:cNvSpPr>
                  <p:nvPr/>
                </p:nvSpPr>
                <p:spPr bwMode="auto">
                  <a:xfrm>
                    <a:off x="570" y="354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54" name="Freeform 218"/>
                  <p:cNvSpPr>
                    <a:spLocks/>
                  </p:cNvSpPr>
                  <p:nvPr/>
                </p:nvSpPr>
                <p:spPr bwMode="auto">
                  <a:xfrm>
                    <a:off x="570" y="3550"/>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55" name="Freeform 219"/>
                  <p:cNvSpPr>
                    <a:spLocks/>
                  </p:cNvSpPr>
                  <p:nvPr/>
                </p:nvSpPr>
                <p:spPr bwMode="auto">
                  <a:xfrm>
                    <a:off x="570" y="3594"/>
                    <a:ext cx="4" cy="180"/>
                  </a:xfrm>
                  <a:custGeom>
                    <a:avLst/>
                    <a:gdLst/>
                    <a:ahLst/>
                    <a:cxnLst>
                      <a:cxn ang="0">
                        <a:pos x="0" y="4"/>
                      </a:cxn>
                      <a:cxn ang="0">
                        <a:pos x="0" y="180"/>
                      </a:cxn>
                      <a:cxn ang="0">
                        <a:pos x="4" y="176"/>
                      </a:cxn>
                      <a:cxn ang="0">
                        <a:pos x="4" y="0"/>
                      </a:cxn>
                      <a:cxn ang="0">
                        <a:pos x="0" y="4"/>
                      </a:cxn>
                    </a:cxnLst>
                    <a:rect l="0" t="0" r="r" b="b"/>
                    <a:pathLst>
                      <a:path w="4" h="180">
                        <a:moveTo>
                          <a:pt x="0" y="4"/>
                        </a:moveTo>
                        <a:lnTo>
                          <a:pt x="0" y="180"/>
                        </a:lnTo>
                        <a:lnTo>
                          <a:pt x="4" y="1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56" name="Freeform 220"/>
                  <p:cNvSpPr>
                    <a:spLocks/>
                  </p:cNvSpPr>
                  <p:nvPr/>
                </p:nvSpPr>
                <p:spPr bwMode="auto">
                  <a:xfrm>
                    <a:off x="566" y="3842"/>
                    <a:ext cx="4" cy="28"/>
                  </a:xfrm>
                  <a:custGeom>
                    <a:avLst/>
                    <a:gdLst/>
                    <a:ahLst/>
                    <a:cxnLst>
                      <a:cxn ang="0">
                        <a:pos x="0" y="4"/>
                      </a:cxn>
                      <a:cxn ang="0">
                        <a:pos x="0" y="24"/>
                      </a:cxn>
                      <a:cxn ang="0">
                        <a:pos x="4" y="28"/>
                      </a:cxn>
                      <a:cxn ang="0">
                        <a:pos x="4" y="0"/>
                      </a:cxn>
                      <a:cxn ang="0">
                        <a:pos x="0" y="4"/>
                      </a:cxn>
                    </a:cxnLst>
                    <a:rect l="0" t="0" r="r" b="b"/>
                    <a:pathLst>
                      <a:path w="4" h="28">
                        <a:moveTo>
                          <a:pt x="0" y="4"/>
                        </a:moveTo>
                        <a:lnTo>
                          <a:pt x="0" y="24"/>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57" name="Freeform 221"/>
                  <p:cNvSpPr>
                    <a:spLocks/>
                  </p:cNvSpPr>
                  <p:nvPr/>
                </p:nvSpPr>
                <p:spPr bwMode="auto">
                  <a:xfrm>
                    <a:off x="570" y="3430"/>
                    <a:ext cx="4" cy="112"/>
                  </a:xfrm>
                  <a:custGeom>
                    <a:avLst/>
                    <a:gdLst/>
                    <a:ahLst/>
                    <a:cxnLst>
                      <a:cxn ang="0">
                        <a:pos x="0" y="8"/>
                      </a:cxn>
                      <a:cxn ang="0">
                        <a:pos x="0" y="112"/>
                      </a:cxn>
                      <a:cxn ang="0">
                        <a:pos x="4" y="108"/>
                      </a:cxn>
                      <a:cxn ang="0">
                        <a:pos x="4" y="0"/>
                      </a:cxn>
                      <a:cxn ang="0">
                        <a:pos x="0" y="8"/>
                      </a:cxn>
                    </a:cxnLst>
                    <a:rect l="0" t="0" r="r" b="b"/>
                    <a:pathLst>
                      <a:path w="4" h="112">
                        <a:moveTo>
                          <a:pt x="0" y="8"/>
                        </a:moveTo>
                        <a:lnTo>
                          <a:pt x="0" y="112"/>
                        </a:lnTo>
                        <a:lnTo>
                          <a:pt x="4" y="10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58" name="Rectangle 222"/>
                  <p:cNvSpPr>
                    <a:spLocks noChangeArrowheads="1"/>
                  </p:cNvSpPr>
                  <p:nvPr/>
                </p:nvSpPr>
                <p:spPr bwMode="auto">
                  <a:xfrm>
                    <a:off x="574"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59" name="Rectangle 223"/>
                  <p:cNvSpPr>
                    <a:spLocks noChangeArrowheads="1"/>
                  </p:cNvSpPr>
                  <p:nvPr/>
                </p:nvSpPr>
                <p:spPr bwMode="auto">
                  <a:xfrm>
                    <a:off x="570" y="3842"/>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60" name="Freeform 224"/>
                  <p:cNvSpPr>
                    <a:spLocks/>
                  </p:cNvSpPr>
                  <p:nvPr/>
                </p:nvSpPr>
                <p:spPr bwMode="auto">
                  <a:xfrm>
                    <a:off x="574" y="34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61" name="Freeform 225"/>
                  <p:cNvSpPr>
                    <a:spLocks/>
                  </p:cNvSpPr>
                  <p:nvPr/>
                </p:nvSpPr>
                <p:spPr bwMode="auto">
                  <a:xfrm>
                    <a:off x="578" y="34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62" name="Rectangle 226"/>
                  <p:cNvSpPr>
                    <a:spLocks noChangeArrowheads="1"/>
                  </p:cNvSpPr>
                  <p:nvPr/>
                </p:nvSpPr>
                <p:spPr bwMode="auto">
                  <a:xfrm>
                    <a:off x="578"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63" name="Freeform 227"/>
                  <p:cNvSpPr>
                    <a:spLocks/>
                  </p:cNvSpPr>
                  <p:nvPr/>
                </p:nvSpPr>
                <p:spPr bwMode="auto">
                  <a:xfrm>
                    <a:off x="574" y="3542"/>
                    <a:ext cx="4" cy="244"/>
                  </a:xfrm>
                  <a:custGeom>
                    <a:avLst/>
                    <a:gdLst/>
                    <a:ahLst/>
                    <a:cxnLst>
                      <a:cxn ang="0">
                        <a:pos x="0" y="0"/>
                      </a:cxn>
                      <a:cxn ang="0">
                        <a:pos x="0" y="236"/>
                      </a:cxn>
                      <a:cxn ang="0">
                        <a:pos x="4" y="244"/>
                      </a:cxn>
                      <a:cxn ang="0">
                        <a:pos x="4" y="4"/>
                      </a:cxn>
                      <a:cxn ang="0">
                        <a:pos x="0" y="0"/>
                      </a:cxn>
                    </a:cxnLst>
                    <a:rect l="0" t="0" r="r" b="b"/>
                    <a:pathLst>
                      <a:path w="4" h="244">
                        <a:moveTo>
                          <a:pt x="0" y="0"/>
                        </a:moveTo>
                        <a:lnTo>
                          <a:pt x="0" y="236"/>
                        </a:lnTo>
                        <a:lnTo>
                          <a:pt x="4" y="24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64" name="Freeform 228"/>
                  <p:cNvSpPr>
                    <a:spLocks/>
                  </p:cNvSpPr>
                  <p:nvPr/>
                </p:nvSpPr>
                <p:spPr bwMode="auto">
                  <a:xfrm>
                    <a:off x="574" y="3834"/>
                    <a:ext cx="4" cy="32"/>
                  </a:xfrm>
                  <a:custGeom>
                    <a:avLst/>
                    <a:gdLst/>
                    <a:ahLst/>
                    <a:cxnLst>
                      <a:cxn ang="0">
                        <a:pos x="0" y="4"/>
                      </a:cxn>
                      <a:cxn ang="0">
                        <a:pos x="0" y="32"/>
                      </a:cxn>
                      <a:cxn ang="0">
                        <a:pos x="4" y="32"/>
                      </a:cxn>
                      <a:cxn ang="0">
                        <a:pos x="4" y="0"/>
                      </a:cxn>
                      <a:cxn ang="0">
                        <a:pos x="0" y="4"/>
                      </a:cxn>
                    </a:cxnLst>
                    <a:rect l="0" t="0" r="r" b="b"/>
                    <a:pathLst>
                      <a:path w="4" h="32">
                        <a:moveTo>
                          <a:pt x="0" y="4"/>
                        </a:moveTo>
                        <a:lnTo>
                          <a:pt x="0" y="32"/>
                        </a:lnTo>
                        <a:lnTo>
                          <a:pt x="4" y="3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65" name="Freeform 229"/>
                  <p:cNvSpPr>
                    <a:spLocks/>
                  </p:cNvSpPr>
                  <p:nvPr/>
                </p:nvSpPr>
                <p:spPr bwMode="auto">
                  <a:xfrm>
                    <a:off x="578" y="383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66" name="Rectangle 230"/>
                  <p:cNvSpPr>
                    <a:spLocks noChangeArrowheads="1"/>
                  </p:cNvSpPr>
                  <p:nvPr/>
                </p:nvSpPr>
                <p:spPr bwMode="auto">
                  <a:xfrm>
                    <a:off x="578" y="3838"/>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67" name="Freeform 231"/>
                  <p:cNvSpPr>
                    <a:spLocks/>
                  </p:cNvSpPr>
                  <p:nvPr/>
                </p:nvSpPr>
                <p:spPr bwMode="auto">
                  <a:xfrm>
                    <a:off x="578" y="3546"/>
                    <a:ext cx="4" cy="244"/>
                  </a:xfrm>
                  <a:custGeom>
                    <a:avLst/>
                    <a:gdLst/>
                    <a:ahLst/>
                    <a:cxnLst>
                      <a:cxn ang="0">
                        <a:pos x="0" y="0"/>
                      </a:cxn>
                      <a:cxn ang="0">
                        <a:pos x="0" y="240"/>
                      </a:cxn>
                      <a:cxn ang="0">
                        <a:pos x="4" y="244"/>
                      </a:cxn>
                      <a:cxn ang="0">
                        <a:pos x="4" y="0"/>
                      </a:cxn>
                      <a:cxn ang="0">
                        <a:pos x="0" y="0"/>
                      </a:cxn>
                    </a:cxnLst>
                    <a:rect l="0" t="0" r="r" b="b"/>
                    <a:pathLst>
                      <a:path w="4" h="244">
                        <a:moveTo>
                          <a:pt x="0" y="0"/>
                        </a:moveTo>
                        <a:lnTo>
                          <a:pt x="0" y="240"/>
                        </a:lnTo>
                        <a:lnTo>
                          <a:pt x="4" y="2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68" name="Rectangle 232"/>
                  <p:cNvSpPr>
                    <a:spLocks noChangeArrowheads="1"/>
                  </p:cNvSpPr>
                  <p:nvPr/>
                </p:nvSpPr>
                <p:spPr bwMode="auto">
                  <a:xfrm>
                    <a:off x="582" y="3546"/>
                    <a:ext cx="4" cy="2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69" name="Rectangle 233"/>
                  <p:cNvSpPr>
                    <a:spLocks noChangeArrowheads="1"/>
                  </p:cNvSpPr>
                  <p:nvPr/>
                </p:nvSpPr>
                <p:spPr bwMode="auto">
                  <a:xfrm>
                    <a:off x="582"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70" name="Freeform 234"/>
                  <p:cNvSpPr>
                    <a:spLocks/>
                  </p:cNvSpPr>
                  <p:nvPr/>
                </p:nvSpPr>
                <p:spPr bwMode="auto">
                  <a:xfrm>
                    <a:off x="582" y="3778"/>
                    <a:ext cx="4" cy="12"/>
                  </a:xfrm>
                  <a:custGeom>
                    <a:avLst/>
                    <a:gdLst/>
                    <a:ahLst/>
                    <a:cxnLst>
                      <a:cxn ang="0">
                        <a:pos x="0" y="0"/>
                      </a:cxn>
                      <a:cxn ang="0">
                        <a:pos x="0" y="12"/>
                      </a:cxn>
                      <a:cxn ang="0">
                        <a:pos x="4" y="8"/>
                      </a:cxn>
                      <a:cxn ang="0">
                        <a:pos x="4" y="8"/>
                      </a:cxn>
                      <a:cxn ang="0">
                        <a:pos x="0" y="0"/>
                      </a:cxn>
                    </a:cxnLst>
                    <a:rect l="0" t="0" r="r" b="b"/>
                    <a:pathLst>
                      <a:path w="4" h="12">
                        <a:moveTo>
                          <a:pt x="0" y="0"/>
                        </a:moveTo>
                        <a:lnTo>
                          <a:pt x="0" y="12"/>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71" name="Freeform 235"/>
                  <p:cNvSpPr>
                    <a:spLocks/>
                  </p:cNvSpPr>
                  <p:nvPr/>
                </p:nvSpPr>
                <p:spPr bwMode="auto">
                  <a:xfrm>
                    <a:off x="582" y="3830"/>
                    <a:ext cx="4" cy="24"/>
                  </a:xfrm>
                  <a:custGeom>
                    <a:avLst/>
                    <a:gdLst/>
                    <a:ahLst/>
                    <a:cxnLst>
                      <a:cxn ang="0">
                        <a:pos x="0" y="4"/>
                      </a:cxn>
                      <a:cxn ang="0">
                        <a:pos x="0" y="24"/>
                      </a:cxn>
                      <a:cxn ang="0">
                        <a:pos x="4" y="20"/>
                      </a:cxn>
                      <a:cxn ang="0">
                        <a:pos x="4" y="0"/>
                      </a:cxn>
                      <a:cxn ang="0">
                        <a:pos x="0" y="4"/>
                      </a:cxn>
                    </a:cxnLst>
                    <a:rect l="0" t="0" r="r" b="b"/>
                    <a:pathLst>
                      <a:path w="4" h="24">
                        <a:moveTo>
                          <a:pt x="0" y="4"/>
                        </a:moveTo>
                        <a:lnTo>
                          <a:pt x="0" y="24"/>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72" name="Rectangle 236"/>
                  <p:cNvSpPr>
                    <a:spLocks noChangeArrowheads="1"/>
                  </p:cNvSpPr>
                  <p:nvPr/>
                </p:nvSpPr>
                <p:spPr bwMode="auto">
                  <a:xfrm>
                    <a:off x="582"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73" name="Rectangle 237"/>
                  <p:cNvSpPr>
                    <a:spLocks noChangeArrowheads="1"/>
                  </p:cNvSpPr>
                  <p:nvPr/>
                </p:nvSpPr>
                <p:spPr bwMode="auto">
                  <a:xfrm>
                    <a:off x="582" y="385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74" name="Rectangle 238"/>
                  <p:cNvSpPr>
                    <a:spLocks noChangeArrowheads="1"/>
                  </p:cNvSpPr>
                  <p:nvPr/>
                </p:nvSpPr>
                <p:spPr bwMode="auto">
                  <a:xfrm>
                    <a:off x="58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75" name="Rectangle 239"/>
                  <p:cNvSpPr>
                    <a:spLocks noChangeArrowheads="1"/>
                  </p:cNvSpPr>
                  <p:nvPr/>
                </p:nvSpPr>
                <p:spPr bwMode="auto">
                  <a:xfrm>
                    <a:off x="582" y="386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76" name="Rectangle 240"/>
                  <p:cNvSpPr>
                    <a:spLocks noChangeArrowheads="1"/>
                  </p:cNvSpPr>
                  <p:nvPr/>
                </p:nvSpPr>
                <p:spPr bwMode="auto">
                  <a:xfrm>
                    <a:off x="582"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77" name="Freeform 241"/>
                  <p:cNvSpPr>
                    <a:spLocks/>
                  </p:cNvSpPr>
                  <p:nvPr/>
                </p:nvSpPr>
                <p:spPr bwMode="auto">
                  <a:xfrm>
                    <a:off x="586" y="3430"/>
                    <a:ext cx="4" cy="344"/>
                  </a:xfrm>
                  <a:custGeom>
                    <a:avLst/>
                    <a:gdLst/>
                    <a:ahLst/>
                    <a:cxnLst>
                      <a:cxn ang="0">
                        <a:pos x="0" y="0"/>
                      </a:cxn>
                      <a:cxn ang="0">
                        <a:pos x="0" y="344"/>
                      </a:cxn>
                      <a:cxn ang="0">
                        <a:pos x="4" y="340"/>
                      </a:cxn>
                      <a:cxn ang="0">
                        <a:pos x="4" y="0"/>
                      </a:cxn>
                      <a:cxn ang="0">
                        <a:pos x="0" y="0"/>
                      </a:cxn>
                    </a:cxnLst>
                    <a:rect l="0" t="0" r="r" b="b"/>
                    <a:pathLst>
                      <a:path w="4" h="344">
                        <a:moveTo>
                          <a:pt x="0" y="0"/>
                        </a:moveTo>
                        <a:lnTo>
                          <a:pt x="0" y="344"/>
                        </a:lnTo>
                        <a:lnTo>
                          <a:pt x="4" y="3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78" name="Freeform 242"/>
                  <p:cNvSpPr>
                    <a:spLocks/>
                  </p:cNvSpPr>
                  <p:nvPr/>
                </p:nvSpPr>
                <p:spPr bwMode="auto">
                  <a:xfrm>
                    <a:off x="586" y="3822"/>
                    <a:ext cx="4" cy="28"/>
                  </a:xfrm>
                  <a:custGeom>
                    <a:avLst/>
                    <a:gdLst/>
                    <a:ahLst/>
                    <a:cxnLst>
                      <a:cxn ang="0">
                        <a:pos x="0" y="8"/>
                      </a:cxn>
                      <a:cxn ang="0">
                        <a:pos x="0" y="28"/>
                      </a:cxn>
                      <a:cxn ang="0">
                        <a:pos x="4" y="28"/>
                      </a:cxn>
                      <a:cxn ang="0">
                        <a:pos x="4" y="0"/>
                      </a:cxn>
                      <a:cxn ang="0">
                        <a:pos x="0" y="8"/>
                      </a:cxn>
                    </a:cxnLst>
                    <a:rect l="0" t="0" r="r" b="b"/>
                    <a:pathLst>
                      <a:path w="4" h="28">
                        <a:moveTo>
                          <a:pt x="0" y="8"/>
                        </a:moveTo>
                        <a:lnTo>
                          <a:pt x="0" y="28"/>
                        </a:lnTo>
                        <a:lnTo>
                          <a:pt x="4" y="2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79" name="Rectangle 243"/>
                  <p:cNvSpPr>
                    <a:spLocks noChangeArrowheads="1"/>
                  </p:cNvSpPr>
                  <p:nvPr/>
                </p:nvSpPr>
                <p:spPr bwMode="auto">
                  <a:xfrm>
                    <a:off x="586"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80" name="Rectangle 244"/>
                  <p:cNvSpPr>
                    <a:spLocks noChangeArrowheads="1"/>
                  </p:cNvSpPr>
                  <p:nvPr/>
                </p:nvSpPr>
                <p:spPr bwMode="auto">
                  <a:xfrm>
                    <a:off x="586" y="38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81" name="Freeform 245"/>
                  <p:cNvSpPr>
                    <a:spLocks/>
                  </p:cNvSpPr>
                  <p:nvPr/>
                </p:nvSpPr>
                <p:spPr bwMode="auto">
                  <a:xfrm>
                    <a:off x="586" y="34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82" name="Rectangle 246"/>
                  <p:cNvSpPr>
                    <a:spLocks noChangeArrowheads="1"/>
                  </p:cNvSpPr>
                  <p:nvPr/>
                </p:nvSpPr>
                <p:spPr bwMode="auto">
                  <a:xfrm>
                    <a:off x="590" y="3422"/>
                    <a:ext cx="4" cy="3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83" name="Rectangle 247"/>
                  <p:cNvSpPr>
                    <a:spLocks noChangeArrowheads="1"/>
                  </p:cNvSpPr>
                  <p:nvPr/>
                </p:nvSpPr>
                <p:spPr bwMode="auto">
                  <a:xfrm>
                    <a:off x="590"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84" name="Freeform 248"/>
                  <p:cNvSpPr>
                    <a:spLocks/>
                  </p:cNvSpPr>
                  <p:nvPr/>
                </p:nvSpPr>
                <p:spPr bwMode="auto">
                  <a:xfrm>
                    <a:off x="594" y="3418"/>
                    <a:ext cx="4" cy="352"/>
                  </a:xfrm>
                  <a:custGeom>
                    <a:avLst/>
                    <a:gdLst/>
                    <a:ahLst/>
                    <a:cxnLst>
                      <a:cxn ang="0">
                        <a:pos x="0" y="4"/>
                      </a:cxn>
                      <a:cxn ang="0">
                        <a:pos x="0" y="352"/>
                      </a:cxn>
                      <a:cxn ang="0">
                        <a:pos x="4" y="352"/>
                      </a:cxn>
                      <a:cxn ang="0">
                        <a:pos x="4" y="0"/>
                      </a:cxn>
                      <a:cxn ang="0">
                        <a:pos x="0" y="4"/>
                      </a:cxn>
                    </a:cxnLst>
                    <a:rect l="0" t="0" r="r" b="b"/>
                    <a:pathLst>
                      <a:path w="4" h="352">
                        <a:moveTo>
                          <a:pt x="0" y="4"/>
                        </a:moveTo>
                        <a:lnTo>
                          <a:pt x="0" y="352"/>
                        </a:lnTo>
                        <a:lnTo>
                          <a:pt x="4" y="3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85" name="Freeform 249"/>
                  <p:cNvSpPr>
                    <a:spLocks/>
                  </p:cNvSpPr>
                  <p:nvPr/>
                </p:nvSpPr>
                <p:spPr bwMode="auto">
                  <a:xfrm>
                    <a:off x="590" y="3822"/>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86" name="Freeform 250"/>
                  <p:cNvSpPr>
                    <a:spLocks/>
                  </p:cNvSpPr>
                  <p:nvPr/>
                </p:nvSpPr>
                <p:spPr bwMode="auto">
                  <a:xfrm>
                    <a:off x="594" y="3818"/>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87" name="Freeform 251"/>
                  <p:cNvSpPr>
                    <a:spLocks/>
                  </p:cNvSpPr>
                  <p:nvPr/>
                </p:nvSpPr>
                <p:spPr bwMode="auto">
                  <a:xfrm>
                    <a:off x="590" y="384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88" name="Freeform 252"/>
                  <p:cNvSpPr>
                    <a:spLocks/>
                  </p:cNvSpPr>
                  <p:nvPr/>
                </p:nvSpPr>
                <p:spPr bwMode="auto">
                  <a:xfrm>
                    <a:off x="594" y="384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89" name="Freeform 253"/>
                  <p:cNvSpPr>
                    <a:spLocks/>
                  </p:cNvSpPr>
                  <p:nvPr/>
                </p:nvSpPr>
                <p:spPr bwMode="auto">
                  <a:xfrm>
                    <a:off x="594" y="3770"/>
                    <a:ext cx="4" cy="16"/>
                  </a:xfrm>
                  <a:custGeom>
                    <a:avLst/>
                    <a:gdLst/>
                    <a:ahLst/>
                    <a:cxnLst>
                      <a:cxn ang="0">
                        <a:pos x="0" y="0"/>
                      </a:cxn>
                      <a:cxn ang="0">
                        <a:pos x="0" y="16"/>
                      </a:cxn>
                      <a:cxn ang="0">
                        <a:pos x="4" y="12"/>
                      </a:cxn>
                      <a:cxn ang="0">
                        <a:pos x="4" y="8"/>
                      </a:cxn>
                      <a:cxn ang="0">
                        <a:pos x="0" y="0"/>
                      </a:cxn>
                    </a:cxnLst>
                    <a:rect l="0" t="0" r="r" b="b"/>
                    <a:pathLst>
                      <a:path w="4" h="16">
                        <a:moveTo>
                          <a:pt x="0" y="0"/>
                        </a:moveTo>
                        <a:lnTo>
                          <a:pt x="0" y="16"/>
                        </a:lnTo>
                        <a:lnTo>
                          <a:pt x="4" y="12"/>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0" name="Freeform 254"/>
                  <p:cNvSpPr>
                    <a:spLocks/>
                  </p:cNvSpPr>
                  <p:nvPr/>
                </p:nvSpPr>
                <p:spPr bwMode="auto">
                  <a:xfrm>
                    <a:off x="598" y="34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1" name="Freeform 255"/>
                  <p:cNvSpPr>
                    <a:spLocks/>
                  </p:cNvSpPr>
                  <p:nvPr/>
                </p:nvSpPr>
                <p:spPr bwMode="auto">
                  <a:xfrm>
                    <a:off x="598" y="3422"/>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2" name="Freeform 256"/>
                  <p:cNvSpPr>
                    <a:spLocks/>
                  </p:cNvSpPr>
                  <p:nvPr/>
                </p:nvSpPr>
                <p:spPr bwMode="auto">
                  <a:xfrm>
                    <a:off x="598" y="3426"/>
                    <a:ext cx="4" cy="356"/>
                  </a:xfrm>
                  <a:custGeom>
                    <a:avLst/>
                    <a:gdLst/>
                    <a:ahLst/>
                    <a:cxnLst>
                      <a:cxn ang="0">
                        <a:pos x="0" y="0"/>
                      </a:cxn>
                      <a:cxn ang="0">
                        <a:pos x="0" y="356"/>
                      </a:cxn>
                      <a:cxn ang="0">
                        <a:pos x="4" y="356"/>
                      </a:cxn>
                      <a:cxn ang="0">
                        <a:pos x="4" y="8"/>
                      </a:cxn>
                      <a:cxn ang="0">
                        <a:pos x="0" y="0"/>
                      </a:cxn>
                    </a:cxnLst>
                    <a:rect l="0" t="0" r="r" b="b"/>
                    <a:pathLst>
                      <a:path w="4" h="356">
                        <a:moveTo>
                          <a:pt x="0" y="0"/>
                        </a:moveTo>
                        <a:lnTo>
                          <a:pt x="0" y="356"/>
                        </a:lnTo>
                        <a:lnTo>
                          <a:pt x="4" y="35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3" name="Rectangle 257"/>
                  <p:cNvSpPr>
                    <a:spLocks noChangeArrowheads="1"/>
                  </p:cNvSpPr>
                  <p:nvPr/>
                </p:nvSpPr>
                <p:spPr bwMode="auto">
                  <a:xfrm>
                    <a:off x="598" y="3818"/>
                    <a:ext cx="4" cy="2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94" name="Freeform 258"/>
                  <p:cNvSpPr>
                    <a:spLocks/>
                  </p:cNvSpPr>
                  <p:nvPr/>
                </p:nvSpPr>
                <p:spPr bwMode="auto">
                  <a:xfrm>
                    <a:off x="602" y="3790"/>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5" name="Freeform 259"/>
                  <p:cNvSpPr>
                    <a:spLocks/>
                  </p:cNvSpPr>
                  <p:nvPr/>
                </p:nvSpPr>
                <p:spPr bwMode="auto">
                  <a:xfrm>
                    <a:off x="602" y="3798"/>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6" name="Freeform 260"/>
                  <p:cNvSpPr>
                    <a:spLocks/>
                  </p:cNvSpPr>
                  <p:nvPr/>
                </p:nvSpPr>
                <p:spPr bwMode="auto">
                  <a:xfrm>
                    <a:off x="602" y="3818"/>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7" name="Freeform 261"/>
                  <p:cNvSpPr>
                    <a:spLocks/>
                  </p:cNvSpPr>
                  <p:nvPr/>
                </p:nvSpPr>
                <p:spPr bwMode="auto">
                  <a:xfrm>
                    <a:off x="602" y="38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98" name="Rectangle 262"/>
                  <p:cNvSpPr>
                    <a:spLocks noChangeArrowheads="1"/>
                  </p:cNvSpPr>
                  <p:nvPr/>
                </p:nvSpPr>
                <p:spPr bwMode="auto">
                  <a:xfrm>
                    <a:off x="602" y="3414"/>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199" name="Rectangle 263"/>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00" name="Rectangle 264"/>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01" name="Freeform 265"/>
                  <p:cNvSpPr>
                    <a:spLocks/>
                  </p:cNvSpPr>
                  <p:nvPr/>
                </p:nvSpPr>
                <p:spPr bwMode="auto">
                  <a:xfrm>
                    <a:off x="602" y="3422"/>
                    <a:ext cx="4" cy="360"/>
                  </a:xfrm>
                  <a:custGeom>
                    <a:avLst/>
                    <a:gdLst/>
                    <a:ahLst/>
                    <a:cxnLst>
                      <a:cxn ang="0">
                        <a:pos x="0" y="4"/>
                      </a:cxn>
                      <a:cxn ang="0">
                        <a:pos x="0" y="360"/>
                      </a:cxn>
                      <a:cxn ang="0">
                        <a:pos x="4" y="356"/>
                      </a:cxn>
                      <a:cxn ang="0">
                        <a:pos x="4" y="0"/>
                      </a:cxn>
                      <a:cxn ang="0">
                        <a:pos x="0" y="4"/>
                      </a:cxn>
                    </a:cxnLst>
                    <a:rect l="0" t="0" r="r" b="b"/>
                    <a:pathLst>
                      <a:path w="4" h="360">
                        <a:moveTo>
                          <a:pt x="0" y="4"/>
                        </a:moveTo>
                        <a:lnTo>
                          <a:pt x="0" y="360"/>
                        </a:lnTo>
                        <a:lnTo>
                          <a:pt x="4" y="35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02" name="Rectangle 266"/>
                  <p:cNvSpPr>
                    <a:spLocks noChangeArrowheads="1"/>
                  </p:cNvSpPr>
                  <p:nvPr/>
                </p:nvSpPr>
                <p:spPr bwMode="auto">
                  <a:xfrm>
                    <a:off x="606" y="3418"/>
                    <a:ext cx="4" cy="36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03" name="Freeform 267"/>
                  <p:cNvSpPr>
                    <a:spLocks/>
                  </p:cNvSpPr>
                  <p:nvPr/>
                </p:nvSpPr>
                <p:spPr bwMode="auto">
                  <a:xfrm>
                    <a:off x="606" y="378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04" name="Rectangle 268"/>
                  <p:cNvSpPr>
                    <a:spLocks noChangeArrowheads="1"/>
                  </p:cNvSpPr>
                  <p:nvPr/>
                </p:nvSpPr>
                <p:spPr bwMode="auto">
                  <a:xfrm>
                    <a:off x="606" y="3798"/>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05" name="Freeform 269"/>
                  <p:cNvSpPr>
                    <a:spLocks/>
                  </p:cNvSpPr>
                  <p:nvPr/>
                </p:nvSpPr>
                <p:spPr bwMode="auto">
                  <a:xfrm>
                    <a:off x="606" y="38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06" name="Freeform 270"/>
                  <p:cNvSpPr>
                    <a:spLocks/>
                  </p:cNvSpPr>
                  <p:nvPr/>
                </p:nvSpPr>
                <p:spPr bwMode="auto">
                  <a:xfrm>
                    <a:off x="610" y="3414"/>
                    <a:ext cx="4" cy="364"/>
                  </a:xfrm>
                  <a:custGeom>
                    <a:avLst/>
                    <a:gdLst/>
                    <a:ahLst/>
                    <a:cxnLst>
                      <a:cxn ang="0">
                        <a:pos x="0" y="0"/>
                      </a:cxn>
                      <a:cxn ang="0">
                        <a:pos x="0" y="364"/>
                      </a:cxn>
                      <a:cxn ang="0">
                        <a:pos x="4" y="360"/>
                      </a:cxn>
                      <a:cxn ang="0">
                        <a:pos x="4" y="0"/>
                      </a:cxn>
                      <a:cxn ang="0">
                        <a:pos x="0" y="0"/>
                      </a:cxn>
                    </a:cxnLst>
                    <a:rect l="0" t="0" r="r" b="b"/>
                    <a:pathLst>
                      <a:path w="4" h="364">
                        <a:moveTo>
                          <a:pt x="0" y="0"/>
                        </a:moveTo>
                        <a:lnTo>
                          <a:pt x="0" y="364"/>
                        </a:lnTo>
                        <a:lnTo>
                          <a:pt x="4" y="3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07" name="Freeform 271"/>
                  <p:cNvSpPr>
                    <a:spLocks/>
                  </p:cNvSpPr>
                  <p:nvPr/>
                </p:nvSpPr>
                <p:spPr bwMode="auto">
                  <a:xfrm>
                    <a:off x="610" y="3782"/>
                    <a:ext cx="4" cy="56"/>
                  </a:xfrm>
                  <a:custGeom>
                    <a:avLst/>
                    <a:gdLst/>
                    <a:ahLst/>
                    <a:cxnLst>
                      <a:cxn ang="0">
                        <a:pos x="0" y="0"/>
                      </a:cxn>
                      <a:cxn ang="0">
                        <a:pos x="0" y="52"/>
                      </a:cxn>
                      <a:cxn ang="0">
                        <a:pos x="4" y="56"/>
                      </a:cxn>
                      <a:cxn ang="0">
                        <a:pos x="4" y="0"/>
                      </a:cxn>
                      <a:cxn ang="0">
                        <a:pos x="0" y="0"/>
                      </a:cxn>
                    </a:cxnLst>
                    <a:rect l="0" t="0" r="r" b="b"/>
                    <a:pathLst>
                      <a:path w="4" h="56">
                        <a:moveTo>
                          <a:pt x="0" y="0"/>
                        </a:moveTo>
                        <a:lnTo>
                          <a:pt x="0" y="52"/>
                        </a:lnTo>
                        <a:lnTo>
                          <a:pt x="4" y="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08" name="Rectangle 272"/>
                  <p:cNvSpPr>
                    <a:spLocks noChangeArrowheads="1"/>
                  </p:cNvSpPr>
                  <p:nvPr/>
                </p:nvSpPr>
                <p:spPr bwMode="auto">
                  <a:xfrm>
                    <a:off x="614"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09" name="Freeform 273"/>
                  <p:cNvSpPr>
                    <a:spLocks/>
                  </p:cNvSpPr>
                  <p:nvPr/>
                </p:nvSpPr>
                <p:spPr bwMode="auto">
                  <a:xfrm>
                    <a:off x="614" y="377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0" name="Freeform 274"/>
                  <p:cNvSpPr>
                    <a:spLocks/>
                  </p:cNvSpPr>
                  <p:nvPr/>
                </p:nvSpPr>
                <p:spPr bwMode="auto">
                  <a:xfrm>
                    <a:off x="614" y="3414"/>
                    <a:ext cx="4" cy="360"/>
                  </a:xfrm>
                  <a:custGeom>
                    <a:avLst/>
                    <a:gdLst/>
                    <a:ahLst/>
                    <a:cxnLst>
                      <a:cxn ang="0">
                        <a:pos x="0" y="0"/>
                      </a:cxn>
                      <a:cxn ang="0">
                        <a:pos x="0" y="360"/>
                      </a:cxn>
                      <a:cxn ang="0">
                        <a:pos x="4" y="356"/>
                      </a:cxn>
                      <a:cxn ang="0">
                        <a:pos x="4" y="0"/>
                      </a:cxn>
                      <a:cxn ang="0">
                        <a:pos x="0" y="0"/>
                      </a:cxn>
                    </a:cxnLst>
                    <a:rect l="0" t="0" r="r" b="b"/>
                    <a:pathLst>
                      <a:path w="4" h="360">
                        <a:moveTo>
                          <a:pt x="0" y="0"/>
                        </a:moveTo>
                        <a:lnTo>
                          <a:pt x="0" y="360"/>
                        </a:lnTo>
                        <a:lnTo>
                          <a:pt x="4" y="3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1" name="Rectangle 275"/>
                  <p:cNvSpPr>
                    <a:spLocks noChangeArrowheads="1"/>
                  </p:cNvSpPr>
                  <p:nvPr/>
                </p:nvSpPr>
                <p:spPr bwMode="auto">
                  <a:xfrm>
                    <a:off x="618" y="382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12" name="Freeform 276"/>
                  <p:cNvSpPr>
                    <a:spLocks/>
                  </p:cNvSpPr>
                  <p:nvPr/>
                </p:nvSpPr>
                <p:spPr bwMode="auto">
                  <a:xfrm>
                    <a:off x="618" y="3414"/>
                    <a:ext cx="4" cy="412"/>
                  </a:xfrm>
                  <a:custGeom>
                    <a:avLst/>
                    <a:gdLst/>
                    <a:ahLst/>
                    <a:cxnLst>
                      <a:cxn ang="0">
                        <a:pos x="0" y="0"/>
                      </a:cxn>
                      <a:cxn ang="0">
                        <a:pos x="0" y="412"/>
                      </a:cxn>
                      <a:cxn ang="0">
                        <a:pos x="4" y="408"/>
                      </a:cxn>
                      <a:cxn ang="0">
                        <a:pos x="4" y="0"/>
                      </a:cxn>
                      <a:cxn ang="0">
                        <a:pos x="0" y="0"/>
                      </a:cxn>
                    </a:cxnLst>
                    <a:rect l="0" t="0" r="r" b="b"/>
                    <a:pathLst>
                      <a:path w="4" h="412">
                        <a:moveTo>
                          <a:pt x="0" y="0"/>
                        </a:moveTo>
                        <a:lnTo>
                          <a:pt x="0" y="412"/>
                        </a:lnTo>
                        <a:lnTo>
                          <a:pt x="4" y="40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3" name="Freeform 277"/>
                  <p:cNvSpPr>
                    <a:spLocks/>
                  </p:cNvSpPr>
                  <p:nvPr/>
                </p:nvSpPr>
                <p:spPr bwMode="auto">
                  <a:xfrm>
                    <a:off x="622" y="3410"/>
                    <a:ext cx="4" cy="412"/>
                  </a:xfrm>
                  <a:custGeom>
                    <a:avLst/>
                    <a:gdLst/>
                    <a:ahLst/>
                    <a:cxnLst>
                      <a:cxn ang="0">
                        <a:pos x="0" y="4"/>
                      </a:cxn>
                      <a:cxn ang="0">
                        <a:pos x="0" y="412"/>
                      </a:cxn>
                      <a:cxn ang="0">
                        <a:pos x="4" y="408"/>
                      </a:cxn>
                      <a:cxn ang="0">
                        <a:pos x="4" y="0"/>
                      </a:cxn>
                      <a:cxn ang="0">
                        <a:pos x="0" y="4"/>
                      </a:cxn>
                    </a:cxnLst>
                    <a:rect l="0" t="0" r="r" b="b"/>
                    <a:pathLst>
                      <a:path w="4" h="412">
                        <a:moveTo>
                          <a:pt x="0" y="4"/>
                        </a:moveTo>
                        <a:lnTo>
                          <a:pt x="0" y="412"/>
                        </a:lnTo>
                        <a:lnTo>
                          <a:pt x="4" y="40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4" name="Freeform 278"/>
                  <p:cNvSpPr>
                    <a:spLocks/>
                  </p:cNvSpPr>
                  <p:nvPr/>
                </p:nvSpPr>
                <p:spPr bwMode="auto">
                  <a:xfrm>
                    <a:off x="626" y="3406"/>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5" name="Freeform 279"/>
                  <p:cNvSpPr>
                    <a:spLocks/>
                  </p:cNvSpPr>
                  <p:nvPr/>
                </p:nvSpPr>
                <p:spPr bwMode="auto">
                  <a:xfrm>
                    <a:off x="630" y="3402"/>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6" name="Freeform 280"/>
                  <p:cNvSpPr>
                    <a:spLocks/>
                  </p:cNvSpPr>
                  <p:nvPr/>
                </p:nvSpPr>
                <p:spPr bwMode="auto">
                  <a:xfrm>
                    <a:off x="630" y="381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7" name="Freeform 281"/>
                  <p:cNvSpPr>
                    <a:spLocks/>
                  </p:cNvSpPr>
                  <p:nvPr/>
                </p:nvSpPr>
                <p:spPr bwMode="auto">
                  <a:xfrm>
                    <a:off x="634" y="339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8" name="Freeform 282"/>
                  <p:cNvSpPr>
                    <a:spLocks/>
                  </p:cNvSpPr>
                  <p:nvPr/>
                </p:nvSpPr>
                <p:spPr bwMode="auto">
                  <a:xfrm>
                    <a:off x="634" y="3402"/>
                    <a:ext cx="4" cy="412"/>
                  </a:xfrm>
                  <a:custGeom>
                    <a:avLst/>
                    <a:gdLst/>
                    <a:ahLst/>
                    <a:cxnLst>
                      <a:cxn ang="0">
                        <a:pos x="0" y="0"/>
                      </a:cxn>
                      <a:cxn ang="0">
                        <a:pos x="0" y="408"/>
                      </a:cxn>
                      <a:cxn ang="0">
                        <a:pos x="4" y="412"/>
                      </a:cxn>
                      <a:cxn ang="0">
                        <a:pos x="4" y="0"/>
                      </a:cxn>
                      <a:cxn ang="0">
                        <a:pos x="0" y="0"/>
                      </a:cxn>
                    </a:cxnLst>
                    <a:rect l="0" t="0" r="r" b="b"/>
                    <a:pathLst>
                      <a:path w="4" h="412">
                        <a:moveTo>
                          <a:pt x="0" y="0"/>
                        </a:moveTo>
                        <a:lnTo>
                          <a:pt x="0" y="408"/>
                        </a:lnTo>
                        <a:lnTo>
                          <a:pt x="4" y="4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19" name="Freeform 283"/>
                  <p:cNvSpPr>
                    <a:spLocks/>
                  </p:cNvSpPr>
                  <p:nvPr/>
                </p:nvSpPr>
                <p:spPr bwMode="auto">
                  <a:xfrm>
                    <a:off x="638" y="34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20" name="Freeform 284"/>
                  <p:cNvSpPr>
                    <a:spLocks/>
                  </p:cNvSpPr>
                  <p:nvPr/>
                </p:nvSpPr>
                <p:spPr bwMode="auto">
                  <a:xfrm>
                    <a:off x="638" y="34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21" name="Freeform 285"/>
                  <p:cNvSpPr>
                    <a:spLocks/>
                  </p:cNvSpPr>
                  <p:nvPr/>
                </p:nvSpPr>
                <p:spPr bwMode="auto">
                  <a:xfrm>
                    <a:off x="638" y="3414"/>
                    <a:ext cx="4" cy="396"/>
                  </a:xfrm>
                  <a:custGeom>
                    <a:avLst/>
                    <a:gdLst/>
                    <a:ahLst/>
                    <a:cxnLst>
                      <a:cxn ang="0">
                        <a:pos x="0" y="0"/>
                      </a:cxn>
                      <a:cxn ang="0">
                        <a:pos x="0" y="396"/>
                      </a:cxn>
                      <a:cxn ang="0">
                        <a:pos x="4" y="392"/>
                      </a:cxn>
                      <a:cxn ang="0">
                        <a:pos x="4" y="0"/>
                      </a:cxn>
                      <a:cxn ang="0">
                        <a:pos x="0" y="0"/>
                      </a:cxn>
                    </a:cxnLst>
                    <a:rect l="0" t="0" r="r" b="b"/>
                    <a:pathLst>
                      <a:path w="4" h="396">
                        <a:moveTo>
                          <a:pt x="0" y="0"/>
                        </a:moveTo>
                        <a:lnTo>
                          <a:pt x="0" y="396"/>
                        </a:lnTo>
                        <a:lnTo>
                          <a:pt x="4" y="3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22" name="Freeform 286"/>
                  <p:cNvSpPr>
                    <a:spLocks/>
                  </p:cNvSpPr>
                  <p:nvPr/>
                </p:nvSpPr>
                <p:spPr bwMode="auto">
                  <a:xfrm>
                    <a:off x="642" y="340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23" name="Rectangle 287"/>
                  <p:cNvSpPr>
                    <a:spLocks noChangeArrowheads="1"/>
                  </p:cNvSpPr>
                  <p:nvPr/>
                </p:nvSpPr>
                <p:spPr bwMode="auto">
                  <a:xfrm>
                    <a:off x="646" y="34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24" name="Freeform 288"/>
                  <p:cNvSpPr>
                    <a:spLocks/>
                  </p:cNvSpPr>
                  <p:nvPr/>
                </p:nvSpPr>
                <p:spPr bwMode="auto">
                  <a:xfrm>
                    <a:off x="642" y="3414"/>
                    <a:ext cx="4" cy="392"/>
                  </a:xfrm>
                  <a:custGeom>
                    <a:avLst/>
                    <a:gdLst/>
                    <a:ahLst/>
                    <a:cxnLst>
                      <a:cxn ang="0">
                        <a:pos x="0" y="4"/>
                      </a:cxn>
                      <a:cxn ang="0">
                        <a:pos x="0" y="388"/>
                      </a:cxn>
                      <a:cxn ang="0">
                        <a:pos x="4" y="392"/>
                      </a:cxn>
                      <a:cxn ang="0">
                        <a:pos x="4" y="0"/>
                      </a:cxn>
                      <a:cxn ang="0">
                        <a:pos x="0" y="4"/>
                      </a:cxn>
                    </a:cxnLst>
                    <a:rect l="0" t="0" r="r" b="b"/>
                    <a:pathLst>
                      <a:path w="4" h="392">
                        <a:moveTo>
                          <a:pt x="0" y="4"/>
                        </a:moveTo>
                        <a:lnTo>
                          <a:pt x="0" y="388"/>
                        </a:lnTo>
                        <a:lnTo>
                          <a:pt x="4" y="39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25" name="Rectangle 289"/>
                  <p:cNvSpPr>
                    <a:spLocks noChangeArrowheads="1"/>
                  </p:cNvSpPr>
                  <p:nvPr/>
                </p:nvSpPr>
                <p:spPr bwMode="auto">
                  <a:xfrm>
                    <a:off x="646" y="3410"/>
                    <a:ext cx="4" cy="3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26" name="Rectangle 290"/>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27" name="Rectangle 291"/>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28" name="Freeform 292"/>
                  <p:cNvSpPr>
                    <a:spLocks/>
                  </p:cNvSpPr>
                  <p:nvPr/>
                </p:nvSpPr>
                <p:spPr bwMode="auto">
                  <a:xfrm>
                    <a:off x="650" y="3406"/>
                    <a:ext cx="4" cy="396"/>
                  </a:xfrm>
                  <a:custGeom>
                    <a:avLst/>
                    <a:gdLst/>
                    <a:ahLst/>
                    <a:cxnLst>
                      <a:cxn ang="0">
                        <a:pos x="0" y="0"/>
                      </a:cxn>
                      <a:cxn ang="0">
                        <a:pos x="0" y="396"/>
                      </a:cxn>
                      <a:cxn ang="0">
                        <a:pos x="4" y="396"/>
                      </a:cxn>
                      <a:cxn ang="0">
                        <a:pos x="4" y="4"/>
                      </a:cxn>
                      <a:cxn ang="0">
                        <a:pos x="0" y="0"/>
                      </a:cxn>
                    </a:cxnLst>
                    <a:rect l="0" t="0" r="r" b="b"/>
                    <a:pathLst>
                      <a:path w="4" h="396">
                        <a:moveTo>
                          <a:pt x="0" y="0"/>
                        </a:moveTo>
                        <a:lnTo>
                          <a:pt x="0" y="396"/>
                        </a:lnTo>
                        <a:lnTo>
                          <a:pt x="4" y="39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29" name="Freeform 293"/>
                  <p:cNvSpPr>
                    <a:spLocks/>
                  </p:cNvSpPr>
                  <p:nvPr/>
                </p:nvSpPr>
                <p:spPr bwMode="auto">
                  <a:xfrm>
                    <a:off x="650" y="3818"/>
                    <a:ext cx="4" cy="20"/>
                  </a:xfrm>
                  <a:custGeom>
                    <a:avLst/>
                    <a:gdLst/>
                    <a:ahLst/>
                    <a:cxnLst>
                      <a:cxn ang="0">
                        <a:pos x="0" y="0"/>
                      </a:cxn>
                      <a:cxn ang="0">
                        <a:pos x="0" y="16"/>
                      </a:cxn>
                      <a:cxn ang="0">
                        <a:pos x="4" y="20"/>
                      </a:cxn>
                      <a:cxn ang="0">
                        <a:pos x="4" y="0"/>
                      </a:cxn>
                      <a:cxn ang="0">
                        <a:pos x="0" y="0"/>
                      </a:cxn>
                    </a:cxnLst>
                    <a:rect l="0" t="0" r="r" b="b"/>
                    <a:pathLst>
                      <a:path w="4" h="20">
                        <a:moveTo>
                          <a:pt x="0" y="0"/>
                        </a:moveTo>
                        <a:lnTo>
                          <a:pt x="0" y="16"/>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30" name="Freeform 294"/>
                  <p:cNvSpPr>
                    <a:spLocks/>
                  </p:cNvSpPr>
                  <p:nvPr/>
                </p:nvSpPr>
                <p:spPr bwMode="auto">
                  <a:xfrm>
                    <a:off x="654" y="3414"/>
                    <a:ext cx="4" cy="380"/>
                  </a:xfrm>
                  <a:custGeom>
                    <a:avLst/>
                    <a:gdLst/>
                    <a:ahLst/>
                    <a:cxnLst>
                      <a:cxn ang="0">
                        <a:pos x="0" y="0"/>
                      </a:cxn>
                      <a:cxn ang="0">
                        <a:pos x="0" y="380"/>
                      </a:cxn>
                      <a:cxn ang="0">
                        <a:pos x="4" y="380"/>
                      </a:cxn>
                      <a:cxn ang="0">
                        <a:pos x="4" y="4"/>
                      </a:cxn>
                      <a:cxn ang="0">
                        <a:pos x="0" y="0"/>
                      </a:cxn>
                    </a:cxnLst>
                    <a:rect l="0" t="0" r="r" b="b"/>
                    <a:pathLst>
                      <a:path w="4" h="380">
                        <a:moveTo>
                          <a:pt x="0" y="0"/>
                        </a:moveTo>
                        <a:lnTo>
                          <a:pt x="0" y="380"/>
                        </a:lnTo>
                        <a:lnTo>
                          <a:pt x="4" y="38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31" name="Freeform 295"/>
                  <p:cNvSpPr>
                    <a:spLocks/>
                  </p:cNvSpPr>
                  <p:nvPr/>
                </p:nvSpPr>
                <p:spPr bwMode="auto">
                  <a:xfrm>
                    <a:off x="654" y="379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32" name="Freeform 296"/>
                  <p:cNvSpPr>
                    <a:spLocks/>
                  </p:cNvSpPr>
                  <p:nvPr/>
                </p:nvSpPr>
                <p:spPr bwMode="auto">
                  <a:xfrm>
                    <a:off x="654" y="383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33" name="Rectangle 297"/>
                  <p:cNvSpPr>
                    <a:spLocks noChangeArrowheads="1"/>
                  </p:cNvSpPr>
                  <p:nvPr/>
                </p:nvSpPr>
                <p:spPr bwMode="auto">
                  <a:xfrm>
                    <a:off x="654" y="38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34" name="Freeform 298"/>
                  <p:cNvSpPr>
                    <a:spLocks/>
                  </p:cNvSpPr>
                  <p:nvPr/>
                </p:nvSpPr>
                <p:spPr bwMode="auto">
                  <a:xfrm>
                    <a:off x="658" y="3414"/>
                    <a:ext cx="4" cy="348"/>
                  </a:xfrm>
                  <a:custGeom>
                    <a:avLst/>
                    <a:gdLst/>
                    <a:ahLst/>
                    <a:cxnLst>
                      <a:cxn ang="0">
                        <a:pos x="0" y="4"/>
                      </a:cxn>
                      <a:cxn ang="0">
                        <a:pos x="0" y="348"/>
                      </a:cxn>
                      <a:cxn ang="0">
                        <a:pos x="4" y="348"/>
                      </a:cxn>
                      <a:cxn ang="0">
                        <a:pos x="4" y="0"/>
                      </a:cxn>
                      <a:cxn ang="0">
                        <a:pos x="0" y="4"/>
                      </a:cxn>
                    </a:cxnLst>
                    <a:rect l="0" t="0" r="r" b="b"/>
                    <a:pathLst>
                      <a:path w="4" h="348">
                        <a:moveTo>
                          <a:pt x="0" y="4"/>
                        </a:moveTo>
                        <a:lnTo>
                          <a:pt x="0" y="348"/>
                        </a:lnTo>
                        <a:lnTo>
                          <a:pt x="4" y="3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35" name="Rectangle 299"/>
                  <p:cNvSpPr>
                    <a:spLocks noChangeArrowheads="1"/>
                  </p:cNvSpPr>
                  <p:nvPr/>
                </p:nvSpPr>
                <p:spPr bwMode="auto">
                  <a:xfrm>
                    <a:off x="654" y="379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36" name="Freeform 300"/>
                  <p:cNvSpPr>
                    <a:spLocks/>
                  </p:cNvSpPr>
                  <p:nvPr/>
                </p:nvSpPr>
                <p:spPr bwMode="auto">
                  <a:xfrm>
                    <a:off x="658" y="379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37" name="Rectangle 301"/>
                  <p:cNvSpPr>
                    <a:spLocks noChangeArrowheads="1"/>
                  </p:cNvSpPr>
                  <p:nvPr/>
                </p:nvSpPr>
                <p:spPr bwMode="auto">
                  <a:xfrm>
                    <a:off x="658"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38" name="Rectangle 302"/>
                  <p:cNvSpPr>
                    <a:spLocks noChangeArrowheads="1"/>
                  </p:cNvSpPr>
                  <p:nvPr/>
                </p:nvSpPr>
                <p:spPr bwMode="auto">
                  <a:xfrm>
                    <a:off x="654" y="38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39" name="Rectangle 303"/>
                  <p:cNvSpPr>
                    <a:spLocks noChangeArrowheads="1"/>
                  </p:cNvSpPr>
                  <p:nvPr/>
                </p:nvSpPr>
                <p:spPr bwMode="auto">
                  <a:xfrm>
                    <a:off x="658" y="38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40" name="Freeform 304"/>
                  <p:cNvSpPr>
                    <a:spLocks/>
                  </p:cNvSpPr>
                  <p:nvPr/>
                </p:nvSpPr>
                <p:spPr bwMode="auto">
                  <a:xfrm>
                    <a:off x="658" y="3830"/>
                    <a:ext cx="4" cy="8"/>
                  </a:xfrm>
                  <a:custGeom>
                    <a:avLst/>
                    <a:gdLst/>
                    <a:ahLst/>
                    <a:cxnLst>
                      <a:cxn ang="0">
                        <a:pos x="0" y="4"/>
                      </a:cxn>
                      <a:cxn ang="0">
                        <a:pos x="0" y="8"/>
                      </a:cxn>
                      <a:cxn ang="0">
                        <a:pos x="4" y="0"/>
                      </a:cxn>
                      <a:cxn ang="0">
                        <a:pos x="4" y="0"/>
                      </a:cxn>
                      <a:cxn ang="0">
                        <a:pos x="0" y="4"/>
                      </a:cxn>
                    </a:cxnLst>
                    <a:rect l="0" t="0" r="r" b="b"/>
                    <a:pathLst>
                      <a:path w="4" h="8">
                        <a:moveTo>
                          <a:pt x="0" y="4"/>
                        </a:moveTo>
                        <a:lnTo>
                          <a:pt x="0" y="8"/>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41" name="Freeform 305"/>
                  <p:cNvSpPr>
                    <a:spLocks/>
                  </p:cNvSpPr>
                  <p:nvPr/>
                </p:nvSpPr>
                <p:spPr bwMode="auto">
                  <a:xfrm>
                    <a:off x="658" y="376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42" name="Rectangle 306"/>
                  <p:cNvSpPr>
                    <a:spLocks noChangeArrowheads="1"/>
                  </p:cNvSpPr>
                  <p:nvPr/>
                </p:nvSpPr>
                <p:spPr bwMode="auto">
                  <a:xfrm>
                    <a:off x="662"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43" name="Freeform 307"/>
                  <p:cNvSpPr>
                    <a:spLocks/>
                  </p:cNvSpPr>
                  <p:nvPr/>
                </p:nvSpPr>
                <p:spPr bwMode="auto">
                  <a:xfrm>
                    <a:off x="658" y="377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44" name="Rectangle 308"/>
                  <p:cNvSpPr>
                    <a:spLocks noChangeArrowheads="1"/>
                  </p:cNvSpPr>
                  <p:nvPr/>
                </p:nvSpPr>
                <p:spPr bwMode="auto">
                  <a:xfrm>
                    <a:off x="662" y="377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45" name="Freeform 309"/>
                  <p:cNvSpPr>
                    <a:spLocks/>
                  </p:cNvSpPr>
                  <p:nvPr/>
                </p:nvSpPr>
                <p:spPr bwMode="auto">
                  <a:xfrm>
                    <a:off x="662" y="380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46" name="Freeform 310"/>
                  <p:cNvSpPr>
                    <a:spLocks/>
                  </p:cNvSpPr>
                  <p:nvPr/>
                </p:nvSpPr>
                <p:spPr bwMode="auto">
                  <a:xfrm>
                    <a:off x="662" y="381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47" name="Freeform 311"/>
                  <p:cNvSpPr>
                    <a:spLocks/>
                  </p:cNvSpPr>
                  <p:nvPr/>
                </p:nvSpPr>
                <p:spPr bwMode="auto">
                  <a:xfrm>
                    <a:off x="662"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48" name="Freeform 312"/>
                  <p:cNvSpPr>
                    <a:spLocks/>
                  </p:cNvSpPr>
                  <p:nvPr/>
                </p:nvSpPr>
                <p:spPr bwMode="auto">
                  <a:xfrm>
                    <a:off x="662" y="382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49" name="Freeform 313"/>
                  <p:cNvSpPr>
                    <a:spLocks/>
                  </p:cNvSpPr>
                  <p:nvPr/>
                </p:nvSpPr>
                <p:spPr bwMode="auto">
                  <a:xfrm>
                    <a:off x="662"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50" name="Freeform 314"/>
                  <p:cNvSpPr>
                    <a:spLocks/>
                  </p:cNvSpPr>
                  <p:nvPr/>
                </p:nvSpPr>
                <p:spPr bwMode="auto">
                  <a:xfrm>
                    <a:off x="658" y="383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51" name="Freeform 315"/>
                  <p:cNvSpPr>
                    <a:spLocks/>
                  </p:cNvSpPr>
                  <p:nvPr/>
                </p:nvSpPr>
                <p:spPr bwMode="auto">
                  <a:xfrm>
                    <a:off x="662" y="383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52" name="Rectangle 316"/>
                  <p:cNvSpPr>
                    <a:spLocks noChangeArrowheads="1"/>
                  </p:cNvSpPr>
                  <p:nvPr/>
                </p:nvSpPr>
                <p:spPr bwMode="auto">
                  <a:xfrm>
                    <a:off x="662" y="3414"/>
                    <a:ext cx="4" cy="3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53" name="Rectangle 317"/>
                  <p:cNvSpPr>
                    <a:spLocks noChangeArrowheads="1"/>
                  </p:cNvSpPr>
                  <p:nvPr/>
                </p:nvSpPr>
                <p:spPr bwMode="auto">
                  <a:xfrm>
                    <a:off x="666" y="3414"/>
                    <a:ext cx="4" cy="3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54" name="Freeform 318"/>
                  <p:cNvSpPr>
                    <a:spLocks/>
                  </p:cNvSpPr>
                  <p:nvPr/>
                </p:nvSpPr>
                <p:spPr bwMode="auto">
                  <a:xfrm>
                    <a:off x="666"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55" name="Freeform 319"/>
                  <p:cNvSpPr>
                    <a:spLocks/>
                  </p:cNvSpPr>
                  <p:nvPr/>
                </p:nvSpPr>
                <p:spPr bwMode="auto">
                  <a:xfrm>
                    <a:off x="666" y="3806"/>
                    <a:ext cx="4" cy="28"/>
                  </a:xfrm>
                  <a:custGeom>
                    <a:avLst/>
                    <a:gdLst/>
                    <a:ahLst/>
                    <a:cxnLst>
                      <a:cxn ang="0">
                        <a:pos x="0" y="0"/>
                      </a:cxn>
                      <a:cxn ang="0">
                        <a:pos x="0" y="28"/>
                      </a:cxn>
                      <a:cxn ang="0">
                        <a:pos x="4" y="28"/>
                      </a:cxn>
                      <a:cxn ang="0">
                        <a:pos x="4" y="8"/>
                      </a:cxn>
                      <a:cxn ang="0">
                        <a:pos x="0" y="0"/>
                      </a:cxn>
                    </a:cxnLst>
                    <a:rect l="0" t="0" r="r" b="b"/>
                    <a:pathLst>
                      <a:path w="4" h="28">
                        <a:moveTo>
                          <a:pt x="0" y="0"/>
                        </a:moveTo>
                        <a:lnTo>
                          <a:pt x="0" y="28"/>
                        </a:lnTo>
                        <a:lnTo>
                          <a:pt x="4" y="2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56" name="Freeform 320"/>
                  <p:cNvSpPr>
                    <a:spLocks/>
                  </p:cNvSpPr>
                  <p:nvPr/>
                </p:nvSpPr>
                <p:spPr bwMode="auto">
                  <a:xfrm>
                    <a:off x="670" y="3414"/>
                    <a:ext cx="4" cy="336"/>
                  </a:xfrm>
                  <a:custGeom>
                    <a:avLst/>
                    <a:gdLst/>
                    <a:ahLst/>
                    <a:cxnLst>
                      <a:cxn ang="0">
                        <a:pos x="0" y="0"/>
                      </a:cxn>
                      <a:cxn ang="0">
                        <a:pos x="0" y="336"/>
                      </a:cxn>
                      <a:cxn ang="0">
                        <a:pos x="4" y="332"/>
                      </a:cxn>
                      <a:cxn ang="0">
                        <a:pos x="4" y="0"/>
                      </a:cxn>
                      <a:cxn ang="0">
                        <a:pos x="0" y="0"/>
                      </a:cxn>
                    </a:cxnLst>
                    <a:rect l="0" t="0" r="r" b="b"/>
                    <a:pathLst>
                      <a:path w="4" h="336">
                        <a:moveTo>
                          <a:pt x="0" y="0"/>
                        </a:moveTo>
                        <a:lnTo>
                          <a:pt x="0" y="336"/>
                        </a:lnTo>
                        <a:lnTo>
                          <a:pt x="4" y="3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57" name="Rectangle 321"/>
                  <p:cNvSpPr>
                    <a:spLocks noChangeArrowheads="1"/>
                  </p:cNvSpPr>
                  <p:nvPr/>
                </p:nvSpPr>
                <p:spPr bwMode="auto">
                  <a:xfrm>
                    <a:off x="670"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58" name="Rectangle 322"/>
                  <p:cNvSpPr>
                    <a:spLocks noChangeArrowheads="1"/>
                  </p:cNvSpPr>
                  <p:nvPr/>
                </p:nvSpPr>
                <p:spPr bwMode="auto">
                  <a:xfrm>
                    <a:off x="670"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59" name="Freeform 323"/>
                  <p:cNvSpPr>
                    <a:spLocks/>
                  </p:cNvSpPr>
                  <p:nvPr/>
                </p:nvSpPr>
                <p:spPr bwMode="auto">
                  <a:xfrm>
                    <a:off x="674" y="3414"/>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60" name="Freeform 324"/>
                  <p:cNvSpPr>
                    <a:spLocks/>
                  </p:cNvSpPr>
                  <p:nvPr/>
                </p:nvSpPr>
                <p:spPr bwMode="auto">
                  <a:xfrm>
                    <a:off x="674" y="379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61" name="Freeform 325"/>
                  <p:cNvSpPr>
                    <a:spLocks/>
                  </p:cNvSpPr>
                  <p:nvPr/>
                </p:nvSpPr>
                <p:spPr bwMode="auto">
                  <a:xfrm>
                    <a:off x="670" y="3810"/>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62" name="Rectangle 326"/>
                  <p:cNvSpPr>
                    <a:spLocks noChangeArrowheads="1"/>
                  </p:cNvSpPr>
                  <p:nvPr/>
                </p:nvSpPr>
                <p:spPr bwMode="auto">
                  <a:xfrm>
                    <a:off x="674" y="380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63" name="Rectangle 327"/>
                  <p:cNvSpPr>
                    <a:spLocks noChangeArrowheads="1"/>
                  </p:cNvSpPr>
                  <p:nvPr/>
                </p:nvSpPr>
                <p:spPr bwMode="auto">
                  <a:xfrm>
                    <a:off x="674"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64" name="Freeform 328"/>
                  <p:cNvSpPr>
                    <a:spLocks/>
                  </p:cNvSpPr>
                  <p:nvPr/>
                </p:nvSpPr>
                <p:spPr bwMode="auto">
                  <a:xfrm>
                    <a:off x="674" y="34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65" name="Freeform 329"/>
                  <p:cNvSpPr>
                    <a:spLocks/>
                  </p:cNvSpPr>
                  <p:nvPr/>
                </p:nvSpPr>
                <p:spPr bwMode="auto">
                  <a:xfrm>
                    <a:off x="674" y="3422"/>
                    <a:ext cx="4" cy="312"/>
                  </a:xfrm>
                  <a:custGeom>
                    <a:avLst/>
                    <a:gdLst/>
                    <a:ahLst/>
                    <a:cxnLst>
                      <a:cxn ang="0">
                        <a:pos x="0" y="4"/>
                      </a:cxn>
                      <a:cxn ang="0">
                        <a:pos x="0" y="312"/>
                      </a:cxn>
                      <a:cxn ang="0">
                        <a:pos x="4" y="312"/>
                      </a:cxn>
                      <a:cxn ang="0">
                        <a:pos x="4" y="0"/>
                      </a:cxn>
                      <a:cxn ang="0">
                        <a:pos x="0" y="4"/>
                      </a:cxn>
                    </a:cxnLst>
                    <a:rect l="0" t="0" r="r" b="b"/>
                    <a:pathLst>
                      <a:path w="4" h="312">
                        <a:moveTo>
                          <a:pt x="0" y="4"/>
                        </a:moveTo>
                        <a:lnTo>
                          <a:pt x="0" y="312"/>
                        </a:lnTo>
                        <a:lnTo>
                          <a:pt x="4" y="3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66" name="Rectangle 330"/>
                  <p:cNvSpPr>
                    <a:spLocks noChangeArrowheads="1"/>
                  </p:cNvSpPr>
                  <p:nvPr/>
                </p:nvSpPr>
                <p:spPr bwMode="auto">
                  <a:xfrm>
                    <a:off x="678" y="342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67" name="Freeform 331"/>
                  <p:cNvSpPr>
                    <a:spLocks/>
                  </p:cNvSpPr>
                  <p:nvPr/>
                </p:nvSpPr>
                <p:spPr bwMode="auto">
                  <a:xfrm>
                    <a:off x="678" y="3422"/>
                    <a:ext cx="4" cy="316"/>
                  </a:xfrm>
                  <a:custGeom>
                    <a:avLst/>
                    <a:gdLst/>
                    <a:ahLst/>
                    <a:cxnLst>
                      <a:cxn ang="0">
                        <a:pos x="0" y="0"/>
                      </a:cxn>
                      <a:cxn ang="0">
                        <a:pos x="0" y="312"/>
                      </a:cxn>
                      <a:cxn ang="0">
                        <a:pos x="4" y="316"/>
                      </a:cxn>
                      <a:cxn ang="0">
                        <a:pos x="4" y="0"/>
                      </a:cxn>
                      <a:cxn ang="0">
                        <a:pos x="0" y="0"/>
                      </a:cxn>
                    </a:cxnLst>
                    <a:rect l="0" t="0" r="r" b="b"/>
                    <a:pathLst>
                      <a:path w="4" h="316">
                        <a:moveTo>
                          <a:pt x="0" y="0"/>
                        </a:moveTo>
                        <a:lnTo>
                          <a:pt x="0" y="312"/>
                        </a:lnTo>
                        <a:lnTo>
                          <a:pt x="4" y="3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68" name="Rectangle 332"/>
                  <p:cNvSpPr>
                    <a:spLocks noChangeArrowheads="1"/>
                  </p:cNvSpPr>
                  <p:nvPr/>
                </p:nvSpPr>
                <p:spPr bwMode="auto">
                  <a:xfrm>
                    <a:off x="674" y="37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69" name="Freeform 333"/>
                  <p:cNvSpPr>
                    <a:spLocks/>
                  </p:cNvSpPr>
                  <p:nvPr/>
                </p:nvSpPr>
                <p:spPr bwMode="auto">
                  <a:xfrm>
                    <a:off x="678" y="373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0" name="Freeform 334"/>
                  <p:cNvSpPr>
                    <a:spLocks/>
                  </p:cNvSpPr>
                  <p:nvPr/>
                </p:nvSpPr>
                <p:spPr bwMode="auto">
                  <a:xfrm>
                    <a:off x="678" y="37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1" name="Freeform 335"/>
                  <p:cNvSpPr>
                    <a:spLocks/>
                  </p:cNvSpPr>
                  <p:nvPr/>
                </p:nvSpPr>
                <p:spPr bwMode="auto">
                  <a:xfrm>
                    <a:off x="674" y="379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2" name="Freeform 336"/>
                  <p:cNvSpPr>
                    <a:spLocks/>
                  </p:cNvSpPr>
                  <p:nvPr/>
                </p:nvSpPr>
                <p:spPr bwMode="auto">
                  <a:xfrm>
                    <a:off x="678" y="3794"/>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3" name="Rectangle 337"/>
                  <p:cNvSpPr>
                    <a:spLocks noChangeArrowheads="1"/>
                  </p:cNvSpPr>
                  <p:nvPr/>
                </p:nvSpPr>
                <p:spPr bwMode="auto">
                  <a:xfrm>
                    <a:off x="678" y="382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74" name="Rectangle 338"/>
                  <p:cNvSpPr>
                    <a:spLocks noChangeArrowheads="1"/>
                  </p:cNvSpPr>
                  <p:nvPr/>
                </p:nvSpPr>
                <p:spPr bwMode="auto">
                  <a:xfrm>
                    <a:off x="6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75" name="Freeform 339"/>
                  <p:cNvSpPr>
                    <a:spLocks/>
                  </p:cNvSpPr>
                  <p:nvPr/>
                </p:nvSpPr>
                <p:spPr bwMode="auto">
                  <a:xfrm>
                    <a:off x="678" y="381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6" name="Freeform 340"/>
                  <p:cNvSpPr>
                    <a:spLocks/>
                  </p:cNvSpPr>
                  <p:nvPr/>
                </p:nvSpPr>
                <p:spPr bwMode="auto">
                  <a:xfrm>
                    <a:off x="682" y="38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7" name="Freeform 341"/>
                  <p:cNvSpPr>
                    <a:spLocks/>
                  </p:cNvSpPr>
                  <p:nvPr/>
                </p:nvSpPr>
                <p:spPr bwMode="auto">
                  <a:xfrm>
                    <a:off x="682" y="3426"/>
                    <a:ext cx="4" cy="312"/>
                  </a:xfrm>
                  <a:custGeom>
                    <a:avLst/>
                    <a:gdLst/>
                    <a:ahLst/>
                    <a:cxnLst>
                      <a:cxn ang="0">
                        <a:pos x="0" y="0"/>
                      </a:cxn>
                      <a:cxn ang="0">
                        <a:pos x="0" y="312"/>
                      </a:cxn>
                      <a:cxn ang="0">
                        <a:pos x="4" y="308"/>
                      </a:cxn>
                      <a:cxn ang="0">
                        <a:pos x="4" y="4"/>
                      </a:cxn>
                      <a:cxn ang="0">
                        <a:pos x="0" y="0"/>
                      </a:cxn>
                    </a:cxnLst>
                    <a:rect l="0" t="0" r="r" b="b"/>
                    <a:pathLst>
                      <a:path w="4" h="312">
                        <a:moveTo>
                          <a:pt x="0" y="0"/>
                        </a:moveTo>
                        <a:lnTo>
                          <a:pt x="0" y="312"/>
                        </a:lnTo>
                        <a:lnTo>
                          <a:pt x="4" y="30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8" name="Freeform 342"/>
                  <p:cNvSpPr>
                    <a:spLocks/>
                  </p:cNvSpPr>
                  <p:nvPr/>
                </p:nvSpPr>
                <p:spPr bwMode="auto">
                  <a:xfrm>
                    <a:off x="686" y="3430"/>
                    <a:ext cx="4" cy="300"/>
                  </a:xfrm>
                  <a:custGeom>
                    <a:avLst/>
                    <a:gdLst/>
                    <a:ahLst/>
                    <a:cxnLst>
                      <a:cxn ang="0">
                        <a:pos x="0" y="0"/>
                      </a:cxn>
                      <a:cxn ang="0">
                        <a:pos x="0" y="300"/>
                      </a:cxn>
                      <a:cxn ang="0">
                        <a:pos x="4" y="292"/>
                      </a:cxn>
                      <a:cxn ang="0">
                        <a:pos x="4" y="0"/>
                      </a:cxn>
                      <a:cxn ang="0">
                        <a:pos x="0" y="0"/>
                      </a:cxn>
                    </a:cxnLst>
                    <a:rect l="0" t="0" r="r" b="b"/>
                    <a:pathLst>
                      <a:path w="4" h="300">
                        <a:moveTo>
                          <a:pt x="0" y="0"/>
                        </a:moveTo>
                        <a:lnTo>
                          <a:pt x="0" y="300"/>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79" name="Freeform 343"/>
                  <p:cNvSpPr>
                    <a:spLocks/>
                  </p:cNvSpPr>
                  <p:nvPr/>
                </p:nvSpPr>
                <p:spPr bwMode="auto">
                  <a:xfrm>
                    <a:off x="686" y="379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0" name="Freeform 344"/>
                  <p:cNvSpPr>
                    <a:spLocks/>
                  </p:cNvSpPr>
                  <p:nvPr/>
                </p:nvSpPr>
                <p:spPr bwMode="auto">
                  <a:xfrm>
                    <a:off x="682" y="379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1" name="Freeform 345"/>
                  <p:cNvSpPr>
                    <a:spLocks/>
                  </p:cNvSpPr>
                  <p:nvPr/>
                </p:nvSpPr>
                <p:spPr bwMode="auto">
                  <a:xfrm>
                    <a:off x="686" y="379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2" name="Freeform 346"/>
                  <p:cNvSpPr>
                    <a:spLocks/>
                  </p:cNvSpPr>
                  <p:nvPr/>
                </p:nvSpPr>
                <p:spPr bwMode="auto">
                  <a:xfrm>
                    <a:off x="686" y="38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3" name="Rectangle 347"/>
                  <p:cNvSpPr>
                    <a:spLocks noChangeArrowheads="1"/>
                  </p:cNvSpPr>
                  <p:nvPr/>
                </p:nvSpPr>
                <p:spPr bwMode="auto">
                  <a:xfrm>
                    <a:off x="690" y="3426"/>
                    <a:ext cx="4" cy="2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84" name="Freeform 348"/>
                  <p:cNvSpPr>
                    <a:spLocks/>
                  </p:cNvSpPr>
                  <p:nvPr/>
                </p:nvSpPr>
                <p:spPr bwMode="auto">
                  <a:xfrm>
                    <a:off x="690" y="376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5" name="Freeform 349"/>
                  <p:cNvSpPr>
                    <a:spLocks/>
                  </p:cNvSpPr>
                  <p:nvPr/>
                </p:nvSpPr>
                <p:spPr bwMode="auto">
                  <a:xfrm>
                    <a:off x="690" y="379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6" name="Freeform 350"/>
                  <p:cNvSpPr>
                    <a:spLocks/>
                  </p:cNvSpPr>
                  <p:nvPr/>
                </p:nvSpPr>
                <p:spPr bwMode="auto">
                  <a:xfrm>
                    <a:off x="694" y="3426"/>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7" name="Rectangle 351"/>
                  <p:cNvSpPr>
                    <a:spLocks noChangeArrowheads="1"/>
                  </p:cNvSpPr>
                  <p:nvPr/>
                </p:nvSpPr>
                <p:spPr bwMode="auto">
                  <a:xfrm>
                    <a:off x="698" y="3426"/>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88" name="Freeform 352"/>
                  <p:cNvSpPr>
                    <a:spLocks/>
                  </p:cNvSpPr>
                  <p:nvPr/>
                </p:nvSpPr>
                <p:spPr bwMode="auto">
                  <a:xfrm>
                    <a:off x="694" y="373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89" name="Rectangle 353"/>
                  <p:cNvSpPr>
                    <a:spLocks noChangeArrowheads="1"/>
                  </p:cNvSpPr>
                  <p:nvPr/>
                </p:nvSpPr>
                <p:spPr bwMode="auto">
                  <a:xfrm>
                    <a:off x="698" y="37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90" name="Freeform 354"/>
                  <p:cNvSpPr>
                    <a:spLocks/>
                  </p:cNvSpPr>
                  <p:nvPr/>
                </p:nvSpPr>
                <p:spPr bwMode="auto">
                  <a:xfrm>
                    <a:off x="698" y="37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91" name="Freeform 355"/>
                  <p:cNvSpPr>
                    <a:spLocks/>
                  </p:cNvSpPr>
                  <p:nvPr/>
                </p:nvSpPr>
                <p:spPr bwMode="auto">
                  <a:xfrm>
                    <a:off x="694" y="3758"/>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92" name="Rectangle 356"/>
                  <p:cNvSpPr>
                    <a:spLocks noChangeArrowheads="1"/>
                  </p:cNvSpPr>
                  <p:nvPr/>
                </p:nvSpPr>
                <p:spPr bwMode="auto">
                  <a:xfrm>
                    <a:off x="698"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93" name="Freeform 357"/>
                  <p:cNvSpPr>
                    <a:spLocks/>
                  </p:cNvSpPr>
                  <p:nvPr/>
                </p:nvSpPr>
                <p:spPr bwMode="auto">
                  <a:xfrm>
                    <a:off x="702" y="3422"/>
                    <a:ext cx="4" cy="288"/>
                  </a:xfrm>
                  <a:custGeom>
                    <a:avLst/>
                    <a:gdLst/>
                    <a:ahLst/>
                    <a:cxnLst>
                      <a:cxn ang="0">
                        <a:pos x="0" y="4"/>
                      </a:cxn>
                      <a:cxn ang="0">
                        <a:pos x="0" y="288"/>
                      </a:cxn>
                      <a:cxn ang="0">
                        <a:pos x="4" y="284"/>
                      </a:cxn>
                      <a:cxn ang="0">
                        <a:pos x="4" y="0"/>
                      </a:cxn>
                      <a:cxn ang="0">
                        <a:pos x="0" y="4"/>
                      </a:cxn>
                    </a:cxnLst>
                    <a:rect l="0" t="0" r="r" b="b"/>
                    <a:pathLst>
                      <a:path w="4" h="288">
                        <a:moveTo>
                          <a:pt x="0" y="4"/>
                        </a:moveTo>
                        <a:lnTo>
                          <a:pt x="0" y="288"/>
                        </a:lnTo>
                        <a:lnTo>
                          <a:pt x="4" y="28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94" name="Freeform 358"/>
                  <p:cNvSpPr>
                    <a:spLocks/>
                  </p:cNvSpPr>
                  <p:nvPr/>
                </p:nvSpPr>
                <p:spPr bwMode="auto">
                  <a:xfrm>
                    <a:off x="698" y="371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95" name="Freeform 359"/>
                  <p:cNvSpPr>
                    <a:spLocks/>
                  </p:cNvSpPr>
                  <p:nvPr/>
                </p:nvSpPr>
                <p:spPr bwMode="auto">
                  <a:xfrm>
                    <a:off x="698" y="3730"/>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96" name="Rectangle 360"/>
                  <p:cNvSpPr>
                    <a:spLocks noChangeArrowheads="1"/>
                  </p:cNvSpPr>
                  <p:nvPr/>
                </p:nvSpPr>
                <p:spPr bwMode="auto">
                  <a:xfrm>
                    <a:off x="702" y="3718"/>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297" name="Freeform 361"/>
                  <p:cNvSpPr>
                    <a:spLocks/>
                  </p:cNvSpPr>
                  <p:nvPr/>
                </p:nvSpPr>
                <p:spPr bwMode="auto">
                  <a:xfrm>
                    <a:off x="702" y="3750"/>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98" name="Freeform 362"/>
                  <p:cNvSpPr>
                    <a:spLocks/>
                  </p:cNvSpPr>
                  <p:nvPr/>
                </p:nvSpPr>
                <p:spPr bwMode="auto">
                  <a:xfrm>
                    <a:off x="702" y="376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299" name="Freeform 363"/>
                  <p:cNvSpPr>
                    <a:spLocks/>
                  </p:cNvSpPr>
                  <p:nvPr/>
                </p:nvSpPr>
                <p:spPr bwMode="auto">
                  <a:xfrm>
                    <a:off x="706" y="3422"/>
                    <a:ext cx="4" cy="284"/>
                  </a:xfrm>
                  <a:custGeom>
                    <a:avLst/>
                    <a:gdLst/>
                    <a:ahLst/>
                    <a:cxnLst>
                      <a:cxn ang="0">
                        <a:pos x="0" y="0"/>
                      </a:cxn>
                      <a:cxn ang="0">
                        <a:pos x="0" y="284"/>
                      </a:cxn>
                      <a:cxn ang="0">
                        <a:pos x="4" y="280"/>
                      </a:cxn>
                      <a:cxn ang="0">
                        <a:pos x="4" y="0"/>
                      </a:cxn>
                      <a:cxn ang="0">
                        <a:pos x="0" y="0"/>
                      </a:cxn>
                    </a:cxnLst>
                    <a:rect l="0" t="0" r="r" b="b"/>
                    <a:pathLst>
                      <a:path w="4" h="284">
                        <a:moveTo>
                          <a:pt x="0" y="0"/>
                        </a:moveTo>
                        <a:lnTo>
                          <a:pt x="0" y="284"/>
                        </a:lnTo>
                        <a:lnTo>
                          <a:pt x="4" y="28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00" name="Freeform 364"/>
                  <p:cNvSpPr>
                    <a:spLocks/>
                  </p:cNvSpPr>
                  <p:nvPr/>
                </p:nvSpPr>
                <p:spPr bwMode="auto">
                  <a:xfrm>
                    <a:off x="706" y="3714"/>
                    <a:ext cx="4" cy="52"/>
                  </a:xfrm>
                  <a:custGeom>
                    <a:avLst/>
                    <a:gdLst/>
                    <a:ahLst/>
                    <a:cxnLst>
                      <a:cxn ang="0">
                        <a:pos x="0" y="4"/>
                      </a:cxn>
                      <a:cxn ang="0">
                        <a:pos x="0" y="52"/>
                      </a:cxn>
                      <a:cxn ang="0">
                        <a:pos x="4" y="52"/>
                      </a:cxn>
                      <a:cxn ang="0">
                        <a:pos x="4" y="0"/>
                      </a:cxn>
                      <a:cxn ang="0">
                        <a:pos x="0" y="4"/>
                      </a:cxn>
                    </a:cxnLst>
                    <a:rect l="0" t="0" r="r" b="b"/>
                    <a:pathLst>
                      <a:path w="4" h="52">
                        <a:moveTo>
                          <a:pt x="0" y="4"/>
                        </a:moveTo>
                        <a:lnTo>
                          <a:pt x="0" y="52"/>
                        </a:lnTo>
                        <a:lnTo>
                          <a:pt x="4" y="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01" name="Freeform 365"/>
                  <p:cNvSpPr>
                    <a:spLocks/>
                  </p:cNvSpPr>
                  <p:nvPr/>
                </p:nvSpPr>
                <p:spPr bwMode="auto">
                  <a:xfrm>
                    <a:off x="710" y="3710"/>
                    <a:ext cx="4" cy="48"/>
                  </a:xfrm>
                  <a:custGeom>
                    <a:avLst/>
                    <a:gdLst/>
                    <a:ahLst/>
                    <a:cxnLst>
                      <a:cxn ang="0">
                        <a:pos x="0" y="4"/>
                      </a:cxn>
                      <a:cxn ang="0">
                        <a:pos x="0" y="48"/>
                      </a:cxn>
                      <a:cxn ang="0">
                        <a:pos x="4" y="44"/>
                      </a:cxn>
                      <a:cxn ang="0">
                        <a:pos x="4" y="0"/>
                      </a:cxn>
                      <a:cxn ang="0">
                        <a:pos x="0" y="4"/>
                      </a:cxn>
                    </a:cxnLst>
                    <a:rect l="0" t="0" r="r" b="b"/>
                    <a:pathLst>
                      <a:path w="4" h="48">
                        <a:moveTo>
                          <a:pt x="0" y="4"/>
                        </a:moveTo>
                        <a:lnTo>
                          <a:pt x="0" y="48"/>
                        </a:lnTo>
                        <a:lnTo>
                          <a:pt x="4" y="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02" name="Freeform 366"/>
                  <p:cNvSpPr>
                    <a:spLocks/>
                  </p:cNvSpPr>
                  <p:nvPr/>
                </p:nvSpPr>
                <p:spPr bwMode="auto">
                  <a:xfrm>
                    <a:off x="71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03" name="Freeform 367"/>
                  <p:cNvSpPr>
                    <a:spLocks/>
                  </p:cNvSpPr>
                  <p:nvPr/>
                </p:nvSpPr>
                <p:spPr bwMode="auto">
                  <a:xfrm>
                    <a:off x="710" y="3422"/>
                    <a:ext cx="8" cy="284"/>
                  </a:xfrm>
                  <a:custGeom>
                    <a:avLst/>
                    <a:gdLst/>
                    <a:ahLst/>
                    <a:cxnLst>
                      <a:cxn ang="0">
                        <a:pos x="0" y="0"/>
                      </a:cxn>
                      <a:cxn ang="0">
                        <a:pos x="0" y="284"/>
                      </a:cxn>
                      <a:cxn ang="0">
                        <a:pos x="8" y="284"/>
                      </a:cxn>
                      <a:cxn ang="0">
                        <a:pos x="8" y="4"/>
                      </a:cxn>
                      <a:cxn ang="0">
                        <a:pos x="0" y="0"/>
                      </a:cxn>
                    </a:cxnLst>
                    <a:rect l="0" t="0" r="r" b="b"/>
                    <a:pathLst>
                      <a:path w="8" h="284">
                        <a:moveTo>
                          <a:pt x="0" y="0"/>
                        </a:moveTo>
                        <a:lnTo>
                          <a:pt x="0" y="284"/>
                        </a:lnTo>
                        <a:lnTo>
                          <a:pt x="8" y="284"/>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grpSp>
              <p:nvGrpSpPr>
                <p:cNvPr id="12" name="Group 368"/>
                <p:cNvGrpSpPr>
                  <a:grpSpLocks/>
                </p:cNvGrpSpPr>
                <p:nvPr/>
              </p:nvGrpSpPr>
              <p:grpSpPr bwMode="auto">
                <a:xfrm>
                  <a:off x="714" y="3426"/>
                  <a:ext cx="284" cy="388"/>
                  <a:chOff x="714" y="3426"/>
                  <a:chExt cx="284" cy="388"/>
                </a:xfrm>
                <a:grpFill/>
              </p:grpSpPr>
              <p:sp>
                <p:nvSpPr>
                  <p:cNvPr id="2904" name="Freeform 369"/>
                  <p:cNvSpPr>
                    <a:spLocks/>
                  </p:cNvSpPr>
                  <p:nvPr/>
                </p:nvSpPr>
                <p:spPr bwMode="auto">
                  <a:xfrm>
                    <a:off x="714" y="3710"/>
                    <a:ext cx="4" cy="48"/>
                  </a:xfrm>
                  <a:custGeom>
                    <a:avLst/>
                    <a:gdLst/>
                    <a:ahLst/>
                    <a:cxnLst>
                      <a:cxn ang="0">
                        <a:pos x="0" y="0"/>
                      </a:cxn>
                      <a:cxn ang="0">
                        <a:pos x="0" y="48"/>
                      </a:cxn>
                      <a:cxn ang="0">
                        <a:pos x="4" y="40"/>
                      </a:cxn>
                      <a:cxn ang="0">
                        <a:pos x="4" y="4"/>
                      </a:cxn>
                      <a:cxn ang="0">
                        <a:pos x="0" y="0"/>
                      </a:cxn>
                    </a:cxnLst>
                    <a:rect l="0" t="0" r="r" b="b"/>
                    <a:pathLst>
                      <a:path w="4" h="48">
                        <a:moveTo>
                          <a:pt x="0" y="0"/>
                        </a:moveTo>
                        <a:lnTo>
                          <a:pt x="0" y="48"/>
                        </a:lnTo>
                        <a:lnTo>
                          <a:pt x="4" y="4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05" name="Freeform 370"/>
                  <p:cNvSpPr>
                    <a:spLocks/>
                  </p:cNvSpPr>
                  <p:nvPr/>
                </p:nvSpPr>
                <p:spPr bwMode="auto">
                  <a:xfrm>
                    <a:off x="718" y="3426"/>
                    <a:ext cx="4" cy="280"/>
                  </a:xfrm>
                  <a:custGeom>
                    <a:avLst/>
                    <a:gdLst/>
                    <a:ahLst/>
                    <a:cxnLst>
                      <a:cxn ang="0">
                        <a:pos x="0" y="4"/>
                      </a:cxn>
                      <a:cxn ang="0">
                        <a:pos x="0" y="280"/>
                      </a:cxn>
                      <a:cxn ang="0">
                        <a:pos x="4" y="272"/>
                      </a:cxn>
                      <a:cxn ang="0">
                        <a:pos x="4" y="0"/>
                      </a:cxn>
                      <a:cxn ang="0">
                        <a:pos x="0" y="4"/>
                      </a:cxn>
                    </a:cxnLst>
                    <a:rect l="0" t="0" r="r" b="b"/>
                    <a:pathLst>
                      <a:path w="4" h="280">
                        <a:moveTo>
                          <a:pt x="0" y="4"/>
                        </a:moveTo>
                        <a:lnTo>
                          <a:pt x="0" y="280"/>
                        </a:lnTo>
                        <a:lnTo>
                          <a:pt x="4" y="27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06" name="Freeform 371"/>
                  <p:cNvSpPr>
                    <a:spLocks/>
                  </p:cNvSpPr>
                  <p:nvPr/>
                </p:nvSpPr>
                <p:spPr bwMode="auto">
                  <a:xfrm>
                    <a:off x="718" y="3714"/>
                    <a:ext cx="4" cy="40"/>
                  </a:xfrm>
                  <a:custGeom>
                    <a:avLst/>
                    <a:gdLst/>
                    <a:ahLst/>
                    <a:cxnLst>
                      <a:cxn ang="0">
                        <a:pos x="0" y="0"/>
                      </a:cxn>
                      <a:cxn ang="0">
                        <a:pos x="0" y="36"/>
                      </a:cxn>
                      <a:cxn ang="0">
                        <a:pos x="4" y="40"/>
                      </a:cxn>
                      <a:cxn ang="0">
                        <a:pos x="4" y="0"/>
                      </a:cxn>
                      <a:cxn ang="0">
                        <a:pos x="0" y="0"/>
                      </a:cxn>
                    </a:cxnLst>
                    <a:rect l="0" t="0" r="r" b="b"/>
                    <a:pathLst>
                      <a:path w="4" h="40">
                        <a:moveTo>
                          <a:pt x="0" y="0"/>
                        </a:moveTo>
                        <a:lnTo>
                          <a:pt x="0" y="36"/>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07" name="Freeform 372"/>
                  <p:cNvSpPr>
                    <a:spLocks/>
                  </p:cNvSpPr>
                  <p:nvPr/>
                </p:nvSpPr>
                <p:spPr bwMode="auto">
                  <a:xfrm>
                    <a:off x="718"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08" name="Freeform 373"/>
                  <p:cNvSpPr>
                    <a:spLocks/>
                  </p:cNvSpPr>
                  <p:nvPr/>
                </p:nvSpPr>
                <p:spPr bwMode="auto">
                  <a:xfrm>
                    <a:off x="718" y="369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09" name="Freeform 374"/>
                  <p:cNvSpPr>
                    <a:spLocks/>
                  </p:cNvSpPr>
                  <p:nvPr/>
                </p:nvSpPr>
                <p:spPr bwMode="auto">
                  <a:xfrm>
                    <a:off x="722" y="374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10" name="Freeform 375"/>
                  <p:cNvSpPr>
                    <a:spLocks/>
                  </p:cNvSpPr>
                  <p:nvPr/>
                </p:nvSpPr>
                <p:spPr bwMode="auto">
                  <a:xfrm>
                    <a:off x="722" y="3426"/>
                    <a:ext cx="4" cy="272"/>
                  </a:xfrm>
                  <a:custGeom>
                    <a:avLst/>
                    <a:gdLst/>
                    <a:ahLst/>
                    <a:cxnLst>
                      <a:cxn ang="0">
                        <a:pos x="0" y="0"/>
                      </a:cxn>
                      <a:cxn ang="0">
                        <a:pos x="0" y="272"/>
                      </a:cxn>
                      <a:cxn ang="0">
                        <a:pos x="4" y="268"/>
                      </a:cxn>
                      <a:cxn ang="0">
                        <a:pos x="4" y="4"/>
                      </a:cxn>
                      <a:cxn ang="0">
                        <a:pos x="0" y="0"/>
                      </a:cxn>
                    </a:cxnLst>
                    <a:rect l="0" t="0" r="r" b="b"/>
                    <a:pathLst>
                      <a:path w="4" h="272">
                        <a:moveTo>
                          <a:pt x="0" y="0"/>
                        </a:moveTo>
                        <a:lnTo>
                          <a:pt x="0" y="272"/>
                        </a:lnTo>
                        <a:lnTo>
                          <a:pt x="4" y="26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11" name="Freeform 376"/>
                  <p:cNvSpPr>
                    <a:spLocks/>
                  </p:cNvSpPr>
                  <p:nvPr/>
                </p:nvSpPr>
                <p:spPr bwMode="auto">
                  <a:xfrm>
                    <a:off x="722" y="3694"/>
                    <a:ext cx="8" cy="20"/>
                  </a:xfrm>
                  <a:custGeom>
                    <a:avLst/>
                    <a:gdLst/>
                    <a:ahLst/>
                    <a:cxnLst>
                      <a:cxn ang="0">
                        <a:pos x="0" y="4"/>
                      </a:cxn>
                      <a:cxn ang="0">
                        <a:pos x="0" y="16"/>
                      </a:cxn>
                      <a:cxn ang="0">
                        <a:pos x="8" y="20"/>
                      </a:cxn>
                      <a:cxn ang="0">
                        <a:pos x="8" y="0"/>
                      </a:cxn>
                      <a:cxn ang="0">
                        <a:pos x="0" y="4"/>
                      </a:cxn>
                    </a:cxnLst>
                    <a:rect l="0" t="0" r="r" b="b"/>
                    <a:pathLst>
                      <a:path w="8" h="20">
                        <a:moveTo>
                          <a:pt x="0" y="4"/>
                        </a:moveTo>
                        <a:lnTo>
                          <a:pt x="0" y="16"/>
                        </a:lnTo>
                        <a:lnTo>
                          <a:pt x="8" y="20"/>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12" name="Rectangle 377"/>
                  <p:cNvSpPr>
                    <a:spLocks noChangeArrowheads="1"/>
                  </p:cNvSpPr>
                  <p:nvPr/>
                </p:nvSpPr>
                <p:spPr bwMode="auto">
                  <a:xfrm>
                    <a:off x="722" y="3714"/>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13" name="Freeform 378"/>
                  <p:cNvSpPr>
                    <a:spLocks/>
                  </p:cNvSpPr>
                  <p:nvPr/>
                </p:nvSpPr>
                <p:spPr bwMode="auto">
                  <a:xfrm>
                    <a:off x="726" y="374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14" name="Rectangle 379"/>
                  <p:cNvSpPr>
                    <a:spLocks noChangeArrowheads="1"/>
                  </p:cNvSpPr>
                  <p:nvPr/>
                </p:nvSpPr>
                <p:spPr bwMode="auto">
                  <a:xfrm>
                    <a:off x="726" y="3430"/>
                    <a:ext cx="4" cy="26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15" name="Freeform 380"/>
                  <p:cNvSpPr>
                    <a:spLocks/>
                  </p:cNvSpPr>
                  <p:nvPr/>
                </p:nvSpPr>
                <p:spPr bwMode="auto">
                  <a:xfrm>
                    <a:off x="726" y="3714"/>
                    <a:ext cx="4" cy="32"/>
                  </a:xfrm>
                  <a:custGeom>
                    <a:avLst/>
                    <a:gdLst/>
                    <a:ahLst/>
                    <a:cxnLst>
                      <a:cxn ang="0">
                        <a:pos x="0" y="0"/>
                      </a:cxn>
                      <a:cxn ang="0">
                        <a:pos x="0" y="32"/>
                      </a:cxn>
                      <a:cxn ang="0">
                        <a:pos x="4" y="28"/>
                      </a:cxn>
                      <a:cxn ang="0">
                        <a:pos x="4" y="0"/>
                      </a:cxn>
                      <a:cxn ang="0">
                        <a:pos x="0" y="0"/>
                      </a:cxn>
                    </a:cxnLst>
                    <a:rect l="0" t="0" r="r" b="b"/>
                    <a:pathLst>
                      <a:path w="4" h="32">
                        <a:moveTo>
                          <a:pt x="0" y="0"/>
                        </a:moveTo>
                        <a:lnTo>
                          <a:pt x="0" y="32"/>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16" name="Freeform 381"/>
                  <p:cNvSpPr>
                    <a:spLocks/>
                  </p:cNvSpPr>
                  <p:nvPr/>
                </p:nvSpPr>
                <p:spPr bwMode="auto">
                  <a:xfrm>
                    <a:off x="730" y="3714"/>
                    <a:ext cx="4" cy="32"/>
                  </a:xfrm>
                  <a:custGeom>
                    <a:avLst/>
                    <a:gdLst/>
                    <a:ahLst/>
                    <a:cxnLst>
                      <a:cxn ang="0">
                        <a:pos x="0" y="0"/>
                      </a:cxn>
                      <a:cxn ang="0">
                        <a:pos x="0" y="28"/>
                      </a:cxn>
                      <a:cxn ang="0">
                        <a:pos x="4" y="32"/>
                      </a:cxn>
                      <a:cxn ang="0">
                        <a:pos x="4" y="0"/>
                      </a:cxn>
                      <a:cxn ang="0">
                        <a:pos x="0" y="0"/>
                      </a:cxn>
                    </a:cxnLst>
                    <a:rect l="0" t="0" r="r" b="b"/>
                    <a:pathLst>
                      <a:path w="4" h="32">
                        <a:moveTo>
                          <a:pt x="0" y="0"/>
                        </a:moveTo>
                        <a:lnTo>
                          <a:pt x="0" y="28"/>
                        </a:lnTo>
                        <a:lnTo>
                          <a:pt x="4" y="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17" name="Rectangle 382"/>
                  <p:cNvSpPr>
                    <a:spLocks noChangeArrowheads="1"/>
                  </p:cNvSpPr>
                  <p:nvPr/>
                </p:nvSpPr>
                <p:spPr bwMode="auto">
                  <a:xfrm>
                    <a:off x="730" y="3430"/>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18" name="Rectangle 383"/>
                  <p:cNvSpPr>
                    <a:spLocks noChangeArrowheads="1"/>
                  </p:cNvSpPr>
                  <p:nvPr/>
                </p:nvSpPr>
                <p:spPr bwMode="auto">
                  <a:xfrm>
                    <a:off x="734" y="3430"/>
                    <a:ext cx="4" cy="3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19" name="Freeform 384"/>
                  <p:cNvSpPr>
                    <a:spLocks/>
                  </p:cNvSpPr>
                  <p:nvPr/>
                </p:nvSpPr>
                <p:spPr bwMode="auto">
                  <a:xfrm>
                    <a:off x="738"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0" name="Freeform 385"/>
                  <p:cNvSpPr>
                    <a:spLocks/>
                  </p:cNvSpPr>
                  <p:nvPr/>
                </p:nvSpPr>
                <p:spPr bwMode="auto">
                  <a:xfrm>
                    <a:off x="738" y="37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1" name="Rectangle 386"/>
                  <p:cNvSpPr>
                    <a:spLocks noChangeArrowheads="1"/>
                  </p:cNvSpPr>
                  <p:nvPr/>
                </p:nvSpPr>
                <p:spPr bwMode="auto">
                  <a:xfrm>
                    <a:off x="738" y="372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22" name="Freeform 387"/>
                  <p:cNvSpPr>
                    <a:spLocks/>
                  </p:cNvSpPr>
                  <p:nvPr/>
                </p:nvSpPr>
                <p:spPr bwMode="auto">
                  <a:xfrm>
                    <a:off x="73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3" name="Freeform 388"/>
                  <p:cNvSpPr>
                    <a:spLocks/>
                  </p:cNvSpPr>
                  <p:nvPr/>
                </p:nvSpPr>
                <p:spPr bwMode="auto">
                  <a:xfrm>
                    <a:off x="74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4" name="Freeform 389"/>
                  <p:cNvSpPr>
                    <a:spLocks/>
                  </p:cNvSpPr>
                  <p:nvPr/>
                </p:nvSpPr>
                <p:spPr bwMode="auto">
                  <a:xfrm>
                    <a:off x="742" y="37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5" name="Freeform 390"/>
                  <p:cNvSpPr>
                    <a:spLocks/>
                  </p:cNvSpPr>
                  <p:nvPr/>
                </p:nvSpPr>
                <p:spPr bwMode="auto">
                  <a:xfrm>
                    <a:off x="742" y="37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6" name="Freeform 391"/>
                  <p:cNvSpPr>
                    <a:spLocks/>
                  </p:cNvSpPr>
                  <p:nvPr/>
                </p:nvSpPr>
                <p:spPr bwMode="auto">
                  <a:xfrm>
                    <a:off x="742"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7" name="Freeform 392"/>
                  <p:cNvSpPr>
                    <a:spLocks/>
                  </p:cNvSpPr>
                  <p:nvPr/>
                </p:nvSpPr>
                <p:spPr bwMode="auto">
                  <a:xfrm>
                    <a:off x="742"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8" name="Freeform 393"/>
                  <p:cNvSpPr>
                    <a:spLocks/>
                  </p:cNvSpPr>
                  <p:nvPr/>
                </p:nvSpPr>
                <p:spPr bwMode="auto">
                  <a:xfrm>
                    <a:off x="746" y="3430"/>
                    <a:ext cx="4" cy="280"/>
                  </a:xfrm>
                  <a:custGeom>
                    <a:avLst/>
                    <a:gdLst/>
                    <a:ahLst/>
                    <a:cxnLst>
                      <a:cxn ang="0">
                        <a:pos x="0" y="0"/>
                      </a:cxn>
                      <a:cxn ang="0">
                        <a:pos x="0" y="280"/>
                      </a:cxn>
                      <a:cxn ang="0">
                        <a:pos x="4" y="272"/>
                      </a:cxn>
                      <a:cxn ang="0">
                        <a:pos x="4" y="4"/>
                      </a:cxn>
                      <a:cxn ang="0">
                        <a:pos x="0" y="0"/>
                      </a:cxn>
                    </a:cxnLst>
                    <a:rect l="0" t="0" r="r" b="b"/>
                    <a:pathLst>
                      <a:path w="4" h="280">
                        <a:moveTo>
                          <a:pt x="0" y="0"/>
                        </a:moveTo>
                        <a:lnTo>
                          <a:pt x="0" y="280"/>
                        </a:lnTo>
                        <a:lnTo>
                          <a:pt x="4" y="27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29" name="Freeform 394"/>
                  <p:cNvSpPr>
                    <a:spLocks/>
                  </p:cNvSpPr>
                  <p:nvPr/>
                </p:nvSpPr>
                <p:spPr bwMode="auto">
                  <a:xfrm>
                    <a:off x="746" y="37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30" name="Freeform 395"/>
                  <p:cNvSpPr>
                    <a:spLocks/>
                  </p:cNvSpPr>
                  <p:nvPr/>
                </p:nvSpPr>
                <p:spPr bwMode="auto">
                  <a:xfrm>
                    <a:off x="746"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31" name="Rectangle 396"/>
                  <p:cNvSpPr>
                    <a:spLocks noChangeArrowheads="1"/>
                  </p:cNvSpPr>
                  <p:nvPr/>
                </p:nvSpPr>
                <p:spPr bwMode="auto">
                  <a:xfrm>
                    <a:off x="746" y="37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32" name="Rectangle 397"/>
                  <p:cNvSpPr>
                    <a:spLocks noChangeArrowheads="1"/>
                  </p:cNvSpPr>
                  <p:nvPr/>
                </p:nvSpPr>
                <p:spPr bwMode="auto">
                  <a:xfrm>
                    <a:off x="750" y="3434"/>
                    <a:ext cx="4" cy="26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33" name="Freeform 398"/>
                  <p:cNvSpPr>
                    <a:spLocks/>
                  </p:cNvSpPr>
                  <p:nvPr/>
                </p:nvSpPr>
                <p:spPr bwMode="auto">
                  <a:xfrm>
                    <a:off x="746" y="3706"/>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34" name="Freeform 399"/>
                  <p:cNvSpPr>
                    <a:spLocks/>
                  </p:cNvSpPr>
                  <p:nvPr/>
                </p:nvSpPr>
                <p:spPr bwMode="auto">
                  <a:xfrm>
                    <a:off x="750" y="3702"/>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35" name="Rectangle 400"/>
                  <p:cNvSpPr>
                    <a:spLocks noChangeArrowheads="1"/>
                  </p:cNvSpPr>
                  <p:nvPr/>
                </p:nvSpPr>
                <p:spPr bwMode="auto">
                  <a:xfrm>
                    <a:off x="750" y="37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36" name="Freeform 401"/>
                  <p:cNvSpPr>
                    <a:spLocks/>
                  </p:cNvSpPr>
                  <p:nvPr/>
                </p:nvSpPr>
                <p:spPr bwMode="auto">
                  <a:xfrm>
                    <a:off x="754" y="374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37" name="Rectangle 402"/>
                  <p:cNvSpPr>
                    <a:spLocks noChangeArrowheads="1"/>
                  </p:cNvSpPr>
                  <p:nvPr/>
                </p:nvSpPr>
                <p:spPr bwMode="auto">
                  <a:xfrm>
                    <a:off x="754" y="3434"/>
                    <a:ext cx="4" cy="27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38" name="Freeform 403"/>
                  <p:cNvSpPr>
                    <a:spLocks/>
                  </p:cNvSpPr>
                  <p:nvPr/>
                </p:nvSpPr>
                <p:spPr bwMode="auto">
                  <a:xfrm>
                    <a:off x="754"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39" name="Freeform 404"/>
                  <p:cNvSpPr>
                    <a:spLocks/>
                  </p:cNvSpPr>
                  <p:nvPr/>
                </p:nvSpPr>
                <p:spPr bwMode="auto">
                  <a:xfrm>
                    <a:off x="758" y="3730"/>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40" name="Freeform 405"/>
                  <p:cNvSpPr>
                    <a:spLocks/>
                  </p:cNvSpPr>
                  <p:nvPr/>
                </p:nvSpPr>
                <p:spPr bwMode="auto">
                  <a:xfrm>
                    <a:off x="758" y="3430"/>
                    <a:ext cx="4" cy="280"/>
                  </a:xfrm>
                  <a:custGeom>
                    <a:avLst/>
                    <a:gdLst/>
                    <a:ahLst/>
                    <a:cxnLst>
                      <a:cxn ang="0">
                        <a:pos x="0" y="4"/>
                      </a:cxn>
                      <a:cxn ang="0">
                        <a:pos x="0" y="280"/>
                      </a:cxn>
                      <a:cxn ang="0">
                        <a:pos x="4" y="276"/>
                      </a:cxn>
                      <a:cxn ang="0">
                        <a:pos x="4" y="0"/>
                      </a:cxn>
                      <a:cxn ang="0">
                        <a:pos x="0" y="4"/>
                      </a:cxn>
                    </a:cxnLst>
                    <a:rect l="0" t="0" r="r" b="b"/>
                    <a:pathLst>
                      <a:path w="4" h="280">
                        <a:moveTo>
                          <a:pt x="0" y="4"/>
                        </a:moveTo>
                        <a:lnTo>
                          <a:pt x="0" y="280"/>
                        </a:lnTo>
                        <a:lnTo>
                          <a:pt x="4" y="2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41" name="Freeform 406"/>
                  <p:cNvSpPr>
                    <a:spLocks/>
                  </p:cNvSpPr>
                  <p:nvPr/>
                </p:nvSpPr>
                <p:spPr bwMode="auto">
                  <a:xfrm>
                    <a:off x="762" y="372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42" name="Freeform 407"/>
                  <p:cNvSpPr>
                    <a:spLocks/>
                  </p:cNvSpPr>
                  <p:nvPr/>
                </p:nvSpPr>
                <p:spPr bwMode="auto">
                  <a:xfrm>
                    <a:off x="762" y="37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43" name="Freeform 408"/>
                  <p:cNvSpPr>
                    <a:spLocks/>
                  </p:cNvSpPr>
                  <p:nvPr/>
                </p:nvSpPr>
                <p:spPr bwMode="auto">
                  <a:xfrm>
                    <a:off x="76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44" name="Rectangle 409"/>
                  <p:cNvSpPr>
                    <a:spLocks noChangeArrowheads="1"/>
                  </p:cNvSpPr>
                  <p:nvPr/>
                </p:nvSpPr>
                <p:spPr bwMode="auto">
                  <a:xfrm>
                    <a:off x="766"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45" name="Rectangle 410"/>
                  <p:cNvSpPr>
                    <a:spLocks noChangeArrowheads="1"/>
                  </p:cNvSpPr>
                  <p:nvPr/>
                </p:nvSpPr>
                <p:spPr bwMode="auto">
                  <a:xfrm>
                    <a:off x="766" y="37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46" name="Freeform 411"/>
                  <p:cNvSpPr>
                    <a:spLocks/>
                  </p:cNvSpPr>
                  <p:nvPr/>
                </p:nvSpPr>
                <p:spPr bwMode="auto">
                  <a:xfrm>
                    <a:off x="766" y="3430"/>
                    <a:ext cx="4" cy="276"/>
                  </a:xfrm>
                  <a:custGeom>
                    <a:avLst/>
                    <a:gdLst/>
                    <a:ahLst/>
                    <a:cxnLst>
                      <a:cxn ang="0">
                        <a:pos x="0" y="0"/>
                      </a:cxn>
                      <a:cxn ang="0">
                        <a:pos x="0" y="276"/>
                      </a:cxn>
                      <a:cxn ang="0">
                        <a:pos x="4" y="272"/>
                      </a:cxn>
                      <a:cxn ang="0">
                        <a:pos x="4" y="0"/>
                      </a:cxn>
                      <a:cxn ang="0">
                        <a:pos x="0" y="0"/>
                      </a:cxn>
                    </a:cxnLst>
                    <a:rect l="0" t="0" r="r" b="b"/>
                    <a:pathLst>
                      <a:path w="4" h="276">
                        <a:moveTo>
                          <a:pt x="0" y="0"/>
                        </a:moveTo>
                        <a:lnTo>
                          <a:pt x="0" y="276"/>
                        </a:lnTo>
                        <a:lnTo>
                          <a:pt x="4" y="27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47" name="Rectangle 412"/>
                  <p:cNvSpPr>
                    <a:spLocks noChangeArrowheads="1"/>
                  </p:cNvSpPr>
                  <p:nvPr/>
                </p:nvSpPr>
                <p:spPr bwMode="auto">
                  <a:xfrm>
                    <a:off x="770" y="3430"/>
                    <a:ext cx="4" cy="2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48" name="Freeform 413"/>
                  <p:cNvSpPr>
                    <a:spLocks/>
                  </p:cNvSpPr>
                  <p:nvPr/>
                </p:nvSpPr>
                <p:spPr bwMode="auto">
                  <a:xfrm>
                    <a:off x="770" y="37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49" name="Freeform 414"/>
                  <p:cNvSpPr>
                    <a:spLocks/>
                  </p:cNvSpPr>
                  <p:nvPr/>
                </p:nvSpPr>
                <p:spPr bwMode="auto">
                  <a:xfrm>
                    <a:off x="770" y="37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50" name="Rectangle 415"/>
                  <p:cNvSpPr>
                    <a:spLocks noChangeArrowheads="1"/>
                  </p:cNvSpPr>
                  <p:nvPr/>
                </p:nvSpPr>
                <p:spPr bwMode="auto">
                  <a:xfrm>
                    <a:off x="774" y="371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51" name="Freeform 416"/>
                  <p:cNvSpPr>
                    <a:spLocks/>
                  </p:cNvSpPr>
                  <p:nvPr/>
                </p:nvSpPr>
                <p:spPr bwMode="auto">
                  <a:xfrm>
                    <a:off x="774"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52" name="Freeform 417"/>
                  <p:cNvSpPr>
                    <a:spLocks/>
                  </p:cNvSpPr>
                  <p:nvPr/>
                </p:nvSpPr>
                <p:spPr bwMode="auto">
                  <a:xfrm>
                    <a:off x="770" y="372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53" name="Freeform 418"/>
                  <p:cNvSpPr>
                    <a:spLocks/>
                  </p:cNvSpPr>
                  <p:nvPr/>
                </p:nvSpPr>
                <p:spPr bwMode="auto">
                  <a:xfrm>
                    <a:off x="770"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54" name="Rectangle 419"/>
                  <p:cNvSpPr>
                    <a:spLocks noChangeArrowheads="1"/>
                  </p:cNvSpPr>
                  <p:nvPr/>
                </p:nvSpPr>
                <p:spPr bwMode="auto">
                  <a:xfrm>
                    <a:off x="774" y="37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55" name="Rectangle 420"/>
                  <p:cNvSpPr>
                    <a:spLocks noChangeArrowheads="1"/>
                  </p:cNvSpPr>
                  <p:nvPr/>
                </p:nvSpPr>
                <p:spPr bwMode="auto">
                  <a:xfrm>
                    <a:off x="774" y="3430"/>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56" name="Freeform 421"/>
                  <p:cNvSpPr>
                    <a:spLocks/>
                  </p:cNvSpPr>
                  <p:nvPr/>
                </p:nvSpPr>
                <p:spPr bwMode="auto">
                  <a:xfrm>
                    <a:off x="77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57" name="Freeform 422"/>
                  <p:cNvSpPr>
                    <a:spLocks/>
                  </p:cNvSpPr>
                  <p:nvPr/>
                </p:nvSpPr>
                <p:spPr bwMode="auto">
                  <a:xfrm>
                    <a:off x="782" y="3430"/>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58" name="Freeform 423"/>
                  <p:cNvSpPr>
                    <a:spLocks/>
                  </p:cNvSpPr>
                  <p:nvPr/>
                </p:nvSpPr>
                <p:spPr bwMode="auto">
                  <a:xfrm>
                    <a:off x="782" y="3714"/>
                    <a:ext cx="4" cy="8"/>
                  </a:xfrm>
                  <a:custGeom>
                    <a:avLst/>
                    <a:gdLst/>
                    <a:ahLst/>
                    <a:cxnLst>
                      <a:cxn ang="0">
                        <a:pos x="0" y="8"/>
                      </a:cxn>
                      <a:cxn ang="0">
                        <a:pos x="0" y="8"/>
                      </a:cxn>
                      <a:cxn ang="0">
                        <a:pos x="4" y="8"/>
                      </a:cxn>
                      <a:cxn ang="0">
                        <a:pos x="4" y="0"/>
                      </a:cxn>
                      <a:cxn ang="0">
                        <a:pos x="0" y="8"/>
                      </a:cxn>
                    </a:cxnLst>
                    <a:rect l="0" t="0" r="r" b="b"/>
                    <a:pathLst>
                      <a:path w="4" h="8">
                        <a:moveTo>
                          <a:pt x="0" y="8"/>
                        </a:moveTo>
                        <a:lnTo>
                          <a:pt x="0" y="8"/>
                        </a:lnTo>
                        <a:lnTo>
                          <a:pt x="4" y="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59" name="Freeform 424"/>
                  <p:cNvSpPr>
                    <a:spLocks/>
                  </p:cNvSpPr>
                  <p:nvPr/>
                </p:nvSpPr>
                <p:spPr bwMode="auto">
                  <a:xfrm>
                    <a:off x="786" y="3434"/>
                    <a:ext cx="4" cy="292"/>
                  </a:xfrm>
                  <a:custGeom>
                    <a:avLst/>
                    <a:gdLst/>
                    <a:ahLst/>
                    <a:cxnLst>
                      <a:cxn ang="0">
                        <a:pos x="0" y="0"/>
                      </a:cxn>
                      <a:cxn ang="0">
                        <a:pos x="0" y="288"/>
                      </a:cxn>
                      <a:cxn ang="0">
                        <a:pos x="4" y="292"/>
                      </a:cxn>
                      <a:cxn ang="0">
                        <a:pos x="4" y="0"/>
                      </a:cxn>
                      <a:cxn ang="0">
                        <a:pos x="0" y="0"/>
                      </a:cxn>
                    </a:cxnLst>
                    <a:rect l="0" t="0" r="r" b="b"/>
                    <a:pathLst>
                      <a:path w="4" h="292">
                        <a:moveTo>
                          <a:pt x="0" y="0"/>
                        </a:moveTo>
                        <a:lnTo>
                          <a:pt x="0" y="288"/>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0" name="Rectangle 425"/>
                  <p:cNvSpPr>
                    <a:spLocks noChangeArrowheads="1"/>
                  </p:cNvSpPr>
                  <p:nvPr/>
                </p:nvSpPr>
                <p:spPr bwMode="auto">
                  <a:xfrm>
                    <a:off x="794" y="34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61" name="Freeform 426"/>
                  <p:cNvSpPr>
                    <a:spLocks/>
                  </p:cNvSpPr>
                  <p:nvPr/>
                </p:nvSpPr>
                <p:spPr bwMode="auto">
                  <a:xfrm>
                    <a:off x="790" y="3434"/>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2" name="Rectangle 427"/>
                  <p:cNvSpPr>
                    <a:spLocks noChangeArrowheads="1"/>
                  </p:cNvSpPr>
                  <p:nvPr/>
                </p:nvSpPr>
                <p:spPr bwMode="auto">
                  <a:xfrm>
                    <a:off x="794" y="3438"/>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63" name="Freeform 428"/>
                  <p:cNvSpPr>
                    <a:spLocks/>
                  </p:cNvSpPr>
                  <p:nvPr/>
                </p:nvSpPr>
                <p:spPr bwMode="auto">
                  <a:xfrm>
                    <a:off x="798" y="3438"/>
                    <a:ext cx="4" cy="292"/>
                  </a:xfrm>
                  <a:custGeom>
                    <a:avLst/>
                    <a:gdLst/>
                    <a:ahLst/>
                    <a:cxnLst>
                      <a:cxn ang="0">
                        <a:pos x="0" y="0"/>
                      </a:cxn>
                      <a:cxn ang="0">
                        <a:pos x="0" y="288"/>
                      </a:cxn>
                      <a:cxn ang="0">
                        <a:pos x="4" y="292"/>
                      </a:cxn>
                      <a:cxn ang="0">
                        <a:pos x="4" y="20"/>
                      </a:cxn>
                      <a:cxn ang="0">
                        <a:pos x="0" y="0"/>
                      </a:cxn>
                    </a:cxnLst>
                    <a:rect l="0" t="0" r="r" b="b"/>
                    <a:pathLst>
                      <a:path w="4" h="292">
                        <a:moveTo>
                          <a:pt x="0" y="0"/>
                        </a:moveTo>
                        <a:lnTo>
                          <a:pt x="0" y="288"/>
                        </a:lnTo>
                        <a:lnTo>
                          <a:pt x="4" y="292"/>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4" name="Freeform 429"/>
                  <p:cNvSpPr>
                    <a:spLocks/>
                  </p:cNvSpPr>
                  <p:nvPr/>
                </p:nvSpPr>
                <p:spPr bwMode="auto">
                  <a:xfrm>
                    <a:off x="802" y="3458"/>
                    <a:ext cx="4" cy="272"/>
                  </a:xfrm>
                  <a:custGeom>
                    <a:avLst/>
                    <a:gdLst/>
                    <a:ahLst/>
                    <a:cxnLst>
                      <a:cxn ang="0">
                        <a:pos x="0" y="0"/>
                      </a:cxn>
                      <a:cxn ang="0">
                        <a:pos x="0" y="272"/>
                      </a:cxn>
                      <a:cxn ang="0">
                        <a:pos x="4" y="268"/>
                      </a:cxn>
                      <a:cxn ang="0">
                        <a:pos x="4" y="16"/>
                      </a:cxn>
                      <a:cxn ang="0">
                        <a:pos x="0" y="0"/>
                      </a:cxn>
                    </a:cxnLst>
                    <a:rect l="0" t="0" r="r" b="b"/>
                    <a:pathLst>
                      <a:path w="4" h="272">
                        <a:moveTo>
                          <a:pt x="0" y="0"/>
                        </a:moveTo>
                        <a:lnTo>
                          <a:pt x="0" y="272"/>
                        </a:lnTo>
                        <a:lnTo>
                          <a:pt x="4" y="268"/>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5" name="Freeform 430"/>
                  <p:cNvSpPr>
                    <a:spLocks/>
                  </p:cNvSpPr>
                  <p:nvPr/>
                </p:nvSpPr>
                <p:spPr bwMode="auto">
                  <a:xfrm>
                    <a:off x="806" y="3474"/>
                    <a:ext cx="4" cy="256"/>
                  </a:xfrm>
                  <a:custGeom>
                    <a:avLst/>
                    <a:gdLst/>
                    <a:ahLst/>
                    <a:cxnLst>
                      <a:cxn ang="0">
                        <a:pos x="0" y="0"/>
                      </a:cxn>
                      <a:cxn ang="0">
                        <a:pos x="0" y="256"/>
                      </a:cxn>
                      <a:cxn ang="0">
                        <a:pos x="4" y="256"/>
                      </a:cxn>
                      <a:cxn ang="0">
                        <a:pos x="4" y="20"/>
                      </a:cxn>
                      <a:cxn ang="0">
                        <a:pos x="0" y="0"/>
                      </a:cxn>
                    </a:cxnLst>
                    <a:rect l="0" t="0" r="r" b="b"/>
                    <a:pathLst>
                      <a:path w="4" h="256">
                        <a:moveTo>
                          <a:pt x="0" y="0"/>
                        </a:moveTo>
                        <a:lnTo>
                          <a:pt x="0" y="256"/>
                        </a:lnTo>
                        <a:lnTo>
                          <a:pt x="4" y="256"/>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6" name="Freeform 431"/>
                  <p:cNvSpPr>
                    <a:spLocks/>
                  </p:cNvSpPr>
                  <p:nvPr/>
                </p:nvSpPr>
                <p:spPr bwMode="auto">
                  <a:xfrm>
                    <a:off x="810" y="3494"/>
                    <a:ext cx="4" cy="240"/>
                  </a:xfrm>
                  <a:custGeom>
                    <a:avLst/>
                    <a:gdLst/>
                    <a:ahLst/>
                    <a:cxnLst>
                      <a:cxn ang="0">
                        <a:pos x="0" y="0"/>
                      </a:cxn>
                      <a:cxn ang="0">
                        <a:pos x="0" y="236"/>
                      </a:cxn>
                      <a:cxn ang="0">
                        <a:pos x="4" y="240"/>
                      </a:cxn>
                      <a:cxn ang="0">
                        <a:pos x="4" y="16"/>
                      </a:cxn>
                      <a:cxn ang="0">
                        <a:pos x="0" y="0"/>
                      </a:cxn>
                    </a:cxnLst>
                    <a:rect l="0" t="0" r="r" b="b"/>
                    <a:pathLst>
                      <a:path w="4" h="240">
                        <a:moveTo>
                          <a:pt x="0" y="0"/>
                        </a:moveTo>
                        <a:lnTo>
                          <a:pt x="0" y="236"/>
                        </a:lnTo>
                        <a:lnTo>
                          <a:pt x="4" y="240"/>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7" name="Freeform 432"/>
                  <p:cNvSpPr>
                    <a:spLocks/>
                  </p:cNvSpPr>
                  <p:nvPr/>
                </p:nvSpPr>
                <p:spPr bwMode="auto">
                  <a:xfrm>
                    <a:off x="814" y="3510"/>
                    <a:ext cx="8" cy="224"/>
                  </a:xfrm>
                  <a:custGeom>
                    <a:avLst/>
                    <a:gdLst/>
                    <a:ahLst/>
                    <a:cxnLst>
                      <a:cxn ang="0">
                        <a:pos x="0" y="0"/>
                      </a:cxn>
                      <a:cxn ang="0">
                        <a:pos x="0" y="224"/>
                      </a:cxn>
                      <a:cxn ang="0">
                        <a:pos x="8" y="220"/>
                      </a:cxn>
                      <a:cxn ang="0">
                        <a:pos x="8" y="40"/>
                      </a:cxn>
                      <a:cxn ang="0">
                        <a:pos x="0" y="0"/>
                      </a:cxn>
                    </a:cxnLst>
                    <a:rect l="0" t="0" r="r" b="b"/>
                    <a:pathLst>
                      <a:path w="8" h="224">
                        <a:moveTo>
                          <a:pt x="0" y="0"/>
                        </a:moveTo>
                        <a:lnTo>
                          <a:pt x="0" y="224"/>
                        </a:lnTo>
                        <a:lnTo>
                          <a:pt x="8" y="220"/>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8" name="Freeform 433"/>
                  <p:cNvSpPr>
                    <a:spLocks/>
                  </p:cNvSpPr>
                  <p:nvPr/>
                </p:nvSpPr>
                <p:spPr bwMode="auto">
                  <a:xfrm>
                    <a:off x="822" y="3550"/>
                    <a:ext cx="8" cy="180"/>
                  </a:xfrm>
                  <a:custGeom>
                    <a:avLst/>
                    <a:gdLst/>
                    <a:ahLst/>
                    <a:cxnLst>
                      <a:cxn ang="0">
                        <a:pos x="0" y="0"/>
                      </a:cxn>
                      <a:cxn ang="0">
                        <a:pos x="0" y="180"/>
                      </a:cxn>
                      <a:cxn ang="0">
                        <a:pos x="8" y="176"/>
                      </a:cxn>
                      <a:cxn ang="0">
                        <a:pos x="8" y="40"/>
                      </a:cxn>
                      <a:cxn ang="0">
                        <a:pos x="0" y="0"/>
                      </a:cxn>
                    </a:cxnLst>
                    <a:rect l="0" t="0" r="r" b="b"/>
                    <a:pathLst>
                      <a:path w="8" h="180">
                        <a:moveTo>
                          <a:pt x="0" y="0"/>
                        </a:moveTo>
                        <a:lnTo>
                          <a:pt x="0" y="180"/>
                        </a:lnTo>
                        <a:lnTo>
                          <a:pt x="8" y="17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69" name="Freeform 434"/>
                  <p:cNvSpPr>
                    <a:spLocks/>
                  </p:cNvSpPr>
                  <p:nvPr/>
                </p:nvSpPr>
                <p:spPr bwMode="auto">
                  <a:xfrm>
                    <a:off x="830" y="3590"/>
                    <a:ext cx="8" cy="136"/>
                  </a:xfrm>
                  <a:custGeom>
                    <a:avLst/>
                    <a:gdLst/>
                    <a:ahLst/>
                    <a:cxnLst>
                      <a:cxn ang="0">
                        <a:pos x="0" y="0"/>
                      </a:cxn>
                      <a:cxn ang="0">
                        <a:pos x="0" y="136"/>
                      </a:cxn>
                      <a:cxn ang="0">
                        <a:pos x="8" y="136"/>
                      </a:cxn>
                      <a:cxn ang="0">
                        <a:pos x="8" y="40"/>
                      </a:cxn>
                      <a:cxn ang="0">
                        <a:pos x="0" y="0"/>
                      </a:cxn>
                    </a:cxnLst>
                    <a:rect l="0" t="0" r="r" b="b"/>
                    <a:pathLst>
                      <a:path w="8" h="136">
                        <a:moveTo>
                          <a:pt x="0" y="0"/>
                        </a:moveTo>
                        <a:lnTo>
                          <a:pt x="0" y="136"/>
                        </a:lnTo>
                        <a:lnTo>
                          <a:pt x="8" y="13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0" name="Freeform 435"/>
                  <p:cNvSpPr>
                    <a:spLocks/>
                  </p:cNvSpPr>
                  <p:nvPr/>
                </p:nvSpPr>
                <p:spPr bwMode="auto">
                  <a:xfrm>
                    <a:off x="838" y="3630"/>
                    <a:ext cx="8" cy="96"/>
                  </a:xfrm>
                  <a:custGeom>
                    <a:avLst/>
                    <a:gdLst/>
                    <a:ahLst/>
                    <a:cxnLst>
                      <a:cxn ang="0">
                        <a:pos x="0" y="0"/>
                      </a:cxn>
                      <a:cxn ang="0">
                        <a:pos x="0" y="96"/>
                      </a:cxn>
                      <a:cxn ang="0">
                        <a:pos x="8" y="96"/>
                      </a:cxn>
                      <a:cxn ang="0">
                        <a:pos x="8" y="36"/>
                      </a:cxn>
                      <a:cxn ang="0">
                        <a:pos x="0" y="0"/>
                      </a:cxn>
                    </a:cxnLst>
                    <a:rect l="0" t="0" r="r" b="b"/>
                    <a:pathLst>
                      <a:path w="8" h="96">
                        <a:moveTo>
                          <a:pt x="0" y="0"/>
                        </a:moveTo>
                        <a:lnTo>
                          <a:pt x="0" y="96"/>
                        </a:lnTo>
                        <a:lnTo>
                          <a:pt x="8" y="96"/>
                        </a:lnTo>
                        <a:lnTo>
                          <a:pt x="8" y="3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1" name="Freeform 436"/>
                  <p:cNvSpPr>
                    <a:spLocks/>
                  </p:cNvSpPr>
                  <p:nvPr/>
                </p:nvSpPr>
                <p:spPr bwMode="auto">
                  <a:xfrm>
                    <a:off x="846" y="3666"/>
                    <a:ext cx="4" cy="60"/>
                  </a:xfrm>
                  <a:custGeom>
                    <a:avLst/>
                    <a:gdLst/>
                    <a:ahLst/>
                    <a:cxnLst>
                      <a:cxn ang="0">
                        <a:pos x="0" y="0"/>
                      </a:cxn>
                      <a:cxn ang="0">
                        <a:pos x="0" y="60"/>
                      </a:cxn>
                      <a:cxn ang="0">
                        <a:pos x="4" y="60"/>
                      </a:cxn>
                      <a:cxn ang="0">
                        <a:pos x="4" y="24"/>
                      </a:cxn>
                      <a:cxn ang="0">
                        <a:pos x="0" y="0"/>
                      </a:cxn>
                    </a:cxnLst>
                    <a:rect l="0" t="0" r="r" b="b"/>
                    <a:pathLst>
                      <a:path w="4" h="60">
                        <a:moveTo>
                          <a:pt x="0" y="0"/>
                        </a:moveTo>
                        <a:lnTo>
                          <a:pt x="0" y="60"/>
                        </a:lnTo>
                        <a:lnTo>
                          <a:pt x="4" y="60"/>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2" name="Freeform 437"/>
                  <p:cNvSpPr>
                    <a:spLocks/>
                  </p:cNvSpPr>
                  <p:nvPr/>
                </p:nvSpPr>
                <p:spPr bwMode="auto">
                  <a:xfrm>
                    <a:off x="850" y="3690"/>
                    <a:ext cx="4" cy="36"/>
                  </a:xfrm>
                  <a:custGeom>
                    <a:avLst/>
                    <a:gdLst/>
                    <a:ahLst/>
                    <a:cxnLst>
                      <a:cxn ang="0">
                        <a:pos x="0" y="0"/>
                      </a:cxn>
                      <a:cxn ang="0">
                        <a:pos x="0" y="32"/>
                      </a:cxn>
                      <a:cxn ang="0">
                        <a:pos x="4" y="36"/>
                      </a:cxn>
                      <a:cxn ang="0">
                        <a:pos x="4" y="24"/>
                      </a:cxn>
                      <a:cxn ang="0">
                        <a:pos x="0" y="0"/>
                      </a:cxn>
                    </a:cxnLst>
                    <a:rect l="0" t="0" r="r" b="b"/>
                    <a:pathLst>
                      <a:path w="4" h="36">
                        <a:moveTo>
                          <a:pt x="0" y="0"/>
                        </a:moveTo>
                        <a:lnTo>
                          <a:pt x="0" y="32"/>
                        </a:lnTo>
                        <a:lnTo>
                          <a:pt x="4" y="36"/>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3" name="Freeform 438"/>
                  <p:cNvSpPr>
                    <a:spLocks/>
                  </p:cNvSpPr>
                  <p:nvPr/>
                </p:nvSpPr>
                <p:spPr bwMode="auto">
                  <a:xfrm>
                    <a:off x="850" y="37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4" name="Freeform 439"/>
                  <p:cNvSpPr>
                    <a:spLocks/>
                  </p:cNvSpPr>
                  <p:nvPr/>
                </p:nvSpPr>
                <p:spPr bwMode="auto">
                  <a:xfrm>
                    <a:off x="85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5" name="Rectangle 440"/>
                  <p:cNvSpPr>
                    <a:spLocks noChangeArrowheads="1"/>
                  </p:cNvSpPr>
                  <p:nvPr/>
                </p:nvSpPr>
                <p:spPr bwMode="auto">
                  <a:xfrm>
                    <a:off x="858"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76" name="Rectangle 441"/>
                  <p:cNvSpPr>
                    <a:spLocks noChangeArrowheads="1"/>
                  </p:cNvSpPr>
                  <p:nvPr/>
                </p:nvSpPr>
                <p:spPr bwMode="auto">
                  <a:xfrm>
                    <a:off x="862" y="37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77" name="Freeform 442"/>
                  <p:cNvSpPr>
                    <a:spLocks/>
                  </p:cNvSpPr>
                  <p:nvPr/>
                </p:nvSpPr>
                <p:spPr bwMode="auto">
                  <a:xfrm>
                    <a:off x="866" y="3714"/>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8" name="Freeform 443"/>
                  <p:cNvSpPr>
                    <a:spLocks/>
                  </p:cNvSpPr>
                  <p:nvPr/>
                </p:nvSpPr>
                <p:spPr bwMode="auto">
                  <a:xfrm>
                    <a:off x="870" y="371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79" name="Freeform 444"/>
                  <p:cNvSpPr>
                    <a:spLocks/>
                  </p:cNvSpPr>
                  <p:nvPr/>
                </p:nvSpPr>
                <p:spPr bwMode="auto">
                  <a:xfrm>
                    <a:off x="874" y="3706"/>
                    <a:ext cx="4" cy="20"/>
                  </a:xfrm>
                  <a:custGeom>
                    <a:avLst/>
                    <a:gdLst/>
                    <a:ahLst/>
                    <a:cxnLst>
                      <a:cxn ang="0">
                        <a:pos x="0" y="4"/>
                      </a:cxn>
                      <a:cxn ang="0">
                        <a:pos x="0" y="20"/>
                      </a:cxn>
                      <a:cxn ang="0">
                        <a:pos x="4" y="16"/>
                      </a:cxn>
                      <a:cxn ang="0">
                        <a:pos x="4" y="0"/>
                      </a:cxn>
                      <a:cxn ang="0">
                        <a:pos x="0" y="4"/>
                      </a:cxn>
                    </a:cxnLst>
                    <a:rect l="0" t="0" r="r" b="b"/>
                    <a:pathLst>
                      <a:path w="4" h="20">
                        <a:moveTo>
                          <a:pt x="0" y="4"/>
                        </a:moveTo>
                        <a:lnTo>
                          <a:pt x="0" y="20"/>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80" name="Freeform 445"/>
                  <p:cNvSpPr>
                    <a:spLocks/>
                  </p:cNvSpPr>
                  <p:nvPr/>
                </p:nvSpPr>
                <p:spPr bwMode="auto">
                  <a:xfrm>
                    <a:off x="878" y="3706"/>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81" name="Freeform 446"/>
                  <p:cNvSpPr>
                    <a:spLocks/>
                  </p:cNvSpPr>
                  <p:nvPr/>
                </p:nvSpPr>
                <p:spPr bwMode="auto">
                  <a:xfrm>
                    <a:off x="878" y="3722"/>
                    <a:ext cx="4" cy="8"/>
                  </a:xfrm>
                  <a:custGeom>
                    <a:avLst/>
                    <a:gdLst/>
                    <a:ahLst/>
                    <a:cxnLst>
                      <a:cxn ang="0">
                        <a:pos x="0" y="0"/>
                      </a:cxn>
                      <a:cxn ang="0">
                        <a:pos x="0" y="0"/>
                      </a:cxn>
                      <a:cxn ang="0">
                        <a:pos x="4" y="8"/>
                      </a:cxn>
                      <a:cxn ang="0">
                        <a:pos x="4" y="0"/>
                      </a:cxn>
                      <a:cxn ang="0">
                        <a:pos x="0" y="0"/>
                      </a:cxn>
                    </a:cxnLst>
                    <a:rect l="0" t="0" r="r" b="b"/>
                    <a:pathLst>
                      <a:path w="4" h="8">
                        <a:moveTo>
                          <a:pt x="0" y="0"/>
                        </a:moveTo>
                        <a:lnTo>
                          <a:pt x="0" y="0"/>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82" name="Freeform 447"/>
                  <p:cNvSpPr>
                    <a:spLocks/>
                  </p:cNvSpPr>
                  <p:nvPr/>
                </p:nvSpPr>
                <p:spPr bwMode="auto">
                  <a:xfrm>
                    <a:off x="882"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83" name="Freeform 448"/>
                  <p:cNvSpPr>
                    <a:spLocks/>
                  </p:cNvSpPr>
                  <p:nvPr/>
                </p:nvSpPr>
                <p:spPr bwMode="auto">
                  <a:xfrm>
                    <a:off x="878" y="373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84" name="Rectangle 449"/>
                  <p:cNvSpPr>
                    <a:spLocks noChangeArrowheads="1"/>
                  </p:cNvSpPr>
                  <p:nvPr/>
                </p:nvSpPr>
                <p:spPr bwMode="auto">
                  <a:xfrm>
                    <a:off x="882" y="373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85" name="Rectangle 450"/>
                  <p:cNvSpPr>
                    <a:spLocks noChangeArrowheads="1"/>
                  </p:cNvSpPr>
                  <p:nvPr/>
                </p:nvSpPr>
                <p:spPr bwMode="auto">
                  <a:xfrm>
                    <a:off x="882"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86" name="Freeform 451"/>
                  <p:cNvSpPr>
                    <a:spLocks/>
                  </p:cNvSpPr>
                  <p:nvPr/>
                </p:nvSpPr>
                <p:spPr bwMode="auto">
                  <a:xfrm>
                    <a:off x="882"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87" name="Rectangle 452"/>
                  <p:cNvSpPr>
                    <a:spLocks noChangeArrowheads="1"/>
                  </p:cNvSpPr>
                  <p:nvPr/>
                </p:nvSpPr>
                <p:spPr bwMode="auto">
                  <a:xfrm>
                    <a:off x="886"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88" name="Rectangle 453"/>
                  <p:cNvSpPr>
                    <a:spLocks noChangeArrowheads="1"/>
                  </p:cNvSpPr>
                  <p:nvPr/>
                </p:nvSpPr>
                <p:spPr bwMode="auto">
                  <a:xfrm>
                    <a:off x="886"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89" name="Rectangle 454"/>
                  <p:cNvSpPr>
                    <a:spLocks noChangeArrowheads="1"/>
                  </p:cNvSpPr>
                  <p:nvPr/>
                </p:nvSpPr>
                <p:spPr bwMode="auto">
                  <a:xfrm>
                    <a:off x="886"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990" name="Freeform 455"/>
                  <p:cNvSpPr>
                    <a:spLocks/>
                  </p:cNvSpPr>
                  <p:nvPr/>
                </p:nvSpPr>
                <p:spPr bwMode="auto">
                  <a:xfrm>
                    <a:off x="890" y="371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1" name="Freeform 456"/>
                  <p:cNvSpPr>
                    <a:spLocks/>
                  </p:cNvSpPr>
                  <p:nvPr/>
                </p:nvSpPr>
                <p:spPr bwMode="auto">
                  <a:xfrm>
                    <a:off x="894" y="3722"/>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2" name="Freeform 457"/>
                  <p:cNvSpPr>
                    <a:spLocks/>
                  </p:cNvSpPr>
                  <p:nvPr/>
                </p:nvSpPr>
                <p:spPr bwMode="auto">
                  <a:xfrm>
                    <a:off x="898" y="372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3" name="Freeform 458"/>
                  <p:cNvSpPr>
                    <a:spLocks/>
                  </p:cNvSpPr>
                  <p:nvPr/>
                </p:nvSpPr>
                <p:spPr bwMode="auto">
                  <a:xfrm>
                    <a:off x="902" y="3730"/>
                    <a:ext cx="8" cy="16"/>
                  </a:xfrm>
                  <a:custGeom>
                    <a:avLst/>
                    <a:gdLst/>
                    <a:ahLst/>
                    <a:cxnLst>
                      <a:cxn ang="0">
                        <a:pos x="0" y="0"/>
                      </a:cxn>
                      <a:cxn ang="0">
                        <a:pos x="0" y="12"/>
                      </a:cxn>
                      <a:cxn ang="0">
                        <a:pos x="8" y="16"/>
                      </a:cxn>
                      <a:cxn ang="0">
                        <a:pos x="8" y="4"/>
                      </a:cxn>
                      <a:cxn ang="0">
                        <a:pos x="0" y="0"/>
                      </a:cxn>
                    </a:cxnLst>
                    <a:rect l="0" t="0" r="r" b="b"/>
                    <a:pathLst>
                      <a:path w="8" h="16">
                        <a:moveTo>
                          <a:pt x="0" y="0"/>
                        </a:moveTo>
                        <a:lnTo>
                          <a:pt x="0" y="12"/>
                        </a:lnTo>
                        <a:lnTo>
                          <a:pt x="8" y="1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4" name="Freeform 459"/>
                  <p:cNvSpPr>
                    <a:spLocks/>
                  </p:cNvSpPr>
                  <p:nvPr/>
                </p:nvSpPr>
                <p:spPr bwMode="auto">
                  <a:xfrm>
                    <a:off x="910" y="3734"/>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5" name="Freeform 460"/>
                  <p:cNvSpPr>
                    <a:spLocks/>
                  </p:cNvSpPr>
                  <p:nvPr/>
                </p:nvSpPr>
                <p:spPr bwMode="auto">
                  <a:xfrm>
                    <a:off x="914" y="3742"/>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6" name="Freeform 461"/>
                  <p:cNvSpPr>
                    <a:spLocks/>
                  </p:cNvSpPr>
                  <p:nvPr/>
                </p:nvSpPr>
                <p:spPr bwMode="auto">
                  <a:xfrm>
                    <a:off x="918" y="3738"/>
                    <a:ext cx="4" cy="20"/>
                  </a:xfrm>
                  <a:custGeom>
                    <a:avLst/>
                    <a:gdLst/>
                    <a:ahLst/>
                    <a:cxnLst>
                      <a:cxn ang="0">
                        <a:pos x="0" y="8"/>
                      </a:cxn>
                      <a:cxn ang="0">
                        <a:pos x="0" y="16"/>
                      </a:cxn>
                      <a:cxn ang="0">
                        <a:pos x="4" y="20"/>
                      </a:cxn>
                      <a:cxn ang="0">
                        <a:pos x="4" y="0"/>
                      </a:cxn>
                      <a:cxn ang="0">
                        <a:pos x="0" y="8"/>
                      </a:cxn>
                    </a:cxnLst>
                    <a:rect l="0" t="0" r="r" b="b"/>
                    <a:pathLst>
                      <a:path w="4" h="20">
                        <a:moveTo>
                          <a:pt x="0" y="8"/>
                        </a:moveTo>
                        <a:lnTo>
                          <a:pt x="0" y="16"/>
                        </a:lnTo>
                        <a:lnTo>
                          <a:pt x="4" y="20"/>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7" name="Freeform 462"/>
                  <p:cNvSpPr>
                    <a:spLocks/>
                  </p:cNvSpPr>
                  <p:nvPr/>
                </p:nvSpPr>
                <p:spPr bwMode="auto">
                  <a:xfrm>
                    <a:off x="922"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8" name="Freeform 463"/>
                  <p:cNvSpPr>
                    <a:spLocks/>
                  </p:cNvSpPr>
                  <p:nvPr/>
                </p:nvSpPr>
                <p:spPr bwMode="auto">
                  <a:xfrm>
                    <a:off x="926"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999" name="Freeform 464"/>
                  <p:cNvSpPr>
                    <a:spLocks/>
                  </p:cNvSpPr>
                  <p:nvPr/>
                </p:nvSpPr>
                <p:spPr bwMode="auto">
                  <a:xfrm>
                    <a:off x="926" y="3730"/>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00" name="Rectangle 465"/>
                  <p:cNvSpPr>
                    <a:spLocks noChangeArrowheads="1"/>
                  </p:cNvSpPr>
                  <p:nvPr/>
                </p:nvSpPr>
                <p:spPr bwMode="auto">
                  <a:xfrm>
                    <a:off x="922"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01" name="Freeform 466"/>
                  <p:cNvSpPr>
                    <a:spLocks/>
                  </p:cNvSpPr>
                  <p:nvPr/>
                </p:nvSpPr>
                <p:spPr bwMode="auto">
                  <a:xfrm>
                    <a:off x="926"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02" name="Freeform 467"/>
                  <p:cNvSpPr>
                    <a:spLocks/>
                  </p:cNvSpPr>
                  <p:nvPr/>
                </p:nvSpPr>
                <p:spPr bwMode="auto">
                  <a:xfrm>
                    <a:off x="922"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03" name="Rectangle 468"/>
                  <p:cNvSpPr>
                    <a:spLocks noChangeArrowheads="1"/>
                  </p:cNvSpPr>
                  <p:nvPr/>
                </p:nvSpPr>
                <p:spPr bwMode="auto">
                  <a:xfrm>
                    <a:off x="926"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04" name="Freeform 469"/>
                  <p:cNvSpPr>
                    <a:spLocks/>
                  </p:cNvSpPr>
                  <p:nvPr/>
                </p:nvSpPr>
                <p:spPr bwMode="auto">
                  <a:xfrm>
                    <a:off x="926"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05" name="Freeform 470"/>
                  <p:cNvSpPr>
                    <a:spLocks/>
                  </p:cNvSpPr>
                  <p:nvPr/>
                </p:nvSpPr>
                <p:spPr bwMode="auto">
                  <a:xfrm>
                    <a:off x="930" y="3714"/>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06" name="Freeform 471"/>
                  <p:cNvSpPr>
                    <a:spLocks/>
                  </p:cNvSpPr>
                  <p:nvPr/>
                </p:nvSpPr>
                <p:spPr bwMode="auto">
                  <a:xfrm>
                    <a:off x="930" y="374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07" name="Rectangle 472"/>
                  <p:cNvSpPr>
                    <a:spLocks noChangeArrowheads="1"/>
                  </p:cNvSpPr>
                  <p:nvPr/>
                </p:nvSpPr>
                <p:spPr bwMode="auto">
                  <a:xfrm>
                    <a:off x="930" y="374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08" name="Freeform 473"/>
                  <p:cNvSpPr>
                    <a:spLocks/>
                  </p:cNvSpPr>
                  <p:nvPr/>
                </p:nvSpPr>
                <p:spPr bwMode="auto">
                  <a:xfrm>
                    <a:off x="934" y="3710"/>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09" name="Rectangle 474"/>
                  <p:cNvSpPr>
                    <a:spLocks noChangeArrowheads="1"/>
                  </p:cNvSpPr>
                  <p:nvPr/>
                </p:nvSpPr>
                <p:spPr bwMode="auto">
                  <a:xfrm>
                    <a:off x="934"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10" name="Freeform 475"/>
                  <p:cNvSpPr>
                    <a:spLocks/>
                  </p:cNvSpPr>
                  <p:nvPr/>
                </p:nvSpPr>
                <p:spPr bwMode="auto">
                  <a:xfrm>
                    <a:off x="934" y="373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11" name="Freeform 476"/>
                  <p:cNvSpPr>
                    <a:spLocks/>
                  </p:cNvSpPr>
                  <p:nvPr/>
                </p:nvSpPr>
                <p:spPr bwMode="auto">
                  <a:xfrm>
                    <a:off x="934" y="3746"/>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12" name="Rectangle 477"/>
                  <p:cNvSpPr>
                    <a:spLocks noChangeArrowheads="1"/>
                  </p:cNvSpPr>
                  <p:nvPr/>
                </p:nvSpPr>
                <p:spPr bwMode="auto">
                  <a:xfrm>
                    <a:off x="934"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13" name="Freeform 478"/>
                  <p:cNvSpPr>
                    <a:spLocks/>
                  </p:cNvSpPr>
                  <p:nvPr/>
                </p:nvSpPr>
                <p:spPr bwMode="auto">
                  <a:xfrm>
                    <a:off x="938" y="37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14" name="Rectangle 479"/>
                  <p:cNvSpPr>
                    <a:spLocks noChangeArrowheads="1"/>
                  </p:cNvSpPr>
                  <p:nvPr/>
                </p:nvSpPr>
                <p:spPr bwMode="auto">
                  <a:xfrm>
                    <a:off x="938"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15" name="Freeform 480"/>
                  <p:cNvSpPr>
                    <a:spLocks/>
                  </p:cNvSpPr>
                  <p:nvPr/>
                </p:nvSpPr>
                <p:spPr bwMode="auto">
                  <a:xfrm>
                    <a:off x="938" y="376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16" name="Freeform 481"/>
                  <p:cNvSpPr>
                    <a:spLocks/>
                  </p:cNvSpPr>
                  <p:nvPr/>
                </p:nvSpPr>
                <p:spPr bwMode="auto">
                  <a:xfrm>
                    <a:off x="938" y="3710"/>
                    <a:ext cx="4" cy="28"/>
                  </a:xfrm>
                  <a:custGeom>
                    <a:avLst/>
                    <a:gdLst/>
                    <a:ahLst/>
                    <a:cxnLst>
                      <a:cxn ang="0">
                        <a:pos x="0" y="0"/>
                      </a:cxn>
                      <a:cxn ang="0">
                        <a:pos x="0" y="28"/>
                      </a:cxn>
                      <a:cxn ang="0">
                        <a:pos x="4" y="28"/>
                      </a:cxn>
                      <a:cxn ang="0">
                        <a:pos x="4" y="4"/>
                      </a:cxn>
                      <a:cxn ang="0">
                        <a:pos x="0" y="0"/>
                      </a:cxn>
                    </a:cxnLst>
                    <a:rect l="0" t="0" r="r" b="b"/>
                    <a:pathLst>
                      <a:path w="4" h="28">
                        <a:moveTo>
                          <a:pt x="0" y="0"/>
                        </a:moveTo>
                        <a:lnTo>
                          <a:pt x="0" y="28"/>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17" name="Freeform 482"/>
                  <p:cNvSpPr>
                    <a:spLocks/>
                  </p:cNvSpPr>
                  <p:nvPr/>
                </p:nvSpPr>
                <p:spPr bwMode="auto">
                  <a:xfrm>
                    <a:off x="942" y="371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18" name="Freeform 483"/>
                  <p:cNvSpPr>
                    <a:spLocks/>
                  </p:cNvSpPr>
                  <p:nvPr/>
                </p:nvSpPr>
                <p:spPr bwMode="auto">
                  <a:xfrm>
                    <a:off x="942"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19" name="Freeform 484"/>
                  <p:cNvSpPr>
                    <a:spLocks/>
                  </p:cNvSpPr>
                  <p:nvPr/>
                </p:nvSpPr>
                <p:spPr bwMode="auto">
                  <a:xfrm>
                    <a:off x="942" y="372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0" name="Freeform 485"/>
                  <p:cNvSpPr>
                    <a:spLocks/>
                  </p:cNvSpPr>
                  <p:nvPr/>
                </p:nvSpPr>
                <p:spPr bwMode="auto">
                  <a:xfrm>
                    <a:off x="942" y="3726"/>
                    <a:ext cx="4" cy="24"/>
                  </a:xfrm>
                  <a:custGeom>
                    <a:avLst/>
                    <a:gdLst/>
                    <a:ahLst/>
                    <a:cxnLst>
                      <a:cxn ang="0">
                        <a:pos x="0" y="0"/>
                      </a:cxn>
                      <a:cxn ang="0">
                        <a:pos x="0" y="24"/>
                      </a:cxn>
                      <a:cxn ang="0">
                        <a:pos x="4" y="24"/>
                      </a:cxn>
                      <a:cxn ang="0">
                        <a:pos x="4" y="4"/>
                      </a:cxn>
                      <a:cxn ang="0">
                        <a:pos x="0" y="0"/>
                      </a:cxn>
                    </a:cxnLst>
                    <a:rect l="0" t="0" r="r" b="b"/>
                    <a:pathLst>
                      <a:path w="4" h="24">
                        <a:moveTo>
                          <a:pt x="0" y="0"/>
                        </a:moveTo>
                        <a:lnTo>
                          <a:pt x="0" y="24"/>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1" name="Freeform 486"/>
                  <p:cNvSpPr>
                    <a:spLocks/>
                  </p:cNvSpPr>
                  <p:nvPr/>
                </p:nvSpPr>
                <p:spPr bwMode="auto">
                  <a:xfrm>
                    <a:off x="942" y="37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2" name="Freeform 487"/>
                  <p:cNvSpPr>
                    <a:spLocks/>
                  </p:cNvSpPr>
                  <p:nvPr/>
                </p:nvSpPr>
                <p:spPr bwMode="auto">
                  <a:xfrm>
                    <a:off x="942" y="3758"/>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3" name="Freeform 488"/>
                  <p:cNvSpPr>
                    <a:spLocks/>
                  </p:cNvSpPr>
                  <p:nvPr/>
                </p:nvSpPr>
                <p:spPr bwMode="auto">
                  <a:xfrm>
                    <a:off x="938" y="376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4" name="Rectangle 489"/>
                  <p:cNvSpPr>
                    <a:spLocks noChangeArrowheads="1"/>
                  </p:cNvSpPr>
                  <p:nvPr/>
                </p:nvSpPr>
                <p:spPr bwMode="auto">
                  <a:xfrm>
                    <a:off x="942" y="377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25" name="Freeform 490"/>
                  <p:cNvSpPr>
                    <a:spLocks/>
                  </p:cNvSpPr>
                  <p:nvPr/>
                </p:nvSpPr>
                <p:spPr bwMode="auto">
                  <a:xfrm>
                    <a:off x="946" y="3714"/>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6" name="Freeform 491"/>
                  <p:cNvSpPr>
                    <a:spLocks/>
                  </p:cNvSpPr>
                  <p:nvPr/>
                </p:nvSpPr>
                <p:spPr bwMode="auto">
                  <a:xfrm>
                    <a:off x="946" y="3722"/>
                    <a:ext cx="4" cy="12"/>
                  </a:xfrm>
                  <a:custGeom>
                    <a:avLst/>
                    <a:gdLst/>
                    <a:ahLst/>
                    <a:cxnLst>
                      <a:cxn ang="0">
                        <a:pos x="0" y="0"/>
                      </a:cxn>
                      <a:cxn ang="0">
                        <a:pos x="0" y="4"/>
                      </a:cxn>
                      <a:cxn ang="0">
                        <a:pos x="4" y="12"/>
                      </a:cxn>
                      <a:cxn ang="0">
                        <a:pos x="4" y="0"/>
                      </a:cxn>
                      <a:cxn ang="0">
                        <a:pos x="0" y="0"/>
                      </a:cxn>
                    </a:cxnLst>
                    <a:rect l="0" t="0" r="r" b="b"/>
                    <a:pathLst>
                      <a:path w="4" h="12">
                        <a:moveTo>
                          <a:pt x="0" y="0"/>
                        </a:moveTo>
                        <a:lnTo>
                          <a:pt x="0" y="4"/>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7" name="Rectangle 492"/>
                  <p:cNvSpPr>
                    <a:spLocks noChangeArrowheads="1"/>
                  </p:cNvSpPr>
                  <p:nvPr/>
                </p:nvSpPr>
                <p:spPr bwMode="auto">
                  <a:xfrm>
                    <a:off x="950"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28" name="Freeform 493"/>
                  <p:cNvSpPr>
                    <a:spLocks/>
                  </p:cNvSpPr>
                  <p:nvPr/>
                </p:nvSpPr>
                <p:spPr bwMode="auto">
                  <a:xfrm>
                    <a:off x="946" y="3734"/>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29" name="Freeform 494"/>
                  <p:cNvSpPr>
                    <a:spLocks/>
                  </p:cNvSpPr>
                  <p:nvPr/>
                </p:nvSpPr>
                <p:spPr bwMode="auto">
                  <a:xfrm>
                    <a:off x="950" y="373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0" name="Rectangle 495"/>
                  <p:cNvSpPr>
                    <a:spLocks noChangeArrowheads="1"/>
                  </p:cNvSpPr>
                  <p:nvPr/>
                </p:nvSpPr>
                <p:spPr bwMode="auto">
                  <a:xfrm>
                    <a:off x="946"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31" name="Freeform 496"/>
                  <p:cNvSpPr>
                    <a:spLocks/>
                  </p:cNvSpPr>
                  <p:nvPr/>
                </p:nvSpPr>
                <p:spPr bwMode="auto">
                  <a:xfrm>
                    <a:off x="95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2" name="Rectangle 497"/>
                  <p:cNvSpPr>
                    <a:spLocks noChangeArrowheads="1"/>
                  </p:cNvSpPr>
                  <p:nvPr/>
                </p:nvSpPr>
                <p:spPr bwMode="auto">
                  <a:xfrm>
                    <a:off x="946" y="376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33" name="Freeform 498"/>
                  <p:cNvSpPr>
                    <a:spLocks/>
                  </p:cNvSpPr>
                  <p:nvPr/>
                </p:nvSpPr>
                <p:spPr bwMode="auto">
                  <a:xfrm>
                    <a:off x="950"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4" name="Freeform 499"/>
                  <p:cNvSpPr>
                    <a:spLocks/>
                  </p:cNvSpPr>
                  <p:nvPr/>
                </p:nvSpPr>
                <p:spPr bwMode="auto">
                  <a:xfrm>
                    <a:off x="950" y="37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5" name="Freeform 500"/>
                  <p:cNvSpPr>
                    <a:spLocks/>
                  </p:cNvSpPr>
                  <p:nvPr/>
                </p:nvSpPr>
                <p:spPr bwMode="auto">
                  <a:xfrm>
                    <a:off x="950" y="377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6" name="Freeform 501"/>
                  <p:cNvSpPr>
                    <a:spLocks/>
                  </p:cNvSpPr>
                  <p:nvPr/>
                </p:nvSpPr>
                <p:spPr bwMode="auto">
                  <a:xfrm>
                    <a:off x="954"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7" name="Freeform 502"/>
                  <p:cNvSpPr>
                    <a:spLocks/>
                  </p:cNvSpPr>
                  <p:nvPr/>
                </p:nvSpPr>
                <p:spPr bwMode="auto">
                  <a:xfrm>
                    <a:off x="954" y="374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8" name="Freeform 503"/>
                  <p:cNvSpPr>
                    <a:spLocks/>
                  </p:cNvSpPr>
                  <p:nvPr/>
                </p:nvSpPr>
                <p:spPr bwMode="auto">
                  <a:xfrm>
                    <a:off x="950" y="375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39" name="Freeform 504"/>
                  <p:cNvSpPr>
                    <a:spLocks/>
                  </p:cNvSpPr>
                  <p:nvPr/>
                </p:nvSpPr>
                <p:spPr bwMode="auto">
                  <a:xfrm>
                    <a:off x="950" y="3766"/>
                    <a:ext cx="8" cy="8"/>
                  </a:xfrm>
                  <a:custGeom>
                    <a:avLst/>
                    <a:gdLst/>
                    <a:ahLst/>
                    <a:cxnLst>
                      <a:cxn ang="0">
                        <a:pos x="0" y="0"/>
                      </a:cxn>
                      <a:cxn ang="0">
                        <a:pos x="0" y="4"/>
                      </a:cxn>
                      <a:cxn ang="0">
                        <a:pos x="8" y="8"/>
                      </a:cxn>
                      <a:cxn ang="0">
                        <a:pos x="8" y="4"/>
                      </a:cxn>
                      <a:cxn ang="0">
                        <a:pos x="0" y="0"/>
                      </a:cxn>
                    </a:cxnLst>
                    <a:rect l="0" t="0" r="r" b="b"/>
                    <a:pathLst>
                      <a:path w="8" h="8">
                        <a:moveTo>
                          <a:pt x="0" y="0"/>
                        </a:moveTo>
                        <a:lnTo>
                          <a:pt x="0" y="4"/>
                        </a:lnTo>
                        <a:lnTo>
                          <a:pt x="8" y="8"/>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40" name="Freeform 505"/>
                  <p:cNvSpPr>
                    <a:spLocks/>
                  </p:cNvSpPr>
                  <p:nvPr/>
                </p:nvSpPr>
                <p:spPr bwMode="auto">
                  <a:xfrm>
                    <a:off x="954" y="377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41" name="Rectangle 506"/>
                  <p:cNvSpPr>
                    <a:spLocks noChangeArrowheads="1"/>
                  </p:cNvSpPr>
                  <p:nvPr/>
                </p:nvSpPr>
                <p:spPr bwMode="auto">
                  <a:xfrm>
                    <a:off x="954" y="378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42" name="Freeform 507"/>
                  <p:cNvSpPr>
                    <a:spLocks/>
                  </p:cNvSpPr>
                  <p:nvPr/>
                </p:nvSpPr>
                <p:spPr bwMode="auto">
                  <a:xfrm>
                    <a:off x="954" y="37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43" name="Freeform 508"/>
                  <p:cNvSpPr>
                    <a:spLocks/>
                  </p:cNvSpPr>
                  <p:nvPr/>
                </p:nvSpPr>
                <p:spPr bwMode="auto">
                  <a:xfrm>
                    <a:off x="958" y="372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44" name="Rectangle 509"/>
                  <p:cNvSpPr>
                    <a:spLocks noChangeArrowheads="1"/>
                  </p:cNvSpPr>
                  <p:nvPr/>
                </p:nvSpPr>
                <p:spPr bwMode="auto">
                  <a:xfrm>
                    <a:off x="958"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45" name="Rectangle 510"/>
                  <p:cNvSpPr>
                    <a:spLocks noChangeArrowheads="1"/>
                  </p:cNvSpPr>
                  <p:nvPr/>
                </p:nvSpPr>
                <p:spPr bwMode="auto">
                  <a:xfrm>
                    <a:off x="954" y="375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46" name="Freeform 511"/>
                  <p:cNvSpPr>
                    <a:spLocks/>
                  </p:cNvSpPr>
                  <p:nvPr/>
                </p:nvSpPr>
                <p:spPr bwMode="auto">
                  <a:xfrm>
                    <a:off x="958" y="376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47" name="Rectangle 512"/>
                  <p:cNvSpPr>
                    <a:spLocks noChangeArrowheads="1"/>
                  </p:cNvSpPr>
                  <p:nvPr/>
                </p:nvSpPr>
                <p:spPr bwMode="auto">
                  <a:xfrm>
                    <a:off x="958"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48" name="Rectangle 513"/>
                  <p:cNvSpPr>
                    <a:spLocks noChangeArrowheads="1"/>
                  </p:cNvSpPr>
                  <p:nvPr/>
                </p:nvSpPr>
                <p:spPr bwMode="auto">
                  <a:xfrm>
                    <a:off x="958"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49" name="Freeform 514"/>
                  <p:cNvSpPr>
                    <a:spLocks/>
                  </p:cNvSpPr>
                  <p:nvPr/>
                </p:nvSpPr>
                <p:spPr bwMode="auto">
                  <a:xfrm>
                    <a:off x="958" y="378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50" name="Freeform 515"/>
                  <p:cNvSpPr>
                    <a:spLocks/>
                  </p:cNvSpPr>
                  <p:nvPr/>
                </p:nvSpPr>
                <p:spPr bwMode="auto">
                  <a:xfrm>
                    <a:off x="962" y="373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51" name="Freeform 516"/>
                  <p:cNvSpPr>
                    <a:spLocks/>
                  </p:cNvSpPr>
                  <p:nvPr/>
                </p:nvSpPr>
                <p:spPr bwMode="auto">
                  <a:xfrm>
                    <a:off x="962" y="375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52" name="Freeform 517"/>
                  <p:cNvSpPr>
                    <a:spLocks/>
                  </p:cNvSpPr>
                  <p:nvPr/>
                </p:nvSpPr>
                <p:spPr bwMode="auto">
                  <a:xfrm>
                    <a:off x="958" y="375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53" name="Rectangle 518"/>
                  <p:cNvSpPr>
                    <a:spLocks noChangeArrowheads="1"/>
                  </p:cNvSpPr>
                  <p:nvPr/>
                </p:nvSpPr>
                <p:spPr bwMode="auto">
                  <a:xfrm>
                    <a:off x="962" y="376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54" name="Freeform 519"/>
                  <p:cNvSpPr>
                    <a:spLocks/>
                  </p:cNvSpPr>
                  <p:nvPr/>
                </p:nvSpPr>
                <p:spPr bwMode="auto">
                  <a:xfrm>
                    <a:off x="958" y="377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55" name="Rectangle 520"/>
                  <p:cNvSpPr>
                    <a:spLocks noChangeArrowheads="1"/>
                  </p:cNvSpPr>
                  <p:nvPr/>
                </p:nvSpPr>
                <p:spPr bwMode="auto">
                  <a:xfrm>
                    <a:off x="962"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56" name="Rectangle 521"/>
                  <p:cNvSpPr>
                    <a:spLocks noChangeArrowheads="1"/>
                  </p:cNvSpPr>
                  <p:nvPr/>
                </p:nvSpPr>
                <p:spPr bwMode="auto">
                  <a:xfrm>
                    <a:off x="962"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57" name="Freeform 522"/>
                  <p:cNvSpPr>
                    <a:spLocks/>
                  </p:cNvSpPr>
                  <p:nvPr/>
                </p:nvSpPr>
                <p:spPr bwMode="auto">
                  <a:xfrm>
                    <a:off x="962" y="378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58" name="Freeform 523"/>
                  <p:cNvSpPr>
                    <a:spLocks/>
                  </p:cNvSpPr>
                  <p:nvPr/>
                </p:nvSpPr>
                <p:spPr bwMode="auto">
                  <a:xfrm>
                    <a:off x="966"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59" name="Freeform 524"/>
                  <p:cNvSpPr>
                    <a:spLocks/>
                  </p:cNvSpPr>
                  <p:nvPr/>
                </p:nvSpPr>
                <p:spPr bwMode="auto">
                  <a:xfrm>
                    <a:off x="962" y="3750"/>
                    <a:ext cx="4" cy="16"/>
                  </a:xfrm>
                  <a:custGeom>
                    <a:avLst/>
                    <a:gdLst/>
                    <a:ahLst/>
                    <a:cxnLst>
                      <a:cxn ang="0">
                        <a:pos x="0" y="0"/>
                      </a:cxn>
                      <a:cxn ang="0">
                        <a:pos x="0" y="8"/>
                      </a:cxn>
                      <a:cxn ang="0">
                        <a:pos x="4" y="16"/>
                      </a:cxn>
                      <a:cxn ang="0">
                        <a:pos x="4" y="4"/>
                      </a:cxn>
                      <a:cxn ang="0">
                        <a:pos x="0" y="0"/>
                      </a:cxn>
                    </a:cxnLst>
                    <a:rect l="0" t="0" r="r" b="b"/>
                    <a:pathLst>
                      <a:path w="4" h="16">
                        <a:moveTo>
                          <a:pt x="0" y="0"/>
                        </a:moveTo>
                        <a:lnTo>
                          <a:pt x="0" y="8"/>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0" name="Freeform 525"/>
                  <p:cNvSpPr>
                    <a:spLocks/>
                  </p:cNvSpPr>
                  <p:nvPr/>
                </p:nvSpPr>
                <p:spPr bwMode="auto">
                  <a:xfrm>
                    <a:off x="966" y="3770"/>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1" name="Freeform 526"/>
                  <p:cNvSpPr>
                    <a:spLocks/>
                  </p:cNvSpPr>
                  <p:nvPr/>
                </p:nvSpPr>
                <p:spPr bwMode="auto">
                  <a:xfrm>
                    <a:off x="966" y="377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2" name="Freeform 527"/>
                  <p:cNvSpPr>
                    <a:spLocks/>
                  </p:cNvSpPr>
                  <p:nvPr/>
                </p:nvSpPr>
                <p:spPr bwMode="auto">
                  <a:xfrm>
                    <a:off x="966" y="3782"/>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3" name="Rectangle 528"/>
                  <p:cNvSpPr>
                    <a:spLocks noChangeArrowheads="1"/>
                  </p:cNvSpPr>
                  <p:nvPr/>
                </p:nvSpPr>
                <p:spPr bwMode="auto">
                  <a:xfrm>
                    <a:off x="966" y="3734"/>
                    <a:ext cx="8"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64" name="Freeform 529"/>
                  <p:cNvSpPr>
                    <a:spLocks/>
                  </p:cNvSpPr>
                  <p:nvPr/>
                </p:nvSpPr>
                <p:spPr bwMode="auto">
                  <a:xfrm>
                    <a:off x="966" y="375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5" name="Freeform 530"/>
                  <p:cNvSpPr>
                    <a:spLocks/>
                  </p:cNvSpPr>
                  <p:nvPr/>
                </p:nvSpPr>
                <p:spPr bwMode="auto">
                  <a:xfrm>
                    <a:off x="970" y="375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6" name="Freeform 531"/>
                  <p:cNvSpPr>
                    <a:spLocks/>
                  </p:cNvSpPr>
                  <p:nvPr/>
                </p:nvSpPr>
                <p:spPr bwMode="auto">
                  <a:xfrm>
                    <a:off x="970" y="375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7" name="Rectangle 532"/>
                  <p:cNvSpPr>
                    <a:spLocks noChangeArrowheads="1"/>
                  </p:cNvSpPr>
                  <p:nvPr/>
                </p:nvSpPr>
                <p:spPr bwMode="auto">
                  <a:xfrm>
                    <a:off x="970"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68" name="Freeform 533"/>
                  <p:cNvSpPr>
                    <a:spLocks/>
                  </p:cNvSpPr>
                  <p:nvPr/>
                </p:nvSpPr>
                <p:spPr bwMode="auto">
                  <a:xfrm>
                    <a:off x="970" y="37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69" name="Freeform 534"/>
                  <p:cNvSpPr>
                    <a:spLocks/>
                  </p:cNvSpPr>
                  <p:nvPr/>
                </p:nvSpPr>
                <p:spPr bwMode="auto">
                  <a:xfrm>
                    <a:off x="970" y="3798"/>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0" name="Freeform 535"/>
                  <p:cNvSpPr>
                    <a:spLocks/>
                  </p:cNvSpPr>
                  <p:nvPr/>
                </p:nvSpPr>
                <p:spPr bwMode="auto">
                  <a:xfrm>
                    <a:off x="974" y="376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1" name="Freeform 536"/>
                  <p:cNvSpPr>
                    <a:spLocks/>
                  </p:cNvSpPr>
                  <p:nvPr/>
                </p:nvSpPr>
                <p:spPr bwMode="auto">
                  <a:xfrm>
                    <a:off x="974" y="3778"/>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2" name="Freeform 537"/>
                  <p:cNvSpPr>
                    <a:spLocks/>
                  </p:cNvSpPr>
                  <p:nvPr/>
                </p:nvSpPr>
                <p:spPr bwMode="auto">
                  <a:xfrm>
                    <a:off x="970" y="3782"/>
                    <a:ext cx="4" cy="20"/>
                  </a:xfrm>
                  <a:custGeom>
                    <a:avLst/>
                    <a:gdLst/>
                    <a:ahLst/>
                    <a:cxnLst>
                      <a:cxn ang="0">
                        <a:pos x="0" y="0"/>
                      </a:cxn>
                      <a:cxn ang="0">
                        <a:pos x="0" y="20"/>
                      </a:cxn>
                      <a:cxn ang="0">
                        <a:pos x="4" y="16"/>
                      </a:cxn>
                      <a:cxn ang="0">
                        <a:pos x="4" y="8"/>
                      </a:cxn>
                      <a:cxn ang="0">
                        <a:pos x="0" y="0"/>
                      </a:cxn>
                    </a:cxnLst>
                    <a:rect l="0" t="0" r="r" b="b"/>
                    <a:pathLst>
                      <a:path w="4" h="20">
                        <a:moveTo>
                          <a:pt x="0" y="0"/>
                        </a:moveTo>
                        <a:lnTo>
                          <a:pt x="0" y="20"/>
                        </a:lnTo>
                        <a:lnTo>
                          <a:pt x="4" y="1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3" name="Freeform 538"/>
                  <p:cNvSpPr>
                    <a:spLocks/>
                  </p:cNvSpPr>
                  <p:nvPr/>
                </p:nvSpPr>
                <p:spPr bwMode="auto">
                  <a:xfrm>
                    <a:off x="974" y="3734"/>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4" name="Freeform 539"/>
                  <p:cNvSpPr>
                    <a:spLocks/>
                  </p:cNvSpPr>
                  <p:nvPr/>
                </p:nvSpPr>
                <p:spPr bwMode="auto">
                  <a:xfrm>
                    <a:off x="974" y="375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5" name="Freeform 540"/>
                  <p:cNvSpPr>
                    <a:spLocks/>
                  </p:cNvSpPr>
                  <p:nvPr/>
                </p:nvSpPr>
                <p:spPr bwMode="auto">
                  <a:xfrm>
                    <a:off x="974" y="3790"/>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6" name="Freeform 541"/>
                  <p:cNvSpPr>
                    <a:spLocks/>
                  </p:cNvSpPr>
                  <p:nvPr/>
                </p:nvSpPr>
                <p:spPr bwMode="auto">
                  <a:xfrm>
                    <a:off x="978" y="3738"/>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7" name="Freeform 542"/>
                  <p:cNvSpPr>
                    <a:spLocks/>
                  </p:cNvSpPr>
                  <p:nvPr/>
                </p:nvSpPr>
                <p:spPr bwMode="auto">
                  <a:xfrm>
                    <a:off x="978" y="37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8" name="Freeform 543"/>
                  <p:cNvSpPr>
                    <a:spLocks/>
                  </p:cNvSpPr>
                  <p:nvPr/>
                </p:nvSpPr>
                <p:spPr bwMode="auto">
                  <a:xfrm>
                    <a:off x="978" y="375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79" name="Freeform 544"/>
                  <p:cNvSpPr>
                    <a:spLocks/>
                  </p:cNvSpPr>
                  <p:nvPr/>
                </p:nvSpPr>
                <p:spPr bwMode="auto">
                  <a:xfrm>
                    <a:off x="978" y="375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0" name="Rectangle 545"/>
                  <p:cNvSpPr>
                    <a:spLocks noChangeArrowheads="1"/>
                  </p:cNvSpPr>
                  <p:nvPr/>
                </p:nvSpPr>
                <p:spPr bwMode="auto">
                  <a:xfrm>
                    <a:off x="978" y="37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81" name="Freeform 546"/>
                  <p:cNvSpPr>
                    <a:spLocks/>
                  </p:cNvSpPr>
                  <p:nvPr/>
                </p:nvSpPr>
                <p:spPr bwMode="auto">
                  <a:xfrm>
                    <a:off x="978"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2" name="Freeform 547"/>
                  <p:cNvSpPr>
                    <a:spLocks/>
                  </p:cNvSpPr>
                  <p:nvPr/>
                </p:nvSpPr>
                <p:spPr bwMode="auto">
                  <a:xfrm>
                    <a:off x="978" y="37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3" name="Freeform 548"/>
                  <p:cNvSpPr>
                    <a:spLocks/>
                  </p:cNvSpPr>
                  <p:nvPr/>
                </p:nvSpPr>
                <p:spPr bwMode="auto">
                  <a:xfrm>
                    <a:off x="978" y="3774"/>
                    <a:ext cx="4" cy="12"/>
                  </a:xfrm>
                  <a:custGeom>
                    <a:avLst/>
                    <a:gdLst/>
                    <a:ahLst/>
                    <a:cxnLst>
                      <a:cxn ang="0">
                        <a:pos x="0" y="0"/>
                      </a:cxn>
                      <a:cxn ang="0">
                        <a:pos x="0" y="12"/>
                      </a:cxn>
                      <a:cxn ang="0">
                        <a:pos x="4" y="4"/>
                      </a:cxn>
                      <a:cxn ang="0">
                        <a:pos x="4" y="4"/>
                      </a:cxn>
                      <a:cxn ang="0">
                        <a:pos x="0" y="0"/>
                      </a:cxn>
                    </a:cxnLst>
                    <a:rect l="0" t="0" r="r" b="b"/>
                    <a:pathLst>
                      <a:path w="4" h="12">
                        <a:moveTo>
                          <a:pt x="0" y="0"/>
                        </a:moveTo>
                        <a:lnTo>
                          <a:pt x="0" y="12"/>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4" name="Freeform 549"/>
                  <p:cNvSpPr>
                    <a:spLocks/>
                  </p:cNvSpPr>
                  <p:nvPr/>
                </p:nvSpPr>
                <p:spPr bwMode="auto">
                  <a:xfrm>
                    <a:off x="978" y="3798"/>
                    <a:ext cx="4" cy="16"/>
                  </a:xfrm>
                  <a:custGeom>
                    <a:avLst/>
                    <a:gdLst/>
                    <a:ahLst/>
                    <a:cxnLst>
                      <a:cxn ang="0">
                        <a:pos x="0" y="0"/>
                      </a:cxn>
                      <a:cxn ang="0">
                        <a:pos x="0" y="12"/>
                      </a:cxn>
                      <a:cxn ang="0">
                        <a:pos x="4" y="16"/>
                      </a:cxn>
                      <a:cxn ang="0">
                        <a:pos x="4" y="16"/>
                      </a:cxn>
                      <a:cxn ang="0">
                        <a:pos x="0" y="0"/>
                      </a:cxn>
                    </a:cxnLst>
                    <a:rect l="0" t="0" r="r" b="b"/>
                    <a:pathLst>
                      <a:path w="4" h="16">
                        <a:moveTo>
                          <a:pt x="0" y="0"/>
                        </a:moveTo>
                        <a:lnTo>
                          <a:pt x="0" y="12"/>
                        </a:lnTo>
                        <a:lnTo>
                          <a:pt x="4" y="16"/>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5" name="Freeform 550"/>
                  <p:cNvSpPr>
                    <a:spLocks/>
                  </p:cNvSpPr>
                  <p:nvPr/>
                </p:nvSpPr>
                <p:spPr bwMode="auto">
                  <a:xfrm>
                    <a:off x="982" y="3746"/>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6" name="Freeform 551"/>
                  <p:cNvSpPr>
                    <a:spLocks/>
                  </p:cNvSpPr>
                  <p:nvPr/>
                </p:nvSpPr>
                <p:spPr bwMode="auto">
                  <a:xfrm>
                    <a:off x="982" y="37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7" name="Rectangle 552"/>
                  <p:cNvSpPr>
                    <a:spLocks noChangeArrowheads="1"/>
                  </p:cNvSpPr>
                  <p:nvPr/>
                </p:nvSpPr>
                <p:spPr bwMode="auto">
                  <a:xfrm>
                    <a:off x="9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88" name="Freeform 553"/>
                  <p:cNvSpPr>
                    <a:spLocks/>
                  </p:cNvSpPr>
                  <p:nvPr/>
                </p:nvSpPr>
                <p:spPr bwMode="auto">
                  <a:xfrm>
                    <a:off x="982" y="379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89" name="Rectangle 554"/>
                  <p:cNvSpPr>
                    <a:spLocks noChangeArrowheads="1"/>
                  </p:cNvSpPr>
                  <p:nvPr/>
                </p:nvSpPr>
                <p:spPr bwMode="auto">
                  <a:xfrm>
                    <a:off x="986"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90" name="Freeform 555"/>
                  <p:cNvSpPr>
                    <a:spLocks/>
                  </p:cNvSpPr>
                  <p:nvPr/>
                </p:nvSpPr>
                <p:spPr bwMode="auto">
                  <a:xfrm>
                    <a:off x="986" y="379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91" name="Freeform 556"/>
                  <p:cNvSpPr>
                    <a:spLocks/>
                  </p:cNvSpPr>
                  <p:nvPr/>
                </p:nvSpPr>
                <p:spPr bwMode="auto">
                  <a:xfrm>
                    <a:off x="986" y="38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92" name="Rectangle 557"/>
                  <p:cNvSpPr>
                    <a:spLocks noChangeArrowheads="1"/>
                  </p:cNvSpPr>
                  <p:nvPr/>
                </p:nvSpPr>
                <p:spPr bwMode="auto">
                  <a:xfrm>
                    <a:off x="986"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93" name="Rectangle 558"/>
                  <p:cNvSpPr>
                    <a:spLocks noChangeArrowheads="1"/>
                  </p:cNvSpPr>
                  <p:nvPr/>
                </p:nvSpPr>
                <p:spPr bwMode="auto">
                  <a:xfrm>
                    <a:off x="986" y="376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94" name="Freeform 559"/>
                  <p:cNvSpPr>
                    <a:spLocks/>
                  </p:cNvSpPr>
                  <p:nvPr/>
                </p:nvSpPr>
                <p:spPr bwMode="auto">
                  <a:xfrm>
                    <a:off x="990" y="377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95" name="Rectangle 560"/>
                  <p:cNvSpPr>
                    <a:spLocks noChangeArrowheads="1"/>
                  </p:cNvSpPr>
                  <p:nvPr/>
                </p:nvSpPr>
                <p:spPr bwMode="auto">
                  <a:xfrm>
                    <a:off x="990" y="377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96" name="Rectangle 561"/>
                  <p:cNvSpPr>
                    <a:spLocks noChangeArrowheads="1"/>
                  </p:cNvSpPr>
                  <p:nvPr/>
                </p:nvSpPr>
                <p:spPr bwMode="auto">
                  <a:xfrm>
                    <a:off x="986" y="378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97" name="Rectangle 562"/>
                  <p:cNvSpPr>
                    <a:spLocks noChangeArrowheads="1"/>
                  </p:cNvSpPr>
                  <p:nvPr/>
                </p:nvSpPr>
                <p:spPr bwMode="auto">
                  <a:xfrm>
                    <a:off x="990" y="379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098" name="Freeform 563"/>
                  <p:cNvSpPr>
                    <a:spLocks/>
                  </p:cNvSpPr>
                  <p:nvPr/>
                </p:nvSpPr>
                <p:spPr bwMode="auto">
                  <a:xfrm>
                    <a:off x="990"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099" name="Freeform 564"/>
                  <p:cNvSpPr>
                    <a:spLocks/>
                  </p:cNvSpPr>
                  <p:nvPr/>
                </p:nvSpPr>
                <p:spPr bwMode="auto">
                  <a:xfrm>
                    <a:off x="990"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0" name="Freeform 565"/>
                  <p:cNvSpPr>
                    <a:spLocks/>
                  </p:cNvSpPr>
                  <p:nvPr/>
                </p:nvSpPr>
                <p:spPr bwMode="auto">
                  <a:xfrm>
                    <a:off x="99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1" name="Freeform 566"/>
                  <p:cNvSpPr>
                    <a:spLocks/>
                  </p:cNvSpPr>
                  <p:nvPr/>
                </p:nvSpPr>
                <p:spPr bwMode="auto">
                  <a:xfrm>
                    <a:off x="990" y="3750"/>
                    <a:ext cx="8" cy="16"/>
                  </a:xfrm>
                  <a:custGeom>
                    <a:avLst/>
                    <a:gdLst/>
                    <a:ahLst/>
                    <a:cxnLst>
                      <a:cxn ang="0">
                        <a:pos x="0" y="0"/>
                      </a:cxn>
                      <a:cxn ang="0">
                        <a:pos x="0" y="12"/>
                      </a:cxn>
                      <a:cxn ang="0">
                        <a:pos x="8" y="16"/>
                      </a:cxn>
                      <a:cxn ang="0">
                        <a:pos x="8" y="8"/>
                      </a:cxn>
                      <a:cxn ang="0">
                        <a:pos x="0" y="0"/>
                      </a:cxn>
                    </a:cxnLst>
                    <a:rect l="0" t="0" r="r" b="b"/>
                    <a:pathLst>
                      <a:path w="8" h="16">
                        <a:moveTo>
                          <a:pt x="0" y="0"/>
                        </a:moveTo>
                        <a:lnTo>
                          <a:pt x="0" y="12"/>
                        </a:lnTo>
                        <a:lnTo>
                          <a:pt x="8" y="16"/>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2" name="Freeform 567"/>
                  <p:cNvSpPr>
                    <a:spLocks/>
                  </p:cNvSpPr>
                  <p:nvPr/>
                </p:nvSpPr>
                <p:spPr bwMode="auto">
                  <a:xfrm>
                    <a:off x="990" y="376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103" name="Freeform 568"/>
                  <p:cNvSpPr>
                    <a:spLocks/>
                  </p:cNvSpPr>
                  <p:nvPr/>
                </p:nvSpPr>
                <p:spPr bwMode="auto">
                  <a:xfrm>
                    <a:off x="994" y="376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sp>
              <p:nvSpPr>
                <p:cNvPr id="2806" name="Freeform 569"/>
                <p:cNvSpPr>
                  <a:spLocks/>
                </p:cNvSpPr>
                <p:nvPr/>
              </p:nvSpPr>
              <p:spPr bwMode="auto">
                <a:xfrm>
                  <a:off x="994" y="377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07" name="Rectangle 570"/>
                <p:cNvSpPr>
                  <a:spLocks noChangeArrowheads="1"/>
                </p:cNvSpPr>
                <p:nvPr/>
              </p:nvSpPr>
              <p:spPr bwMode="auto">
                <a:xfrm>
                  <a:off x="994" y="378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808" name="Freeform 571"/>
                <p:cNvSpPr>
                  <a:spLocks/>
                </p:cNvSpPr>
                <p:nvPr/>
              </p:nvSpPr>
              <p:spPr bwMode="auto">
                <a:xfrm>
                  <a:off x="1002" y="378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09" name="Freeform 572"/>
                <p:cNvSpPr>
                  <a:spLocks/>
                </p:cNvSpPr>
                <p:nvPr/>
              </p:nvSpPr>
              <p:spPr bwMode="auto">
                <a:xfrm>
                  <a:off x="998" y="378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0" name="Freeform 573"/>
                <p:cNvSpPr>
                  <a:spLocks/>
                </p:cNvSpPr>
                <p:nvPr/>
              </p:nvSpPr>
              <p:spPr bwMode="auto">
                <a:xfrm>
                  <a:off x="1002" y="378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1" name="Freeform 574"/>
                <p:cNvSpPr>
                  <a:spLocks/>
                </p:cNvSpPr>
                <p:nvPr/>
              </p:nvSpPr>
              <p:spPr bwMode="auto">
                <a:xfrm>
                  <a:off x="1002" y="379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2" name="Freeform 575"/>
                <p:cNvSpPr>
                  <a:spLocks/>
                </p:cNvSpPr>
                <p:nvPr/>
              </p:nvSpPr>
              <p:spPr bwMode="auto">
                <a:xfrm>
                  <a:off x="998"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3" name="Rectangle 576"/>
                <p:cNvSpPr>
                  <a:spLocks noChangeArrowheads="1"/>
                </p:cNvSpPr>
                <p:nvPr/>
              </p:nvSpPr>
              <p:spPr bwMode="auto">
                <a:xfrm>
                  <a:off x="1002" y="38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814" name="Freeform 577"/>
                <p:cNvSpPr>
                  <a:spLocks/>
                </p:cNvSpPr>
                <p:nvPr/>
              </p:nvSpPr>
              <p:spPr bwMode="auto">
                <a:xfrm>
                  <a:off x="1002" y="375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5" name="Freeform 578"/>
                <p:cNvSpPr>
                  <a:spLocks/>
                </p:cNvSpPr>
                <p:nvPr/>
              </p:nvSpPr>
              <p:spPr bwMode="auto">
                <a:xfrm>
                  <a:off x="1006" y="3762"/>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6" name="Freeform 579"/>
                <p:cNvSpPr>
                  <a:spLocks/>
                </p:cNvSpPr>
                <p:nvPr/>
              </p:nvSpPr>
              <p:spPr bwMode="auto">
                <a:xfrm>
                  <a:off x="1006" y="379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7" name="Freeform 580"/>
                <p:cNvSpPr>
                  <a:spLocks/>
                </p:cNvSpPr>
                <p:nvPr/>
              </p:nvSpPr>
              <p:spPr bwMode="auto">
                <a:xfrm>
                  <a:off x="1006" y="380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8" name="Freeform 581"/>
                <p:cNvSpPr>
                  <a:spLocks/>
                </p:cNvSpPr>
                <p:nvPr/>
              </p:nvSpPr>
              <p:spPr bwMode="auto">
                <a:xfrm>
                  <a:off x="1006" y="38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19" name="Freeform 582"/>
                <p:cNvSpPr>
                  <a:spLocks/>
                </p:cNvSpPr>
                <p:nvPr/>
              </p:nvSpPr>
              <p:spPr bwMode="auto">
                <a:xfrm>
                  <a:off x="1010" y="378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0" name="Freeform 583"/>
                <p:cNvSpPr>
                  <a:spLocks/>
                </p:cNvSpPr>
                <p:nvPr/>
              </p:nvSpPr>
              <p:spPr bwMode="auto">
                <a:xfrm>
                  <a:off x="1006" y="378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1" name="Freeform 584"/>
                <p:cNvSpPr>
                  <a:spLocks/>
                </p:cNvSpPr>
                <p:nvPr/>
              </p:nvSpPr>
              <p:spPr bwMode="auto">
                <a:xfrm>
                  <a:off x="1010" y="3810"/>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2" name="Freeform 585"/>
                <p:cNvSpPr>
                  <a:spLocks/>
                </p:cNvSpPr>
                <p:nvPr/>
              </p:nvSpPr>
              <p:spPr bwMode="auto">
                <a:xfrm>
                  <a:off x="1010"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3" name="Freeform 586"/>
                <p:cNvSpPr>
                  <a:spLocks/>
                </p:cNvSpPr>
                <p:nvPr/>
              </p:nvSpPr>
              <p:spPr bwMode="auto">
                <a:xfrm>
                  <a:off x="1014" y="377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4" name="Freeform 587"/>
                <p:cNvSpPr>
                  <a:spLocks/>
                </p:cNvSpPr>
                <p:nvPr/>
              </p:nvSpPr>
              <p:spPr bwMode="auto">
                <a:xfrm>
                  <a:off x="1014" y="38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5" name="Freeform 588"/>
                <p:cNvSpPr>
                  <a:spLocks/>
                </p:cNvSpPr>
                <p:nvPr/>
              </p:nvSpPr>
              <p:spPr bwMode="auto">
                <a:xfrm>
                  <a:off x="1014"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6" name="Freeform 589"/>
                <p:cNvSpPr>
                  <a:spLocks/>
                </p:cNvSpPr>
                <p:nvPr/>
              </p:nvSpPr>
              <p:spPr bwMode="auto">
                <a:xfrm>
                  <a:off x="1014" y="38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7" name="Freeform 590"/>
                <p:cNvSpPr>
                  <a:spLocks/>
                </p:cNvSpPr>
                <p:nvPr/>
              </p:nvSpPr>
              <p:spPr bwMode="auto">
                <a:xfrm>
                  <a:off x="1014" y="3810"/>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8" name="Freeform 591"/>
                <p:cNvSpPr>
                  <a:spLocks/>
                </p:cNvSpPr>
                <p:nvPr/>
              </p:nvSpPr>
              <p:spPr bwMode="auto">
                <a:xfrm>
                  <a:off x="1018" y="3778"/>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29" name="Freeform 592"/>
                <p:cNvSpPr>
                  <a:spLocks/>
                </p:cNvSpPr>
                <p:nvPr/>
              </p:nvSpPr>
              <p:spPr bwMode="auto">
                <a:xfrm>
                  <a:off x="1018"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0" name="Freeform 593"/>
                <p:cNvSpPr>
                  <a:spLocks/>
                </p:cNvSpPr>
                <p:nvPr/>
              </p:nvSpPr>
              <p:spPr bwMode="auto">
                <a:xfrm>
                  <a:off x="1018" y="3814"/>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1" name="Freeform 594"/>
                <p:cNvSpPr>
                  <a:spLocks/>
                </p:cNvSpPr>
                <p:nvPr/>
              </p:nvSpPr>
              <p:spPr bwMode="auto">
                <a:xfrm>
                  <a:off x="1022" y="3786"/>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2" name="Freeform 595"/>
                <p:cNvSpPr>
                  <a:spLocks/>
                </p:cNvSpPr>
                <p:nvPr/>
              </p:nvSpPr>
              <p:spPr bwMode="auto">
                <a:xfrm>
                  <a:off x="1022" y="3794"/>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3" name="Freeform 596"/>
                <p:cNvSpPr>
                  <a:spLocks/>
                </p:cNvSpPr>
                <p:nvPr/>
              </p:nvSpPr>
              <p:spPr bwMode="auto">
                <a:xfrm>
                  <a:off x="1018" y="3790"/>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4" name="Freeform 597"/>
                <p:cNvSpPr>
                  <a:spLocks/>
                </p:cNvSpPr>
                <p:nvPr/>
              </p:nvSpPr>
              <p:spPr bwMode="auto">
                <a:xfrm>
                  <a:off x="1022" y="380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5" name="Rectangle 598"/>
                <p:cNvSpPr>
                  <a:spLocks noChangeArrowheads="1"/>
                </p:cNvSpPr>
                <p:nvPr/>
              </p:nvSpPr>
              <p:spPr bwMode="auto">
                <a:xfrm>
                  <a:off x="1022" y="382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836" name="Freeform 599"/>
                <p:cNvSpPr>
                  <a:spLocks/>
                </p:cNvSpPr>
                <p:nvPr/>
              </p:nvSpPr>
              <p:spPr bwMode="auto">
                <a:xfrm>
                  <a:off x="1022" y="383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7" name="Freeform 600"/>
                <p:cNvSpPr>
                  <a:spLocks/>
                </p:cNvSpPr>
                <p:nvPr/>
              </p:nvSpPr>
              <p:spPr bwMode="auto">
                <a:xfrm>
                  <a:off x="1022" y="38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8" name="Freeform 601"/>
                <p:cNvSpPr>
                  <a:spLocks/>
                </p:cNvSpPr>
                <p:nvPr/>
              </p:nvSpPr>
              <p:spPr bwMode="auto">
                <a:xfrm>
                  <a:off x="1026"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39" name="Freeform 602"/>
                <p:cNvSpPr>
                  <a:spLocks/>
                </p:cNvSpPr>
                <p:nvPr/>
              </p:nvSpPr>
              <p:spPr bwMode="auto">
                <a:xfrm>
                  <a:off x="1026" y="381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0" name="Freeform 603"/>
                <p:cNvSpPr>
                  <a:spLocks/>
                </p:cNvSpPr>
                <p:nvPr/>
              </p:nvSpPr>
              <p:spPr bwMode="auto">
                <a:xfrm>
                  <a:off x="1022" y="381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1" name="Freeform 604"/>
                <p:cNvSpPr>
                  <a:spLocks/>
                </p:cNvSpPr>
                <p:nvPr/>
              </p:nvSpPr>
              <p:spPr bwMode="auto">
                <a:xfrm>
                  <a:off x="1026"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2" name="Freeform 605"/>
                <p:cNvSpPr>
                  <a:spLocks/>
                </p:cNvSpPr>
                <p:nvPr/>
              </p:nvSpPr>
              <p:spPr bwMode="auto">
                <a:xfrm>
                  <a:off x="1026" y="382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3" name="Freeform 606"/>
                <p:cNvSpPr>
                  <a:spLocks/>
                </p:cNvSpPr>
                <p:nvPr/>
              </p:nvSpPr>
              <p:spPr bwMode="auto">
                <a:xfrm>
                  <a:off x="1026" y="3786"/>
                  <a:ext cx="8" cy="12"/>
                </a:xfrm>
                <a:custGeom>
                  <a:avLst/>
                  <a:gdLst/>
                  <a:ahLst/>
                  <a:cxnLst>
                    <a:cxn ang="0">
                      <a:pos x="0" y="0"/>
                    </a:cxn>
                    <a:cxn ang="0">
                      <a:pos x="0" y="12"/>
                    </a:cxn>
                    <a:cxn ang="0">
                      <a:pos x="8" y="8"/>
                    </a:cxn>
                    <a:cxn ang="0">
                      <a:pos x="8" y="0"/>
                    </a:cxn>
                    <a:cxn ang="0">
                      <a:pos x="0" y="0"/>
                    </a:cxn>
                  </a:cxnLst>
                  <a:rect l="0" t="0" r="r" b="b"/>
                  <a:pathLst>
                    <a:path w="8" h="12">
                      <a:moveTo>
                        <a:pt x="0" y="0"/>
                      </a:moveTo>
                      <a:lnTo>
                        <a:pt x="0" y="12"/>
                      </a:lnTo>
                      <a:lnTo>
                        <a:pt x="8" y="8"/>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4" name="Freeform 607"/>
                <p:cNvSpPr>
                  <a:spLocks/>
                </p:cNvSpPr>
                <p:nvPr/>
              </p:nvSpPr>
              <p:spPr bwMode="auto">
                <a:xfrm>
                  <a:off x="1026" y="3794"/>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5" name="Freeform 608"/>
                <p:cNvSpPr>
                  <a:spLocks/>
                </p:cNvSpPr>
                <p:nvPr/>
              </p:nvSpPr>
              <p:spPr bwMode="auto">
                <a:xfrm>
                  <a:off x="1030" y="380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6" name="Freeform 609"/>
                <p:cNvSpPr>
                  <a:spLocks/>
                </p:cNvSpPr>
                <p:nvPr/>
              </p:nvSpPr>
              <p:spPr bwMode="auto">
                <a:xfrm>
                  <a:off x="103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7" name="Rectangle 610"/>
                <p:cNvSpPr>
                  <a:spLocks noChangeArrowheads="1"/>
                </p:cNvSpPr>
                <p:nvPr/>
              </p:nvSpPr>
              <p:spPr bwMode="auto">
                <a:xfrm>
                  <a:off x="1030"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2848" name="Freeform 611"/>
                <p:cNvSpPr>
                  <a:spLocks/>
                </p:cNvSpPr>
                <p:nvPr/>
              </p:nvSpPr>
              <p:spPr bwMode="auto">
                <a:xfrm>
                  <a:off x="1030" y="38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49" name="Freeform 612"/>
                <p:cNvSpPr>
                  <a:spLocks/>
                </p:cNvSpPr>
                <p:nvPr/>
              </p:nvSpPr>
              <p:spPr bwMode="auto">
                <a:xfrm>
                  <a:off x="1030" y="3826"/>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0" name="Freeform 613"/>
                <p:cNvSpPr>
                  <a:spLocks/>
                </p:cNvSpPr>
                <p:nvPr/>
              </p:nvSpPr>
              <p:spPr bwMode="auto">
                <a:xfrm>
                  <a:off x="1030" y="379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1" name="Freeform 614"/>
                <p:cNvSpPr>
                  <a:spLocks/>
                </p:cNvSpPr>
                <p:nvPr/>
              </p:nvSpPr>
              <p:spPr bwMode="auto">
                <a:xfrm>
                  <a:off x="1034" y="38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2" name="Freeform 615"/>
                <p:cNvSpPr>
                  <a:spLocks/>
                </p:cNvSpPr>
                <p:nvPr/>
              </p:nvSpPr>
              <p:spPr bwMode="auto">
                <a:xfrm>
                  <a:off x="1034"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3" name="Freeform 616"/>
                <p:cNvSpPr>
                  <a:spLocks/>
                </p:cNvSpPr>
                <p:nvPr/>
              </p:nvSpPr>
              <p:spPr bwMode="auto">
                <a:xfrm>
                  <a:off x="1034" y="3830"/>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4" name="Freeform 617"/>
                <p:cNvSpPr>
                  <a:spLocks/>
                </p:cNvSpPr>
                <p:nvPr/>
              </p:nvSpPr>
              <p:spPr bwMode="auto">
                <a:xfrm>
                  <a:off x="1038" y="3786"/>
                  <a:ext cx="4" cy="16"/>
                </a:xfrm>
                <a:custGeom>
                  <a:avLst/>
                  <a:gdLst/>
                  <a:ahLst/>
                  <a:cxnLst>
                    <a:cxn ang="0">
                      <a:pos x="0" y="0"/>
                    </a:cxn>
                    <a:cxn ang="0">
                      <a:pos x="0" y="16"/>
                    </a:cxn>
                    <a:cxn ang="0">
                      <a:pos x="4" y="8"/>
                    </a:cxn>
                    <a:cxn ang="0">
                      <a:pos x="4" y="0"/>
                    </a:cxn>
                    <a:cxn ang="0">
                      <a:pos x="0" y="0"/>
                    </a:cxn>
                  </a:cxnLst>
                  <a:rect l="0" t="0" r="r" b="b"/>
                  <a:pathLst>
                    <a:path w="4" h="16">
                      <a:moveTo>
                        <a:pt x="0" y="0"/>
                      </a:moveTo>
                      <a:lnTo>
                        <a:pt x="0" y="16"/>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5" name="Freeform 618"/>
                <p:cNvSpPr>
                  <a:spLocks/>
                </p:cNvSpPr>
                <p:nvPr/>
              </p:nvSpPr>
              <p:spPr bwMode="auto">
                <a:xfrm>
                  <a:off x="1034" y="38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6" name="Freeform 619"/>
                <p:cNvSpPr>
                  <a:spLocks/>
                </p:cNvSpPr>
                <p:nvPr/>
              </p:nvSpPr>
              <p:spPr bwMode="auto">
                <a:xfrm>
                  <a:off x="1034" y="38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7" name="Freeform 620"/>
                <p:cNvSpPr>
                  <a:spLocks/>
                </p:cNvSpPr>
                <p:nvPr/>
              </p:nvSpPr>
              <p:spPr bwMode="auto">
                <a:xfrm>
                  <a:off x="1038"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8" name="Freeform 621"/>
                <p:cNvSpPr>
                  <a:spLocks/>
                </p:cNvSpPr>
                <p:nvPr/>
              </p:nvSpPr>
              <p:spPr bwMode="auto">
                <a:xfrm>
                  <a:off x="1038" y="3794"/>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59" name="Freeform 622"/>
                <p:cNvSpPr>
                  <a:spLocks/>
                </p:cNvSpPr>
                <p:nvPr/>
              </p:nvSpPr>
              <p:spPr bwMode="auto">
                <a:xfrm>
                  <a:off x="1042" y="378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0" name="Freeform 623"/>
                <p:cNvSpPr>
                  <a:spLocks/>
                </p:cNvSpPr>
                <p:nvPr/>
              </p:nvSpPr>
              <p:spPr bwMode="auto">
                <a:xfrm>
                  <a:off x="1038" y="380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1" name="Freeform 624"/>
                <p:cNvSpPr>
                  <a:spLocks/>
                </p:cNvSpPr>
                <p:nvPr/>
              </p:nvSpPr>
              <p:spPr bwMode="auto">
                <a:xfrm>
                  <a:off x="1042" y="3806"/>
                  <a:ext cx="4" cy="12"/>
                </a:xfrm>
                <a:custGeom>
                  <a:avLst/>
                  <a:gdLst/>
                  <a:ahLst/>
                  <a:cxnLst>
                    <a:cxn ang="0">
                      <a:pos x="0" y="0"/>
                    </a:cxn>
                    <a:cxn ang="0">
                      <a:pos x="0" y="4"/>
                    </a:cxn>
                    <a:cxn ang="0">
                      <a:pos x="4" y="12"/>
                    </a:cxn>
                    <a:cxn ang="0">
                      <a:pos x="4" y="4"/>
                    </a:cxn>
                    <a:cxn ang="0">
                      <a:pos x="0" y="0"/>
                    </a:cxn>
                  </a:cxnLst>
                  <a:rect l="0" t="0" r="r" b="b"/>
                  <a:pathLst>
                    <a:path w="4" h="12">
                      <a:moveTo>
                        <a:pt x="0" y="0"/>
                      </a:moveTo>
                      <a:lnTo>
                        <a:pt x="0" y="4"/>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2" name="Freeform 625"/>
                <p:cNvSpPr>
                  <a:spLocks/>
                </p:cNvSpPr>
                <p:nvPr/>
              </p:nvSpPr>
              <p:spPr bwMode="auto">
                <a:xfrm>
                  <a:off x="1042" y="38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3" name="Freeform 626"/>
                <p:cNvSpPr>
                  <a:spLocks/>
                </p:cNvSpPr>
                <p:nvPr/>
              </p:nvSpPr>
              <p:spPr bwMode="auto">
                <a:xfrm>
                  <a:off x="1042"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4" name="Freeform 627"/>
                <p:cNvSpPr>
                  <a:spLocks/>
                </p:cNvSpPr>
                <p:nvPr/>
              </p:nvSpPr>
              <p:spPr bwMode="auto">
                <a:xfrm>
                  <a:off x="1046" y="381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5" name="Freeform 628"/>
                <p:cNvSpPr>
                  <a:spLocks/>
                </p:cNvSpPr>
                <p:nvPr/>
              </p:nvSpPr>
              <p:spPr bwMode="auto">
                <a:xfrm>
                  <a:off x="1046" y="3790"/>
                  <a:ext cx="4" cy="24"/>
                </a:xfrm>
                <a:custGeom>
                  <a:avLst/>
                  <a:gdLst/>
                  <a:ahLst/>
                  <a:cxnLst>
                    <a:cxn ang="0">
                      <a:pos x="0" y="0"/>
                    </a:cxn>
                    <a:cxn ang="0">
                      <a:pos x="0" y="16"/>
                    </a:cxn>
                    <a:cxn ang="0">
                      <a:pos x="4" y="24"/>
                    </a:cxn>
                    <a:cxn ang="0">
                      <a:pos x="4" y="0"/>
                    </a:cxn>
                    <a:cxn ang="0">
                      <a:pos x="0" y="0"/>
                    </a:cxn>
                  </a:cxnLst>
                  <a:rect l="0" t="0" r="r" b="b"/>
                  <a:pathLst>
                    <a:path w="4" h="24">
                      <a:moveTo>
                        <a:pt x="0" y="0"/>
                      </a:moveTo>
                      <a:lnTo>
                        <a:pt x="0" y="16"/>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6" name="Freeform 629"/>
                <p:cNvSpPr>
                  <a:spLocks/>
                </p:cNvSpPr>
                <p:nvPr/>
              </p:nvSpPr>
              <p:spPr bwMode="auto">
                <a:xfrm>
                  <a:off x="1050"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7" name="Freeform 630"/>
                <p:cNvSpPr>
                  <a:spLocks/>
                </p:cNvSpPr>
                <p:nvPr/>
              </p:nvSpPr>
              <p:spPr bwMode="auto">
                <a:xfrm>
                  <a:off x="1054"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8" name="Freeform 631"/>
                <p:cNvSpPr>
                  <a:spLocks/>
                </p:cNvSpPr>
                <p:nvPr/>
              </p:nvSpPr>
              <p:spPr bwMode="auto">
                <a:xfrm>
                  <a:off x="1050"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69" name="Freeform 632"/>
                <p:cNvSpPr>
                  <a:spLocks/>
                </p:cNvSpPr>
                <p:nvPr/>
              </p:nvSpPr>
              <p:spPr bwMode="auto">
                <a:xfrm>
                  <a:off x="1054"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70" name="Freeform 633"/>
                <p:cNvSpPr>
                  <a:spLocks/>
                </p:cNvSpPr>
                <p:nvPr/>
              </p:nvSpPr>
              <p:spPr bwMode="auto">
                <a:xfrm>
                  <a:off x="1058" y="3802"/>
                  <a:ext cx="4" cy="28"/>
                </a:xfrm>
                <a:custGeom>
                  <a:avLst/>
                  <a:gdLst/>
                  <a:ahLst/>
                  <a:cxnLst>
                    <a:cxn ang="0">
                      <a:pos x="0" y="0"/>
                    </a:cxn>
                    <a:cxn ang="0">
                      <a:pos x="0" y="24"/>
                    </a:cxn>
                    <a:cxn ang="0">
                      <a:pos x="4" y="28"/>
                    </a:cxn>
                    <a:cxn ang="0">
                      <a:pos x="4" y="4"/>
                    </a:cxn>
                    <a:cxn ang="0">
                      <a:pos x="0" y="0"/>
                    </a:cxn>
                  </a:cxnLst>
                  <a:rect l="0" t="0" r="r" b="b"/>
                  <a:pathLst>
                    <a:path w="4" h="28">
                      <a:moveTo>
                        <a:pt x="0" y="0"/>
                      </a:moveTo>
                      <a:lnTo>
                        <a:pt x="0" y="24"/>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71" name="Freeform 634"/>
                <p:cNvSpPr>
                  <a:spLocks/>
                </p:cNvSpPr>
                <p:nvPr/>
              </p:nvSpPr>
              <p:spPr bwMode="auto">
                <a:xfrm>
                  <a:off x="1062" y="3806"/>
                  <a:ext cx="4" cy="24"/>
                </a:xfrm>
                <a:custGeom>
                  <a:avLst/>
                  <a:gdLst/>
                  <a:ahLst/>
                  <a:cxnLst>
                    <a:cxn ang="0">
                      <a:pos x="0" y="0"/>
                    </a:cxn>
                    <a:cxn ang="0">
                      <a:pos x="0" y="24"/>
                    </a:cxn>
                    <a:cxn ang="0">
                      <a:pos x="4" y="20"/>
                    </a:cxn>
                    <a:cxn ang="0">
                      <a:pos x="4" y="8"/>
                    </a:cxn>
                    <a:cxn ang="0">
                      <a:pos x="0" y="0"/>
                    </a:cxn>
                  </a:cxnLst>
                  <a:rect l="0" t="0" r="r" b="b"/>
                  <a:pathLst>
                    <a:path w="4" h="24">
                      <a:moveTo>
                        <a:pt x="0" y="0"/>
                      </a:moveTo>
                      <a:lnTo>
                        <a:pt x="0" y="24"/>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2872" name="Freeform 635"/>
                <p:cNvSpPr>
                  <a:spLocks/>
                </p:cNvSpPr>
                <p:nvPr/>
              </p:nvSpPr>
              <p:spPr bwMode="auto">
                <a:xfrm>
                  <a:off x="486" y="3398"/>
                  <a:ext cx="580" cy="492"/>
                </a:xfrm>
                <a:custGeom>
                  <a:avLst/>
                  <a:gdLst/>
                  <a:ahLst/>
                  <a:cxnLst>
                    <a:cxn ang="0">
                      <a:pos x="56" y="356"/>
                    </a:cxn>
                    <a:cxn ang="0">
                      <a:pos x="48" y="336"/>
                    </a:cxn>
                    <a:cxn ang="0">
                      <a:pos x="16" y="308"/>
                    </a:cxn>
                    <a:cxn ang="0">
                      <a:pos x="32" y="304"/>
                    </a:cxn>
                    <a:cxn ang="0">
                      <a:pos x="20" y="284"/>
                    </a:cxn>
                    <a:cxn ang="0">
                      <a:pos x="8" y="276"/>
                    </a:cxn>
                    <a:cxn ang="0">
                      <a:pos x="24" y="248"/>
                    </a:cxn>
                    <a:cxn ang="0">
                      <a:pos x="84" y="228"/>
                    </a:cxn>
                    <a:cxn ang="0">
                      <a:pos x="68" y="196"/>
                    </a:cxn>
                    <a:cxn ang="0">
                      <a:pos x="36" y="200"/>
                    </a:cxn>
                    <a:cxn ang="0">
                      <a:pos x="0" y="156"/>
                    </a:cxn>
                    <a:cxn ang="0">
                      <a:pos x="48" y="136"/>
                    </a:cxn>
                    <a:cxn ang="0">
                      <a:pos x="80" y="156"/>
                    </a:cxn>
                    <a:cxn ang="0">
                      <a:pos x="80" y="136"/>
                    </a:cxn>
                    <a:cxn ang="0">
                      <a:pos x="76" y="128"/>
                    </a:cxn>
                    <a:cxn ang="0">
                      <a:pos x="36" y="76"/>
                    </a:cxn>
                    <a:cxn ang="0">
                      <a:pos x="104" y="32"/>
                    </a:cxn>
                    <a:cxn ang="0">
                      <a:pos x="120" y="16"/>
                    </a:cxn>
                    <a:cxn ang="0">
                      <a:pos x="156" y="8"/>
                    </a:cxn>
                    <a:cxn ang="0">
                      <a:pos x="168" y="12"/>
                    </a:cxn>
                    <a:cxn ang="0">
                      <a:pos x="204" y="32"/>
                    </a:cxn>
                    <a:cxn ang="0">
                      <a:pos x="288" y="32"/>
                    </a:cxn>
                    <a:cxn ang="0">
                      <a:pos x="376" y="316"/>
                    </a:cxn>
                    <a:cxn ang="0">
                      <a:pos x="460" y="316"/>
                    </a:cxn>
                    <a:cxn ang="0">
                      <a:pos x="532" y="376"/>
                    </a:cxn>
                    <a:cxn ang="0">
                      <a:pos x="572" y="428"/>
                    </a:cxn>
                    <a:cxn ang="0">
                      <a:pos x="560" y="408"/>
                    </a:cxn>
                    <a:cxn ang="0">
                      <a:pos x="544" y="412"/>
                    </a:cxn>
                    <a:cxn ang="0">
                      <a:pos x="520" y="384"/>
                    </a:cxn>
                    <a:cxn ang="0">
                      <a:pos x="500" y="364"/>
                    </a:cxn>
                    <a:cxn ang="0">
                      <a:pos x="488" y="344"/>
                    </a:cxn>
                    <a:cxn ang="0">
                      <a:pos x="460" y="328"/>
                    </a:cxn>
                    <a:cxn ang="0">
                      <a:pos x="460" y="352"/>
                    </a:cxn>
                    <a:cxn ang="0">
                      <a:pos x="444" y="340"/>
                    </a:cxn>
                    <a:cxn ang="0">
                      <a:pos x="456" y="352"/>
                    </a:cxn>
                    <a:cxn ang="0">
                      <a:pos x="424" y="348"/>
                    </a:cxn>
                    <a:cxn ang="0">
                      <a:pos x="404" y="324"/>
                    </a:cxn>
                    <a:cxn ang="0">
                      <a:pos x="320" y="328"/>
                    </a:cxn>
                    <a:cxn ang="0">
                      <a:pos x="288" y="320"/>
                    </a:cxn>
                    <a:cxn ang="0">
                      <a:pos x="288" y="304"/>
                    </a:cxn>
                    <a:cxn ang="0">
                      <a:pos x="268" y="304"/>
                    </a:cxn>
                    <a:cxn ang="0">
                      <a:pos x="260" y="320"/>
                    </a:cxn>
                    <a:cxn ang="0">
                      <a:pos x="260" y="332"/>
                    </a:cxn>
                    <a:cxn ang="0">
                      <a:pos x="240" y="352"/>
                    </a:cxn>
                    <a:cxn ang="0">
                      <a:pos x="224" y="360"/>
                    </a:cxn>
                    <a:cxn ang="0">
                      <a:pos x="220" y="352"/>
                    </a:cxn>
                    <a:cxn ang="0">
                      <a:pos x="232" y="308"/>
                    </a:cxn>
                    <a:cxn ang="0">
                      <a:pos x="192" y="336"/>
                    </a:cxn>
                    <a:cxn ang="0">
                      <a:pos x="180" y="360"/>
                    </a:cxn>
                    <a:cxn ang="0">
                      <a:pos x="176" y="392"/>
                    </a:cxn>
                    <a:cxn ang="0">
                      <a:pos x="152" y="412"/>
                    </a:cxn>
                    <a:cxn ang="0">
                      <a:pos x="124" y="436"/>
                    </a:cxn>
                    <a:cxn ang="0">
                      <a:pos x="100" y="452"/>
                    </a:cxn>
                    <a:cxn ang="0">
                      <a:pos x="96" y="460"/>
                    </a:cxn>
                    <a:cxn ang="0">
                      <a:pos x="80" y="468"/>
                    </a:cxn>
                    <a:cxn ang="0">
                      <a:pos x="44" y="476"/>
                    </a:cxn>
                    <a:cxn ang="0">
                      <a:pos x="12" y="492"/>
                    </a:cxn>
                    <a:cxn ang="0">
                      <a:pos x="56" y="464"/>
                    </a:cxn>
                    <a:cxn ang="0">
                      <a:pos x="96" y="436"/>
                    </a:cxn>
                    <a:cxn ang="0">
                      <a:pos x="124" y="388"/>
                    </a:cxn>
                    <a:cxn ang="0">
                      <a:pos x="112" y="376"/>
                    </a:cxn>
                    <a:cxn ang="0">
                      <a:pos x="88" y="372"/>
                    </a:cxn>
                  </a:cxnLst>
                  <a:rect l="0" t="0" r="r" b="b"/>
                  <a:pathLst>
                    <a:path w="580" h="492">
                      <a:moveTo>
                        <a:pt x="60" y="376"/>
                      </a:moveTo>
                      <a:lnTo>
                        <a:pt x="60" y="380"/>
                      </a:lnTo>
                      <a:lnTo>
                        <a:pt x="52" y="384"/>
                      </a:lnTo>
                      <a:lnTo>
                        <a:pt x="52" y="380"/>
                      </a:lnTo>
                      <a:lnTo>
                        <a:pt x="48" y="380"/>
                      </a:lnTo>
                      <a:lnTo>
                        <a:pt x="52" y="380"/>
                      </a:lnTo>
                      <a:lnTo>
                        <a:pt x="56" y="376"/>
                      </a:lnTo>
                      <a:lnTo>
                        <a:pt x="52" y="376"/>
                      </a:lnTo>
                      <a:lnTo>
                        <a:pt x="52" y="368"/>
                      </a:lnTo>
                      <a:lnTo>
                        <a:pt x="56" y="368"/>
                      </a:lnTo>
                      <a:lnTo>
                        <a:pt x="52" y="364"/>
                      </a:lnTo>
                      <a:lnTo>
                        <a:pt x="52" y="368"/>
                      </a:lnTo>
                      <a:lnTo>
                        <a:pt x="52" y="364"/>
                      </a:lnTo>
                      <a:lnTo>
                        <a:pt x="52" y="360"/>
                      </a:lnTo>
                      <a:lnTo>
                        <a:pt x="52" y="356"/>
                      </a:lnTo>
                      <a:lnTo>
                        <a:pt x="56" y="356"/>
                      </a:lnTo>
                      <a:lnTo>
                        <a:pt x="52" y="336"/>
                      </a:lnTo>
                      <a:lnTo>
                        <a:pt x="52" y="332"/>
                      </a:lnTo>
                      <a:lnTo>
                        <a:pt x="48" y="332"/>
                      </a:lnTo>
                      <a:lnTo>
                        <a:pt x="48" y="328"/>
                      </a:lnTo>
                      <a:lnTo>
                        <a:pt x="52" y="324"/>
                      </a:lnTo>
                      <a:lnTo>
                        <a:pt x="52" y="320"/>
                      </a:lnTo>
                      <a:lnTo>
                        <a:pt x="60" y="316"/>
                      </a:lnTo>
                      <a:lnTo>
                        <a:pt x="56" y="320"/>
                      </a:lnTo>
                      <a:lnTo>
                        <a:pt x="56" y="316"/>
                      </a:lnTo>
                      <a:lnTo>
                        <a:pt x="56" y="320"/>
                      </a:lnTo>
                      <a:lnTo>
                        <a:pt x="52" y="320"/>
                      </a:lnTo>
                      <a:lnTo>
                        <a:pt x="48" y="324"/>
                      </a:lnTo>
                      <a:lnTo>
                        <a:pt x="48" y="328"/>
                      </a:lnTo>
                      <a:lnTo>
                        <a:pt x="44" y="328"/>
                      </a:lnTo>
                      <a:lnTo>
                        <a:pt x="48" y="332"/>
                      </a:lnTo>
                      <a:lnTo>
                        <a:pt x="48" y="336"/>
                      </a:lnTo>
                      <a:lnTo>
                        <a:pt x="44" y="336"/>
                      </a:lnTo>
                      <a:lnTo>
                        <a:pt x="40" y="340"/>
                      </a:lnTo>
                      <a:lnTo>
                        <a:pt x="32" y="340"/>
                      </a:lnTo>
                      <a:lnTo>
                        <a:pt x="20" y="340"/>
                      </a:lnTo>
                      <a:lnTo>
                        <a:pt x="20" y="336"/>
                      </a:lnTo>
                      <a:lnTo>
                        <a:pt x="24" y="336"/>
                      </a:lnTo>
                      <a:lnTo>
                        <a:pt x="16" y="332"/>
                      </a:lnTo>
                      <a:lnTo>
                        <a:pt x="16" y="324"/>
                      </a:lnTo>
                      <a:lnTo>
                        <a:pt x="12" y="324"/>
                      </a:lnTo>
                      <a:lnTo>
                        <a:pt x="8" y="320"/>
                      </a:lnTo>
                      <a:lnTo>
                        <a:pt x="12" y="316"/>
                      </a:lnTo>
                      <a:lnTo>
                        <a:pt x="8" y="316"/>
                      </a:lnTo>
                      <a:lnTo>
                        <a:pt x="4" y="316"/>
                      </a:lnTo>
                      <a:lnTo>
                        <a:pt x="12" y="312"/>
                      </a:lnTo>
                      <a:lnTo>
                        <a:pt x="12" y="308"/>
                      </a:lnTo>
                      <a:lnTo>
                        <a:pt x="16" y="308"/>
                      </a:lnTo>
                      <a:lnTo>
                        <a:pt x="16" y="304"/>
                      </a:lnTo>
                      <a:lnTo>
                        <a:pt x="16" y="308"/>
                      </a:lnTo>
                      <a:lnTo>
                        <a:pt x="20" y="304"/>
                      </a:lnTo>
                      <a:lnTo>
                        <a:pt x="16" y="308"/>
                      </a:lnTo>
                      <a:lnTo>
                        <a:pt x="20" y="308"/>
                      </a:lnTo>
                      <a:lnTo>
                        <a:pt x="24" y="312"/>
                      </a:lnTo>
                      <a:lnTo>
                        <a:pt x="20" y="316"/>
                      </a:lnTo>
                      <a:lnTo>
                        <a:pt x="28" y="312"/>
                      </a:lnTo>
                      <a:lnTo>
                        <a:pt x="32" y="312"/>
                      </a:lnTo>
                      <a:lnTo>
                        <a:pt x="28" y="316"/>
                      </a:lnTo>
                      <a:lnTo>
                        <a:pt x="36" y="316"/>
                      </a:lnTo>
                      <a:lnTo>
                        <a:pt x="36" y="312"/>
                      </a:lnTo>
                      <a:lnTo>
                        <a:pt x="28" y="308"/>
                      </a:lnTo>
                      <a:lnTo>
                        <a:pt x="36" y="308"/>
                      </a:lnTo>
                      <a:lnTo>
                        <a:pt x="32" y="308"/>
                      </a:lnTo>
                      <a:lnTo>
                        <a:pt x="32" y="304"/>
                      </a:lnTo>
                      <a:lnTo>
                        <a:pt x="28" y="308"/>
                      </a:lnTo>
                      <a:lnTo>
                        <a:pt x="20" y="308"/>
                      </a:lnTo>
                      <a:lnTo>
                        <a:pt x="20" y="304"/>
                      </a:lnTo>
                      <a:lnTo>
                        <a:pt x="16" y="304"/>
                      </a:lnTo>
                      <a:lnTo>
                        <a:pt x="12" y="304"/>
                      </a:lnTo>
                      <a:lnTo>
                        <a:pt x="16" y="300"/>
                      </a:lnTo>
                      <a:lnTo>
                        <a:pt x="12" y="300"/>
                      </a:lnTo>
                      <a:lnTo>
                        <a:pt x="12" y="296"/>
                      </a:lnTo>
                      <a:lnTo>
                        <a:pt x="16" y="296"/>
                      </a:lnTo>
                      <a:lnTo>
                        <a:pt x="12" y="292"/>
                      </a:lnTo>
                      <a:lnTo>
                        <a:pt x="12" y="296"/>
                      </a:lnTo>
                      <a:lnTo>
                        <a:pt x="8" y="296"/>
                      </a:lnTo>
                      <a:lnTo>
                        <a:pt x="12" y="292"/>
                      </a:lnTo>
                      <a:lnTo>
                        <a:pt x="12" y="288"/>
                      </a:lnTo>
                      <a:lnTo>
                        <a:pt x="20" y="288"/>
                      </a:lnTo>
                      <a:lnTo>
                        <a:pt x="20" y="284"/>
                      </a:lnTo>
                      <a:lnTo>
                        <a:pt x="12" y="288"/>
                      </a:lnTo>
                      <a:lnTo>
                        <a:pt x="12" y="292"/>
                      </a:lnTo>
                      <a:lnTo>
                        <a:pt x="8" y="296"/>
                      </a:lnTo>
                      <a:lnTo>
                        <a:pt x="8" y="300"/>
                      </a:lnTo>
                      <a:lnTo>
                        <a:pt x="4" y="296"/>
                      </a:lnTo>
                      <a:lnTo>
                        <a:pt x="4" y="292"/>
                      </a:lnTo>
                      <a:lnTo>
                        <a:pt x="8" y="292"/>
                      </a:lnTo>
                      <a:lnTo>
                        <a:pt x="4" y="288"/>
                      </a:lnTo>
                      <a:lnTo>
                        <a:pt x="4" y="284"/>
                      </a:lnTo>
                      <a:lnTo>
                        <a:pt x="0" y="284"/>
                      </a:lnTo>
                      <a:lnTo>
                        <a:pt x="0" y="280"/>
                      </a:lnTo>
                      <a:lnTo>
                        <a:pt x="0" y="276"/>
                      </a:lnTo>
                      <a:lnTo>
                        <a:pt x="0" y="280"/>
                      </a:lnTo>
                      <a:lnTo>
                        <a:pt x="8" y="280"/>
                      </a:lnTo>
                      <a:lnTo>
                        <a:pt x="4" y="276"/>
                      </a:lnTo>
                      <a:lnTo>
                        <a:pt x="8" y="276"/>
                      </a:lnTo>
                      <a:lnTo>
                        <a:pt x="8" y="272"/>
                      </a:lnTo>
                      <a:lnTo>
                        <a:pt x="8" y="268"/>
                      </a:lnTo>
                      <a:lnTo>
                        <a:pt x="20" y="256"/>
                      </a:lnTo>
                      <a:lnTo>
                        <a:pt x="24" y="256"/>
                      </a:lnTo>
                      <a:lnTo>
                        <a:pt x="24" y="260"/>
                      </a:lnTo>
                      <a:lnTo>
                        <a:pt x="28" y="260"/>
                      </a:lnTo>
                      <a:lnTo>
                        <a:pt x="24" y="260"/>
                      </a:lnTo>
                      <a:lnTo>
                        <a:pt x="28" y="260"/>
                      </a:lnTo>
                      <a:lnTo>
                        <a:pt x="24" y="260"/>
                      </a:lnTo>
                      <a:lnTo>
                        <a:pt x="28" y="256"/>
                      </a:lnTo>
                      <a:lnTo>
                        <a:pt x="24" y="256"/>
                      </a:lnTo>
                      <a:lnTo>
                        <a:pt x="28" y="252"/>
                      </a:lnTo>
                      <a:lnTo>
                        <a:pt x="24" y="256"/>
                      </a:lnTo>
                      <a:lnTo>
                        <a:pt x="24" y="248"/>
                      </a:lnTo>
                      <a:lnTo>
                        <a:pt x="28" y="248"/>
                      </a:lnTo>
                      <a:lnTo>
                        <a:pt x="24" y="248"/>
                      </a:lnTo>
                      <a:lnTo>
                        <a:pt x="28" y="244"/>
                      </a:lnTo>
                      <a:lnTo>
                        <a:pt x="32" y="244"/>
                      </a:lnTo>
                      <a:lnTo>
                        <a:pt x="32" y="240"/>
                      </a:lnTo>
                      <a:lnTo>
                        <a:pt x="32" y="236"/>
                      </a:lnTo>
                      <a:lnTo>
                        <a:pt x="36" y="236"/>
                      </a:lnTo>
                      <a:lnTo>
                        <a:pt x="44" y="240"/>
                      </a:lnTo>
                      <a:lnTo>
                        <a:pt x="40" y="244"/>
                      </a:lnTo>
                      <a:lnTo>
                        <a:pt x="44" y="240"/>
                      </a:lnTo>
                      <a:lnTo>
                        <a:pt x="48" y="244"/>
                      </a:lnTo>
                      <a:lnTo>
                        <a:pt x="52" y="244"/>
                      </a:lnTo>
                      <a:lnTo>
                        <a:pt x="56" y="240"/>
                      </a:lnTo>
                      <a:lnTo>
                        <a:pt x="64" y="232"/>
                      </a:lnTo>
                      <a:lnTo>
                        <a:pt x="68" y="232"/>
                      </a:lnTo>
                      <a:lnTo>
                        <a:pt x="64" y="236"/>
                      </a:lnTo>
                      <a:lnTo>
                        <a:pt x="80" y="232"/>
                      </a:lnTo>
                      <a:lnTo>
                        <a:pt x="84" y="228"/>
                      </a:lnTo>
                      <a:lnTo>
                        <a:pt x="84" y="224"/>
                      </a:lnTo>
                      <a:lnTo>
                        <a:pt x="84" y="216"/>
                      </a:lnTo>
                      <a:lnTo>
                        <a:pt x="84" y="212"/>
                      </a:lnTo>
                      <a:lnTo>
                        <a:pt x="80" y="208"/>
                      </a:lnTo>
                      <a:lnTo>
                        <a:pt x="76" y="208"/>
                      </a:lnTo>
                      <a:lnTo>
                        <a:pt x="80" y="204"/>
                      </a:lnTo>
                      <a:lnTo>
                        <a:pt x="84" y="204"/>
                      </a:lnTo>
                      <a:lnTo>
                        <a:pt x="84" y="200"/>
                      </a:lnTo>
                      <a:lnTo>
                        <a:pt x="88" y="196"/>
                      </a:lnTo>
                      <a:lnTo>
                        <a:pt x="84" y="192"/>
                      </a:lnTo>
                      <a:lnTo>
                        <a:pt x="80" y="196"/>
                      </a:lnTo>
                      <a:lnTo>
                        <a:pt x="76" y="196"/>
                      </a:lnTo>
                      <a:lnTo>
                        <a:pt x="76" y="192"/>
                      </a:lnTo>
                      <a:lnTo>
                        <a:pt x="76" y="196"/>
                      </a:lnTo>
                      <a:lnTo>
                        <a:pt x="72" y="196"/>
                      </a:lnTo>
                      <a:lnTo>
                        <a:pt x="68" y="196"/>
                      </a:lnTo>
                      <a:lnTo>
                        <a:pt x="64" y="200"/>
                      </a:lnTo>
                      <a:lnTo>
                        <a:pt x="60" y="204"/>
                      </a:lnTo>
                      <a:lnTo>
                        <a:pt x="60" y="208"/>
                      </a:lnTo>
                      <a:lnTo>
                        <a:pt x="60" y="204"/>
                      </a:lnTo>
                      <a:lnTo>
                        <a:pt x="60" y="200"/>
                      </a:lnTo>
                      <a:lnTo>
                        <a:pt x="56" y="200"/>
                      </a:lnTo>
                      <a:lnTo>
                        <a:pt x="56" y="196"/>
                      </a:lnTo>
                      <a:lnTo>
                        <a:pt x="52" y="196"/>
                      </a:lnTo>
                      <a:lnTo>
                        <a:pt x="56" y="200"/>
                      </a:lnTo>
                      <a:lnTo>
                        <a:pt x="56" y="204"/>
                      </a:lnTo>
                      <a:lnTo>
                        <a:pt x="52" y="196"/>
                      </a:lnTo>
                      <a:lnTo>
                        <a:pt x="40" y="196"/>
                      </a:lnTo>
                      <a:lnTo>
                        <a:pt x="36" y="196"/>
                      </a:lnTo>
                      <a:lnTo>
                        <a:pt x="32" y="196"/>
                      </a:lnTo>
                      <a:lnTo>
                        <a:pt x="32" y="200"/>
                      </a:lnTo>
                      <a:lnTo>
                        <a:pt x="36" y="200"/>
                      </a:lnTo>
                      <a:lnTo>
                        <a:pt x="32" y="200"/>
                      </a:lnTo>
                      <a:lnTo>
                        <a:pt x="16" y="192"/>
                      </a:lnTo>
                      <a:lnTo>
                        <a:pt x="12" y="188"/>
                      </a:lnTo>
                      <a:lnTo>
                        <a:pt x="16" y="184"/>
                      </a:lnTo>
                      <a:lnTo>
                        <a:pt x="12" y="180"/>
                      </a:lnTo>
                      <a:lnTo>
                        <a:pt x="12" y="172"/>
                      </a:lnTo>
                      <a:lnTo>
                        <a:pt x="12" y="168"/>
                      </a:lnTo>
                      <a:lnTo>
                        <a:pt x="12" y="172"/>
                      </a:lnTo>
                      <a:lnTo>
                        <a:pt x="12" y="176"/>
                      </a:lnTo>
                      <a:lnTo>
                        <a:pt x="16" y="176"/>
                      </a:lnTo>
                      <a:lnTo>
                        <a:pt x="16" y="172"/>
                      </a:lnTo>
                      <a:lnTo>
                        <a:pt x="20" y="172"/>
                      </a:lnTo>
                      <a:lnTo>
                        <a:pt x="24" y="172"/>
                      </a:lnTo>
                      <a:lnTo>
                        <a:pt x="16" y="168"/>
                      </a:lnTo>
                      <a:lnTo>
                        <a:pt x="4" y="164"/>
                      </a:lnTo>
                      <a:lnTo>
                        <a:pt x="0" y="156"/>
                      </a:lnTo>
                      <a:lnTo>
                        <a:pt x="4" y="152"/>
                      </a:lnTo>
                      <a:lnTo>
                        <a:pt x="0" y="156"/>
                      </a:lnTo>
                      <a:lnTo>
                        <a:pt x="4" y="152"/>
                      </a:lnTo>
                      <a:lnTo>
                        <a:pt x="8" y="156"/>
                      </a:lnTo>
                      <a:lnTo>
                        <a:pt x="8" y="152"/>
                      </a:lnTo>
                      <a:lnTo>
                        <a:pt x="12" y="152"/>
                      </a:lnTo>
                      <a:lnTo>
                        <a:pt x="16" y="148"/>
                      </a:lnTo>
                      <a:lnTo>
                        <a:pt x="20" y="148"/>
                      </a:lnTo>
                      <a:lnTo>
                        <a:pt x="24" y="144"/>
                      </a:lnTo>
                      <a:lnTo>
                        <a:pt x="28" y="148"/>
                      </a:lnTo>
                      <a:lnTo>
                        <a:pt x="32" y="148"/>
                      </a:lnTo>
                      <a:lnTo>
                        <a:pt x="28" y="144"/>
                      </a:lnTo>
                      <a:lnTo>
                        <a:pt x="32" y="140"/>
                      </a:lnTo>
                      <a:lnTo>
                        <a:pt x="40" y="140"/>
                      </a:lnTo>
                      <a:lnTo>
                        <a:pt x="44" y="136"/>
                      </a:lnTo>
                      <a:lnTo>
                        <a:pt x="48" y="136"/>
                      </a:lnTo>
                      <a:lnTo>
                        <a:pt x="56" y="136"/>
                      </a:lnTo>
                      <a:lnTo>
                        <a:pt x="60" y="136"/>
                      </a:lnTo>
                      <a:lnTo>
                        <a:pt x="56" y="136"/>
                      </a:lnTo>
                      <a:lnTo>
                        <a:pt x="56" y="140"/>
                      </a:lnTo>
                      <a:lnTo>
                        <a:pt x="56" y="144"/>
                      </a:lnTo>
                      <a:lnTo>
                        <a:pt x="56" y="148"/>
                      </a:lnTo>
                      <a:lnTo>
                        <a:pt x="48" y="148"/>
                      </a:lnTo>
                      <a:lnTo>
                        <a:pt x="52" y="148"/>
                      </a:lnTo>
                      <a:lnTo>
                        <a:pt x="52" y="152"/>
                      </a:lnTo>
                      <a:lnTo>
                        <a:pt x="56" y="152"/>
                      </a:lnTo>
                      <a:lnTo>
                        <a:pt x="68" y="152"/>
                      </a:lnTo>
                      <a:lnTo>
                        <a:pt x="68" y="156"/>
                      </a:lnTo>
                      <a:lnTo>
                        <a:pt x="76" y="156"/>
                      </a:lnTo>
                      <a:lnTo>
                        <a:pt x="76" y="160"/>
                      </a:lnTo>
                      <a:lnTo>
                        <a:pt x="76" y="156"/>
                      </a:lnTo>
                      <a:lnTo>
                        <a:pt x="80" y="156"/>
                      </a:lnTo>
                      <a:lnTo>
                        <a:pt x="84" y="152"/>
                      </a:lnTo>
                      <a:lnTo>
                        <a:pt x="88" y="152"/>
                      </a:lnTo>
                      <a:lnTo>
                        <a:pt x="88" y="156"/>
                      </a:lnTo>
                      <a:lnTo>
                        <a:pt x="88" y="152"/>
                      </a:lnTo>
                      <a:lnTo>
                        <a:pt x="88" y="148"/>
                      </a:lnTo>
                      <a:lnTo>
                        <a:pt x="80" y="144"/>
                      </a:lnTo>
                      <a:lnTo>
                        <a:pt x="80" y="148"/>
                      </a:lnTo>
                      <a:lnTo>
                        <a:pt x="76" y="148"/>
                      </a:lnTo>
                      <a:lnTo>
                        <a:pt x="80" y="144"/>
                      </a:lnTo>
                      <a:lnTo>
                        <a:pt x="80" y="140"/>
                      </a:lnTo>
                      <a:lnTo>
                        <a:pt x="76" y="136"/>
                      </a:lnTo>
                      <a:lnTo>
                        <a:pt x="72" y="136"/>
                      </a:lnTo>
                      <a:lnTo>
                        <a:pt x="72" y="132"/>
                      </a:lnTo>
                      <a:lnTo>
                        <a:pt x="72" y="128"/>
                      </a:lnTo>
                      <a:lnTo>
                        <a:pt x="76" y="128"/>
                      </a:lnTo>
                      <a:lnTo>
                        <a:pt x="80" y="136"/>
                      </a:lnTo>
                      <a:lnTo>
                        <a:pt x="76" y="136"/>
                      </a:lnTo>
                      <a:lnTo>
                        <a:pt x="84" y="144"/>
                      </a:lnTo>
                      <a:lnTo>
                        <a:pt x="88" y="144"/>
                      </a:lnTo>
                      <a:lnTo>
                        <a:pt x="92" y="148"/>
                      </a:lnTo>
                      <a:lnTo>
                        <a:pt x="100" y="148"/>
                      </a:lnTo>
                      <a:lnTo>
                        <a:pt x="100" y="144"/>
                      </a:lnTo>
                      <a:lnTo>
                        <a:pt x="100" y="140"/>
                      </a:lnTo>
                      <a:lnTo>
                        <a:pt x="96" y="140"/>
                      </a:lnTo>
                      <a:lnTo>
                        <a:pt x="92" y="140"/>
                      </a:lnTo>
                      <a:lnTo>
                        <a:pt x="88" y="140"/>
                      </a:lnTo>
                      <a:lnTo>
                        <a:pt x="84" y="144"/>
                      </a:lnTo>
                      <a:lnTo>
                        <a:pt x="80" y="136"/>
                      </a:lnTo>
                      <a:lnTo>
                        <a:pt x="80" y="132"/>
                      </a:lnTo>
                      <a:lnTo>
                        <a:pt x="84" y="128"/>
                      </a:lnTo>
                      <a:lnTo>
                        <a:pt x="80" y="124"/>
                      </a:lnTo>
                      <a:lnTo>
                        <a:pt x="76" y="128"/>
                      </a:lnTo>
                      <a:lnTo>
                        <a:pt x="76" y="124"/>
                      </a:lnTo>
                      <a:lnTo>
                        <a:pt x="76" y="128"/>
                      </a:lnTo>
                      <a:lnTo>
                        <a:pt x="72" y="128"/>
                      </a:lnTo>
                      <a:lnTo>
                        <a:pt x="76" y="124"/>
                      </a:lnTo>
                      <a:lnTo>
                        <a:pt x="76" y="120"/>
                      </a:lnTo>
                      <a:lnTo>
                        <a:pt x="72" y="128"/>
                      </a:lnTo>
                      <a:lnTo>
                        <a:pt x="60" y="120"/>
                      </a:lnTo>
                      <a:lnTo>
                        <a:pt x="60" y="112"/>
                      </a:lnTo>
                      <a:lnTo>
                        <a:pt x="56" y="108"/>
                      </a:lnTo>
                      <a:lnTo>
                        <a:pt x="52" y="100"/>
                      </a:lnTo>
                      <a:lnTo>
                        <a:pt x="44" y="92"/>
                      </a:lnTo>
                      <a:lnTo>
                        <a:pt x="40" y="88"/>
                      </a:lnTo>
                      <a:lnTo>
                        <a:pt x="36" y="80"/>
                      </a:lnTo>
                      <a:lnTo>
                        <a:pt x="32" y="80"/>
                      </a:lnTo>
                      <a:lnTo>
                        <a:pt x="36" y="80"/>
                      </a:lnTo>
                      <a:lnTo>
                        <a:pt x="36" y="76"/>
                      </a:lnTo>
                      <a:lnTo>
                        <a:pt x="40" y="72"/>
                      </a:lnTo>
                      <a:lnTo>
                        <a:pt x="40" y="68"/>
                      </a:lnTo>
                      <a:lnTo>
                        <a:pt x="40" y="64"/>
                      </a:lnTo>
                      <a:lnTo>
                        <a:pt x="60" y="68"/>
                      </a:lnTo>
                      <a:lnTo>
                        <a:pt x="72" y="60"/>
                      </a:lnTo>
                      <a:lnTo>
                        <a:pt x="76" y="52"/>
                      </a:lnTo>
                      <a:lnTo>
                        <a:pt x="72" y="56"/>
                      </a:lnTo>
                      <a:lnTo>
                        <a:pt x="76" y="56"/>
                      </a:lnTo>
                      <a:lnTo>
                        <a:pt x="76" y="48"/>
                      </a:lnTo>
                      <a:lnTo>
                        <a:pt x="80" y="44"/>
                      </a:lnTo>
                      <a:lnTo>
                        <a:pt x="92" y="28"/>
                      </a:lnTo>
                      <a:lnTo>
                        <a:pt x="96" y="32"/>
                      </a:lnTo>
                      <a:lnTo>
                        <a:pt x="92" y="32"/>
                      </a:lnTo>
                      <a:lnTo>
                        <a:pt x="88" y="32"/>
                      </a:lnTo>
                      <a:lnTo>
                        <a:pt x="96" y="32"/>
                      </a:lnTo>
                      <a:lnTo>
                        <a:pt x="104" y="32"/>
                      </a:lnTo>
                      <a:lnTo>
                        <a:pt x="100" y="28"/>
                      </a:lnTo>
                      <a:lnTo>
                        <a:pt x="112" y="20"/>
                      </a:lnTo>
                      <a:lnTo>
                        <a:pt x="112" y="24"/>
                      </a:lnTo>
                      <a:lnTo>
                        <a:pt x="112" y="32"/>
                      </a:lnTo>
                      <a:lnTo>
                        <a:pt x="112" y="28"/>
                      </a:lnTo>
                      <a:lnTo>
                        <a:pt x="116" y="36"/>
                      </a:lnTo>
                      <a:lnTo>
                        <a:pt x="112" y="28"/>
                      </a:lnTo>
                      <a:lnTo>
                        <a:pt x="116" y="24"/>
                      </a:lnTo>
                      <a:lnTo>
                        <a:pt x="116" y="28"/>
                      </a:lnTo>
                      <a:lnTo>
                        <a:pt x="120" y="24"/>
                      </a:lnTo>
                      <a:lnTo>
                        <a:pt x="116" y="24"/>
                      </a:lnTo>
                      <a:lnTo>
                        <a:pt x="112" y="20"/>
                      </a:lnTo>
                      <a:lnTo>
                        <a:pt x="112" y="24"/>
                      </a:lnTo>
                      <a:lnTo>
                        <a:pt x="116" y="16"/>
                      </a:lnTo>
                      <a:lnTo>
                        <a:pt x="124" y="16"/>
                      </a:lnTo>
                      <a:lnTo>
                        <a:pt x="120" y="16"/>
                      </a:lnTo>
                      <a:lnTo>
                        <a:pt x="124" y="16"/>
                      </a:lnTo>
                      <a:lnTo>
                        <a:pt x="120" y="16"/>
                      </a:lnTo>
                      <a:lnTo>
                        <a:pt x="120" y="20"/>
                      </a:lnTo>
                      <a:lnTo>
                        <a:pt x="124" y="20"/>
                      </a:lnTo>
                      <a:lnTo>
                        <a:pt x="124" y="16"/>
                      </a:lnTo>
                      <a:lnTo>
                        <a:pt x="128" y="16"/>
                      </a:lnTo>
                      <a:lnTo>
                        <a:pt x="132" y="16"/>
                      </a:lnTo>
                      <a:lnTo>
                        <a:pt x="128" y="16"/>
                      </a:lnTo>
                      <a:lnTo>
                        <a:pt x="136" y="16"/>
                      </a:lnTo>
                      <a:lnTo>
                        <a:pt x="140" y="12"/>
                      </a:lnTo>
                      <a:lnTo>
                        <a:pt x="148" y="4"/>
                      </a:lnTo>
                      <a:lnTo>
                        <a:pt x="148" y="0"/>
                      </a:lnTo>
                      <a:lnTo>
                        <a:pt x="152" y="0"/>
                      </a:lnTo>
                      <a:lnTo>
                        <a:pt x="148" y="4"/>
                      </a:lnTo>
                      <a:lnTo>
                        <a:pt x="152" y="4"/>
                      </a:lnTo>
                      <a:lnTo>
                        <a:pt x="156" y="8"/>
                      </a:lnTo>
                      <a:lnTo>
                        <a:pt x="152" y="8"/>
                      </a:lnTo>
                      <a:lnTo>
                        <a:pt x="156" y="8"/>
                      </a:lnTo>
                      <a:lnTo>
                        <a:pt x="160" y="8"/>
                      </a:lnTo>
                      <a:lnTo>
                        <a:pt x="156" y="12"/>
                      </a:lnTo>
                      <a:lnTo>
                        <a:pt x="152" y="16"/>
                      </a:lnTo>
                      <a:lnTo>
                        <a:pt x="156" y="16"/>
                      </a:lnTo>
                      <a:lnTo>
                        <a:pt x="156" y="20"/>
                      </a:lnTo>
                      <a:lnTo>
                        <a:pt x="160" y="16"/>
                      </a:lnTo>
                      <a:lnTo>
                        <a:pt x="160" y="12"/>
                      </a:lnTo>
                      <a:lnTo>
                        <a:pt x="164" y="12"/>
                      </a:lnTo>
                      <a:lnTo>
                        <a:pt x="160" y="12"/>
                      </a:lnTo>
                      <a:lnTo>
                        <a:pt x="164" y="12"/>
                      </a:lnTo>
                      <a:lnTo>
                        <a:pt x="164" y="8"/>
                      </a:lnTo>
                      <a:lnTo>
                        <a:pt x="164" y="12"/>
                      </a:lnTo>
                      <a:lnTo>
                        <a:pt x="164" y="8"/>
                      </a:lnTo>
                      <a:lnTo>
                        <a:pt x="168" y="12"/>
                      </a:lnTo>
                      <a:lnTo>
                        <a:pt x="168" y="16"/>
                      </a:lnTo>
                      <a:lnTo>
                        <a:pt x="172" y="20"/>
                      </a:lnTo>
                      <a:lnTo>
                        <a:pt x="176" y="16"/>
                      </a:lnTo>
                      <a:lnTo>
                        <a:pt x="184" y="16"/>
                      </a:lnTo>
                      <a:lnTo>
                        <a:pt x="188" y="16"/>
                      </a:lnTo>
                      <a:lnTo>
                        <a:pt x="188" y="20"/>
                      </a:lnTo>
                      <a:lnTo>
                        <a:pt x="188" y="16"/>
                      </a:lnTo>
                      <a:lnTo>
                        <a:pt x="192" y="16"/>
                      </a:lnTo>
                      <a:lnTo>
                        <a:pt x="192" y="20"/>
                      </a:lnTo>
                      <a:lnTo>
                        <a:pt x="188" y="24"/>
                      </a:lnTo>
                      <a:lnTo>
                        <a:pt x="192" y="24"/>
                      </a:lnTo>
                      <a:lnTo>
                        <a:pt x="196" y="24"/>
                      </a:lnTo>
                      <a:lnTo>
                        <a:pt x="188" y="28"/>
                      </a:lnTo>
                      <a:lnTo>
                        <a:pt x="196" y="24"/>
                      </a:lnTo>
                      <a:lnTo>
                        <a:pt x="196" y="28"/>
                      </a:lnTo>
                      <a:lnTo>
                        <a:pt x="204" y="32"/>
                      </a:lnTo>
                      <a:lnTo>
                        <a:pt x="204" y="28"/>
                      </a:lnTo>
                      <a:lnTo>
                        <a:pt x="208" y="28"/>
                      </a:lnTo>
                      <a:lnTo>
                        <a:pt x="212" y="28"/>
                      </a:lnTo>
                      <a:lnTo>
                        <a:pt x="216" y="28"/>
                      </a:lnTo>
                      <a:lnTo>
                        <a:pt x="220" y="24"/>
                      </a:lnTo>
                      <a:lnTo>
                        <a:pt x="232" y="28"/>
                      </a:lnTo>
                      <a:lnTo>
                        <a:pt x="232" y="32"/>
                      </a:lnTo>
                      <a:lnTo>
                        <a:pt x="236" y="28"/>
                      </a:lnTo>
                      <a:lnTo>
                        <a:pt x="240" y="32"/>
                      </a:lnTo>
                      <a:lnTo>
                        <a:pt x="260" y="32"/>
                      </a:lnTo>
                      <a:lnTo>
                        <a:pt x="264" y="36"/>
                      </a:lnTo>
                      <a:lnTo>
                        <a:pt x="268" y="36"/>
                      </a:lnTo>
                      <a:lnTo>
                        <a:pt x="280" y="32"/>
                      </a:lnTo>
                      <a:lnTo>
                        <a:pt x="280" y="36"/>
                      </a:lnTo>
                      <a:lnTo>
                        <a:pt x="280" y="32"/>
                      </a:lnTo>
                      <a:lnTo>
                        <a:pt x="288" y="32"/>
                      </a:lnTo>
                      <a:lnTo>
                        <a:pt x="296" y="32"/>
                      </a:lnTo>
                      <a:lnTo>
                        <a:pt x="300" y="36"/>
                      </a:lnTo>
                      <a:lnTo>
                        <a:pt x="304" y="36"/>
                      </a:lnTo>
                      <a:lnTo>
                        <a:pt x="308" y="40"/>
                      </a:lnTo>
                      <a:lnTo>
                        <a:pt x="312" y="40"/>
                      </a:lnTo>
                      <a:lnTo>
                        <a:pt x="308" y="40"/>
                      </a:lnTo>
                      <a:lnTo>
                        <a:pt x="312" y="40"/>
                      </a:lnTo>
                      <a:lnTo>
                        <a:pt x="320" y="76"/>
                      </a:lnTo>
                      <a:lnTo>
                        <a:pt x="328" y="112"/>
                      </a:lnTo>
                      <a:lnTo>
                        <a:pt x="336" y="152"/>
                      </a:lnTo>
                      <a:lnTo>
                        <a:pt x="344" y="192"/>
                      </a:lnTo>
                      <a:lnTo>
                        <a:pt x="352" y="232"/>
                      </a:lnTo>
                      <a:lnTo>
                        <a:pt x="360" y="268"/>
                      </a:lnTo>
                      <a:lnTo>
                        <a:pt x="368" y="316"/>
                      </a:lnTo>
                      <a:lnTo>
                        <a:pt x="376" y="320"/>
                      </a:lnTo>
                      <a:lnTo>
                        <a:pt x="376" y="316"/>
                      </a:lnTo>
                      <a:lnTo>
                        <a:pt x="384" y="316"/>
                      </a:lnTo>
                      <a:lnTo>
                        <a:pt x="388" y="312"/>
                      </a:lnTo>
                      <a:lnTo>
                        <a:pt x="396" y="308"/>
                      </a:lnTo>
                      <a:lnTo>
                        <a:pt x="396" y="320"/>
                      </a:lnTo>
                      <a:lnTo>
                        <a:pt x="404" y="320"/>
                      </a:lnTo>
                      <a:lnTo>
                        <a:pt x="408" y="324"/>
                      </a:lnTo>
                      <a:lnTo>
                        <a:pt x="424" y="336"/>
                      </a:lnTo>
                      <a:lnTo>
                        <a:pt x="432" y="348"/>
                      </a:lnTo>
                      <a:lnTo>
                        <a:pt x="440" y="336"/>
                      </a:lnTo>
                      <a:lnTo>
                        <a:pt x="444" y="332"/>
                      </a:lnTo>
                      <a:lnTo>
                        <a:pt x="440" y="328"/>
                      </a:lnTo>
                      <a:lnTo>
                        <a:pt x="444" y="324"/>
                      </a:lnTo>
                      <a:lnTo>
                        <a:pt x="440" y="324"/>
                      </a:lnTo>
                      <a:lnTo>
                        <a:pt x="448" y="316"/>
                      </a:lnTo>
                      <a:lnTo>
                        <a:pt x="452" y="312"/>
                      </a:lnTo>
                      <a:lnTo>
                        <a:pt x="460" y="316"/>
                      </a:lnTo>
                      <a:lnTo>
                        <a:pt x="464" y="320"/>
                      </a:lnTo>
                      <a:lnTo>
                        <a:pt x="460" y="324"/>
                      </a:lnTo>
                      <a:lnTo>
                        <a:pt x="464" y="324"/>
                      </a:lnTo>
                      <a:lnTo>
                        <a:pt x="468" y="324"/>
                      </a:lnTo>
                      <a:lnTo>
                        <a:pt x="472" y="328"/>
                      </a:lnTo>
                      <a:lnTo>
                        <a:pt x="476" y="332"/>
                      </a:lnTo>
                      <a:lnTo>
                        <a:pt x="480" y="336"/>
                      </a:lnTo>
                      <a:lnTo>
                        <a:pt x="488" y="336"/>
                      </a:lnTo>
                      <a:lnTo>
                        <a:pt x="496" y="344"/>
                      </a:lnTo>
                      <a:lnTo>
                        <a:pt x="496" y="348"/>
                      </a:lnTo>
                      <a:lnTo>
                        <a:pt x="500" y="352"/>
                      </a:lnTo>
                      <a:lnTo>
                        <a:pt x="504" y="352"/>
                      </a:lnTo>
                      <a:lnTo>
                        <a:pt x="524" y="368"/>
                      </a:lnTo>
                      <a:lnTo>
                        <a:pt x="524" y="372"/>
                      </a:lnTo>
                      <a:lnTo>
                        <a:pt x="524" y="376"/>
                      </a:lnTo>
                      <a:lnTo>
                        <a:pt x="532" y="376"/>
                      </a:lnTo>
                      <a:lnTo>
                        <a:pt x="532" y="380"/>
                      </a:lnTo>
                      <a:lnTo>
                        <a:pt x="536" y="384"/>
                      </a:lnTo>
                      <a:lnTo>
                        <a:pt x="536" y="388"/>
                      </a:lnTo>
                      <a:lnTo>
                        <a:pt x="540" y="388"/>
                      </a:lnTo>
                      <a:lnTo>
                        <a:pt x="552" y="388"/>
                      </a:lnTo>
                      <a:lnTo>
                        <a:pt x="556" y="388"/>
                      </a:lnTo>
                      <a:lnTo>
                        <a:pt x="560" y="392"/>
                      </a:lnTo>
                      <a:lnTo>
                        <a:pt x="564" y="392"/>
                      </a:lnTo>
                      <a:lnTo>
                        <a:pt x="572" y="392"/>
                      </a:lnTo>
                      <a:lnTo>
                        <a:pt x="572" y="396"/>
                      </a:lnTo>
                      <a:lnTo>
                        <a:pt x="572" y="404"/>
                      </a:lnTo>
                      <a:lnTo>
                        <a:pt x="576" y="408"/>
                      </a:lnTo>
                      <a:lnTo>
                        <a:pt x="580" y="416"/>
                      </a:lnTo>
                      <a:lnTo>
                        <a:pt x="580" y="428"/>
                      </a:lnTo>
                      <a:lnTo>
                        <a:pt x="576" y="432"/>
                      </a:lnTo>
                      <a:lnTo>
                        <a:pt x="572" y="428"/>
                      </a:lnTo>
                      <a:lnTo>
                        <a:pt x="572" y="432"/>
                      </a:lnTo>
                      <a:lnTo>
                        <a:pt x="572" y="436"/>
                      </a:lnTo>
                      <a:lnTo>
                        <a:pt x="572" y="432"/>
                      </a:lnTo>
                      <a:lnTo>
                        <a:pt x="568" y="428"/>
                      </a:lnTo>
                      <a:lnTo>
                        <a:pt x="568" y="424"/>
                      </a:lnTo>
                      <a:lnTo>
                        <a:pt x="572" y="424"/>
                      </a:lnTo>
                      <a:lnTo>
                        <a:pt x="572" y="416"/>
                      </a:lnTo>
                      <a:lnTo>
                        <a:pt x="572" y="424"/>
                      </a:lnTo>
                      <a:lnTo>
                        <a:pt x="568" y="424"/>
                      </a:lnTo>
                      <a:lnTo>
                        <a:pt x="568" y="428"/>
                      </a:lnTo>
                      <a:lnTo>
                        <a:pt x="564" y="424"/>
                      </a:lnTo>
                      <a:lnTo>
                        <a:pt x="564" y="420"/>
                      </a:lnTo>
                      <a:lnTo>
                        <a:pt x="572" y="420"/>
                      </a:lnTo>
                      <a:lnTo>
                        <a:pt x="568" y="416"/>
                      </a:lnTo>
                      <a:lnTo>
                        <a:pt x="568" y="420"/>
                      </a:lnTo>
                      <a:lnTo>
                        <a:pt x="560" y="408"/>
                      </a:lnTo>
                      <a:lnTo>
                        <a:pt x="560" y="404"/>
                      </a:lnTo>
                      <a:lnTo>
                        <a:pt x="560" y="408"/>
                      </a:lnTo>
                      <a:lnTo>
                        <a:pt x="552" y="404"/>
                      </a:lnTo>
                      <a:lnTo>
                        <a:pt x="556" y="396"/>
                      </a:lnTo>
                      <a:lnTo>
                        <a:pt x="552" y="404"/>
                      </a:lnTo>
                      <a:lnTo>
                        <a:pt x="544" y="408"/>
                      </a:lnTo>
                      <a:lnTo>
                        <a:pt x="548" y="412"/>
                      </a:lnTo>
                      <a:lnTo>
                        <a:pt x="544" y="412"/>
                      </a:lnTo>
                      <a:lnTo>
                        <a:pt x="548" y="416"/>
                      </a:lnTo>
                      <a:lnTo>
                        <a:pt x="544" y="416"/>
                      </a:lnTo>
                      <a:lnTo>
                        <a:pt x="548" y="416"/>
                      </a:lnTo>
                      <a:lnTo>
                        <a:pt x="548" y="420"/>
                      </a:lnTo>
                      <a:lnTo>
                        <a:pt x="544" y="420"/>
                      </a:lnTo>
                      <a:lnTo>
                        <a:pt x="540" y="416"/>
                      </a:lnTo>
                      <a:lnTo>
                        <a:pt x="540" y="412"/>
                      </a:lnTo>
                      <a:lnTo>
                        <a:pt x="544" y="412"/>
                      </a:lnTo>
                      <a:lnTo>
                        <a:pt x="540" y="408"/>
                      </a:lnTo>
                      <a:lnTo>
                        <a:pt x="544" y="408"/>
                      </a:lnTo>
                      <a:lnTo>
                        <a:pt x="540" y="400"/>
                      </a:lnTo>
                      <a:lnTo>
                        <a:pt x="548" y="396"/>
                      </a:lnTo>
                      <a:lnTo>
                        <a:pt x="540" y="400"/>
                      </a:lnTo>
                      <a:lnTo>
                        <a:pt x="536" y="396"/>
                      </a:lnTo>
                      <a:lnTo>
                        <a:pt x="532" y="392"/>
                      </a:lnTo>
                      <a:lnTo>
                        <a:pt x="528" y="388"/>
                      </a:lnTo>
                      <a:lnTo>
                        <a:pt x="528" y="392"/>
                      </a:lnTo>
                      <a:lnTo>
                        <a:pt x="528" y="388"/>
                      </a:lnTo>
                      <a:lnTo>
                        <a:pt x="524" y="388"/>
                      </a:lnTo>
                      <a:lnTo>
                        <a:pt x="528" y="384"/>
                      </a:lnTo>
                      <a:lnTo>
                        <a:pt x="524" y="388"/>
                      </a:lnTo>
                      <a:lnTo>
                        <a:pt x="520" y="384"/>
                      </a:lnTo>
                      <a:lnTo>
                        <a:pt x="516" y="384"/>
                      </a:lnTo>
                      <a:lnTo>
                        <a:pt x="520" y="384"/>
                      </a:lnTo>
                      <a:lnTo>
                        <a:pt x="516" y="380"/>
                      </a:lnTo>
                      <a:lnTo>
                        <a:pt x="512" y="380"/>
                      </a:lnTo>
                      <a:lnTo>
                        <a:pt x="508" y="380"/>
                      </a:lnTo>
                      <a:lnTo>
                        <a:pt x="504" y="380"/>
                      </a:lnTo>
                      <a:lnTo>
                        <a:pt x="504" y="376"/>
                      </a:lnTo>
                      <a:lnTo>
                        <a:pt x="508" y="376"/>
                      </a:lnTo>
                      <a:lnTo>
                        <a:pt x="512" y="372"/>
                      </a:lnTo>
                      <a:lnTo>
                        <a:pt x="508" y="376"/>
                      </a:lnTo>
                      <a:lnTo>
                        <a:pt x="504" y="376"/>
                      </a:lnTo>
                      <a:lnTo>
                        <a:pt x="508" y="372"/>
                      </a:lnTo>
                      <a:lnTo>
                        <a:pt x="504" y="372"/>
                      </a:lnTo>
                      <a:lnTo>
                        <a:pt x="504" y="368"/>
                      </a:lnTo>
                      <a:lnTo>
                        <a:pt x="500" y="368"/>
                      </a:lnTo>
                      <a:lnTo>
                        <a:pt x="500" y="364"/>
                      </a:lnTo>
                      <a:lnTo>
                        <a:pt x="512" y="368"/>
                      </a:lnTo>
                      <a:lnTo>
                        <a:pt x="500" y="364"/>
                      </a:lnTo>
                      <a:lnTo>
                        <a:pt x="500" y="360"/>
                      </a:lnTo>
                      <a:lnTo>
                        <a:pt x="504" y="360"/>
                      </a:lnTo>
                      <a:lnTo>
                        <a:pt x="500" y="360"/>
                      </a:lnTo>
                      <a:lnTo>
                        <a:pt x="496" y="360"/>
                      </a:lnTo>
                      <a:lnTo>
                        <a:pt x="496" y="364"/>
                      </a:lnTo>
                      <a:lnTo>
                        <a:pt x="492" y="360"/>
                      </a:lnTo>
                      <a:lnTo>
                        <a:pt x="496" y="356"/>
                      </a:lnTo>
                      <a:lnTo>
                        <a:pt x="496" y="360"/>
                      </a:lnTo>
                      <a:lnTo>
                        <a:pt x="496" y="356"/>
                      </a:lnTo>
                      <a:lnTo>
                        <a:pt x="492" y="356"/>
                      </a:lnTo>
                      <a:lnTo>
                        <a:pt x="496" y="352"/>
                      </a:lnTo>
                      <a:lnTo>
                        <a:pt x="492" y="360"/>
                      </a:lnTo>
                      <a:lnTo>
                        <a:pt x="488" y="356"/>
                      </a:lnTo>
                      <a:lnTo>
                        <a:pt x="488" y="352"/>
                      </a:lnTo>
                      <a:lnTo>
                        <a:pt x="488" y="348"/>
                      </a:lnTo>
                      <a:lnTo>
                        <a:pt x="488" y="344"/>
                      </a:lnTo>
                      <a:lnTo>
                        <a:pt x="488" y="352"/>
                      </a:lnTo>
                      <a:lnTo>
                        <a:pt x="480" y="352"/>
                      </a:lnTo>
                      <a:lnTo>
                        <a:pt x="476" y="352"/>
                      </a:lnTo>
                      <a:lnTo>
                        <a:pt x="476" y="348"/>
                      </a:lnTo>
                      <a:lnTo>
                        <a:pt x="468" y="344"/>
                      </a:lnTo>
                      <a:lnTo>
                        <a:pt x="472" y="344"/>
                      </a:lnTo>
                      <a:lnTo>
                        <a:pt x="468" y="340"/>
                      </a:lnTo>
                      <a:lnTo>
                        <a:pt x="464" y="340"/>
                      </a:lnTo>
                      <a:lnTo>
                        <a:pt x="464" y="336"/>
                      </a:lnTo>
                      <a:lnTo>
                        <a:pt x="460" y="328"/>
                      </a:lnTo>
                      <a:lnTo>
                        <a:pt x="460" y="324"/>
                      </a:lnTo>
                      <a:lnTo>
                        <a:pt x="456" y="320"/>
                      </a:lnTo>
                      <a:lnTo>
                        <a:pt x="456" y="324"/>
                      </a:lnTo>
                      <a:lnTo>
                        <a:pt x="460" y="328"/>
                      </a:lnTo>
                      <a:lnTo>
                        <a:pt x="456" y="328"/>
                      </a:lnTo>
                      <a:lnTo>
                        <a:pt x="460" y="328"/>
                      </a:lnTo>
                      <a:lnTo>
                        <a:pt x="460" y="332"/>
                      </a:lnTo>
                      <a:lnTo>
                        <a:pt x="456" y="328"/>
                      </a:lnTo>
                      <a:lnTo>
                        <a:pt x="460" y="332"/>
                      </a:lnTo>
                      <a:lnTo>
                        <a:pt x="460" y="336"/>
                      </a:lnTo>
                      <a:lnTo>
                        <a:pt x="468" y="344"/>
                      </a:lnTo>
                      <a:lnTo>
                        <a:pt x="468" y="348"/>
                      </a:lnTo>
                      <a:lnTo>
                        <a:pt x="472" y="352"/>
                      </a:lnTo>
                      <a:lnTo>
                        <a:pt x="472" y="356"/>
                      </a:lnTo>
                      <a:lnTo>
                        <a:pt x="468" y="356"/>
                      </a:lnTo>
                      <a:lnTo>
                        <a:pt x="464" y="352"/>
                      </a:lnTo>
                      <a:lnTo>
                        <a:pt x="464" y="356"/>
                      </a:lnTo>
                      <a:lnTo>
                        <a:pt x="460" y="352"/>
                      </a:lnTo>
                      <a:lnTo>
                        <a:pt x="460" y="356"/>
                      </a:lnTo>
                      <a:lnTo>
                        <a:pt x="460" y="352"/>
                      </a:lnTo>
                      <a:lnTo>
                        <a:pt x="456" y="356"/>
                      </a:lnTo>
                      <a:lnTo>
                        <a:pt x="460" y="352"/>
                      </a:lnTo>
                      <a:lnTo>
                        <a:pt x="456" y="352"/>
                      </a:lnTo>
                      <a:lnTo>
                        <a:pt x="456" y="348"/>
                      </a:lnTo>
                      <a:lnTo>
                        <a:pt x="452" y="344"/>
                      </a:lnTo>
                      <a:lnTo>
                        <a:pt x="456" y="340"/>
                      </a:lnTo>
                      <a:lnTo>
                        <a:pt x="452" y="340"/>
                      </a:lnTo>
                      <a:lnTo>
                        <a:pt x="452" y="344"/>
                      </a:lnTo>
                      <a:lnTo>
                        <a:pt x="452" y="340"/>
                      </a:lnTo>
                      <a:lnTo>
                        <a:pt x="448" y="340"/>
                      </a:lnTo>
                      <a:lnTo>
                        <a:pt x="452" y="340"/>
                      </a:lnTo>
                      <a:lnTo>
                        <a:pt x="448" y="340"/>
                      </a:lnTo>
                      <a:lnTo>
                        <a:pt x="452" y="340"/>
                      </a:lnTo>
                      <a:lnTo>
                        <a:pt x="452" y="344"/>
                      </a:lnTo>
                      <a:lnTo>
                        <a:pt x="452" y="348"/>
                      </a:lnTo>
                      <a:lnTo>
                        <a:pt x="448" y="344"/>
                      </a:lnTo>
                      <a:lnTo>
                        <a:pt x="444" y="344"/>
                      </a:lnTo>
                      <a:lnTo>
                        <a:pt x="444" y="340"/>
                      </a:lnTo>
                      <a:lnTo>
                        <a:pt x="444" y="344"/>
                      </a:lnTo>
                      <a:lnTo>
                        <a:pt x="440" y="340"/>
                      </a:lnTo>
                      <a:lnTo>
                        <a:pt x="444" y="344"/>
                      </a:lnTo>
                      <a:lnTo>
                        <a:pt x="436" y="340"/>
                      </a:lnTo>
                      <a:lnTo>
                        <a:pt x="440" y="344"/>
                      </a:lnTo>
                      <a:lnTo>
                        <a:pt x="436" y="344"/>
                      </a:lnTo>
                      <a:lnTo>
                        <a:pt x="436" y="348"/>
                      </a:lnTo>
                      <a:lnTo>
                        <a:pt x="436" y="344"/>
                      </a:lnTo>
                      <a:lnTo>
                        <a:pt x="444" y="344"/>
                      </a:lnTo>
                      <a:lnTo>
                        <a:pt x="448" y="348"/>
                      </a:lnTo>
                      <a:lnTo>
                        <a:pt x="444" y="348"/>
                      </a:lnTo>
                      <a:lnTo>
                        <a:pt x="448" y="348"/>
                      </a:lnTo>
                      <a:lnTo>
                        <a:pt x="448" y="352"/>
                      </a:lnTo>
                      <a:lnTo>
                        <a:pt x="452" y="348"/>
                      </a:lnTo>
                      <a:lnTo>
                        <a:pt x="452" y="352"/>
                      </a:lnTo>
                      <a:lnTo>
                        <a:pt x="456" y="352"/>
                      </a:lnTo>
                      <a:lnTo>
                        <a:pt x="456" y="356"/>
                      </a:lnTo>
                      <a:lnTo>
                        <a:pt x="456" y="360"/>
                      </a:lnTo>
                      <a:lnTo>
                        <a:pt x="452" y="360"/>
                      </a:lnTo>
                      <a:lnTo>
                        <a:pt x="452" y="356"/>
                      </a:lnTo>
                      <a:lnTo>
                        <a:pt x="448" y="356"/>
                      </a:lnTo>
                      <a:lnTo>
                        <a:pt x="448" y="360"/>
                      </a:lnTo>
                      <a:lnTo>
                        <a:pt x="452" y="360"/>
                      </a:lnTo>
                      <a:lnTo>
                        <a:pt x="448" y="360"/>
                      </a:lnTo>
                      <a:lnTo>
                        <a:pt x="448" y="364"/>
                      </a:lnTo>
                      <a:lnTo>
                        <a:pt x="448" y="360"/>
                      </a:lnTo>
                      <a:lnTo>
                        <a:pt x="444" y="360"/>
                      </a:lnTo>
                      <a:lnTo>
                        <a:pt x="440" y="360"/>
                      </a:lnTo>
                      <a:lnTo>
                        <a:pt x="432" y="356"/>
                      </a:lnTo>
                      <a:lnTo>
                        <a:pt x="428" y="356"/>
                      </a:lnTo>
                      <a:lnTo>
                        <a:pt x="424" y="352"/>
                      </a:lnTo>
                      <a:lnTo>
                        <a:pt x="424" y="348"/>
                      </a:lnTo>
                      <a:lnTo>
                        <a:pt x="416" y="344"/>
                      </a:lnTo>
                      <a:lnTo>
                        <a:pt x="412" y="344"/>
                      </a:lnTo>
                      <a:lnTo>
                        <a:pt x="400" y="340"/>
                      </a:lnTo>
                      <a:lnTo>
                        <a:pt x="404" y="340"/>
                      </a:lnTo>
                      <a:lnTo>
                        <a:pt x="400" y="340"/>
                      </a:lnTo>
                      <a:lnTo>
                        <a:pt x="392" y="336"/>
                      </a:lnTo>
                      <a:lnTo>
                        <a:pt x="392" y="332"/>
                      </a:lnTo>
                      <a:lnTo>
                        <a:pt x="396" y="332"/>
                      </a:lnTo>
                      <a:lnTo>
                        <a:pt x="392" y="324"/>
                      </a:lnTo>
                      <a:lnTo>
                        <a:pt x="396" y="324"/>
                      </a:lnTo>
                      <a:lnTo>
                        <a:pt x="396" y="328"/>
                      </a:lnTo>
                      <a:lnTo>
                        <a:pt x="400" y="332"/>
                      </a:lnTo>
                      <a:lnTo>
                        <a:pt x="396" y="332"/>
                      </a:lnTo>
                      <a:lnTo>
                        <a:pt x="400" y="332"/>
                      </a:lnTo>
                      <a:lnTo>
                        <a:pt x="396" y="328"/>
                      </a:lnTo>
                      <a:lnTo>
                        <a:pt x="404" y="324"/>
                      </a:lnTo>
                      <a:lnTo>
                        <a:pt x="396" y="324"/>
                      </a:lnTo>
                      <a:lnTo>
                        <a:pt x="392" y="320"/>
                      </a:lnTo>
                      <a:lnTo>
                        <a:pt x="392" y="324"/>
                      </a:lnTo>
                      <a:lnTo>
                        <a:pt x="388" y="328"/>
                      </a:lnTo>
                      <a:lnTo>
                        <a:pt x="380" y="332"/>
                      </a:lnTo>
                      <a:lnTo>
                        <a:pt x="372" y="332"/>
                      </a:lnTo>
                      <a:lnTo>
                        <a:pt x="364" y="332"/>
                      </a:lnTo>
                      <a:lnTo>
                        <a:pt x="368" y="328"/>
                      </a:lnTo>
                      <a:lnTo>
                        <a:pt x="364" y="324"/>
                      </a:lnTo>
                      <a:lnTo>
                        <a:pt x="364" y="328"/>
                      </a:lnTo>
                      <a:lnTo>
                        <a:pt x="360" y="328"/>
                      </a:lnTo>
                      <a:lnTo>
                        <a:pt x="344" y="328"/>
                      </a:lnTo>
                      <a:lnTo>
                        <a:pt x="328" y="336"/>
                      </a:lnTo>
                      <a:lnTo>
                        <a:pt x="324" y="332"/>
                      </a:lnTo>
                      <a:lnTo>
                        <a:pt x="320" y="332"/>
                      </a:lnTo>
                      <a:lnTo>
                        <a:pt x="320" y="328"/>
                      </a:lnTo>
                      <a:lnTo>
                        <a:pt x="316" y="332"/>
                      </a:lnTo>
                      <a:lnTo>
                        <a:pt x="312" y="328"/>
                      </a:lnTo>
                      <a:lnTo>
                        <a:pt x="312" y="324"/>
                      </a:lnTo>
                      <a:lnTo>
                        <a:pt x="312" y="320"/>
                      </a:lnTo>
                      <a:lnTo>
                        <a:pt x="312" y="316"/>
                      </a:lnTo>
                      <a:lnTo>
                        <a:pt x="312" y="320"/>
                      </a:lnTo>
                      <a:lnTo>
                        <a:pt x="304" y="324"/>
                      </a:lnTo>
                      <a:lnTo>
                        <a:pt x="304" y="328"/>
                      </a:lnTo>
                      <a:lnTo>
                        <a:pt x="300" y="324"/>
                      </a:lnTo>
                      <a:lnTo>
                        <a:pt x="296" y="324"/>
                      </a:lnTo>
                      <a:lnTo>
                        <a:pt x="300" y="316"/>
                      </a:lnTo>
                      <a:lnTo>
                        <a:pt x="296" y="320"/>
                      </a:lnTo>
                      <a:lnTo>
                        <a:pt x="296" y="316"/>
                      </a:lnTo>
                      <a:lnTo>
                        <a:pt x="292" y="320"/>
                      </a:lnTo>
                      <a:lnTo>
                        <a:pt x="292" y="316"/>
                      </a:lnTo>
                      <a:lnTo>
                        <a:pt x="288" y="320"/>
                      </a:lnTo>
                      <a:lnTo>
                        <a:pt x="292" y="316"/>
                      </a:lnTo>
                      <a:lnTo>
                        <a:pt x="288" y="316"/>
                      </a:lnTo>
                      <a:lnTo>
                        <a:pt x="284" y="320"/>
                      </a:lnTo>
                      <a:lnTo>
                        <a:pt x="284" y="316"/>
                      </a:lnTo>
                      <a:lnTo>
                        <a:pt x="292" y="312"/>
                      </a:lnTo>
                      <a:lnTo>
                        <a:pt x="288" y="312"/>
                      </a:lnTo>
                      <a:lnTo>
                        <a:pt x="288" y="316"/>
                      </a:lnTo>
                      <a:lnTo>
                        <a:pt x="284" y="316"/>
                      </a:lnTo>
                      <a:lnTo>
                        <a:pt x="284" y="312"/>
                      </a:lnTo>
                      <a:lnTo>
                        <a:pt x="280" y="312"/>
                      </a:lnTo>
                      <a:lnTo>
                        <a:pt x="284" y="312"/>
                      </a:lnTo>
                      <a:lnTo>
                        <a:pt x="280" y="312"/>
                      </a:lnTo>
                      <a:lnTo>
                        <a:pt x="280" y="308"/>
                      </a:lnTo>
                      <a:lnTo>
                        <a:pt x="284" y="308"/>
                      </a:lnTo>
                      <a:lnTo>
                        <a:pt x="288" y="308"/>
                      </a:lnTo>
                      <a:lnTo>
                        <a:pt x="288" y="304"/>
                      </a:lnTo>
                      <a:lnTo>
                        <a:pt x="284" y="304"/>
                      </a:lnTo>
                      <a:lnTo>
                        <a:pt x="276" y="312"/>
                      </a:lnTo>
                      <a:lnTo>
                        <a:pt x="276" y="308"/>
                      </a:lnTo>
                      <a:lnTo>
                        <a:pt x="276" y="312"/>
                      </a:lnTo>
                      <a:lnTo>
                        <a:pt x="276" y="308"/>
                      </a:lnTo>
                      <a:lnTo>
                        <a:pt x="272" y="312"/>
                      </a:lnTo>
                      <a:lnTo>
                        <a:pt x="268" y="312"/>
                      </a:lnTo>
                      <a:lnTo>
                        <a:pt x="268" y="308"/>
                      </a:lnTo>
                      <a:lnTo>
                        <a:pt x="268" y="312"/>
                      </a:lnTo>
                      <a:lnTo>
                        <a:pt x="268" y="316"/>
                      </a:lnTo>
                      <a:lnTo>
                        <a:pt x="268" y="312"/>
                      </a:lnTo>
                      <a:lnTo>
                        <a:pt x="264" y="316"/>
                      </a:lnTo>
                      <a:lnTo>
                        <a:pt x="268" y="316"/>
                      </a:lnTo>
                      <a:lnTo>
                        <a:pt x="264" y="316"/>
                      </a:lnTo>
                      <a:lnTo>
                        <a:pt x="260" y="312"/>
                      </a:lnTo>
                      <a:lnTo>
                        <a:pt x="268" y="304"/>
                      </a:lnTo>
                      <a:lnTo>
                        <a:pt x="264" y="304"/>
                      </a:lnTo>
                      <a:lnTo>
                        <a:pt x="260" y="312"/>
                      </a:lnTo>
                      <a:lnTo>
                        <a:pt x="260" y="308"/>
                      </a:lnTo>
                      <a:lnTo>
                        <a:pt x="256" y="312"/>
                      </a:lnTo>
                      <a:lnTo>
                        <a:pt x="260" y="308"/>
                      </a:lnTo>
                      <a:lnTo>
                        <a:pt x="260" y="312"/>
                      </a:lnTo>
                      <a:lnTo>
                        <a:pt x="256" y="312"/>
                      </a:lnTo>
                      <a:lnTo>
                        <a:pt x="260" y="316"/>
                      </a:lnTo>
                      <a:lnTo>
                        <a:pt x="256" y="316"/>
                      </a:lnTo>
                      <a:lnTo>
                        <a:pt x="252" y="320"/>
                      </a:lnTo>
                      <a:lnTo>
                        <a:pt x="256" y="316"/>
                      </a:lnTo>
                      <a:lnTo>
                        <a:pt x="252" y="320"/>
                      </a:lnTo>
                      <a:lnTo>
                        <a:pt x="252" y="324"/>
                      </a:lnTo>
                      <a:lnTo>
                        <a:pt x="256" y="320"/>
                      </a:lnTo>
                      <a:lnTo>
                        <a:pt x="256" y="324"/>
                      </a:lnTo>
                      <a:lnTo>
                        <a:pt x="260" y="320"/>
                      </a:lnTo>
                      <a:lnTo>
                        <a:pt x="260" y="324"/>
                      </a:lnTo>
                      <a:lnTo>
                        <a:pt x="256" y="324"/>
                      </a:lnTo>
                      <a:lnTo>
                        <a:pt x="256" y="328"/>
                      </a:lnTo>
                      <a:lnTo>
                        <a:pt x="252" y="328"/>
                      </a:lnTo>
                      <a:lnTo>
                        <a:pt x="256" y="328"/>
                      </a:lnTo>
                      <a:lnTo>
                        <a:pt x="256" y="324"/>
                      </a:lnTo>
                      <a:lnTo>
                        <a:pt x="260" y="328"/>
                      </a:lnTo>
                      <a:lnTo>
                        <a:pt x="260" y="324"/>
                      </a:lnTo>
                      <a:lnTo>
                        <a:pt x="260" y="328"/>
                      </a:lnTo>
                      <a:lnTo>
                        <a:pt x="264" y="324"/>
                      </a:lnTo>
                      <a:lnTo>
                        <a:pt x="264" y="328"/>
                      </a:lnTo>
                      <a:lnTo>
                        <a:pt x="260" y="328"/>
                      </a:lnTo>
                      <a:lnTo>
                        <a:pt x="264" y="332"/>
                      </a:lnTo>
                      <a:lnTo>
                        <a:pt x="260" y="332"/>
                      </a:lnTo>
                      <a:lnTo>
                        <a:pt x="260" y="336"/>
                      </a:lnTo>
                      <a:lnTo>
                        <a:pt x="260" y="332"/>
                      </a:lnTo>
                      <a:lnTo>
                        <a:pt x="260" y="336"/>
                      </a:lnTo>
                      <a:lnTo>
                        <a:pt x="264" y="336"/>
                      </a:lnTo>
                      <a:lnTo>
                        <a:pt x="260" y="336"/>
                      </a:lnTo>
                      <a:lnTo>
                        <a:pt x="260" y="340"/>
                      </a:lnTo>
                      <a:lnTo>
                        <a:pt x="260" y="344"/>
                      </a:lnTo>
                      <a:lnTo>
                        <a:pt x="256" y="340"/>
                      </a:lnTo>
                      <a:lnTo>
                        <a:pt x="256" y="344"/>
                      </a:lnTo>
                      <a:lnTo>
                        <a:pt x="248" y="344"/>
                      </a:lnTo>
                      <a:lnTo>
                        <a:pt x="248" y="340"/>
                      </a:lnTo>
                      <a:lnTo>
                        <a:pt x="248" y="348"/>
                      </a:lnTo>
                      <a:lnTo>
                        <a:pt x="244" y="344"/>
                      </a:lnTo>
                      <a:lnTo>
                        <a:pt x="244" y="340"/>
                      </a:lnTo>
                      <a:lnTo>
                        <a:pt x="244" y="344"/>
                      </a:lnTo>
                      <a:lnTo>
                        <a:pt x="240" y="348"/>
                      </a:lnTo>
                      <a:lnTo>
                        <a:pt x="244" y="352"/>
                      </a:lnTo>
                      <a:lnTo>
                        <a:pt x="240" y="352"/>
                      </a:lnTo>
                      <a:lnTo>
                        <a:pt x="240" y="348"/>
                      </a:lnTo>
                      <a:lnTo>
                        <a:pt x="240" y="344"/>
                      </a:lnTo>
                      <a:lnTo>
                        <a:pt x="240" y="348"/>
                      </a:lnTo>
                      <a:lnTo>
                        <a:pt x="236" y="348"/>
                      </a:lnTo>
                      <a:lnTo>
                        <a:pt x="240" y="352"/>
                      </a:lnTo>
                      <a:lnTo>
                        <a:pt x="240" y="356"/>
                      </a:lnTo>
                      <a:lnTo>
                        <a:pt x="236" y="352"/>
                      </a:lnTo>
                      <a:lnTo>
                        <a:pt x="236" y="356"/>
                      </a:lnTo>
                      <a:lnTo>
                        <a:pt x="232" y="352"/>
                      </a:lnTo>
                      <a:lnTo>
                        <a:pt x="236" y="356"/>
                      </a:lnTo>
                      <a:lnTo>
                        <a:pt x="232" y="356"/>
                      </a:lnTo>
                      <a:lnTo>
                        <a:pt x="232" y="360"/>
                      </a:lnTo>
                      <a:lnTo>
                        <a:pt x="232" y="352"/>
                      </a:lnTo>
                      <a:lnTo>
                        <a:pt x="228" y="360"/>
                      </a:lnTo>
                      <a:lnTo>
                        <a:pt x="228" y="356"/>
                      </a:lnTo>
                      <a:lnTo>
                        <a:pt x="224" y="360"/>
                      </a:lnTo>
                      <a:lnTo>
                        <a:pt x="228" y="360"/>
                      </a:lnTo>
                      <a:lnTo>
                        <a:pt x="224" y="364"/>
                      </a:lnTo>
                      <a:lnTo>
                        <a:pt x="224" y="368"/>
                      </a:lnTo>
                      <a:lnTo>
                        <a:pt x="220" y="368"/>
                      </a:lnTo>
                      <a:lnTo>
                        <a:pt x="216" y="364"/>
                      </a:lnTo>
                      <a:lnTo>
                        <a:pt x="220" y="368"/>
                      </a:lnTo>
                      <a:lnTo>
                        <a:pt x="216" y="368"/>
                      </a:lnTo>
                      <a:lnTo>
                        <a:pt x="208" y="372"/>
                      </a:lnTo>
                      <a:lnTo>
                        <a:pt x="208" y="368"/>
                      </a:lnTo>
                      <a:lnTo>
                        <a:pt x="204" y="368"/>
                      </a:lnTo>
                      <a:lnTo>
                        <a:pt x="208" y="364"/>
                      </a:lnTo>
                      <a:lnTo>
                        <a:pt x="212" y="360"/>
                      </a:lnTo>
                      <a:lnTo>
                        <a:pt x="216" y="360"/>
                      </a:lnTo>
                      <a:lnTo>
                        <a:pt x="212" y="360"/>
                      </a:lnTo>
                      <a:lnTo>
                        <a:pt x="216" y="356"/>
                      </a:lnTo>
                      <a:lnTo>
                        <a:pt x="220" y="352"/>
                      </a:lnTo>
                      <a:lnTo>
                        <a:pt x="212" y="356"/>
                      </a:lnTo>
                      <a:lnTo>
                        <a:pt x="216" y="356"/>
                      </a:lnTo>
                      <a:lnTo>
                        <a:pt x="208" y="352"/>
                      </a:lnTo>
                      <a:lnTo>
                        <a:pt x="208" y="344"/>
                      </a:lnTo>
                      <a:lnTo>
                        <a:pt x="212" y="340"/>
                      </a:lnTo>
                      <a:lnTo>
                        <a:pt x="212" y="332"/>
                      </a:lnTo>
                      <a:lnTo>
                        <a:pt x="216" y="332"/>
                      </a:lnTo>
                      <a:lnTo>
                        <a:pt x="216" y="328"/>
                      </a:lnTo>
                      <a:lnTo>
                        <a:pt x="212" y="324"/>
                      </a:lnTo>
                      <a:lnTo>
                        <a:pt x="220" y="320"/>
                      </a:lnTo>
                      <a:lnTo>
                        <a:pt x="228" y="312"/>
                      </a:lnTo>
                      <a:lnTo>
                        <a:pt x="232" y="316"/>
                      </a:lnTo>
                      <a:lnTo>
                        <a:pt x="236" y="316"/>
                      </a:lnTo>
                      <a:lnTo>
                        <a:pt x="248" y="316"/>
                      </a:lnTo>
                      <a:lnTo>
                        <a:pt x="244" y="316"/>
                      </a:lnTo>
                      <a:lnTo>
                        <a:pt x="232" y="308"/>
                      </a:lnTo>
                      <a:lnTo>
                        <a:pt x="236" y="300"/>
                      </a:lnTo>
                      <a:lnTo>
                        <a:pt x="244" y="296"/>
                      </a:lnTo>
                      <a:lnTo>
                        <a:pt x="236" y="300"/>
                      </a:lnTo>
                      <a:lnTo>
                        <a:pt x="232" y="308"/>
                      </a:lnTo>
                      <a:lnTo>
                        <a:pt x="224" y="308"/>
                      </a:lnTo>
                      <a:lnTo>
                        <a:pt x="224" y="304"/>
                      </a:lnTo>
                      <a:lnTo>
                        <a:pt x="220" y="308"/>
                      </a:lnTo>
                      <a:lnTo>
                        <a:pt x="216" y="312"/>
                      </a:lnTo>
                      <a:lnTo>
                        <a:pt x="208" y="316"/>
                      </a:lnTo>
                      <a:lnTo>
                        <a:pt x="208" y="320"/>
                      </a:lnTo>
                      <a:lnTo>
                        <a:pt x="208" y="324"/>
                      </a:lnTo>
                      <a:lnTo>
                        <a:pt x="204" y="324"/>
                      </a:lnTo>
                      <a:lnTo>
                        <a:pt x="200" y="332"/>
                      </a:lnTo>
                      <a:lnTo>
                        <a:pt x="200" y="336"/>
                      </a:lnTo>
                      <a:lnTo>
                        <a:pt x="196" y="340"/>
                      </a:lnTo>
                      <a:lnTo>
                        <a:pt x="192" y="336"/>
                      </a:lnTo>
                      <a:lnTo>
                        <a:pt x="188" y="336"/>
                      </a:lnTo>
                      <a:lnTo>
                        <a:pt x="192" y="336"/>
                      </a:lnTo>
                      <a:lnTo>
                        <a:pt x="192" y="340"/>
                      </a:lnTo>
                      <a:lnTo>
                        <a:pt x="196" y="344"/>
                      </a:lnTo>
                      <a:lnTo>
                        <a:pt x="196" y="348"/>
                      </a:lnTo>
                      <a:lnTo>
                        <a:pt x="188" y="348"/>
                      </a:lnTo>
                      <a:lnTo>
                        <a:pt x="184" y="352"/>
                      </a:lnTo>
                      <a:lnTo>
                        <a:pt x="188" y="352"/>
                      </a:lnTo>
                      <a:lnTo>
                        <a:pt x="188" y="356"/>
                      </a:lnTo>
                      <a:lnTo>
                        <a:pt x="184" y="356"/>
                      </a:lnTo>
                      <a:lnTo>
                        <a:pt x="184" y="352"/>
                      </a:lnTo>
                      <a:lnTo>
                        <a:pt x="184" y="356"/>
                      </a:lnTo>
                      <a:lnTo>
                        <a:pt x="180" y="356"/>
                      </a:lnTo>
                      <a:lnTo>
                        <a:pt x="180" y="360"/>
                      </a:lnTo>
                      <a:lnTo>
                        <a:pt x="176" y="360"/>
                      </a:lnTo>
                      <a:lnTo>
                        <a:pt x="180" y="360"/>
                      </a:lnTo>
                      <a:lnTo>
                        <a:pt x="180" y="364"/>
                      </a:lnTo>
                      <a:lnTo>
                        <a:pt x="172" y="364"/>
                      </a:lnTo>
                      <a:lnTo>
                        <a:pt x="176" y="364"/>
                      </a:lnTo>
                      <a:lnTo>
                        <a:pt x="172" y="368"/>
                      </a:lnTo>
                      <a:lnTo>
                        <a:pt x="172" y="372"/>
                      </a:lnTo>
                      <a:lnTo>
                        <a:pt x="172" y="376"/>
                      </a:lnTo>
                      <a:lnTo>
                        <a:pt x="172" y="372"/>
                      </a:lnTo>
                      <a:lnTo>
                        <a:pt x="180" y="376"/>
                      </a:lnTo>
                      <a:lnTo>
                        <a:pt x="184" y="376"/>
                      </a:lnTo>
                      <a:lnTo>
                        <a:pt x="184" y="380"/>
                      </a:lnTo>
                      <a:lnTo>
                        <a:pt x="188" y="380"/>
                      </a:lnTo>
                      <a:lnTo>
                        <a:pt x="184" y="380"/>
                      </a:lnTo>
                      <a:lnTo>
                        <a:pt x="184" y="384"/>
                      </a:lnTo>
                      <a:lnTo>
                        <a:pt x="180" y="388"/>
                      </a:lnTo>
                      <a:lnTo>
                        <a:pt x="176" y="388"/>
                      </a:lnTo>
                      <a:lnTo>
                        <a:pt x="176" y="392"/>
                      </a:lnTo>
                      <a:lnTo>
                        <a:pt x="172" y="392"/>
                      </a:lnTo>
                      <a:lnTo>
                        <a:pt x="176" y="396"/>
                      </a:lnTo>
                      <a:lnTo>
                        <a:pt x="168" y="396"/>
                      </a:lnTo>
                      <a:lnTo>
                        <a:pt x="172" y="396"/>
                      </a:lnTo>
                      <a:lnTo>
                        <a:pt x="172" y="400"/>
                      </a:lnTo>
                      <a:lnTo>
                        <a:pt x="168" y="400"/>
                      </a:lnTo>
                      <a:lnTo>
                        <a:pt x="172" y="404"/>
                      </a:lnTo>
                      <a:lnTo>
                        <a:pt x="168" y="400"/>
                      </a:lnTo>
                      <a:lnTo>
                        <a:pt x="168" y="404"/>
                      </a:lnTo>
                      <a:lnTo>
                        <a:pt x="168" y="400"/>
                      </a:lnTo>
                      <a:lnTo>
                        <a:pt x="168" y="404"/>
                      </a:lnTo>
                      <a:lnTo>
                        <a:pt x="164" y="404"/>
                      </a:lnTo>
                      <a:lnTo>
                        <a:pt x="164" y="408"/>
                      </a:lnTo>
                      <a:lnTo>
                        <a:pt x="156" y="404"/>
                      </a:lnTo>
                      <a:lnTo>
                        <a:pt x="156" y="408"/>
                      </a:lnTo>
                      <a:lnTo>
                        <a:pt x="152" y="412"/>
                      </a:lnTo>
                      <a:lnTo>
                        <a:pt x="152" y="416"/>
                      </a:lnTo>
                      <a:lnTo>
                        <a:pt x="148" y="412"/>
                      </a:lnTo>
                      <a:lnTo>
                        <a:pt x="148" y="416"/>
                      </a:lnTo>
                      <a:lnTo>
                        <a:pt x="144" y="416"/>
                      </a:lnTo>
                      <a:lnTo>
                        <a:pt x="148" y="420"/>
                      </a:lnTo>
                      <a:lnTo>
                        <a:pt x="140" y="420"/>
                      </a:lnTo>
                      <a:lnTo>
                        <a:pt x="140" y="424"/>
                      </a:lnTo>
                      <a:lnTo>
                        <a:pt x="140" y="420"/>
                      </a:lnTo>
                      <a:lnTo>
                        <a:pt x="132" y="428"/>
                      </a:lnTo>
                      <a:lnTo>
                        <a:pt x="136" y="428"/>
                      </a:lnTo>
                      <a:lnTo>
                        <a:pt x="136" y="432"/>
                      </a:lnTo>
                      <a:lnTo>
                        <a:pt x="132" y="432"/>
                      </a:lnTo>
                      <a:lnTo>
                        <a:pt x="132" y="436"/>
                      </a:lnTo>
                      <a:lnTo>
                        <a:pt x="128" y="436"/>
                      </a:lnTo>
                      <a:lnTo>
                        <a:pt x="128" y="440"/>
                      </a:lnTo>
                      <a:lnTo>
                        <a:pt x="124" y="436"/>
                      </a:lnTo>
                      <a:lnTo>
                        <a:pt x="124" y="440"/>
                      </a:lnTo>
                      <a:lnTo>
                        <a:pt x="120" y="440"/>
                      </a:lnTo>
                      <a:lnTo>
                        <a:pt x="124" y="440"/>
                      </a:lnTo>
                      <a:lnTo>
                        <a:pt x="120" y="444"/>
                      </a:lnTo>
                      <a:lnTo>
                        <a:pt x="116" y="440"/>
                      </a:lnTo>
                      <a:lnTo>
                        <a:pt x="120" y="444"/>
                      </a:lnTo>
                      <a:lnTo>
                        <a:pt x="116" y="444"/>
                      </a:lnTo>
                      <a:lnTo>
                        <a:pt x="116" y="448"/>
                      </a:lnTo>
                      <a:lnTo>
                        <a:pt x="112" y="448"/>
                      </a:lnTo>
                      <a:lnTo>
                        <a:pt x="112" y="444"/>
                      </a:lnTo>
                      <a:lnTo>
                        <a:pt x="104" y="448"/>
                      </a:lnTo>
                      <a:lnTo>
                        <a:pt x="112" y="448"/>
                      </a:lnTo>
                      <a:lnTo>
                        <a:pt x="108" y="452"/>
                      </a:lnTo>
                      <a:lnTo>
                        <a:pt x="104" y="448"/>
                      </a:lnTo>
                      <a:lnTo>
                        <a:pt x="104" y="452"/>
                      </a:lnTo>
                      <a:lnTo>
                        <a:pt x="100" y="452"/>
                      </a:lnTo>
                      <a:lnTo>
                        <a:pt x="96" y="456"/>
                      </a:lnTo>
                      <a:lnTo>
                        <a:pt x="100" y="456"/>
                      </a:lnTo>
                      <a:lnTo>
                        <a:pt x="96" y="456"/>
                      </a:lnTo>
                      <a:lnTo>
                        <a:pt x="100" y="456"/>
                      </a:lnTo>
                      <a:lnTo>
                        <a:pt x="104" y="456"/>
                      </a:lnTo>
                      <a:lnTo>
                        <a:pt x="100" y="456"/>
                      </a:lnTo>
                      <a:lnTo>
                        <a:pt x="100" y="460"/>
                      </a:lnTo>
                      <a:lnTo>
                        <a:pt x="104" y="460"/>
                      </a:lnTo>
                      <a:lnTo>
                        <a:pt x="100" y="460"/>
                      </a:lnTo>
                      <a:lnTo>
                        <a:pt x="100" y="464"/>
                      </a:lnTo>
                      <a:lnTo>
                        <a:pt x="100" y="460"/>
                      </a:lnTo>
                      <a:lnTo>
                        <a:pt x="100" y="464"/>
                      </a:lnTo>
                      <a:lnTo>
                        <a:pt x="96" y="464"/>
                      </a:lnTo>
                      <a:lnTo>
                        <a:pt x="100" y="464"/>
                      </a:lnTo>
                      <a:lnTo>
                        <a:pt x="96" y="464"/>
                      </a:lnTo>
                      <a:lnTo>
                        <a:pt x="96" y="460"/>
                      </a:lnTo>
                      <a:lnTo>
                        <a:pt x="100" y="460"/>
                      </a:lnTo>
                      <a:lnTo>
                        <a:pt x="96" y="460"/>
                      </a:lnTo>
                      <a:lnTo>
                        <a:pt x="96" y="464"/>
                      </a:lnTo>
                      <a:lnTo>
                        <a:pt x="92" y="464"/>
                      </a:lnTo>
                      <a:lnTo>
                        <a:pt x="92" y="468"/>
                      </a:lnTo>
                      <a:lnTo>
                        <a:pt x="84" y="468"/>
                      </a:lnTo>
                      <a:lnTo>
                        <a:pt x="84" y="472"/>
                      </a:lnTo>
                      <a:lnTo>
                        <a:pt x="80" y="468"/>
                      </a:lnTo>
                      <a:lnTo>
                        <a:pt x="80" y="472"/>
                      </a:lnTo>
                      <a:lnTo>
                        <a:pt x="80" y="476"/>
                      </a:lnTo>
                      <a:lnTo>
                        <a:pt x="76" y="476"/>
                      </a:lnTo>
                      <a:lnTo>
                        <a:pt x="80" y="476"/>
                      </a:lnTo>
                      <a:lnTo>
                        <a:pt x="76" y="472"/>
                      </a:lnTo>
                      <a:lnTo>
                        <a:pt x="80" y="472"/>
                      </a:lnTo>
                      <a:lnTo>
                        <a:pt x="76" y="472"/>
                      </a:lnTo>
                      <a:lnTo>
                        <a:pt x="80" y="468"/>
                      </a:lnTo>
                      <a:lnTo>
                        <a:pt x="76" y="468"/>
                      </a:lnTo>
                      <a:lnTo>
                        <a:pt x="72" y="468"/>
                      </a:lnTo>
                      <a:lnTo>
                        <a:pt x="72" y="472"/>
                      </a:lnTo>
                      <a:lnTo>
                        <a:pt x="68" y="472"/>
                      </a:lnTo>
                      <a:lnTo>
                        <a:pt x="64" y="472"/>
                      </a:lnTo>
                      <a:lnTo>
                        <a:pt x="64" y="476"/>
                      </a:lnTo>
                      <a:lnTo>
                        <a:pt x="60" y="472"/>
                      </a:lnTo>
                      <a:lnTo>
                        <a:pt x="60" y="476"/>
                      </a:lnTo>
                      <a:lnTo>
                        <a:pt x="56" y="476"/>
                      </a:lnTo>
                      <a:lnTo>
                        <a:pt x="48" y="480"/>
                      </a:lnTo>
                      <a:lnTo>
                        <a:pt x="44" y="480"/>
                      </a:lnTo>
                      <a:lnTo>
                        <a:pt x="48" y="476"/>
                      </a:lnTo>
                      <a:lnTo>
                        <a:pt x="48" y="472"/>
                      </a:lnTo>
                      <a:lnTo>
                        <a:pt x="52" y="476"/>
                      </a:lnTo>
                      <a:lnTo>
                        <a:pt x="44" y="472"/>
                      </a:lnTo>
                      <a:lnTo>
                        <a:pt x="44" y="476"/>
                      </a:lnTo>
                      <a:lnTo>
                        <a:pt x="36" y="484"/>
                      </a:lnTo>
                      <a:lnTo>
                        <a:pt x="36" y="488"/>
                      </a:lnTo>
                      <a:lnTo>
                        <a:pt x="32" y="484"/>
                      </a:lnTo>
                      <a:lnTo>
                        <a:pt x="36" y="484"/>
                      </a:lnTo>
                      <a:lnTo>
                        <a:pt x="32" y="484"/>
                      </a:lnTo>
                      <a:lnTo>
                        <a:pt x="32" y="488"/>
                      </a:lnTo>
                      <a:lnTo>
                        <a:pt x="28" y="488"/>
                      </a:lnTo>
                      <a:lnTo>
                        <a:pt x="28" y="484"/>
                      </a:lnTo>
                      <a:lnTo>
                        <a:pt x="28" y="480"/>
                      </a:lnTo>
                      <a:lnTo>
                        <a:pt x="24" y="480"/>
                      </a:lnTo>
                      <a:lnTo>
                        <a:pt x="24" y="484"/>
                      </a:lnTo>
                      <a:lnTo>
                        <a:pt x="24" y="488"/>
                      </a:lnTo>
                      <a:lnTo>
                        <a:pt x="20" y="488"/>
                      </a:lnTo>
                      <a:lnTo>
                        <a:pt x="16" y="484"/>
                      </a:lnTo>
                      <a:lnTo>
                        <a:pt x="16" y="488"/>
                      </a:lnTo>
                      <a:lnTo>
                        <a:pt x="12" y="492"/>
                      </a:lnTo>
                      <a:lnTo>
                        <a:pt x="12" y="488"/>
                      </a:lnTo>
                      <a:lnTo>
                        <a:pt x="16" y="488"/>
                      </a:lnTo>
                      <a:lnTo>
                        <a:pt x="12" y="484"/>
                      </a:lnTo>
                      <a:lnTo>
                        <a:pt x="20" y="480"/>
                      </a:lnTo>
                      <a:lnTo>
                        <a:pt x="16" y="480"/>
                      </a:lnTo>
                      <a:lnTo>
                        <a:pt x="20" y="480"/>
                      </a:lnTo>
                      <a:lnTo>
                        <a:pt x="24" y="480"/>
                      </a:lnTo>
                      <a:lnTo>
                        <a:pt x="20" y="480"/>
                      </a:lnTo>
                      <a:lnTo>
                        <a:pt x="28" y="476"/>
                      </a:lnTo>
                      <a:lnTo>
                        <a:pt x="44" y="464"/>
                      </a:lnTo>
                      <a:lnTo>
                        <a:pt x="52" y="460"/>
                      </a:lnTo>
                      <a:lnTo>
                        <a:pt x="48" y="460"/>
                      </a:lnTo>
                      <a:lnTo>
                        <a:pt x="52" y="464"/>
                      </a:lnTo>
                      <a:lnTo>
                        <a:pt x="60" y="460"/>
                      </a:lnTo>
                      <a:lnTo>
                        <a:pt x="60" y="464"/>
                      </a:lnTo>
                      <a:lnTo>
                        <a:pt x="56" y="464"/>
                      </a:lnTo>
                      <a:lnTo>
                        <a:pt x="56" y="468"/>
                      </a:lnTo>
                      <a:lnTo>
                        <a:pt x="60" y="472"/>
                      </a:lnTo>
                      <a:lnTo>
                        <a:pt x="60" y="468"/>
                      </a:lnTo>
                      <a:lnTo>
                        <a:pt x="60" y="464"/>
                      </a:lnTo>
                      <a:lnTo>
                        <a:pt x="64" y="464"/>
                      </a:lnTo>
                      <a:lnTo>
                        <a:pt x="64" y="468"/>
                      </a:lnTo>
                      <a:lnTo>
                        <a:pt x="68" y="468"/>
                      </a:lnTo>
                      <a:lnTo>
                        <a:pt x="64" y="464"/>
                      </a:lnTo>
                      <a:lnTo>
                        <a:pt x="68" y="452"/>
                      </a:lnTo>
                      <a:lnTo>
                        <a:pt x="76" y="448"/>
                      </a:lnTo>
                      <a:lnTo>
                        <a:pt x="88" y="444"/>
                      </a:lnTo>
                      <a:lnTo>
                        <a:pt x="88" y="440"/>
                      </a:lnTo>
                      <a:lnTo>
                        <a:pt x="96" y="436"/>
                      </a:lnTo>
                      <a:lnTo>
                        <a:pt x="92" y="440"/>
                      </a:lnTo>
                      <a:lnTo>
                        <a:pt x="96" y="440"/>
                      </a:lnTo>
                      <a:lnTo>
                        <a:pt x="96" y="436"/>
                      </a:lnTo>
                      <a:lnTo>
                        <a:pt x="100" y="432"/>
                      </a:lnTo>
                      <a:lnTo>
                        <a:pt x="104" y="424"/>
                      </a:lnTo>
                      <a:lnTo>
                        <a:pt x="108" y="424"/>
                      </a:lnTo>
                      <a:lnTo>
                        <a:pt x="112" y="420"/>
                      </a:lnTo>
                      <a:lnTo>
                        <a:pt x="116" y="420"/>
                      </a:lnTo>
                      <a:lnTo>
                        <a:pt x="120" y="420"/>
                      </a:lnTo>
                      <a:lnTo>
                        <a:pt x="116" y="420"/>
                      </a:lnTo>
                      <a:lnTo>
                        <a:pt x="116" y="416"/>
                      </a:lnTo>
                      <a:lnTo>
                        <a:pt x="116" y="404"/>
                      </a:lnTo>
                      <a:lnTo>
                        <a:pt x="120" y="400"/>
                      </a:lnTo>
                      <a:lnTo>
                        <a:pt x="124" y="400"/>
                      </a:lnTo>
                      <a:lnTo>
                        <a:pt x="120" y="396"/>
                      </a:lnTo>
                      <a:lnTo>
                        <a:pt x="120" y="400"/>
                      </a:lnTo>
                      <a:lnTo>
                        <a:pt x="116" y="396"/>
                      </a:lnTo>
                      <a:lnTo>
                        <a:pt x="120" y="392"/>
                      </a:lnTo>
                      <a:lnTo>
                        <a:pt x="124" y="388"/>
                      </a:lnTo>
                      <a:lnTo>
                        <a:pt x="124" y="384"/>
                      </a:lnTo>
                      <a:lnTo>
                        <a:pt x="128" y="384"/>
                      </a:lnTo>
                      <a:lnTo>
                        <a:pt x="128" y="380"/>
                      </a:lnTo>
                      <a:lnTo>
                        <a:pt x="132" y="376"/>
                      </a:lnTo>
                      <a:lnTo>
                        <a:pt x="132" y="372"/>
                      </a:lnTo>
                      <a:lnTo>
                        <a:pt x="128" y="376"/>
                      </a:lnTo>
                      <a:lnTo>
                        <a:pt x="124" y="380"/>
                      </a:lnTo>
                      <a:lnTo>
                        <a:pt x="108" y="388"/>
                      </a:lnTo>
                      <a:lnTo>
                        <a:pt x="108" y="384"/>
                      </a:lnTo>
                      <a:lnTo>
                        <a:pt x="108" y="380"/>
                      </a:lnTo>
                      <a:lnTo>
                        <a:pt x="104" y="380"/>
                      </a:lnTo>
                      <a:lnTo>
                        <a:pt x="104" y="376"/>
                      </a:lnTo>
                      <a:lnTo>
                        <a:pt x="104" y="372"/>
                      </a:lnTo>
                      <a:lnTo>
                        <a:pt x="108" y="372"/>
                      </a:lnTo>
                      <a:lnTo>
                        <a:pt x="112" y="380"/>
                      </a:lnTo>
                      <a:lnTo>
                        <a:pt x="112" y="376"/>
                      </a:lnTo>
                      <a:lnTo>
                        <a:pt x="112" y="372"/>
                      </a:lnTo>
                      <a:lnTo>
                        <a:pt x="104" y="372"/>
                      </a:lnTo>
                      <a:lnTo>
                        <a:pt x="104" y="368"/>
                      </a:lnTo>
                      <a:lnTo>
                        <a:pt x="104" y="372"/>
                      </a:lnTo>
                      <a:lnTo>
                        <a:pt x="100" y="376"/>
                      </a:lnTo>
                      <a:lnTo>
                        <a:pt x="100" y="372"/>
                      </a:lnTo>
                      <a:lnTo>
                        <a:pt x="100" y="376"/>
                      </a:lnTo>
                      <a:lnTo>
                        <a:pt x="100" y="380"/>
                      </a:lnTo>
                      <a:lnTo>
                        <a:pt x="96" y="380"/>
                      </a:lnTo>
                      <a:lnTo>
                        <a:pt x="100" y="380"/>
                      </a:lnTo>
                      <a:lnTo>
                        <a:pt x="96" y="380"/>
                      </a:lnTo>
                      <a:lnTo>
                        <a:pt x="100" y="388"/>
                      </a:lnTo>
                      <a:lnTo>
                        <a:pt x="96" y="392"/>
                      </a:lnTo>
                      <a:lnTo>
                        <a:pt x="88" y="380"/>
                      </a:lnTo>
                      <a:lnTo>
                        <a:pt x="88" y="376"/>
                      </a:lnTo>
                      <a:lnTo>
                        <a:pt x="88" y="372"/>
                      </a:lnTo>
                      <a:lnTo>
                        <a:pt x="84" y="376"/>
                      </a:lnTo>
                      <a:lnTo>
                        <a:pt x="80" y="380"/>
                      </a:lnTo>
                      <a:lnTo>
                        <a:pt x="80" y="376"/>
                      </a:lnTo>
                      <a:lnTo>
                        <a:pt x="76" y="376"/>
                      </a:lnTo>
                      <a:lnTo>
                        <a:pt x="76" y="372"/>
                      </a:lnTo>
                      <a:lnTo>
                        <a:pt x="76" y="368"/>
                      </a:lnTo>
                      <a:lnTo>
                        <a:pt x="68" y="376"/>
                      </a:lnTo>
                      <a:lnTo>
                        <a:pt x="60" y="37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73" name="Freeform 636"/>
                <p:cNvSpPr>
                  <a:spLocks/>
                </p:cNvSpPr>
                <p:nvPr/>
              </p:nvSpPr>
              <p:spPr bwMode="auto">
                <a:xfrm>
                  <a:off x="382" y="3686"/>
                  <a:ext cx="8" cy="12"/>
                </a:xfrm>
                <a:custGeom>
                  <a:avLst/>
                  <a:gdLst/>
                  <a:ahLst/>
                  <a:cxnLst>
                    <a:cxn ang="0">
                      <a:pos x="8" y="12"/>
                    </a:cxn>
                    <a:cxn ang="0">
                      <a:pos x="4" y="8"/>
                    </a:cxn>
                    <a:cxn ang="0">
                      <a:pos x="0" y="4"/>
                    </a:cxn>
                    <a:cxn ang="0">
                      <a:pos x="0" y="0"/>
                    </a:cxn>
                    <a:cxn ang="0">
                      <a:pos x="0" y="4"/>
                    </a:cxn>
                    <a:cxn ang="0">
                      <a:pos x="8" y="8"/>
                    </a:cxn>
                    <a:cxn ang="0">
                      <a:pos x="8" y="12"/>
                    </a:cxn>
                  </a:cxnLst>
                  <a:rect l="0" t="0" r="r" b="b"/>
                  <a:pathLst>
                    <a:path w="8" h="12">
                      <a:moveTo>
                        <a:pt x="8" y="12"/>
                      </a:moveTo>
                      <a:lnTo>
                        <a:pt x="4" y="8"/>
                      </a:lnTo>
                      <a:lnTo>
                        <a:pt x="0" y="4"/>
                      </a:lnTo>
                      <a:lnTo>
                        <a:pt x="0" y="0"/>
                      </a:lnTo>
                      <a:lnTo>
                        <a:pt x="0" y="4"/>
                      </a:lnTo>
                      <a:lnTo>
                        <a:pt x="8" y="8"/>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74" name="Freeform 637"/>
                <p:cNvSpPr>
                  <a:spLocks/>
                </p:cNvSpPr>
                <p:nvPr/>
              </p:nvSpPr>
              <p:spPr bwMode="auto">
                <a:xfrm>
                  <a:off x="458" y="3714"/>
                  <a:ext cx="28" cy="20"/>
                </a:xfrm>
                <a:custGeom>
                  <a:avLst/>
                  <a:gdLst/>
                  <a:ahLst/>
                  <a:cxnLst>
                    <a:cxn ang="0">
                      <a:pos x="24" y="0"/>
                    </a:cxn>
                    <a:cxn ang="0">
                      <a:pos x="24" y="4"/>
                    </a:cxn>
                    <a:cxn ang="0">
                      <a:pos x="28" y="4"/>
                    </a:cxn>
                    <a:cxn ang="0">
                      <a:pos x="28" y="8"/>
                    </a:cxn>
                    <a:cxn ang="0">
                      <a:pos x="28" y="12"/>
                    </a:cxn>
                    <a:cxn ang="0">
                      <a:pos x="28" y="16"/>
                    </a:cxn>
                    <a:cxn ang="0">
                      <a:pos x="16" y="16"/>
                    </a:cxn>
                    <a:cxn ang="0">
                      <a:pos x="20" y="20"/>
                    </a:cxn>
                    <a:cxn ang="0">
                      <a:pos x="4" y="12"/>
                    </a:cxn>
                    <a:cxn ang="0">
                      <a:pos x="4" y="8"/>
                    </a:cxn>
                    <a:cxn ang="0">
                      <a:pos x="0" y="4"/>
                    </a:cxn>
                    <a:cxn ang="0">
                      <a:pos x="12" y="4"/>
                    </a:cxn>
                    <a:cxn ang="0">
                      <a:pos x="16" y="0"/>
                    </a:cxn>
                    <a:cxn ang="0">
                      <a:pos x="20" y="4"/>
                    </a:cxn>
                    <a:cxn ang="0">
                      <a:pos x="24" y="0"/>
                    </a:cxn>
                  </a:cxnLst>
                  <a:rect l="0" t="0" r="r" b="b"/>
                  <a:pathLst>
                    <a:path w="28" h="20">
                      <a:moveTo>
                        <a:pt x="24" y="0"/>
                      </a:moveTo>
                      <a:lnTo>
                        <a:pt x="24" y="4"/>
                      </a:lnTo>
                      <a:lnTo>
                        <a:pt x="28" y="4"/>
                      </a:lnTo>
                      <a:lnTo>
                        <a:pt x="28" y="8"/>
                      </a:lnTo>
                      <a:lnTo>
                        <a:pt x="28" y="12"/>
                      </a:lnTo>
                      <a:lnTo>
                        <a:pt x="28" y="16"/>
                      </a:lnTo>
                      <a:lnTo>
                        <a:pt x="16" y="16"/>
                      </a:lnTo>
                      <a:lnTo>
                        <a:pt x="20" y="20"/>
                      </a:lnTo>
                      <a:lnTo>
                        <a:pt x="4" y="12"/>
                      </a:lnTo>
                      <a:lnTo>
                        <a:pt x="4" y="8"/>
                      </a:lnTo>
                      <a:lnTo>
                        <a:pt x="0" y="4"/>
                      </a:lnTo>
                      <a:lnTo>
                        <a:pt x="12" y="4"/>
                      </a:lnTo>
                      <a:lnTo>
                        <a:pt x="16" y="0"/>
                      </a:lnTo>
                      <a:lnTo>
                        <a:pt x="20" y="4"/>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75" name="Freeform 638"/>
                <p:cNvSpPr>
                  <a:spLocks/>
                </p:cNvSpPr>
                <p:nvPr/>
              </p:nvSpPr>
              <p:spPr bwMode="auto">
                <a:xfrm>
                  <a:off x="470" y="3882"/>
                  <a:ext cx="32" cy="16"/>
                </a:xfrm>
                <a:custGeom>
                  <a:avLst/>
                  <a:gdLst/>
                  <a:ahLst/>
                  <a:cxnLst>
                    <a:cxn ang="0">
                      <a:pos x="12" y="12"/>
                    </a:cxn>
                    <a:cxn ang="0">
                      <a:pos x="8" y="16"/>
                    </a:cxn>
                    <a:cxn ang="0">
                      <a:pos x="4" y="16"/>
                    </a:cxn>
                    <a:cxn ang="0">
                      <a:pos x="0" y="16"/>
                    </a:cxn>
                    <a:cxn ang="0">
                      <a:pos x="0" y="12"/>
                    </a:cxn>
                    <a:cxn ang="0">
                      <a:pos x="4" y="8"/>
                    </a:cxn>
                    <a:cxn ang="0">
                      <a:pos x="8" y="0"/>
                    </a:cxn>
                    <a:cxn ang="0">
                      <a:pos x="12" y="4"/>
                    </a:cxn>
                    <a:cxn ang="0">
                      <a:pos x="16" y="0"/>
                    </a:cxn>
                    <a:cxn ang="0">
                      <a:pos x="20" y="0"/>
                    </a:cxn>
                    <a:cxn ang="0">
                      <a:pos x="24" y="0"/>
                    </a:cxn>
                    <a:cxn ang="0">
                      <a:pos x="28" y="8"/>
                    </a:cxn>
                    <a:cxn ang="0">
                      <a:pos x="32" y="8"/>
                    </a:cxn>
                    <a:cxn ang="0">
                      <a:pos x="32" y="12"/>
                    </a:cxn>
                    <a:cxn ang="0">
                      <a:pos x="28" y="8"/>
                    </a:cxn>
                    <a:cxn ang="0">
                      <a:pos x="24" y="12"/>
                    </a:cxn>
                    <a:cxn ang="0">
                      <a:pos x="12" y="12"/>
                    </a:cxn>
                  </a:cxnLst>
                  <a:rect l="0" t="0" r="r" b="b"/>
                  <a:pathLst>
                    <a:path w="32" h="16">
                      <a:moveTo>
                        <a:pt x="12" y="12"/>
                      </a:moveTo>
                      <a:lnTo>
                        <a:pt x="8" y="16"/>
                      </a:lnTo>
                      <a:lnTo>
                        <a:pt x="4" y="16"/>
                      </a:lnTo>
                      <a:lnTo>
                        <a:pt x="0" y="16"/>
                      </a:lnTo>
                      <a:lnTo>
                        <a:pt x="0" y="12"/>
                      </a:lnTo>
                      <a:lnTo>
                        <a:pt x="4" y="8"/>
                      </a:lnTo>
                      <a:lnTo>
                        <a:pt x="8" y="0"/>
                      </a:lnTo>
                      <a:lnTo>
                        <a:pt x="12" y="4"/>
                      </a:lnTo>
                      <a:lnTo>
                        <a:pt x="16" y="0"/>
                      </a:lnTo>
                      <a:lnTo>
                        <a:pt x="20" y="0"/>
                      </a:lnTo>
                      <a:lnTo>
                        <a:pt x="24" y="0"/>
                      </a:lnTo>
                      <a:lnTo>
                        <a:pt x="28" y="8"/>
                      </a:lnTo>
                      <a:lnTo>
                        <a:pt x="32" y="8"/>
                      </a:lnTo>
                      <a:lnTo>
                        <a:pt x="32" y="12"/>
                      </a:lnTo>
                      <a:lnTo>
                        <a:pt x="28" y="8"/>
                      </a:lnTo>
                      <a:lnTo>
                        <a:pt x="24" y="12"/>
                      </a:lnTo>
                      <a:lnTo>
                        <a:pt x="12"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76" name="Freeform 639"/>
                <p:cNvSpPr>
                  <a:spLocks/>
                </p:cNvSpPr>
                <p:nvPr/>
              </p:nvSpPr>
              <p:spPr bwMode="auto">
                <a:xfrm>
                  <a:off x="410" y="3902"/>
                  <a:ext cx="32" cy="20"/>
                </a:xfrm>
                <a:custGeom>
                  <a:avLst/>
                  <a:gdLst/>
                  <a:ahLst/>
                  <a:cxnLst>
                    <a:cxn ang="0">
                      <a:pos x="24" y="16"/>
                    </a:cxn>
                    <a:cxn ang="0">
                      <a:pos x="20" y="16"/>
                    </a:cxn>
                    <a:cxn ang="0">
                      <a:pos x="20" y="20"/>
                    </a:cxn>
                    <a:cxn ang="0">
                      <a:pos x="20" y="16"/>
                    </a:cxn>
                    <a:cxn ang="0">
                      <a:pos x="12" y="20"/>
                    </a:cxn>
                    <a:cxn ang="0">
                      <a:pos x="8" y="20"/>
                    </a:cxn>
                    <a:cxn ang="0">
                      <a:pos x="4" y="20"/>
                    </a:cxn>
                    <a:cxn ang="0">
                      <a:pos x="0" y="20"/>
                    </a:cxn>
                    <a:cxn ang="0">
                      <a:pos x="4" y="16"/>
                    </a:cxn>
                    <a:cxn ang="0">
                      <a:pos x="8" y="20"/>
                    </a:cxn>
                    <a:cxn ang="0">
                      <a:pos x="8" y="16"/>
                    </a:cxn>
                    <a:cxn ang="0">
                      <a:pos x="12" y="16"/>
                    </a:cxn>
                    <a:cxn ang="0">
                      <a:pos x="16" y="16"/>
                    </a:cxn>
                    <a:cxn ang="0">
                      <a:pos x="16" y="12"/>
                    </a:cxn>
                    <a:cxn ang="0">
                      <a:pos x="16" y="8"/>
                    </a:cxn>
                    <a:cxn ang="0">
                      <a:pos x="20" y="12"/>
                    </a:cxn>
                    <a:cxn ang="0">
                      <a:pos x="24" y="12"/>
                    </a:cxn>
                    <a:cxn ang="0">
                      <a:pos x="16" y="8"/>
                    </a:cxn>
                    <a:cxn ang="0">
                      <a:pos x="16" y="4"/>
                    </a:cxn>
                    <a:cxn ang="0">
                      <a:pos x="24" y="0"/>
                    </a:cxn>
                    <a:cxn ang="0">
                      <a:pos x="28" y="4"/>
                    </a:cxn>
                    <a:cxn ang="0">
                      <a:pos x="24" y="4"/>
                    </a:cxn>
                    <a:cxn ang="0">
                      <a:pos x="24" y="8"/>
                    </a:cxn>
                    <a:cxn ang="0">
                      <a:pos x="28" y="8"/>
                    </a:cxn>
                    <a:cxn ang="0">
                      <a:pos x="32" y="4"/>
                    </a:cxn>
                    <a:cxn ang="0">
                      <a:pos x="32" y="8"/>
                    </a:cxn>
                    <a:cxn ang="0">
                      <a:pos x="32" y="4"/>
                    </a:cxn>
                    <a:cxn ang="0">
                      <a:pos x="28" y="8"/>
                    </a:cxn>
                    <a:cxn ang="0">
                      <a:pos x="24" y="12"/>
                    </a:cxn>
                    <a:cxn ang="0">
                      <a:pos x="28" y="12"/>
                    </a:cxn>
                    <a:cxn ang="0">
                      <a:pos x="32" y="12"/>
                    </a:cxn>
                    <a:cxn ang="0">
                      <a:pos x="24" y="12"/>
                    </a:cxn>
                    <a:cxn ang="0">
                      <a:pos x="24" y="16"/>
                    </a:cxn>
                  </a:cxnLst>
                  <a:rect l="0" t="0" r="r" b="b"/>
                  <a:pathLst>
                    <a:path w="32" h="20">
                      <a:moveTo>
                        <a:pt x="24" y="16"/>
                      </a:moveTo>
                      <a:lnTo>
                        <a:pt x="20" y="16"/>
                      </a:lnTo>
                      <a:lnTo>
                        <a:pt x="20" y="20"/>
                      </a:lnTo>
                      <a:lnTo>
                        <a:pt x="20" y="16"/>
                      </a:lnTo>
                      <a:lnTo>
                        <a:pt x="12" y="20"/>
                      </a:lnTo>
                      <a:lnTo>
                        <a:pt x="8" y="20"/>
                      </a:lnTo>
                      <a:lnTo>
                        <a:pt x="4" y="20"/>
                      </a:lnTo>
                      <a:lnTo>
                        <a:pt x="0" y="20"/>
                      </a:lnTo>
                      <a:lnTo>
                        <a:pt x="4" y="16"/>
                      </a:lnTo>
                      <a:lnTo>
                        <a:pt x="8" y="20"/>
                      </a:lnTo>
                      <a:lnTo>
                        <a:pt x="8" y="16"/>
                      </a:lnTo>
                      <a:lnTo>
                        <a:pt x="12" y="16"/>
                      </a:lnTo>
                      <a:lnTo>
                        <a:pt x="16" y="16"/>
                      </a:lnTo>
                      <a:lnTo>
                        <a:pt x="16" y="12"/>
                      </a:lnTo>
                      <a:lnTo>
                        <a:pt x="16" y="8"/>
                      </a:lnTo>
                      <a:lnTo>
                        <a:pt x="20" y="12"/>
                      </a:lnTo>
                      <a:lnTo>
                        <a:pt x="24" y="12"/>
                      </a:lnTo>
                      <a:lnTo>
                        <a:pt x="16" y="8"/>
                      </a:lnTo>
                      <a:lnTo>
                        <a:pt x="16" y="4"/>
                      </a:lnTo>
                      <a:lnTo>
                        <a:pt x="24" y="0"/>
                      </a:lnTo>
                      <a:lnTo>
                        <a:pt x="28" y="4"/>
                      </a:lnTo>
                      <a:lnTo>
                        <a:pt x="24" y="4"/>
                      </a:lnTo>
                      <a:lnTo>
                        <a:pt x="24" y="8"/>
                      </a:lnTo>
                      <a:lnTo>
                        <a:pt x="28" y="8"/>
                      </a:lnTo>
                      <a:lnTo>
                        <a:pt x="32" y="4"/>
                      </a:lnTo>
                      <a:lnTo>
                        <a:pt x="32" y="8"/>
                      </a:lnTo>
                      <a:lnTo>
                        <a:pt x="32" y="4"/>
                      </a:lnTo>
                      <a:lnTo>
                        <a:pt x="28" y="8"/>
                      </a:lnTo>
                      <a:lnTo>
                        <a:pt x="24" y="12"/>
                      </a:lnTo>
                      <a:lnTo>
                        <a:pt x="28" y="12"/>
                      </a:lnTo>
                      <a:lnTo>
                        <a:pt x="32" y="12"/>
                      </a:lnTo>
                      <a:lnTo>
                        <a:pt x="24" y="12"/>
                      </a:lnTo>
                      <a:lnTo>
                        <a:pt x="24" y="1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77" name="Freeform 640"/>
                <p:cNvSpPr>
                  <a:spLocks/>
                </p:cNvSpPr>
                <p:nvPr/>
              </p:nvSpPr>
              <p:spPr bwMode="auto">
                <a:xfrm>
                  <a:off x="442" y="3910"/>
                  <a:ext cx="4" cy="4"/>
                </a:xfrm>
                <a:custGeom>
                  <a:avLst/>
                  <a:gdLst/>
                  <a:ahLst/>
                  <a:cxnLst>
                    <a:cxn ang="0">
                      <a:pos x="0" y="4"/>
                    </a:cxn>
                    <a:cxn ang="0">
                      <a:pos x="0" y="0"/>
                    </a:cxn>
                    <a:cxn ang="0">
                      <a:pos x="4" y="0"/>
                    </a:cxn>
                    <a:cxn ang="0">
                      <a:pos x="0" y="4"/>
                    </a:cxn>
                  </a:cxnLst>
                  <a:rect l="0" t="0" r="r" b="b"/>
                  <a:pathLst>
                    <a:path w="4" h="4">
                      <a:moveTo>
                        <a:pt x="0" y="4"/>
                      </a:moveTo>
                      <a:lnTo>
                        <a:pt x="0" y="0"/>
                      </a:lnTo>
                      <a:lnTo>
                        <a:pt x="4" y="0"/>
                      </a:lnTo>
                      <a:lnTo>
                        <a:pt x="0"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78" name="Freeform 641"/>
                <p:cNvSpPr>
                  <a:spLocks/>
                </p:cNvSpPr>
                <p:nvPr/>
              </p:nvSpPr>
              <p:spPr bwMode="auto">
                <a:xfrm>
                  <a:off x="386" y="3914"/>
                  <a:ext cx="28" cy="16"/>
                </a:xfrm>
                <a:custGeom>
                  <a:avLst/>
                  <a:gdLst/>
                  <a:ahLst/>
                  <a:cxnLst>
                    <a:cxn ang="0">
                      <a:pos x="28" y="0"/>
                    </a:cxn>
                    <a:cxn ang="0">
                      <a:pos x="24" y="4"/>
                    </a:cxn>
                    <a:cxn ang="0">
                      <a:pos x="16" y="8"/>
                    </a:cxn>
                    <a:cxn ang="0">
                      <a:pos x="12" y="12"/>
                    </a:cxn>
                    <a:cxn ang="0">
                      <a:pos x="0" y="16"/>
                    </a:cxn>
                    <a:cxn ang="0">
                      <a:pos x="4" y="12"/>
                    </a:cxn>
                    <a:cxn ang="0">
                      <a:pos x="8" y="12"/>
                    </a:cxn>
                    <a:cxn ang="0">
                      <a:pos x="8" y="8"/>
                    </a:cxn>
                    <a:cxn ang="0">
                      <a:pos x="12" y="4"/>
                    </a:cxn>
                    <a:cxn ang="0">
                      <a:pos x="16" y="8"/>
                    </a:cxn>
                    <a:cxn ang="0">
                      <a:pos x="16" y="4"/>
                    </a:cxn>
                    <a:cxn ang="0">
                      <a:pos x="16" y="0"/>
                    </a:cxn>
                    <a:cxn ang="0">
                      <a:pos x="24" y="0"/>
                    </a:cxn>
                    <a:cxn ang="0">
                      <a:pos x="28" y="0"/>
                    </a:cxn>
                  </a:cxnLst>
                  <a:rect l="0" t="0" r="r" b="b"/>
                  <a:pathLst>
                    <a:path w="28" h="16">
                      <a:moveTo>
                        <a:pt x="28" y="0"/>
                      </a:moveTo>
                      <a:lnTo>
                        <a:pt x="24" y="4"/>
                      </a:lnTo>
                      <a:lnTo>
                        <a:pt x="16" y="8"/>
                      </a:lnTo>
                      <a:lnTo>
                        <a:pt x="12" y="12"/>
                      </a:lnTo>
                      <a:lnTo>
                        <a:pt x="0" y="16"/>
                      </a:lnTo>
                      <a:lnTo>
                        <a:pt x="4" y="12"/>
                      </a:lnTo>
                      <a:lnTo>
                        <a:pt x="8" y="12"/>
                      </a:lnTo>
                      <a:lnTo>
                        <a:pt x="8" y="8"/>
                      </a:lnTo>
                      <a:lnTo>
                        <a:pt x="12" y="4"/>
                      </a:lnTo>
                      <a:lnTo>
                        <a:pt x="16" y="8"/>
                      </a:lnTo>
                      <a:lnTo>
                        <a:pt x="16" y="4"/>
                      </a:lnTo>
                      <a:lnTo>
                        <a:pt x="16" y="0"/>
                      </a:lnTo>
                      <a:lnTo>
                        <a:pt x="24" y="0"/>
                      </a:lnTo>
                      <a:lnTo>
                        <a:pt x="2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79" name="Freeform 642"/>
                <p:cNvSpPr>
                  <a:spLocks/>
                </p:cNvSpPr>
                <p:nvPr/>
              </p:nvSpPr>
              <p:spPr bwMode="auto">
                <a:xfrm>
                  <a:off x="266" y="3918"/>
                  <a:ext cx="28" cy="8"/>
                </a:xfrm>
                <a:custGeom>
                  <a:avLst/>
                  <a:gdLst/>
                  <a:ahLst/>
                  <a:cxnLst>
                    <a:cxn ang="0">
                      <a:pos x="24" y="0"/>
                    </a:cxn>
                    <a:cxn ang="0">
                      <a:pos x="28" y="4"/>
                    </a:cxn>
                    <a:cxn ang="0">
                      <a:pos x="24" y="4"/>
                    </a:cxn>
                    <a:cxn ang="0">
                      <a:pos x="24" y="8"/>
                    </a:cxn>
                    <a:cxn ang="0">
                      <a:pos x="16" y="8"/>
                    </a:cxn>
                    <a:cxn ang="0">
                      <a:pos x="20" y="8"/>
                    </a:cxn>
                    <a:cxn ang="0">
                      <a:pos x="16" y="8"/>
                    </a:cxn>
                    <a:cxn ang="0">
                      <a:pos x="12" y="8"/>
                    </a:cxn>
                    <a:cxn ang="0">
                      <a:pos x="0" y="4"/>
                    </a:cxn>
                    <a:cxn ang="0">
                      <a:pos x="8" y="4"/>
                    </a:cxn>
                    <a:cxn ang="0">
                      <a:pos x="16" y="4"/>
                    </a:cxn>
                    <a:cxn ang="0">
                      <a:pos x="24" y="4"/>
                    </a:cxn>
                    <a:cxn ang="0">
                      <a:pos x="20" y="0"/>
                    </a:cxn>
                    <a:cxn ang="0">
                      <a:pos x="24" y="0"/>
                    </a:cxn>
                  </a:cxnLst>
                  <a:rect l="0" t="0" r="r" b="b"/>
                  <a:pathLst>
                    <a:path w="28" h="8">
                      <a:moveTo>
                        <a:pt x="24" y="0"/>
                      </a:moveTo>
                      <a:lnTo>
                        <a:pt x="28" y="4"/>
                      </a:lnTo>
                      <a:lnTo>
                        <a:pt x="24" y="4"/>
                      </a:lnTo>
                      <a:lnTo>
                        <a:pt x="24" y="8"/>
                      </a:lnTo>
                      <a:lnTo>
                        <a:pt x="16" y="8"/>
                      </a:lnTo>
                      <a:lnTo>
                        <a:pt x="20" y="8"/>
                      </a:lnTo>
                      <a:lnTo>
                        <a:pt x="16" y="8"/>
                      </a:lnTo>
                      <a:lnTo>
                        <a:pt x="12" y="8"/>
                      </a:lnTo>
                      <a:lnTo>
                        <a:pt x="0" y="4"/>
                      </a:lnTo>
                      <a:lnTo>
                        <a:pt x="8" y="4"/>
                      </a:lnTo>
                      <a:lnTo>
                        <a:pt x="16" y="4"/>
                      </a:lnTo>
                      <a:lnTo>
                        <a:pt x="24" y="4"/>
                      </a:lnTo>
                      <a:lnTo>
                        <a:pt x="20" y="0"/>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0" name="Freeform 643"/>
                <p:cNvSpPr>
                  <a:spLocks/>
                </p:cNvSpPr>
                <p:nvPr/>
              </p:nvSpPr>
              <p:spPr bwMode="auto">
                <a:xfrm>
                  <a:off x="234" y="3914"/>
                  <a:ext cx="12" cy="12"/>
                </a:xfrm>
                <a:custGeom>
                  <a:avLst/>
                  <a:gdLst/>
                  <a:ahLst/>
                  <a:cxnLst>
                    <a:cxn ang="0">
                      <a:pos x="0" y="12"/>
                    </a:cxn>
                    <a:cxn ang="0">
                      <a:pos x="0" y="8"/>
                    </a:cxn>
                    <a:cxn ang="0">
                      <a:pos x="4" y="4"/>
                    </a:cxn>
                    <a:cxn ang="0">
                      <a:pos x="8" y="8"/>
                    </a:cxn>
                    <a:cxn ang="0">
                      <a:pos x="4" y="4"/>
                    </a:cxn>
                    <a:cxn ang="0">
                      <a:pos x="8" y="4"/>
                    </a:cxn>
                    <a:cxn ang="0">
                      <a:pos x="8" y="0"/>
                    </a:cxn>
                    <a:cxn ang="0">
                      <a:pos x="12" y="0"/>
                    </a:cxn>
                    <a:cxn ang="0">
                      <a:pos x="12" y="4"/>
                    </a:cxn>
                    <a:cxn ang="0">
                      <a:pos x="8" y="4"/>
                    </a:cxn>
                    <a:cxn ang="0">
                      <a:pos x="12" y="8"/>
                    </a:cxn>
                    <a:cxn ang="0">
                      <a:pos x="8" y="8"/>
                    </a:cxn>
                    <a:cxn ang="0">
                      <a:pos x="4" y="12"/>
                    </a:cxn>
                    <a:cxn ang="0">
                      <a:pos x="4" y="8"/>
                    </a:cxn>
                    <a:cxn ang="0">
                      <a:pos x="0" y="12"/>
                    </a:cxn>
                  </a:cxnLst>
                  <a:rect l="0" t="0" r="r" b="b"/>
                  <a:pathLst>
                    <a:path w="12" h="12">
                      <a:moveTo>
                        <a:pt x="0" y="12"/>
                      </a:moveTo>
                      <a:lnTo>
                        <a:pt x="0" y="8"/>
                      </a:lnTo>
                      <a:lnTo>
                        <a:pt x="4" y="4"/>
                      </a:lnTo>
                      <a:lnTo>
                        <a:pt x="8" y="8"/>
                      </a:lnTo>
                      <a:lnTo>
                        <a:pt x="4" y="4"/>
                      </a:lnTo>
                      <a:lnTo>
                        <a:pt x="8" y="4"/>
                      </a:lnTo>
                      <a:lnTo>
                        <a:pt x="8" y="0"/>
                      </a:lnTo>
                      <a:lnTo>
                        <a:pt x="12" y="0"/>
                      </a:lnTo>
                      <a:lnTo>
                        <a:pt x="12" y="4"/>
                      </a:lnTo>
                      <a:lnTo>
                        <a:pt x="8" y="4"/>
                      </a:lnTo>
                      <a:lnTo>
                        <a:pt x="12" y="8"/>
                      </a:lnTo>
                      <a:lnTo>
                        <a:pt x="8" y="8"/>
                      </a:lnTo>
                      <a:lnTo>
                        <a:pt x="4" y="12"/>
                      </a:lnTo>
                      <a:lnTo>
                        <a:pt x="4" y="8"/>
                      </a:lnTo>
                      <a:lnTo>
                        <a:pt x="0"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1" name="Freeform 644"/>
                <p:cNvSpPr>
                  <a:spLocks/>
                </p:cNvSpPr>
                <p:nvPr/>
              </p:nvSpPr>
              <p:spPr bwMode="auto">
                <a:xfrm>
                  <a:off x="214" y="3906"/>
                  <a:ext cx="12" cy="12"/>
                </a:xfrm>
                <a:custGeom>
                  <a:avLst/>
                  <a:gdLst/>
                  <a:ahLst/>
                  <a:cxnLst>
                    <a:cxn ang="0">
                      <a:pos x="4" y="12"/>
                    </a:cxn>
                    <a:cxn ang="0">
                      <a:pos x="0" y="8"/>
                    </a:cxn>
                    <a:cxn ang="0">
                      <a:pos x="4" y="8"/>
                    </a:cxn>
                    <a:cxn ang="0">
                      <a:pos x="0" y="0"/>
                    </a:cxn>
                    <a:cxn ang="0">
                      <a:pos x="4" y="4"/>
                    </a:cxn>
                    <a:cxn ang="0">
                      <a:pos x="8" y="4"/>
                    </a:cxn>
                    <a:cxn ang="0">
                      <a:pos x="12" y="8"/>
                    </a:cxn>
                    <a:cxn ang="0">
                      <a:pos x="8" y="8"/>
                    </a:cxn>
                    <a:cxn ang="0">
                      <a:pos x="4" y="12"/>
                    </a:cxn>
                  </a:cxnLst>
                  <a:rect l="0" t="0" r="r" b="b"/>
                  <a:pathLst>
                    <a:path w="12" h="12">
                      <a:moveTo>
                        <a:pt x="4" y="12"/>
                      </a:moveTo>
                      <a:lnTo>
                        <a:pt x="0" y="8"/>
                      </a:lnTo>
                      <a:lnTo>
                        <a:pt x="4" y="8"/>
                      </a:lnTo>
                      <a:lnTo>
                        <a:pt x="0" y="0"/>
                      </a:lnTo>
                      <a:lnTo>
                        <a:pt x="4" y="4"/>
                      </a:lnTo>
                      <a:lnTo>
                        <a:pt x="8" y="4"/>
                      </a:lnTo>
                      <a:lnTo>
                        <a:pt x="12" y="8"/>
                      </a:lnTo>
                      <a:lnTo>
                        <a:pt x="8" y="8"/>
                      </a:lnTo>
                      <a:lnTo>
                        <a:pt x="4"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2" name="Freeform 645"/>
                <p:cNvSpPr>
                  <a:spLocks/>
                </p:cNvSpPr>
                <p:nvPr/>
              </p:nvSpPr>
              <p:spPr bwMode="auto">
                <a:xfrm>
                  <a:off x="422" y="3598"/>
                  <a:ext cx="40" cy="32"/>
                </a:xfrm>
                <a:custGeom>
                  <a:avLst/>
                  <a:gdLst/>
                  <a:ahLst/>
                  <a:cxnLst>
                    <a:cxn ang="0">
                      <a:pos x="8" y="12"/>
                    </a:cxn>
                    <a:cxn ang="0">
                      <a:pos x="4" y="12"/>
                    </a:cxn>
                    <a:cxn ang="0">
                      <a:pos x="0" y="12"/>
                    </a:cxn>
                    <a:cxn ang="0">
                      <a:pos x="0" y="8"/>
                    </a:cxn>
                    <a:cxn ang="0">
                      <a:pos x="4" y="4"/>
                    </a:cxn>
                    <a:cxn ang="0">
                      <a:pos x="4" y="0"/>
                    </a:cxn>
                    <a:cxn ang="0">
                      <a:pos x="4" y="4"/>
                    </a:cxn>
                    <a:cxn ang="0">
                      <a:pos x="8" y="4"/>
                    </a:cxn>
                    <a:cxn ang="0">
                      <a:pos x="4" y="4"/>
                    </a:cxn>
                    <a:cxn ang="0">
                      <a:pos x="8" y="4"/>
                    </a:cxn>
                    <a:cxn ang="0">
                      <a:pos x="12" y="8"/>
                    </a:cxn>
                    <a:cxn ang="0">
                      <a:pos x="16" y="4"/>
                    </a:cxn>
                    <a:cxn ang="0">
                      <a:pos x="20" y="8"/>
                    </a:cxn>
                    <a:cxn ang="0">
                      <a:pos x="24" y="12"/>
                    </a:cxn>
                    <a:cxn ang="0">
                      <a:pos x="32" y="20"/>
                    </a:cxn>
                    <a:cxn ang="0">
                      <a:pos x="40" y="24"/>
                    </a:cxn>
                    <a:cxn ang="0">
                      <a:pos x="36" y="28"/>
                    </a:cxn>
                    <a:cxn ang="0">
                      <a:pos x="32" y="24"/>
                    </a:cxn>
                    <a:cxn ang="0">
                      <a:pos x="24" y="32"/>
                    </a:cxn>
                    <a:cxn ang="0">
                      <a:pos x="24" y="24"/>
                    </a:cxn>
                    <a:cxn ang="0">
                      <a:pos x="20" y="24"/>
                    </a:cxn>
                    <a:cxn ang="0">
                      <a:pos x="20" y="20"/>
                    </a:cxn>
                    <a:cxn ang="0">
                      <a:pos x="12" y="12"/>
                    </a:cxn>
                    <a:cxn ang="0">
                      <a:pos x="8" y="12"/>
                    </a:cxn>
                  </a:cxnLst>
                  <a:rect l="0" t="0" r="r" b="b"/>
                  <a:pathLst>
                    <a:path w="40" h="32">
                      <a:moveTo>
                        <a:pt x="8" y="12"/>
                      </a:moveTo>
                      <a:lnTo>
                        <a:pt x="4" y="12"/>
                      </a:lnTo>
                      <a:lnTo>
                        <a:pt x="0" y="12"/>
                      </a:lnTo>
                      <a:lnTo>
                        <a:pt x="0" y="8"/>
                      </a:lnTo>
                      <a:lnTo>
                        <a:pt x="4" y="4"/>
                      </a:lnTo>
                      <a:lnTo>
                        <a:pt x="4" y="0"/>
                      </a:lnTo>
                      <a:lnTo>
                        <a:pt x="4" y="4"/>
                      </a:lnTo>
                      <a:lnTo>
                        <a:pt x="8" y="4"/>
                      </a:lnTo>
                      <a:lnTo>
                        <a:pt x="4" y="4"/>
                      </a:lnTo>
                      <a:lnTo>
                        <a:pt x="8" y="4"/>
                      </a:lnTo>
                      <a:lnTo>
                        <a:pt x="12" y="8"/>
                      </a:lnTo>
                      <a:lnTo>
                        <a:pt x="16" y="4"/>
                      </a:lnTo>
                      <a:lnTo>
                        <a:pt x="20" y="8"/>
                      </a:lnTo>
                      <a:lnTo>
                        <a:pt x="24" y="12"/>
                      </a:lnTo>
                      <a:lnTo>
                        <a:pt x="32" y="20"/>
                      </a:lnTo>
                      <a:lnTo>
                        <a:pt x="40" y="24"/>
                      </a:lnTo>
                      <a:lnTo>
                        <a:pt x="36" y="28"/>
                      </a:lnTo>
                      <a:lnTo>
                        <a:pt x="32" y="24"/>
                      </a:lnTo>
                      <a:lnTo>
                        <a:pt x="24" y="32"/>
                      </a:lnTo>
                      <a:lnTo>
                        <a:pt x="24" y="24"/>
                      </a:lnTo>
                      <a:lnTo>
                        <a:pt x="20" y="24"/>
                      </a:lnTo>
                      <a:lnTo>
                        <a:pt x="20" y="20"/>
                      </a:lnTo>
                      <a:lnTo>
                        <a:pt x="12" y="12"/>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3" name="Freeform 646"/>
                <p:cNvSpPr>
                  <a:spLocks/>
                </p:cNvSpPr>
                <p:nvPr/>
              </p:nvSpPr>
              <p:spPr bwMode="auto">
                <a:xfrm>
                  <a:off x="770" y="3722"/>
                  <a:ext cx="8" cy="8"/>
                </a:xfrm>
                <a:custGeom>
                  <a:avLst/>
                  <a:gdLst/>
                  <a:ahLst/>
                  <a:cxnLst>
                    <a:cxn ang="0">
                      <a:pos x="8" y="4"/>
                    </a:cxn>
                    <a:cxn ang="0">
                      <a:pos x="0" y="8"/>
                    </a:cxn>
                    <a:cxn ang="0">
                      <a:pos x="4" y="4"/>
                    </a:cxn>
                    <a:cxn ang="0">
                      <a:pos x="0" y="4"/>
                    </a:cxn>
                    <a:cxn ang="0">
                      <a:pos x="0" y="0"/>
                    </a:cxn>
                    <a:cxn ang="0">
                      <a:pos x="8" y="4"/>
                    </a:cxn>
                  </a:cxnLst>
                  <a:rect l="0" t="0" r="r" b="b"/>
                  <a:pathLst>
                    <a:path w="8" h="8">
                      <a:moveTo>
                        <a:pt x="8" y="4"/>
                      </a:moveTo>
                      <a:lnTo>
                        <a:pt x="0" y="8"/>
                      </a:lnTo>
                      <a:lnTo>
                        <a:pt x="4" y="4"/>
                      </a:lnTo>
                      <a:lnTo>
                        <a:pt x="0" y="4"/>
                      </a:lnTo>
                      <a:lnTo>
                        <a:pt x="0" y="0"/>
                      </a:lnTo>
                      <a:lnTo>
                        <a:pt x="8"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4" name="Freeform 647"/>
                <p:cNvSpPr>
                  <a:spLocks/>
                </p:cNvSpPr>
                <p:nvPr/>
              </p:nvSpPr>
              <p:spPr bwMode="auto">
                <a:xfrm>
                  <a:off x="754" y="3726"/>
                  <a:ext cx="12" cy="20"/>
                </a:xfrm>
                <a:custGeom>
                  <a:avLst/>
                  <a:gdLst/>
                  <a:ahLst/>
                  <a:cxnLst>
                    <a:cxn ang="0">
                      <a:pos x="12" y="4"/>
                    </a:cxn>
                    <a:cxn ang="0">
                      <a:pos x="8" y="8"/>
                    </a:cxn>
                    <a:cxn ang="0">
                      <a:pos x="8" y="12"/>
                    </a:cxn>
                    <a:cxn ang="0">
                      <a:pos x="4" y="16"/>
                    </a:cxn>
                    <a:cxn ang="0">
                      <a:pos x="0" y="20"/>
                    </a:cxn>
                    <a:cxn ang="0">
                      <a:pos x="0" y="16"/>
                    </a:cxn>
                    <a:cxn ang="0">
                      <a:pos x="4" y="16"/>
                    </a:cxn>
                    <a:cxn ang="0">
                      <a:pos x="0" y="12"/>
                    </a:cxn>
                    <a:cxn ang="0">
                      <a:pos x="8" y="4"/>
                    </a:cxn>
                    <a:cxn ang="0">
                      <a:pos x="8" y="0"/>
                    </a:cxn>
                    <a:cxn ang="0">
                      <a:pos x="12" y="0"/>
                    </a:cxn>
                    <a:cxn ang="0">
                      <a:pos x="8" y="4"/>
                    </a:cxn>
                    <a:cxn ang="0">
                      <a:pos x="12" y="4"/>
                    </a:cxn>
                  </a:cxnLst>
                  <a:rect l="0" t="0" r="r" b="b"/>
                  <a:pathLst>
                    <a:path w="12" h="20">
                      <a:moveTo>
                        <a:pt x="12" y="4"/>
                      </a:moveTo>
                      <a:lnTo>
                        <a:pt x="8" y="8"/>
                      </a:lnTo>
                      <a:lnTo>
                        <a:pt x="8" y="12"/>
                      </a:lnTo>
                      <a:lnTo>
                        <a:pt x="4" y="16"/>
                      </a:lnTo>
                      <a:lnTo>
                        <a:pt x="0" y="20"/>
                      </a:lnTo>
                      <a:lnTo>
                        <a:pt x="0" y="16"/>
                      </a:lnTo>
                      <a:lnTo>
                        <a:pt x="4" y="16"/>
                      </a:lnTo>
                      <a:lnTo>
                        <a:pt x="0" y="12"/>
                      </a:lnTo>
                      <a:lnTo>
                        <a:pt x="8" y="4"/>
                      </a:lnTo>
                      <a:lnTo>
                        <a:pt x="8" y="0"/>
                      </a:lnTo>
                      <a:lnTo>
                        <a:pt x="12" y="0"/>
                      </a:lnTo>
                      <a:lnTo>
                        <a:pt x="8" y="4"/>
                      </a:lnTo>
                      <a:lnTo>
                        <a:pt x="12"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5" name="Freeform 648"/>
                <p:cNvSpPr>
                  <a:spLocks/>
                </p:cNvSpPr>
                <p:nvPr/>
              </p:nvSpPr>
              <p:spPr bwMode="auto">
                <a:xfrm>
                  <a:off x="674" y="3790"/>
                  <a:ext cx="20" cy="16"/>
                </a:xfrm>
                <a:custGeom>
                  <a:avLst/>
                  <a:gdLst/>
                  <a:ahLst/>
                  <a:cxnLst>
                    <a:cxn ang="0">
                      <a:pos x="16" y="4"/>
                    </a:cxn>
                    <a:cxn ang="0">
                      <a:pos x="16" y="8"/>
                    </a:cxn>
                    <a:cxn ang="0">
                      <a:pos x="20" y="4"/>
                    </a:cxn>
                    <a:cxn ang="0">
                      <a:pos x="16" y="8"/>
                    </a:cxn>
                    <a:cxn ang="0">
                      <a:pos x="12" y="8"/>
                    </a:cxn>
                    <a:cxn ang="0">
                      <a:pos x="16" y="12"/>
                    </a:cxn>
                    <a:cxn ang="0">
                      <a:pos x="8" y="12"/>
                    </a:cxn>
                    <a:cxn ang="0">
                      <a:pos x="8" y="8"/>
                    </a:cxn>
                    <a:cxn ang="0">
                      <a:pos x="8" y="12"/>
                    </a:cxn>
                    <a:cxn ang="0">
                      <a:pos x="8" y="16"/>
                    </a:cxn>
                    <a:cxn ang="0">
                      <a:pos x="0" y="8"/>
                    </a:cxn>
                    <a:cxn ang="0">
                      <a:pos x="4" y="8"/>
                    </a:cxn>
                    <a:cxn ang="0">
                      <a:pos x="0" y="8"/>
                    </a:cxn>
                    <a:cxn ang="0">
                      <a:pos x="4" y="4"/>
                    </a:cxn>
                    <a:cxn ang="0">
                      <a:pos x="8" y="8"/>
                    </a:cxn>
                    <a:cxn ang="0">
                      <a:pos x="8" y="4"/>
                    </a:cxn>
                    <a:cxn ang="0">
                      <a:pos x="4" y="4"/>
                    </a:cxn>
                    <a:cxn ang="0">
                      <a:pos x="8" y="0"/>
                    </a:cxn>
                    <a:cxn ang="0">
                      <a:pos x="12" y="0"/>
                    </a:cxn>
                    <a:cxn ang="0">
                      <a:pos x="8" y="0"/>
                    </a:cxn>
                    <a:cxn ang="0">
                      <a:pos x="12" y="4"/>
                    </a:cxn>
                    <a:cxn ang="0">
                      <a:pos x="12" y="0"/>
                    </a:cxn>
                    <a:cxn ang="0">
                      <a:pos x="16" y="4"/>
                    </a:cxn>
                  </a:cxnLst>
                  <a:rect l="0" t="0" r="r" b="b"/>
                  <a:pathLst>
                    <a:path w="20" h="16">
                      <a:moveTo>
                        <a:pt x="16" y="4"/>
                      </a:moveTo>
                      <a:lnTo>
                        <a:pt x="16" y="8"/>
                      </a:lnTo>
                      <a:lnTo>
                        <a:pt x="20" y="4"/>
                      </a:lnTo>
                      <a:lnTo>
                        <a:pt x="16" y="8"/>
                      </a:lnTo>
                      <a:lnTo>
                        <a:pt x="12" y="8"/>
                      </a:lnTo>
                      <a:lnTo>
                        <a:pt x="16" y="12"/>
                      </a:lnTo>
                      <a:lnTo>
                        <a:pt x="8" y="12"/>
                      </a:lnTo>
                      <a:lnTo>
                        <a:pt x="8" y="8"/>
                      </a:lnTo>
                      <a:lnTo>
                        <a:pt x="8" y="12"/>
                      </a:lnTo>
                      <a:lnTo>
                        <a:pt x="8" y="16"/>
                      </a:lnTo>
                      <a:lnTo>
                        <a:pt x="0" y="8"/>
                      </a:lnTo>
                      <a:lnTo>
                        <a:pt x="4" y="8"/>
                      </a:lnTo>
                      <a:lnTo>
                        <a:pt x="0" y="8"/>
                      </a:lnTo>
                      <a:lnTo>
                        <a:pt x="4" y="4"/>
                      </a:lnTo>
                      <a:lnTo>
                        <a:pt x="8" y="8"/>
                      </a:lnTo>
                      <a:lnTo>
                        <a:pt x="8" y="4"/>
                      </a:lnTo>
                      <a:lnTo>
                        <a:pt x="4" y="4"/>
                      </a:lnTo>
                      <a:lnTo>
                        <a:pt x="8" y="0"/>
                      </a:lnTo>
                      <a:lnTo>
                        <a:pt x="12" y="0"/>
                      </a:lnTo>
                      <a:lnTo>
                        <a:pt x="8" y="0"/>
                      </a:lnTo>
                      <a:lnTo>
                        <a:pt x="12" y="4"/>
                      </a:lnTo>
                      <a:lnTo>
                        <a:pt x="12" y="0"/>
                      </a:lnTo>
                      <a:lnTo>
                        <a:pt x="16"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6" name="Freeform 649"/>
                <p:cNvSpPr>
                  <a:spLocks/>
                </p:cNvSpPr>
                <p:nvPr/>
              </p:nvSpPr>
              <p:spPr bwMode="auto">
                <a:xfrm>
                  <a:off x="958" y="3750"/>
                  <a:ext cx="28" cy="40"/>
                </a:xfrm>
                <a:custGeom>
                  <a:avLst/>
                  <a:gdLst/>
                  <a:ahLst/>
                  <a:cxnLst>
                    <a:cxn ang="0">
                      <a:pos x="24" y="28"/>
                    </a:cxn>
                    <a:cxn ang="0">
                      <a:pos x="20" y="24"/>
                    </a:cxn>
                    <a:cxn ang="0">
                      <a:pos x="24" y="28"/>
                    </a:cxn>
                    <a:cxn ang="0">
                      <a:pos x="20" y="36"/>
                    </a:cxn>
                    <a:cxn ang="0">
                      <a:pos x="16" y="40"/>
                    </a:cxn>
                    <a:cxn ang="0">
                      <a:pos x="16" y="36"/>
                    </a:cxn>
                    <a:cxn ang="0">
                      <a:pos x="16" y="32"/>
                    </a:cxn>
                    <a:cxn ang="0">
                      <a:pos x="16" y="28"/>
                    </a:cxn>
                    <a:cxn ang="0">
                      <a:pos x="20" y="28"/>
                    </a:cxn>
                    <a:cxn ang="0">
                      <a:pos x="20" y="24"/>
                    </a:cxn>
                    <a:cxn ang="0">
                      <a:pos x="16" y="28"/>
                    </a:cxn>
                    <a:cxn ang="0">
                      <a:pos x="16" y="24"/>
                    </a:cxn>
                    <a:cxn ang="0">
                      <a:pos x="16" y="20"/>
                    </a:cxn>
                    <a:cxn ang="0">
                      <a:pos x="16" y="24"/>
                    </a:cxn>
                    <a:cxn ang="0">
                      <a:pos x="12" y="20"/>
                    </a:cxn>
                    <a:cxn ang="0">
                      <a:pos x="4" y="8"/>
                    </a:cxn>
                    <a:cxn ang="0">
                      <a:pos x="4" y="4"/>
                    </a:cxn>
                    <a:cxn ang="0">
                      <a:pos x="4" y="8"/>
                    </a:cxn>
                    <a:cxn ang="0">
                      <a:pos x="4" y="4"/>
                    </a:cxn>
                    <a:cxn ang="0">
                      <a:pos x="0" y="4"/>
                    </a:cxn>
                    <a:cxn ang="0">
                      <a:pos x="0" y="0"/>
                    </a:cxn>
                    <a:cxn ang="0">
                      <a:pos x="4" y="0"/>
                    </a:cxn>
                    <a:cxn ang="0">
                      <a:pos x="8" y="4"/>
                    </a:cxn>
                    <a:cxn ang="0">
                      <a:pos x="16" y="4"/>
                    </a:cxn>
                    <a:cxn ang="0">
                      <a:pos x="24" y="12"/>
                    </a:cxn>
                    <a:cxn ang="0">
                      <a:pos x="24" y="16"/>
                    </a:cxn>
                    <a:cxn ang="0">
                      <a:pos x="16" y="8"/>
                    </a:cxn>
                    <a:cxn ang="0">
                      <a:pos x="12" y="4"/>
                    </a:cxn>
                    <a:cxn ang="0">
                      <a:pos x="16" y="8"/>
                    </a:cxn>
                    <a:cxn ang="0">
                      <a:pos x="12" y="8"/>
                    </a:cxn>
                    <a:cxn ang="0">
                      <a:pos x="16" y="8"/>
                    </a:cxn>
                    <a:cxn ang="0">
                      <a:pos x="12" y="8"/>
                    </a:cxn>
                    <a:cxn ang="0">
                      <a:pos x="16" y="12"/>
                    </a:cxn>
                    <a:cxn ang="0">
                      <a:pos x="20" y="16"/>
                    </a:cxn>
                    <a:cxn ang="0">
                      <a:pos x="24" y="16"/>
                    </a:cxn>
                    <a:cxn ang="0">
                      <a:pos x="24" y="20"/>
                    </a:cxn>
                    <a:cxn ang="0">
                      <a:pos x="20" y="20"/>
                    </a:cxn>
                    <a:cxn ang="0">
                      <a:pos x="24" y="24"/>
                    </a:cxn>
                    <a:cxn ang="0">
                      <a:pos x="20" y="24"/>
                    </a:cxn>
                    <a:cxn ang="0">
                      <a:pos x="24" y="24"/>
                    </a:cxn>
                    <a:cxn ang="0">
                      <a:pos x="28" y="24"/>
                    </a:cxn>
                    <a:cxn ang="0">
                      <a:pos x="24" y="28"/>
                    </a:cxn>
                  </a:cxnLst>
                  <a:rect l="0" t="0" r="r" b="b"/>
                  <a:pathLst>
                    <a:path w="28" h="40">
                      <a:moveTo>
                        <a:pt x="24" y="28"/>
                      </a:moveTo>
                      <a:lnTo>
                        <a:pt x="20" y="24"/>
                      </a:lnTo>
                      <a:lnTo>
                        <a:pt x="24" y="28"/>
                      </a:lnTo>
                      <a:lnTo>
                        <a:pt x="20" y="36"/>
                      </a:lnTo>
                      <a:lnTo>
                        <a:pt x="16" y="40"/>
                      </a:lnTo>
                      <a:lnTo>
                        <a:pt x="16" y="36"/>
                      </a:lnTo>
                      <a:lnTo>
                        <a:pt x="16" y="32"/>
                      </a:lnTo>
                      <a:lnTo>
                        <a:pt x="16" y="28"/>
                      </a:lnTo>
                      <a:lnTo>
                        <a:pt x="20" y="28"/>
                      </a:lnTo>
                      <a:lnTo>
                        <a:pt x="20" y="24"/>
                      </a:lnTo>
                      <a:lnTo>
                        <a:pt x="16" y="28"/>
                      </a:lnTo>
                      <a:lnTo>
                        <a:pt x="16" y="24"/>
                      </a:lnTo>
                      <a:lnTo>
                        <a:pt x="16" y="20"/>
                      </a:lnTo>
                      <a:lnTo>
                        <a:pt x="16" y="24"/>
                      </a:lnTo>
                      <a:lnTo>
                        <a:pt x="12" y="20"/>
                      </a:lnTo>
                      <a:lnTo>
                        <a:pt x="4" y="8"/>
                      </a:lnTo>
                      <a:lnTo>
                        <a:pt x="4" y="4"/>
                      </a:lnTo>
                      <a:lnTo>
                        <a:pt x="4" y="8"/>
                      </a:lnTo>
                      <a:lnTo>
                        <a:pt x="4" y="4"/>
                      </a:lnTo>
                      <a:lnTo>
                        <a:pt x="0" y="4"/>
                      </a:lnTo>
                      <a:lnTo>
                        <a:pt x="0" y="0"/>
                      </a:lnTo>
                      <a:lnTo>
                        <a:pt x="4" y="0"/>
                      </a:lnTo>
                      <a:lnTo>
                        <a:pt x="8" y="4"/>
                      </a:lnTo>
                      <a:lnTo>
                        <a:pt x="16" y="4"/>
                      </a:lnTo>
                      <a:lnTo>
                        <a:pt x="24" y="12"/>
                      </a:lnTo>
                      <a:lnTo>
                        <a:pt x="24" y="16"/>
                      </a:lnTo>
                      <a:lnTo>
                        <a:pt x="16" y="8"/>
                      </a:lnTo>
                      <a:lnTo>
                        <a:pt x="12" y="4"/>
                      </a:lnTo>
                      <a:lnTo>
                        <a:pt x="16" y="8"/>
                      </a:lnTo>
                      <a:lnTo>
                        <a:pt x="12" y="8"/>
                      </a:lnTo>
                      <a:lnTo>
                        <a:pt x="16" y="8"/>
                      </a:lnTo>
                      <a:lnTo>
                        <a:pt x="12" y="8"/>
                      </a:lnTo>
                      <a:lnTo>
                        <a:pt x="16" y="12"/>
                      </a:lnTo>
                      <a:lnTo>
                        <a:pt x="20" y="16"/>
                      </a:lnTo>
                      <a:lnTo>
                        <a:pt x="24" y="16"/>
                      </a:lnTo>
                      <a:lnTo>
                        <a:pt x="24" y="20"/>
                      </a:lnTo>
                      <a:lnTo>
                        <a:pt x="20" y="20"/>
                      </a:lnTo>
                      <a:lnTo>
                        <a:pt x="24" y="24"/>
                      </a:lnTo>
                      <a:lnTo>
                        <a:pt x="20" y="24"/>
                      </a:lnTo>
                      <a:lnTo>
                        <a:pt x="24" y="24"/>
                      </a:lnTo>
                      <a:lnTo>
                        <a:pt x="28" y="24"/>
                      </a:lnTo>
                      <a:lnTo>
                        <a:pt x="24" y="2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7" name="Freeform 650"/>
                <p:cNvSpPr>
                  <a:spLocks/>
                </p:cNvSpPr>
                <p:nvPr/>
              </p:nvSpPr>
              <p:spPr bwMode="auto">
                <a:xfrm>
                  <a:off x="962" y="3750"/>
                  <a:ext cx="8" cy="4"/>
                </a:xfrm>
                <a:custGeom>
                  <a:avLst/>
                  <a:gdLst/>
                  <a:ahLst/>
                  <a:cxnLst>
                    <a:cxn ang="0">
                      <a:pos x="4" y="0"/>
                    </a:cxn>
                    <a:cxn ang="0">
                      <a:pos x="8" y="4"/>
                    </a:cxn>
                    <a:cxn ang="0">
                      <a:pos x="4" y="4"/>
                    </a:cxn>
                    <a:cxn ang="0">
                      <a:pos x="0" y="0"/>
                    </a:cxn>
                    <a:cxn ang="0">
                      <a:pos x="4" y="0"/>
                    </a:cxn>
                  </a:cxnLst>
                  <a:rect l="0" t="0" r="r" b="b"/>
                  <a:pathLst>
                    <a:path w="8" h="4">
                      <a:moveTo>
                        <a:pt x="4" y="0"/>
                      </a:moveTo>
                      <a:lnTo>
                        <a:pt x="8" y="4"/>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8" name="Freeform 651"/>
                <p:cNvSpPr>
                  <a:spLocks/>
                </p:cNvSpPr>
                <p:nvPr/>
              </p:nvSpPr>
              <p:spPr bwMode="auto">
                <a:xfrm>
                  <a:off x="938" y="3758"/>
                  <a:ext cx="32" cy="24"/>
                </a:xfrm>
                <a:custGeom>
                  <a:avLst/>
                  <a:gdLst/>
                  <a:ahLst/>
                  <a:cxnLst>
                    <a:cxn ang="0">
                      <a:pos x="8" y="8"/>
                    </a:cxn>
                    <a:cxn ang="0">
                      <a:pos x="20" y="12"/>
                    </a:cxn>
                    <a:cxn ang="0">
                      <a:pos x="28" y="12"/>
                    </a:cxn>
                    <a:cxn ang="0">
                      <a:pos x="32" y="16"/>
                    </a:cxn>
                    <a:cxn ang="0">
                      <a:pos x="28" y="20"/>
                    </a:cxn>
                    <a:cxn ang="0">
                      <a:pos x="12" y="12"/>
                    </a:cxn>
                    <a:cxn ang="0">
                      <a:pos x="16" y="16"/>
                    </a:cxn>
                    <a:cxn ang="0">
                      <a:pos x="12" y="16"/>
                    </a:cxn>
                    <a:cxn ang="0">
                      <a:pos x="16" y="16"/>
                    </a:cxn>
                    <a:cxn ang="0">
                      <a:pos x="16" y="20"/>
                    </a:cxn>
                    <a:cxn ang="0">
                      <a:pos x="20" y="20"/>
                    </a:cxn>
                    <a:cxn ang="0">
                      <a:pos x="16" y="24"/>
                    </a:cxn>
                    <a:cxn ang="0">
                      <a:pos x="12" y="20"/>
                    </a:cxn>
                    <a:cxn ang="0">
                      <a:pos x="16" y="24"/>
                    </a:cxn>
                    <a:cxn ang="0">
                      <a:pos x="12" y="20"/>
                    </a:cxn>
                    <a:cxn ang="0">
                      <a:pos x="8" y="20"/>
                    </a:cxn>
                    <a:cxn ang="0">
                      <a:pos x="8" y="16"/>
                    </a:cxn>
                    <a:cxn ang="0">
                      <a:pos x="4" y="16"/>
                    </a:cxn>
                    <a:cxn ang="0">
                      <a:pos x="4" y="8"/>
                    </a:cxn>
                    <a:cxn ang="0">
                      <a:pos x="8" y="12"/>
                    </a:cxn>
                    <a:cxn ang="0">
                      <a:pos x="0" y="8"/>
                    </a:cxn>
                    <a:cxn ang="0">
                      <a:pos x="4" y="4"/>
                    </a:cxn>
                    <a:cxn ang="0">
                      <a:pos x="0" y="4"/>
                    </a:cxn>
                    <a:cxn ang="0">
                      <a:pos x="4" y="8"/>
                    </a:cxn>
                    <a:cxn ang="0">
                      <a:pos x="4" y="4"/>
                    </a:cxn>
                    <a:cxn ang="0">
                      <a:pos x="4" y="0"/>
                    </a:cxn>
                    <a:cxn ang="0">
                      <a:pos x="8" y="4"/>
                    </a:cxn>
                    <a:cxn ang="0">
                      <a:pos x="8" y="0"/>
                    </a:cxn>
                    <a:cxn ang="0">
                      <a:pos x="16" y="0"/>
                    </a:cxn>
                    <a:cxn ang="0">
                      <a:pos x="12" y="4"/>
                    </a:cxn>
                    <a:cxn ang="0">
                      <a:pos x="12" y="8"/>
                    </a:cxn>
                    <a:cxn ang="0">
                      <a:pos x="16" y="0"/>
                    </a:cxn>
                    <a:cxn ang="0">
                      <a:pos x="24" y="0"/>
                    </a:cxn>
                    <a:cxn ang="0">
                      <a:pos x="24" y="4"/>
                    </a:cxn>
                    <a:cxn ang="0">
                      <a:pos x="24" y="8"/>
                    </a:cxn>
                    <a:cxn ang="0">
                      <a:pos x="20" y="4"/>
                    </a:cxn>
                    <a:cxn ang="0">
                      <a:pos x="28" y="8"/>
                    </a:cxn>
                    <a:cxn ang="0">
                      <a:pos x="24" y="8"/>
                    </a:cxn>
                    <a:cxn ang="0">
                      <a:pos x="20" y="12"/>
                    </a:cxn>
                    <a:cxn ang="0">
                      <a:pos x="8" y="8"/>
                    </a:cxn>
                  </a:cxnLst>
                  <a:rect l="0" t="0" r="r" b="b"/>
                  <a:pathLst>
                    <a:path w="32" h="24">
                      <a:moveTo>
                        <a:pt x="8" y="8"/>
                      </a:moveTo>
                      <a:lnTo>
                        <a:pt x="20" y="12"/>
                      </a:lnTo>
                      <a:lnTo>
                        <a:pt x="28" y="12"/>
                      </a:lnTo>
                      <a:lnTo>
                        <a:pt x="32" y="16"/>
                      </a:lnTo>
                      <a:lnTo>
                        <a:pt x="28" y="20"/>
                      </a:lnTo>
                      <a:lnTo>
                        <a:pt x="12" y="12"/>
                      </a:lnTo>
                      <a:lnTo>
                        <a:pt x="16" y="16"/>
                      </a:lnTo>
                      <a:lnTo>
                        <a:pt x="12" y="16"/>
                      </a:lnTo>
                      <a:lnTo>
                        <a:pt x="16" y="16"/>
                      </a:lnTo>
                      <a:lnTo>
                        <a:pt x="16" y="20"/>
                      </a:lnTo>
                      <a:lnTo>
                        <a:pt x="20" y="20"/>
                      </a:lnTo>
                      <a:lnTo>
                        <a:pt x="16" y="24"/>
                      </a:lnTo>
                      <a:lnTo>
                        <a:pt x="12" y="20"/>
                      </a:lnTo>
                      <a:lnTo>
                        <a:pt x="16" y="24"/>
                      </a:lnTo>
                      <a:lnTo>
                        <a:pt x="12" y="20"/>
                      </a:lnTo>
                      <a:lnTo>
                        <a:pt x="8" y="20"/>
                      </a:lnTo>
                      <a:lnTo>
                        <a:pt x="8" y="16"/>
                      </a:lnTo>
                      <a:lnTo>
                        <a:pt x="4" y="16"/>
                      </a:lnTo>
                      <a:lnTo>
                        <a:pt x="4" y="8"/>
                      </a:lnTo>
                      <a:lnTo>
                        <a:pt x="8" y="12"/>
                      </a:lnTo>
                      <a:lnTo>
                        <a:pt x="0" y="8"/>
                      </a:lnTo>
                      <a:lnTo>
                        <a:pt x="4" y="4"/>
                      </a:lnTo>
                      <a:lnTo>
                        <a:pt x="0" y="4"/>
                      </a:lnTo>
                      <a:lnTo>
                        <a:pt x="4" y="8"/>
                      </a:lnTo>
                      <a:lnTo>
                        <a:pt x="4" y="4"/>
                      </a:lnTo>
                      <a:lnTo>
                        <a:pt x="4" y="0"/>
                      </a:lnTo>
                      <a:lnTo>
                        <a:pt x="8" y="4"/>
                      </a:lnTo>
                      <a:lnTo>
                        <a:pt x="8" y="0"/>
                      </a:lnTo>
                      <a:lnTo>
                        <a:pt x="16" y="0"/>
                      </a:lnTo>
                      <a:lnTo>
                        <a:pt x="12" y="4"/>
                      </a:lnTo>
                      <a:lnTo>
                        <a:pt x="12" y="8"/>
                      </a:lnTo>
                      <a:lnTo>
                        <a:pt x="16" y="0"/>
                      </a:lnTo>
                      <a:lnTo>
                        <a:pt x="24" y="0"/>
                      </a:lnTo>
                      <a:lnTo>
                        <a:pt x="24" y="4"/>
                      </a:lnTo>
                      <a:lnTo>
                        <a:pt x="24" y="8"/>
                      </a:lnTo>
                      <a:lnTo>
                        <a:pt x="20" y="4"/>
                      </a:lnTo>
                      <a:lnTo>
                        <a:pt x="28" y="8"/>
                      </a:lnTo>
                      <a:lnTo>
                        <a:pt x="24" y="8"/>
                      </a:lnTo>
                      <a:lnTo>
                        <a:pt x="20" y="12"/>
                      </a:lnTo>
                      <a:lnTo>
                        <a:pt x="8" y="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89" name="Freeform 652"/>
                <p:cNvSpPr>
                  <a:spLocks/>
                </p:cNvSpPr>
                <p:nvPr/>
              </p:nvSpPr>
              <p:spPr bwMode="auto">
                <a:xfrm>
                  <a:off x="646" y="3806"/>
                  <a:ext cx="44" cy="36"/>
                </a:xfrm>
                <a:custGeom>
                  <a:avLst/>
                  <a:gdLst/>
                  <a:ahLst/>
                  <a:cxnLst>
                    <a:cxn ang="0">
                      <a:pos x="24" y="28"/>
                    </a:cxn>
                    <a:cxn ang="0">
                      <a:pos x="20" y="32"/>
                    </a:cxn>
                    <a:cxn ang="0">
                      <a:pos x="20" y="32"/>
                    </a:cxn>
                    <a:cxn ang="0">
                      <a:pos x="12" y="36"/>
                    </a:cxn>
                    <a:cxn ang="0">
                      <a:pos x="16" y="28"/>
                    </a:cxn>
                    <a:cxn ang="0">
                      <a:pos x="16" y="24"/>
                    </a:cxn>
                    <a:cxn ang="0">
                      <a:pos x="12" y="28"/>
                    </a:cxn>
                    <a:cxn ang="0">
                      <a:pos x="8" y="24"/>
                    </a:cxn>
                    <a:cxn ang="0">
                      <a:pos x="12" y="24"/>
                    </a:cxn>
                    <a:cxn ang="0">
                      <a:pos x="8" y="32"/>
                    </a:cxn>
                    <a:cxn ang="0">
                      <a:pos x="8" y="32"/>
                    </a:cxn>
                    <a:cxn ang="0">
                      <a:pos x="4" y="24"/>
                    </a:cxn>
                    <a:cxn ang="0">
                      <a:pos x="0" y="20"/>
                    </a:cxn>
                    <a:cxn ang="0">
                      <a:pos x="0" y="20"/>
                    </a:cxn>
                    <a:cxn ang="0">
                      <a:pos x="4" y="16"/>
                    </a:cxn>
                    <a:cxn ang="0">
                      <a:pos x="8" y="12"/>
                    </a:cxn>
                    <a:cxn ang="0">
                      <a:pos x="12" y="8"/>
                    </a:cxn>
                    <a:cxn ang="0">
                      <a:pos x="16" y="12"/>
                    </a:cxn>
                    <a:cxn ang="0">
                      <a:pos x="16" y="12"/>
                    </a:cxn>
                    <a:cxn ang="0">
                      <a:pos x="20" y="20"/>
                    </a:cxn>
                    <a:cxn ang="0">
                      <a:pos x="16" y="12"/>
                    </a:cxn>
                    <a:cxn ang="0">
                      <a:pos x="16" y="8"/>
                    </a:cxn>
                    <a:cxn ang="0">
                      <a:pos x="16" y="8"/>
                    </a:cxn>
                    <a:cxn ang="0">
                      <a:pos x="20" y="0"/>
                    </a:cxn>
                    <a:cxn ang="0">
                      <a:pos x="24" y="4"/>
                    </a:cxn>
                    <a:cxn ang="0">
                      <a:pos x="24" y="4"/>
                    </a:cxn>
                    <a:cxn ang="0">
                      <a:pos x="28" y="8"/>
                    </a:cxn>
                    <a:cxn ang="0">
                      <a:pos x="28" y="4"/>
                    </a:cxn>
                    <a:cxn ang="0">
                      <a:pos x="32" y="0"/>
                    </a:cxn>
                    <a:cxn ang="0">
                      <a:pos x="32" y="8"/>
                    </a:cxn>
                    <a:cxn ang="0">
                      <a:pos x="36" y="4"/>
                    </a:cxn>
                    <a:cxn ang="0">
                      <a:pos x="40" y="4"/>
                    </a:cxn>
                    <a:cxn ang="0">
                      <a:pos x="40" y="12"/>
                    </a:cxn>
                    <a:cxn ang="0">
                      <a:pos x="40" y="16"/>
                    </a:cxn>
                    <a:cxn ang="0">
                      <a:pos x="32" y="16"/>
                    </a:cxn>
                    <a:cxn ang="0">
                      <a:pos x="36" y="20"/>
                    </a:cxn>
                    <a:cxn ang="0">
                      <a:pos x="28" y="20"/>
                    </a:cxn>
                    <a:cxn ang="0">
                      <a:pos x="24" y="24"/>
                    </a:cxn>
                  </a:cxnLst>
                  <a:rect l="0" t="0" r="r" b="b"/>
                  <a:pathLst>
                    <a:path w="44" h="36">
                      <a:moveTo>
                        <a:pt x="24" y="24"/>
                      </a:moveTo>
                      <a:lnTo>
                        <a:pt x="24" y="28"/>
                      </a:lnTo>
                      <a:lnTo>
                        <a:pt x="20" y="28"/>
                      </a:lnTo>
                      <a:lnTo>
                        <a:pt x="20" y="32"/>
                      </a:lnTo>
                      <a:lnTo>
                        <a:pt x="20" y="28"/>
                      </a:lnTo>
                      <a:lnTo>
                        <a:pt x="20" y="32"/>
                      </a:lnTo>
                      <a:lnTo>
                        <a:pt x="16" y="36"/>
                      </a:lnTo>
                      <a:lnTo>
                        <a:pt x="12" y="36"/>
                      </a:lnTo>
                      <a:lnTo>
                        <a:pt x="20" y="28"/>
                      </a:lnTo>
                      <a:lnTo>
                        <a:pt x="16" y="28"/>
                      </a:lnTo>
                      <a:lnTo>
                        <a:pt x="20" y="24"/>
                      </a:lnTo>
                      <a:lnTo>
                        <a:pt x="16" y="24"/>
                      </a:lnTo>
                      <a:lnTo>
                        <a:pt x="12" y="32"/>
                      </a:lnTo>
                      <a:lnTo>
                        <a:pt x="12" y="28"/>
                      </a:lnTo>
                      <a:lnTo>
                        <a:pt x="16" y="24"/>
                      </a:lnTo>
                      <a:lnTo>
                        <a:pt x="8" y="24"/>
                      </a:lnTo>
                      <a:lnTo>
                        <a:pt x="8" y="28"/>
                      </a:lnTo>
                      <a:lnTo>
                        <a:pt x="12" y="24"/>
                      </a:lnTo>
                      <a:lnTo>
                        <a:pt x="12" y="32"/>
                      </a:lnTo>
                      <a:lnTo>
                        <a:pt x="8" y="32"/>
                      </a:lnTo>
                      <a:lnTo>
                        <a:pt x="12" y="32"/>
                      </a:lnTo>
                      <a:lnTo>
                        <a:pt x="8" y="32"/>
                      </a:lnTo>
                      <a:lnTo>
                        <a:pt x="4" y="28"/>
                      </a:lnTo>
                      <a:lnTo>
                        <a:pt x="4" y="24"/>
                      </a:lnTo>
                      <a:lnTo>
                        <a:pt x="4" y="20"/>
                      </a:lnTo>
                      <a:lnTo>
                        <a:pt x="0" y="20"/>
                      </a:lnTo>
                      <a:lnTo>
                        <a:pt x="4" y="20"/>
                      </a:lnTo>
                      <a:lnTo>
                        <a:pt x="0" y="20"/>
                      </a:lnTo>
                      <a:lnTo>
                        <a:pt x="4" y="20"/>
                      </a:lnTo>
                      <a:lnTo>
                        <a:pt x="4" y="16"/>
                      </a:lnTo>
                      <a:lnTo>
                        <a:pt x="4" y="12"/>
                      </a:lnTo>
                      <a:lnTo>
                        <a:pt x="8" y="12"/>
                      </a:lnTo>
                      <a:lnTo>
                        <a:pt x="8" y="8"/>
                      </a:lnTo>
                      <a:lnTo>
                        <a:pt x="12" y="8"/>
                      </a:lnTo>
                      <a:lnTo>
                        <a:pt x="16" y="8"/>
                      </a:lnTo>
                      <a:lnTo>
                        <a:pt x="16" y="12"/>
                      </a:lnTo>
                      <a:lnTo>
                        <a:pt x="12" y="12"/>
                      </a:lnTo>
                      <a:lnTo>
                        <a:pt x="16" y="12"/>
                      </a:lnTo>
                      <a:lnTo>
                        <a:pt x="16" y="16"/>
                      </a:lnTo>
                      <a:lnTo>
                        <a:pt x="20" y="20"/>
                      </a:lnTo>
                      <a:lnTo>
                        <a:pt x="16" y="16"/>
                      </a:lnTo>
                      <a:lnTo>
                        <a:pt x="16" y="12"/>
                      </a:lnTo>
                      <a:lnTo>
                        <a:pt x="20" y="12"/>
                      </a:lnTo>
                      <a:lnTo>
                        <a:pt x="16" y="8"/>
                      </a:lnTo>
                      <a:lnTo>
                        <a:pt x="20" y="12"/>
                      </a:lnTo>
                      <a:lnTo>
                        <a:pt x="16" y="8"/>
                      </a:lnTo>
                      <a:lnTo>
                        <a:pt x="16" y="4"/>
                      </a:lnTo>
                      <a:lnTo>
                        <a:pt x="20" y="0"/>
                      </a:lnTo>
                      <a:lnTo>
                        <a:pt x="24" y="8"/>
                      </a:lnTo>
                      <a:lnTo>
                        <a:pt x="24" y="4"/>
                      </a:lnTo>
                      <a:lnTo>
                        <a:pt x="24" y="8"/>
                      </a:lnTo>
                      <a:lnTo>
                        <a:pt x="24" y="4"/>
                      </a:lnTo>
                      <a:lnTo>
                        <a:pt x="28" y="4"/>
                      </a:lnTo>
                      <a:lnTo>
                        <a:pt x="28" y="8"/>
                      </a:lnTo>
                      <a:lnTo>
                        <a:pt x="28" y="0"/>
                      </a:lnTo>
                      <a:lnTo>
                        <a:pt x="28" y="4"/>
                      </a:lnTo>
                      <a:lnTo>
                        <a:pt x="28" y="0"/>
                      </a:lnTo>
                      <a:lnTo>
                        <a:pt x="32" y="0"/>
                      </a:lnTo>
                      <a:lnTo>
                        <a:pt x="32" y="4"/>
                      </a:lnTo>
                      <a:lnTo>
                        <a:pt x="32" y="8"/>
                      </a:lnTo>
                      <a:lnTo>
                        <a:pt x="32" y="4"/>
                      </a:lnTo>
                      <a:lnTo>
                        <a:pt x="36" y="4"/>
                      </a:lnTo>
                      <a:lnTo>
                        <a:pt x="36" y="0"/>
                      </a:lnTo>
                      <a:lnTo>
                        <a:pt x="40" y="4"/>
                      </a:lnTo>
                      <a:lnTo>
                        <a:pt x="40" y="8"/>
                      </a:lnTo>
                      <a:lnTo>
                        <a:pt x="40" y="12"/>
                      </a:lnTo>
                      <a:lnTo>
                        <a:pt x="44" y="12"/>
                      </a:lnTo>
                      <a:lnTo>
                        <a:pt x="40" y="16"/>
                      </a:lnTo>
                      <a:lnTo>
                        <a:pt x="32" y="12"/>
                      </a:lnTo>
                      <a:lnTo>
                        <a:pt x="32" y="16"/>
                      </a:lnTo>
                      <a:lnTo>
                        <a:pt x="36" y="16"/>
                      </a:lnTo>
                      <a:lnTo>
                        <a:pt x="36" y="20"/>
                      </a:lnTo>
                      <a:lnTo>
                        <a:pt x="32" y="20"/>
                      </a:lnTo>
                      <a:lnTo>
                        <a:pt x="28" y="20"/>
                      </a:lnTo>
                      <a:lnTo>
                        <a:pt x="32" y="20"/>
                      </a:lnTo>
                      <a:lnTo>
                        <a:pt x="24"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0" name="Freeform 653"/>
                <p:cNvSpPr>
                  <a:spLocks/>
                </p:cNvSpPr>
                <p:nvPr/>
              </p:nvSpPr>
              <p:spPr bwMode="auto">
                <a:xfrm>
                  <a:off x="958" y="3778"/>
                  <a:ext cx="24" cy="36"/>
                </a:xfrm>
                <a:custGeom>
                  <a:avLst/>
                  <a:gdLst/>
                  <a:ahLst/>
                  <a:cxnLst>
                    <a:cxn ang="0">
                      <a:pos x="24" y="36"/>
                    </a:cxn>
                    <a:cxn ang="0">
                      <a:pos x="16" y="28"/>
                    </a:cxn>
                    <a:cxn ang="0">
                      <a:pos x="16" y="20"/>
                    </a:cxn>
                    <a:cxn ang="0">
                      <a:pos x="16" y="24"/>
                    </a:cxn>
                    <a:cxn ang="0">
                      <a:pos x="16" y="20"/>
                    </a:cxn>
                    <a:cxn ang="0">
                      <a:pos x="12" y="24"/>
                    </a:cxn>
                    <a:cxn ang="0">
                      <a:pos x="16" y="20"/>
                    </a:cxn>
                    <a:cxn ang="0">
                      <a:pos x="12" y="24"/>
                    </a:cxn>
                    <a:cxn ang="0">
                      <a:pos x="12" y="16"/>
                    </a:cxn>
                    <a:cxn ang="0">
                      <a:pos x="8" y="20"/>
                    </a:cxn>
                    <a:cxn ang="0">
                      <a:pos x="8" y="16"/>
                    </a:cxn>
                    <a:cxn ang="0">
                      <a:pos x="8" y="12"/>
                    </a:cxn>
                    <a:cxn ang="0">
                      <a:pos x="4" y="12"/>
                    </a:cxn>
                    <a:cxn ang="0">
                      <a:pos x="8" y="8"/>
                    </a:cxn>
                    <a:cxn ang="0">
                      <a:pos x="4" y="8"/>
                    </a:cxn>
                    <a:cxn ang="0">
                      <a:pos x="0" y="8"/>
                    </a:cxn>
                    <a:cxn ang="0">
                      <a:pos x="0" y="4"/>
                    </a:cxn>
                    <a:cxn ang="0">
                      <a:pos x="0" y="0"/>
                    </a:cxn>
                    <a:cxn ang="0">
                      <a:pos x="4" y="0"/>
                    </a:cxn>
                    <a:cxn ang="0">
                      <a:pos x="0" y="0"/>
                    </a:cxn>
                    <a:cxn ang="0">
                      <a:pos x="4" y="0"/>
                    </a:cxn>
                    <a:cxn ang="0">
                      <a:pos x="8" y="0"/>
                    </a:cxn>
                    <a:cxn ang="0">
                      <a:pos x="12" y="4"/>
                    </a:cxn>
                    <a:cxn ang="0">
                      <a:pos x="8" y="4"/>
                    </a:cxn>
                    <a:cxn ang="0">
                      <a:pos x="12" y="4"/>
                    </a:cxn>
                    <a:cxn ang="0">
                      <a:pos x="20" y="20"/>
                    </a:cxn>
                    <a:cxn ang="0">
                      <a:pos x="24" y="36"/>
                    </a:cxn>
                  </a:cxnLst>
                  <a:rect l="0" t="0" r="r" b="b"/>
                  <a:pathLst>
                    <a:path w="24" h="36">
                      <a:moveTo>
                        <a:pt x="24" y="36"/>
                      </a:moveTo>
                      <a:lnTo>
                        <a:pt x="16" y="28"/>
                      </a:lnTo>
                      <a:lnTo>
                        <a:pt x="16" y="20"/>
                      </a:lnTo>
                      <a:lnTo>
                        <a:pt x="16" y="24"/>
                      </a:lnTo>
                      <a:lnTo>
                        <a:pt x="16" y="20"/>
                      </a:lnTo>
                      <a:lnTo>
                        <a:pt x="12" y="24"/>
                      </a:lnTo>
                      <a:lnTo>
                        <a:pt x="16" y="20"/>
                      </a:lnTo>
                      <a:lnTo>
                        <a:pt x="12" y="24"/>
                      </a:lnTo>
                      <a:lnTo>
                        <a:pt x="12" y="16"/>
                      </a:lnTo>
                      <a:lnTo>
                        <a:pt x="8" y="20"/>
                      </a:lnTo>
                      <a:lnTo>
                        <a:pt x="8" y="16"/>
                      </a:lnTo>
                      <a:lnTo>
                        <a:pt x="8" y="12"/>
                      </a:lnTo>
                      <a:lnTo>
                        <a:pt x="4" y="12"/>
                      </a:lnTo>
                      <a:lnTo>
                        <a:pt x="8" y="8"/>
                      </a:lnTo>
                      <a:lnTo>
                        <a:pt x="4" y="8"/>
                      </a:lnTo>
                      <a:lnTo>
                        <a:pt x="0" y="8"/>
                      </a:lnTo>
                      <a:lnTo>
                        <a:pt x="0" y="4"/>
                      </a:lnTo>
                      <a:lnTo>
                        <a:pt x="0" y="0"/>
                      </a:lnTo>
                      <a:lnTo>
                        <a:pt x="4" y="0"/>
                      </a:lnTo>
                      <a:lnTo>
                        <a:pt x="0" y="0"/>
                      </a:lnTo>
                      <a:lnTo>
                        <a:pt x="4" y="0"/>
                      </a:lnTo>
                      <a:lnTo>
                        <a:pt x="8" y="0"/>
                      </a:lnTo>
                      <a:lnTo>
                        <a:pt x="12" y="4"/>
                      </a:lnTo>
                      <a:lnTo>
                        <a:pt x="8" y="4"/>
                      </a:lnTo>
                      <a:lnTo>
                        <a:pt x="12" y="4"/>
                      </a:lnTo>
                      <a:lnTo>
                        <a:pt x="20" y="20"/>
                      </a:lnTo>
                      <a:lnTo>
                        <a:pt x="24" y="3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1" name="Freeform 654"/>
                <p:cNvSpPr>
                  <a:spLocks/>
                </p:cNvSpPr>
                <p:nvPr/>
              </p:nvSpPr>
              <p:spPr bwMode="auto">
                <a:xfrm>
                  <a:off x="954" y="3786"/>
                  <a:ext cx="8" cy="8"/>
                </a:xfrm>
                <a:custGeom>
                  <a:avLst/>
                  <a:gdLst/>
                  <a:ahLst/>
                  <a:cxnLst>
                    <a:cxn ang="0">
                      <a:pos x="4" y="0"/>
                    </a:cxn>
                    <a:cxn ang="0">
                      <a:pos x="8" y="4"/>
                    </a:cxn>
                    <a:cxn ang="0">
                      <a:pos x="4" y="8"/>
                    </a:cxn>
                    <a:cxn ang="0">
                      <a:pos x="4" y="4"/>
                    </a:cxn>
                    <a:cxn ang="0">
                      <a:pos x="0" y="4"/>
                    </a:cxn>
                    <a:cxn ang="0">
                      <a:pos x="0" y="0"/>
                    </a:cxn>
                    <a:cxn ang="0">
                      <a:pos x="4" y="0"/>
                    </a:cxn>
                  </a:cxnLst>
                  <a:rect l="0" t="0" r="r" b="b"/>
                  <a:pathLst>
                    <a:path w="8" h="8">
                      <a:moveTo>
                        <a:pt x="4" y="0"/>
                      </a:moveTo>
                      <a:lnTo>
                        <a:pt x="8" y="4"/>
                      </a:lnTo>
                      <a:lnTo>
                        <a:pt x="4" y="8"/>
                      </a:lnTo>
                      <a:lnTo>
                        <a:pt x="4" y="4"/>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2" name="Freeform 655"/>
                <p:cNvSpPr>
                  <a:spLocks/>
                </p:cNvSpPr>
                <p:nvPr/>
              </p:nvSpPr>
              <p:spPr bwMode="auto">
                <a:xfrm>
                  <a:off x="986" y="3782"/>
                  <a:ext cx="20" cy="16"/>
                </a:xfrm>
                <a:custGeom>
                  <a:avLst/>
                  <a:gdLst/>
                  <a:ahLst/>
                  <a:cxnLst>
                    <a:cxn ang="0">
                      <a:pos x="16" y="0"/>
                    </a:cxn>
                    <a:cxn ang="0">
                      <a:pos x="16" y="4"/>
                    </a:cxn>
                    <a:cxn ang="0">
                      <a:pos x="20" y="8"/>
                    </a:cxn>
                    <a:cxn ang="0">
                      <a:pos x="20" y="12"/>
                    </a:cxn>
                    <a:cxn ang="0">
                      <a:pos x="12" y="4"/>
                    </a:cxn>
                    <a:cxn ang="0">
                      <a:pos x="12" y="8"/>
                    </a:cxn>
                    <a:cxn ang="0">
                      <a:pos x="16" y="8"/>
                    </a:cxn>
                    <a:cxn ang="0">
                      <a:pos x="16" y="12"/>
                    </a:cxn>
                    <a:cxn ang="0">
                      <a:pos x="20" y="12"/>
                    </a:cxn>
                    <a:cxn ang="0">
                      <a:pos x="16" y="16"/>
                    </a:cxn>
                    <a:cxn ang="0">
                      <a:pos x="12" y="16"/>
                    </a:cxn>
                    <a:cxn ang="0">
                      <a:pos x="8" y="16"/>
                    </a:cxn>
                    <a:cxn ang="0">
                      <a:pos x="8" y="12"/>
                    </a:cxn>
                    <a:cxn ang="0">
                      <a:pos x="8" y="8"/>
                    </a:cxn>
                    <a:cxn ang="0">
                      <a:pos x="4" y="8"/>
                    </a:cxn>
                    <a:cxn ang="0">
                      <a:pos x="4" y="4"/>
                    </a:cxn>
                    <a:cxn ang="0">
                      <a:pos x="0" y="4"/>
                    </a:cxn>
                    <a:cxn ang="0">
                      <a:pos x="0" y="0"/>
                    </a:cxn>
                    <a:cxn ang="0">
                      <a:pos x="12" y="0"/>
                    </a:cxn>
                    <a:cxn ang="0">
                      <a:pos x="12" y="4"/>
                    </a:cxn>
                    <a:cxn ang="0">
                      <a:pos x="12" y="0"/>
                    </a:cxn>
                    <a:cxn ang="0">
                      <a:pos x="16" y="0"/>
                    </a:cxn>
                  </a:cxnLst>
                  <a:rect l="0" t="0" r="r" b="b"/>
                  <a:pathLst>
                    <a:path w="20" h="16">
                      <a:moveTo>
                        <a:pt x="16" y="0"/>
                      </a:moveTo>
                      <a:lnTo>
                        <a:pt x="16" y="4"/>
                      </a:lnTo>
                      <a:lnTo>
                        <a:pt x="20" y="8"/>
                      </a:lnTo>
                      <a:lnTo>
                        <a:pt x="20" y="12"/>
                      </a:lnTo>
                      <a:lnTo>
                        <a:pt x="12" y="4"/>
                      </a:lnTo>
                      <a:lnTo>
                        <a:pt x="12" y="8"/>
                      </a:lnTo>
                      <a:lnTo>
                        <a:pt x="16" y="8"/>
                      </a:lnTo>
                      <a:lnTo>
                        <a:pt x="16" y="12"/>
                      </a:lnTo>
                      <a:lnTo>
                        <a:pt x="20" y="12"/>
                      </a:lnTo>
                      <a:lnTo>
                        <a:pt x="16" y="16"/>
                      </a:lnTo>
                      <a:lnTo>
                        <a:pt x="12" y="16"/>
                      </a:lnTo>
                      <a:lnTo>
                        <a:pt x="8" y="16"/>
                      </a:lnTo>
                      <a:lnTo>
                        <a:pt x="8" y="12"/>
                      </a:lnTo>
                      <a:lnTo>
                        <a:pt x="8" y="8"/>
                      </a:lnTo>
                      <a:lnTo>
                        <a:pt x="4" y="8"/>
                      </a:lnTo>
                      <a:lnTo>
                        <a:pt x="4" y="4"/>
                      </a:lnTo>
                      <a:lnTo>
                        <a:pt x="0" y="4"/>
                      </a:lnTo>
                      <a:lnTo>
                        <a:pt x="0" y="0"/>
                      </a:lnTo>
                      <a:lnTo>
                        <a:pt x="12" y="0"/>
                      </a:lnTo>
                      <a:lnTo>
                        <a:pt x="12" y="4"/>
                      </a:lnTo>
                      <a:lnTo>
                        <a:pt x="12" y="0"/>
                      </a:lnTo>
                      <a:lnTo>
                        <a:pt x="16"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3" name="Freeform 656"/>
                <p:cNvSpPr>
                  <a:spLocks/>
                </p:cNvSpPr>
                <p:nvPr/>
              </p:nvSpPr>
              <p:spPr bwMode="auto">
                <a:xfrm>
                  <a:off x="982" y="3790"/>
                  <a:ext cx="12" cy="24"/>
                </a:xfrm>
                <a:custGeom>
                  <a:avLst/>
                  <a:gdLst/>
                  <a:ahLst/>
                  <a:cxnLst>
                    <a:cxn ang="0">
                      <a:pos x="12" y="24"/>
                    </a:cxn>
                    <a:cxn ang="0">
                      <a:pos x="12" y="20"/>
                    </a:cxn>
                    <a:cxn ang="0">
                      <a:pos x="8" y="16"/>
                    </a:cxn>
                    <a:cxn ang="0">
                      <a:pos x="8" y="20"/>
                    </a:cxn>
                    <a:cxn ang="0">
                      <a:pos x="12" y="24"/>
                    </a:cxn>
                    <a:cxn ang="0">
                      <a:pos x="8" y="24"/>
                    </a:cxn>
                    <a:cxn ang="0">
                      <a:pos x="8" y="20"/>
                    </a:cxn>
                    <a:cxn ang="0">
                      <a:pos x="8" y="16"/>
                    </a:cxn>
                    <a:cxn ang="0">
                      <a:pos x="4" y="16"/>
                    </a:cxn>
                    <a:cxn ang="0">
                      <a:pos x="4" y="12"/>
                    </a:cxn>
                    <a:cxn ang="0">
                      <a:pos x="8" y="16"/>
                    </a:cxn>
                    <a:cxn ang="0">
                      <a:pos x="8" y="12"/>
                    </a:cxn>
                    <a:cxn ang="0">
                      <a:pos x="8" y="16"/>
                    </a:cxn>
                    <a:cxn ang="0">
                      <a:pos x="8" y="12"/>
                    </a:cxn>
                    <a:cxn ang="0">
                      <a:pos x="8" y="8"/>
                    </a:cxn>
                    <a:cxn ang="0">
                      <a:pos x="8" y="12"/>
                    </a:cxn>
                    <a:cxn ang="0">
                      <a:pos x="4" y="8"/>
                    </a:cxn>
                    <a:cxn ang="0">
                      <a:pos x="4" y="4"/>
                    </a:cxn>
                    <a:cxn ang="0">
                      <a:pos x="0" y="8"/>
                    </a:cxn>
                    <a:cxn ang="0">
                      <a:pos x="0" y="4"/>
                    </a:cxn>
                    <a:cxn ang="0">
                      <a:pos x="0" y="0"/>
                    </a:cxn>
                    <a:cxn ang="0">
                      <a:pos x="0" y="4"/>
                    </a:cxn>
                    <a:cxn ang="0">
                      <a:pos x="0" y="0"/>
                    </a:cxn>
                    <a:cxn ang="0">
                      <a:pos x="4" y="0"/>
                    </a:cxn>
                    <a:cxn ang="0">
                      <a:pos x="0" y="0"/>
                    </a:cxn>
                    <a:cxn ang="0">
                      <a:pos x="4" y="0"/>
                    </a:cxn>
                    <a:cxn ang="0">
                      <a:pos x="8" y="0"/>
                    </a:cxn>
                    <a:cxn ang="0">
                      <a:pos x="8" y="4"/>
                    </a:cxn>
                    <a:cxn ang="0">
                      <a:pos x="8" y="0"/>
                    </a:cxn>
                    <a:cxn ang="0">
                      <a:pos x="12" y="0"/>
                    </a:cxn>
                    <a:cxn ang="0">
                      <a:pos x="12" y="4"/>
                    </a:cxn>
                    <a:cxn ang="0">
                      <a:pos x="12" y="8"/>
                    </a:cxn>
                    <a:cxn ang="0">
                      <a:pos x="8" y="8"/>
                    </a:cxn>
                    <a:cxn ang="0">
                      <a:pos x="12" y="12"/>
                    </a:cxn>
                    <a:cxn ang="0">
                      <a:pos x="12" y="16"/>
                    </a:cxn>
                    <a:cxn ang="0">
                      <a:pos x="8" y="16"/>
                    </a:cxn>
                    <a:cxn ang="0">
                      <a:pos x="12" y="16"/>
                    </a:cxn>
                    <a:cxn ang="0">
                      <a:pos x="12" y="20"/>
                    </a:cxn>
                    <a:cxn ang="0">
                      <a:pos x="12" y="24"/>
                    </a:cxn>
                  </a:cxnLst>
                  <a:rect l="0" t="0" r="r" b="b"/>
                  <a:pathLst>
                    <a:path w="12" h="24">
                      <a:moveTo>
                        <a:pt x="12" y="24"/>
                      </a:moveTo>
                      <a:lnTo>
                        <a:pt x="12" y="20"/>
                      </a:lnTo>
                      <a:lnTo>
                        <a:pt x="8" y="16"/>
                      </a:lnTo>
                      <a:lnTo>
                        <a:pt x="8" y="20"/>
                      </a:lnTo>
                      <a:lnTo>
                        <a:pt x="12" y="24"/>
                      </a:lnTo>
                      <a:lnTo>
                        <a:pt x="8" y="24"/>
                      </a:lnTo>
                      <a:lnTo>
                        <a:pt x="8" y="20"/>
                      </a:lnTo>
                      <a:lnTo>
                        <a:pt x="8" y="16"/>
                      </a:lnTo>
                      <a:lnTo>
                        <a:pt x="4" y="16"/>
                      </a:lnTo>
                      <a:lnTo>
                        <a:pt x="4" y="12"/>
                      </a:lnTo>
                      <a:lnTo>
                        <a:pt x="8" y="16"/>
                      </a:lnTo>
                      <a:lnTo>
                        <a:pt x="8" y="12"/>
                      </a:lnTo>
                      <a:lnTo>
                        <a:pt x="8" y="16"/>
                      </a:lnTo>
                      <a:lnTo>
                        <a:pt x="8" y="12"/>
                      </a:lnTo>
                      <a:lnTo>
                        <a:pt x="8" y="8"/>
                      </a:lnTo>
                      <a:lnTo>
                        <a:pt x="8" y="12"/>
                      </a:lnTo>
                      <a:lnTo>
                        <a:pt x="4" y="8"/>
                      </a:lnTo>
                      <a:lnTo>
                        <a:pt x="4" y="4"/>
                      </a:lnTo>
                      <a:lnTo>
                        <a:pt x="0" y="8"/>
                      </a:lnTo>
                      <a:lnTo>
                        <a:pt x="0" y="4"/>
                      </a:lnTo>
                      <a:lnTo>
                        <a:pt x="0" y="0"/>
                      </a:lnTo>
                      <a:lnTo>
                        <a:pt x="0" y="4"/>
                      </a:lnTo>
                      <a:lnTo>
                        <a:pt x="0" y="0"/>
                      </a:lnTo>
                      <a:lnTo>
                        <a:pt x="4" y="0"/>
                      </a:lnTo>
                      <a:lnTo>
                        <a:pt x="0" y="0"/>
                      </a:lnTo>
                      <a:lnTo>
                        <a:pt x="4" y="0"/>
                      </a:lnTo>
                      <a:lnTo>
                        <a:pt x="8" y="0"/>
                      </a:lnTo>
                      <a:lnTo>
                        <a:pt x="8" y="4"/>
                      </a:lnTo>
                      <a:lnTo>
                        <a:pt x="8" y="0"/>
                      </a:lnTo>
                      <a:lnTo>
                        <a:pt x="12" y="0"/>
                      </a:lnTo>
                      <a:lnTo>
                        <a:pt x="12" y="4"/>
                      </a:lnTo>
                      <a:lnTo>
                        <a:pt x="12" y="8"/>
                      </a:lnTo>
                      <a:lnTo>
                        <a:pt x="8" y="8"/>
                      </a:lnTo>
                      <a:lnTo>
                        <a:pt x="12" y="12"/>
                      </a:lnTo>
                      <a:lnTo>
                        <a:pt x="12" y="16"/>
                      </a:lnTo>
                      <a:lnTo>
                        <a:pt x="8" y="16"/>
                      </a:lnTo>
                      <a:lnTo>
                        <a:pt x="12" y="16"/>
                      </a:lnTo>
                      <a:lnTo>
                        <a:pt x="12" y="20"/>
                      </a:lnTo>
                      <a:lnTo>
                        <a:pt x="12"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4" name="Freeform 657"/>
                <p:cNvSpPr>
                  <a:spLocks/>
                </p:cNvSpPr>
                <p:nvPr/>
              </p:nvSpPr>
              <p:spPr bwMode="auto">
                <a:xfrm>
                  <a:off x="1002" y="3786"/>
                  <a:ext cx="12" cy="8"/>
                </a:xfrm>
                <a:custGeom>
                  <a:avLst/>
                  <a:gdLst/>
                  <a:ahLst/>
                  <a:cxnLst>
                    <a:cxn ang="0">
                      <a:pos x="4" y="0"/>
                    </a:cxn>
                    <a:cxn ang="0">
                      <a:pos x="12" y="4"/>
                    </a:cxn>
                    <a:cxn ang="0">
                      <a:pos x="8" y="8"/>
                    </a:cxn>
                    <a:cxn ang="0">
                      <a:pos x="4" y="8"/>
                    </a:cxn>
                    <a:cxn ang="0">
                      <a:pos x="4" y="4"/>
                    </a:cxn>
                    <a:cxn ang="0">
                      <a:pos x="0" y="0"/>
                    </a:cxn>
                    <a:cxn ang="0">
                      <a:pos x="4" y="0"/>
                    </a:cxn>
                  </a:cxnLst>
                  <a:rect l="0" t="0" r="r" b="b"/>
                  <a:pathLst>
                    <a:path w="12" h="8">
                      <a:moveTo>
                        <a:pt x="4" y="0"/>
                      </a:moveTo>
                      <a:lnTo>
                        <a:pt x="12" y="4"/>
                      </a:lnTo>
                      <a:lnTo>
                        <a:pt x="8" y="8"/>
                      </a:lnTo>
                      <a:lnTo>
                        <a:pt x="4" y="8"/>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5" name="Freeform 658"/>
                <p:cNvSpPr>
                  <a:spLocks/>
                </p:cNvSpPr>
                <p:nvPr/>
              </p:nvSpPr>
              <p:spPr bwMode="auto">
                <a:xfrm>
                  <a:off x="1018" y="3794"/>
                  <a:ext cx="8" cy="8"/>
                </a:xfrm>
                <a:custGeom>
                  <a:avLst/>
                  <a:gdLst/>
                  <a:ahLst/>
                  <a:cxnLst>
                    <a:cxn ang="0">
                      <a:pos x="0" y="0"/>
                    </a:cxn>
                    <a:cxn ang="0">
                      <a:pos x="4" y="0"/>
                    </a:cxn>
                    <a:cxn ang="0">
                      <a:pos x="8" y="4"/>
                    </a:cxn>
                    <a:cxn ang="0">
                      <a:pos x="8" y="8"/>
                    </a:cxn>
                    <a:cxn ang="0">
                      <a:pos x="0" y="4"/>
                    </a:cxn>
                    <a:cxn ang="0">
                      <a:pos x="0" y="0"/>
                    </a:cxn>
                  </a:cxnLst>
                  <a:rect l="0" t="0" r="r" b="b"/>
                  <a:pathLst>
                    <a:path w="8" h="8">
                      <a:moveTo>
                        <a:pt x="0" y="0"/>
                      </a:moveTo>
                      <a:lnTo>
                        <a:pt x="4" y="0"/>
                      </a:lnTo>
                      <a:lnTo>
                        <a:pt x="8" y="4"/>
                      </a:lnTo>
                      <a:lnTo>
                        <a:pt x="8"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6" name="Freeform 659"/>
                <p:cNvSpPr>
                  <a:spLocks/>
                </p:cNvSpPr>
                <p:nvPr/>
              </p:nvSpPr>
              <p:spPr bwMode="auto">
                <a:xfrm>
                  <a:off x="1006" y="3794"/>
                  <a:ext cx="8" cy="8"/>
                </a:xfrm>
                <a:custGeom>
                  <a:avLst/>
                  <a:gdLst/>
                  <a:ahLst/>
                  <a:cxnLst>
                    <a:cxn ang="0">
                      <a:pos x="4" y="0"/>
                    </a:cxn>
                    <a:cxn ang="0">
                      <a:pos x="8" y="0"/>
                    </a:cxn>
                    <a:cxn ang="0">
                      <a:pos x="8" y="8"/>
                    </a:cxn>
                    <a:cxn ang="0">
                      <a:pos x="4" y="8"/>
                    </a:cxn>
                    <a:cxn ang="0">
                      <a:pos x="0" y="4"/>
                    </a:cxn>
                    <a:cxn ang="0">
                      <a:pos x="4" y="0"/>
                    </a:cxn>
                  </a:cxnLst>
                  <a:rect l="0" t="0" r="r" b="b"/>
                  <a:pathLst>
                    <a:path w="8" h="8">
                      <a:moveTo>
                        <a:pt x="4" y="0"/>
                      </a:moveTo>
                      <a:lnTo>
                        <a:pt x="8" y="0"/>
                      </a:lnTo>
                      <a:lnTo>
                        <a:pt x="8" y="8"/>
                      </a:lnTo>
                      <a:lnTo>
                        <a:pt x="4" y="8"/>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7" name="Freeform 660"/>
                <p:cNvSpPr>
                  <a:spLocks/>
                </p:cNvSpPr>
                <p:nvPr/>
              </p:nvSpPr>
              <p:spPr bwMode="auto">
                <a:xfrm>
                  <a:off x="998" y="3802"/>
                  <a:ext cx="40" cy="40"/>
                </a:xfrm>
                <a:custGeom>
                  <a:avLst/>
                  <a:gdLst/>
                  <a:ahLst/>
                  <a:cxnLst>
                    <a:cxn ang="0">
                      <a:pos x="32" y="20"/>
                    </a:cxn>
                    <a:cxn ang="0">
                      <a:pos x="32" y="20"/>
                    </a:cxn>
                    <a:cxn ang="0">
                      <a:pos x="32" y="24"/>
                    </a:cxn>
                    <a:cxn ang="0">
                      <a:pos x="36" y="24"/>
                    </a:cxn>
                    <a:cxn ang="0">
                      <a:pos x="36" y="32"/>
                    </a:cxn>
                    <a:cxn ang="0">
                      <a:pos x="40" y="32"/>
                    </a:cxn>
                    <a:cxn ang="0">
                      <a:pos x="40" y="40"/>
                    </a:cxn>
                    <a:cxn ang="0">
                      <a:pos x="36" y="36"/>
                    </a:cxn>
                    <a:cxn ang="0">
                      <a:pos x="36" y="36"/>
                    </a:cxn>
                    <a:cxn ang="0">
                      <a:pos x="32" y="32"/>
                    </a:cxn>
                    <a:cxn ang="0">
                      <a:pos x="32" y="32"/>
                    </a:cxn>
                    <a:cxn ang="0">
                      <a:pos x="28" y="36"/>
                    </a:cxn>
                    <a:cxn ang="0">
                      <a:pos x="32" y="32"/>
                    </a:cxn>
                    <a:cxn ang="0">
                      <a:pos x="28" y="28"/>
                    </a:cxn>
                    <a:cxn ang="0">
                      <a:pos x="28" y="28"/>
                    </a:cxn>
                    <a:cxn ang="0">
                      <a:pos x="24" y="28"/>
                    </a:cxn>
                    <a:cxn ang="0">
                      <a:pos x="20" y="28"/>
                    </a:cxn>
                    <a:cxn ang="0">
                      <a:pos x="20" y="24"/>
                    </a:cxn>
                    <a:cxn ang="0">
                      <a:pos x="20" y="24"/>
                    </a:cxn>
                    <a:cxn ang="0">
                      <a:pos x="16" y="20"/>
                    </a:cxn>
                    <a:cxn ang="0">
                      <a:pos x="12" y="20"/>
                    </a:cxn>
                    <a:cxn ang="0">
                      <a:pos x="12" y="16"/>
                    </a:cxn>
                    <a:cxn ang="0">
                      <a:pos x="8" y="12"/>
                    </a:cxn>
                    <a:cxn ang="0">
                      <a:pos x="0" y="4"/>
                    </a:cxn>
                    <a:cxn ang="0">
                      <a:pos x="4" y="0"/>
                    </a:cxn>
                    <a:cxn ang="0">
                      <a:pos x="12" y="4"/>
                    </a:cxn>
                    <a:cxn ang="0">
                      <a:pos x="12" y="8"/>
                    </a:cxn>
                    <a:cxn ang="0">
                      <a:pos x="24" y="12"/>
                    </a:cxn>
                    <a:cxn ang="0">
                      <a:pos x="24" y="12"/>
                    </a:cxn>
                    <a:cxn ang="0">
                      <a:pos x="32" y="16"/>
                    </a:cxn>
                    <a:cxn ang="0">
                      <a:pos x="24" y="16"/>
                    </a:cxn>
                    <a:cxn ang="0">
                      <a:pos x="28" y="20"/>
                    </a:cxn>
                  </a:cxnLst>
                  <a:rect l="0" t="0" r="r" b="b"/>
                  <a:pathLst>
                    <a:path w="40" h="40">
                      <a:moveTo>
                        <a:pt x="28" y="20"/>
                      </a:moveTo>
                      <a:lnTo>
                        <a:pt x="32" y="20"/>
                      </a:lnTo>
                      <a:lnTo>
                        <a:pt x="28" y="24"/>
                      </a:lnTo>
                      <a:lnTo>
                        <a:pt x="32" y="20"/>
                      </a:lnTo>
                      <a:lnTo>
                        <a:pt x="36" y="24"/>
                      </a:lnTo>
                      <a:lnTo>
                        <a:pt x="32" y="24"/>
                      </a:lnTo>
                      <a:lnTo>
                        <a:pt x="32" y="28"/>
                      </a:lnTo>
                      <a:lnTo>
                        <a:pt x="36" y="24"/>
                      </a:lnTo>
                      <a:lnTo>
                        <a:pt x="36" y="28"/>
                      </a:lnTo>
                      <a:lnTo>
                        <a:pt x="36" y="32"/>
                      </a:lnTo>
                      <a:lnTo>
                        <a:pt x="40" y="28"/>
                      </a:lnTo>
                      <a:lnTo>
                        <a:pt x="40" y="32"/>
                      </a:lnTo>
                      <a:lnTo>
                        <a:pt x="40" y="36"/>
                      </a:lnTo>
                      <a:lnTo>
                        <a:pt x="40" y="40"/>
                      </a:lnTo>
                      <a:lnTo>
                        <a:pt x="36" y="40"/>
                      </a:lnTo>
                      <a:lnTo>
                        <a:pt x="36" y="36"/>
                      </a:lnTo>
                      <a:lnTo>
                        <a:pt x="36" y="40"/>
                      </a:lnTo>
                      <a:lnTo>
                        <a:pt x="36" y="36"/>
                      </a:lnTo>
                      <a:lnTo>
                        <a:pt x="32" y="36"/>
                      </a:lnTo>
                      <a:lnTo>
                        <a:pt x="32" y="32"/>
                      </a:lnTo>
                      <a:lnTo>
                        <a:pt x="32" y="36"/>
                      </a:lnTo>
                      <a:lnTo>
                        <a:pt x="32" y="32"/>
                      </a:lnTo>
                      <a:lnTo>
                        <a:pt x="32" y="36"/>
                      </a:lnTo>
                      <a:lnTo>
                        <a:pt x="28" y="36"/>
                      </a:lnTo>
                      <a:lnTo>
                        <a:pt x="28" y="32"/>
                      </a:lnTo>
                      <a:lnTo>
                        <a:pt x="32" y="32"/>
                      </a:lnTo>
                      <a:lnTo>
                        <a:pt x="28" y="32"/>
                      </a:lnTo>
                      <a:lnTo>
                        <a:pt x="28" y="28"/>
                      </a:lnTo>
                      <a:lnTo>
                        <a:pt x="24" y="28"/>
                      </a:lnTo>
                      <a:lnTo>
                        <a:pt x="28" y="28"/>
                      </a:lnTo>
                      <a:lnTo>
                        <a:pt x="28" y="32"/>
                      </a:lnTo>
                      <a:lnTo>
                        <a:pt x="24" y="28"/>
                      </a:lnTo>
                      <a:lnTo>
                        <a:pt x="20" y="32"/>
                      </a:lnTo>
                      <a:lnTo>
                        <a:pt x="20" y="28"/>
                      </a:lnTo>
                      <a:lnTo>
                        <a:pt x="16" y="28"/>
                      </a:lnTo>
                      <a:lnTo>
                        <a:pt x="20" y="24"/>
                      </a:lnTo>
                      <a:lnTo>
                        <a:pt x="16" y="24"/>
                      </a:lnTo>
                      <a:lnTo>
                        <a:pt x="20" y="24"/>
                      </a:lnTo>
                      <a:lnTo>
                        <a:pt x="16" y="24"/>
                      </a:lnTo>
                      <a:lnTo>
                        <a:pt x="16" y="20"/>
                      </a:lnTo>
                      <a:lnTo>
                        <a:pt x="16" y="16"/>
                      </a:lnTo>
                      <a:lnTo>
                        <a:pt x="12" y="20"/>
                      </a:lnTo>
                      <a:lnTo>
                        <a:pt x="8" y="16"/>
                      </a:lnTo>
                      <a:lnTo>
                        <a:pt x="12" y="16"/>
                      </a:lnTo>
                      <a:lnTo>
                        <a:pt x="12" y="12"/>
                      </a:lnTo>
                      <a:lnTo>
                        <a:pt x="8" y="12"/>
                      </a:lnTo>
                      <a:lnTo>
                        <a:pt x="8" y="4"/>
                      </a:lnTo>
                      <a:lnTo>
                        <a:pt x="0" y="4"/>
                      </a:lnTo>
                      <a:lnTo>
                        <a:pt x="0" y="0"/>
                      </a:lnTo>
                      <a:lnTo>
                        <a:pt x="4" y="0"/>
                      </a:lnTo>
                      <a:lnTo>
                        <a:pt x="8" y="0"/>
                      </a:lnTo>
                      <a:lnTo>
                        <a:pt x="12" y="4"/>
                      </a:lnTo>
                      <a:lnTo>
                        <a:pt x="8" y="4"/>
                      </a:lnTo>
                      <a:lnTo>
                        <a:pt x="12" y="8"/>
                      </a:lnTo>
                      <a:lnTo>
                        <a:pt x="16" y="8"/>
                      </a:lnTo>
                      <a:lnTo>
                        <a:pt x="24" y="12"/>
                      </a:lnTo>
                      <a:lnTo>
                        <a:pt x="24" y="16"/>
                      </a:lnTo>
                      <a:lnTo>
                        <a:pt x="24" y="12"/>
                      </a:lnTo>
                      <a:lnTo>
                        <a:pt x="28" y="16"/>
                      </a:lnTo>
                      <a:lnTo>
                        <a:pt x="32" y="16"/>
                      </a:lnTo>
                      <a:lnTo>
                        <a:pt x="32" y="20"/>
                      </a:lnTo>
                      <a:lnTo>
                        <a:pt x="24" y="16"/>
                      </a:lnTo>
                      <a:lnTo>
                        <a:pt x="24" y="20"/>
                      </a:lnTo>
                      <a:lnTo>
                        <a:pt x="2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8" name="Freeform 661"/>
                <p:cNvSpPr>
                  <a:spLocks/>
                </p:cNvSpPr>
                <p:nvPr/>
              </p:nvSpPr>
              <p:spPr bwMode="auto">
                <a:xfrm>
                  <a:off x="1014" y="3798"/>
                  <a:ext cx="12" cy="12"/>
                </a:xfrm>
                <a:custGeom>
                  <a:avLst/>
                  <a:gdLst/>
                  <a:ahLst/>
                  <a:cxnLst>
                    <a:cxn ang="0">
                      <a:pos x="4" y="0"/>
                    </a:cxn>
                    <a:cxn ang="0">
                      <a:pos x="4" y="4"/>
                    </a:cxn>
                    <a:cxn ang="0">
                      <a:pos x="4" y="0"/>
                    </a:cxn>
                    <a:cxn ang="0">
                      <a:pos x="12" y="4"/>
                    </a:cxn>
                    <a:cxn ang="0">
                      <a:pos x="8" y="4"/>
                    </a:cxn>
                    <a:cxn ang="0">
                      <a:pos x="12" y="8"/>
                    </a:cxn>
                    <a:cxn ang="0">
                      <a:pos x="8" y="12"/>
                    </a:cxn>
                    <a:cxn ang="0">
                      <a:pos x="8" y="8"/>
                    </a:cxn>
                    <a:cxn ang="0">
                      <a:pos x="4" y="8"/>
                    </a:cxn>
                    <a:cxn ang="0">
                      <a:pos x="0" y="8"/>
                    </a:cxn>
                    <a:cxn ang="0">
                      <a:pos x="0" y="4"/>
                    </a:cxn>
                    <a:cxn ang="0">
                      <a:pos x="0" y="0"/>
                    </a:cxn>
                    <a:cxn ang="0">
                      <a:pos x="4" y="0"/>
                    </a:cxn>
                  </a:cxnLst>
                  <a:rect l="0" t="0" r="r" b="b"/>
                  <a:pathLst>
                    <a:path w="12" h="12">
                      <a:moveTo>
                        <a:pt x="4" y="0"/>
                      </a:moveTo>
                      <a:lnTo>
                        <a:pt x="4" y="4"/>
                      </a:lnTo>
                      <a:lnTo>
                        <a:pt x="4" y="0"/>
                      </a:lnTo>
                      <a:lnTo>
                        <a:pt x="12" y="4"/>
                      </a:lnTo>
                      <a:lnTo>
                        <a:pt x="8" y="4"/>
                      </a:lnTo>
                      <a:lnTo>
                        <a:pt x="12" y="8"/>
                      </a:lnTo>
                      <a:lnTo>
                        <a:pt x="8" y="12"/>
                      </a:lnTo>
                      <a:lnTo>
                        <a:pt x="8" y="8"/>
                      </a:lnTo>
                      <a:lnTo>
                        <a:pt x="4" y="8"/>
                      </a:lnTo>
                      <a:lnTo>
                        <a:pt x="0" y="8"/>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899" name="Freeform 662"/>
                <p:cNvSpPr>
                  <a:spLocks/>
                </p:cNvSpPr>
                <p:nvPr/>
              </p:nvSpPr>
              <p:spPr bwMode="auto">
                <a:xfrm>
                  <a:off x="998" y="3806"/>
                  <a:ext cx="8" cy="8"/>
                </a:xfrm>
                <a:custGeom>
                  <a:avLst/>
                  <a:gdLst/>
                  <a:ahLst/>
                  <a:cxnLst>
                    <a:cxn ang="0">
                      <a:pos x="8" y="0"/>
                    </a:cxn>
                    <a:cxn ang="0">
                      <a:pos x="8" y="4"/>
                    </a:cxn>
                    <a:cxn ang="0">
                      <a:pos x="4" y="4"/>
                    </a:cxn>
                    <a:cxn ang="0">
                      <a:pos x="4" y="8"/>
                    </a:cxn>
                    <a:cxn ang="0">
                      <a:pos x="0" y="8"/>
                    </a:cxn>
                    <a:cxn ang="0">
                      <a:pos x="0" y="4"/>
                    </a:cxn>
                    <a:cxn ang="0">
                      <a:pos x="4" y="4"/>
                    </a:cxn>
                    <a:cxn ang="0">
                      <a:pos x="0" y="4"/>
                    </a:cxn>
                    <a:cxn ang="0">
                      <a:pos x="8" y="0"/>
                    </a:cxn>
                  </a:cxnLst>
                  <a:rect l="0" t="0" r="r" b="b"/>
                  <a:pathLst>
                    <a:path w="8" h="8">
                      <a:moveTo>
                        <a:pt x="8" y="0"/>
                      </a:moveTo>
                      <a:lnTo>
                        <a:pt x="8" y="4"/>
                      </a:lnTo>
                      <a:lnTo>
                        <a:pt x="4" y="4"/>
                      </a:lnTo>
                      <a:lnTo>
                        <a:pt x="4" y="8"/>
                      </a:lnTo>
                      <a:lnTo>
                        <a:pt x="0" y="8"/>
                      </a:lnTo>
                      <a:lnTo>
                        <a:pt x="0" y="4"/>
                      </a:lnTo>
                      <a:lnTo>
                        <a:pt x="4" y="4"/>
                      </a:lnTo>
                      <a:lnTo>
                        <a:pt x="0" y="4"/>
                      </a:lnTo>
                      <a:lnTo>
                        <a:pt x="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900" name="Freeform 663"/>
                <p:cNvSpPr>
                  <a:spLocks/>
                </p:cNvSpPr>
                <p:nvPr/>
              </p:nvSpPr>
              <p:spPr bwMode="auto">
                <a:xfrm>
                  <a:off x="1034" y="3802"/>
                  <a:ext cx="16" cy="20"/>
                </a:xfrm>
                <a:custGeom>
                  <a:avLst/>
                  <a:gdLst/>
                  <a:ahLst/>
                  <a:cxnLst>
                    <a:cxn ang="0">
                      <a:pos x="8" y="20"/>
                    </a:cxn>
                    <a:cxn ang="0">
                      <a:pos x="0" y="16"/>
                    </a:cxn>
                    <a:cxn ang="0">
                      <a:pos x="4" y="12"/>
                    </a:cxn>
                    <a:cxn ang="0">
                      <a:pos x="0" y="12"/>
                    </a:cxn>
                    <a:cxn ang="0">
                      <a:pos x="0" y="8"/>
                    </a:cxn>
                    <a:cxn ang="0">
                      <a:pos x="4" y="8"/>
                    </a:cxn>
                    <a:cxn ang="0">
                      <a:pos x="0" y="8"/>
                    </a:cxn>
                    <a:cxn ang="0">
                      <a:pos x="4" y="4"/>
                    </a:cxn>
                    <a:cxn ang="0">
                      <a:pos x="0" y="4"/>
                    </a:cxn>
                    <a:cxn ang="0">
                      <a:pos x="4" y="4"/>
                    </a:cxn>
                    <a:cxn ang="0">
                      <a:pos x="0" y="4"/>
                    </a:cxn>
                    <a:cxn ang="0">
                      <a:pos x="4" y="0"/>
                    </a:cxn>
                    <a:cxn ang="0">
                      <a:pos x="12" y="8"/>
                    </a:cxn>
                    <a:cxn ang="0">
                      <a:pos x="16" y="12"/>
                    </a:cxn>
                    <a:cxn ang="0">
                      <a:pos x="16" y="16"/>
                    </a:cxn>
                    <a:cxn ang="0">
                      <a:pos x="16" y="20"/>
                    </a:cxn>
                    <a:cxn ang="0">
                      <a:pos x="12" y="20"/>
                    </a:cxn>
                    <a:cxn ang="0">
                      <a:pos x="12" y="16"/>
                    </a:cxn>
                    <a:cxn ang="0">
                      <a:pos x="12" y="20"/>
                    </a:cxn>
                    <a:cxn ang="0">
                      <a:pos x="8" y="20"/>
                    </a:cxn>
                    <a:cxn ang="0">
                      <a:pos x="12" y="16"/>
                    </a:cxn>
                    <a:cxn ang="0">
                      <a:pos x="8" y="8"/>
                    </a:cxn>
                    <a:cxn ang="0">
                      <a:pos x="8" y="16"/>
                    </a:cxn>
                    <a:cxn ang="0">
                      <a:pos x="8" y="20"/>
                    </a:cxn>
                    <a:cxn ang="0">
                      <a:pos x="8" y="12"/>
                    </a:cxn>
                    <a:cxn ang="0">
                      <a:pos x="4" y="16"/>
                    </a:cxn>
                    <a:cxn ang="0">
                      <a:pos x="8" y="16"/>
                    </a:cxn>
                    <a:cxn ang="0">
                      <a:pos x="8" y="20"/>
                    </a:cxn>
                  </a:cxnLst>
                  <a:rect l="0" t="0" r="r" b="b"/>
                  <a:pathLst>
                    <a:path w="16" h="20">
                      <a:moveTo>
                        <a:pt x="8" y="20"/>
                      </a:moveTo>
                      <a:lnTo>
                        <a:pt x="0" y="16"/>
                      </a:lnTo>
                      <a:lnTo>
                        <a:pt x="4" y="12"/>
                      </a:lnTo>
                      <a:lnTo>
                        <a:pt x="0" y="12"/>
                      </a:lnTo>
                      <a:lnTo>
                        <a:pt x="0" y="8"/>
                      </a:lnTo>
                      <a:lnTo>
                        <a:pt x="4" y="8"/>
                      </a:lnTo>
                      <a:lnTo>
                        <a:pt x="0" y="8"/>
                      </a:lnTo>
                      <a:lnTo>
                        <a:pt x="4" y="4"/>
                      </a:lnTo>
                      <a:lnTo>
                        <a:pt x="0" y="4"/>
                      </a:lnTo>
                      <a:lnTo>
                        <a:pt x="4" y="4"/>
                      </a:lnTo>
                      <a:lnTo>
                        <a:pt x="0" y="4"/>
                      </a:lnTo>
                      <a:lnTo>
                        <a:pt x="4" y="0"/>
                      </a:lnTo>
                      <a:lnTo>
                        <a:pt x="12" y="8"/>
                      </a:lnTo>
                      <a:lnTo>
                        <a:pt x="16" y="12"/>
                      </a:lnTo>
                      <a:lnTo>
                        <a:pt x="16" y="16"/>
                      </a:lnTo>
                      <a:lnTo>
                        <a:pt x="16" y="20"/>
                      </a:lnTo>
                      <a:lnTo>
                        <a:pt x="12" y="20"/>
                      </a:lnTo>
                      <a:lnTo>
                        <a:pt x="12" y="16"/>
                      </a:lnTo>
                      <a:lnTo>
                        <a:pt x="12" y="20"/>
                      </a:lnTo>
                      <a:lnTo>
                        <a:pt x="8" y="20"/>
                      </a:lnTo>
                      <a:lnTo>
                        <a:pt x="12" y="16"/>
                      </a:lnTo>
                      <a:lnTo>
                        <a:pt x="8" y="8"/>
                      </a:lnTo>
                      <a:lnTo>
                        <a:pt x="8" y="16"/>
                      </a:lnTo>
                      <a:lnTo>
                        <a:pt x="8" y="20"/>
                      </a:lnTo>
                      <a:lnTo>
                        <a:pt x="8" y="12"/>
                      </a:lnTo>
                      <a:lnTo>
                        <a:pt x="4" y="16"/>
                      </a:lnTo>
                      <a:lnTo>
                        <a:pt x="8" y="16"/>
                      </a:lnTo>
                      <a:lnTo>
                        <a:pt x="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901" name="Freeform 664"/>
                <p:cNvSpPr>
                  <a:spLocks/>
                </p:cNvSpPr>
                <p:nvPr/>
              </p:nvSpPr>
              <p:spPr bwMode="auto">
                <a:xfrm>
                  <a:off x="1034" y="3818"/>
                  <a:ext cx="8" cy="8"/>
                </a:xfrm>
                <a:custGeom>
                  <a:avLst/>
                  <a:gdLst/>
                  <a:ahLst/>
                  <a:cxnLst>
                    <a:cxn ang="0">
                      <a:pos x="0" y="0"/>
                    </a:cxn>
                    <a:cxn ang="0">
                      <a:pos x="8" y="4"/>
                    </a:cxn>
                    <a:cxn ang="0">
                      <a:pos x="4" y="8"/>
                    </a:cxn>
                    <a:cxn ang="0">
                      <a:pos x="0" y="4"/>
                    </a:cxn>
                    <a:cxn ang="0">
                      <a:pos x="0" y="0"/>
                    </a:cxn>
                  </a:cxnLst>
                  <a:rect l="0" t="0" r="r" b="b"/>
                  <a:pathLst>
                    <a:path w="8" h="8">
                      <a:moveTo>
                        <a:pt x="0" y="0"/>
                      </a:moveTo>
                      <a:lnTo>
                        <a:pt x="8" y="4"/>
                      </a:lnTo>
                      <a:lnTo>
                        <a:pt x="4"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902" name="Freeform 665"/>
                <p:cNvSpPr>
                  <a:spLocks/>
                </p:cNvSpPr>
                <p:nvPr/>
              </p:nvSpPr>
              <p:spPr bwMode="auto">
                <a:xfrm>
                  <a:off x="1042" y="3822"/>
                  <a:ext cx="4" cy="8"/>
                </a:xfrm>
                <a:custGeom>
                  <a:avLst/>
                  <a:gdLst/>
                  <a:ahLst/>
                  <a:cxnLst>
                    <a:cxn ang="0">
                      <a:pos x="0" y="0"/>
                    </a:cxn>
                    <a:cxn ang="0">
                      <a:pos x="4" y="0"/>
                    </a:cxn>
                    <a:cxn ang="0">
                      <a:pos x="4" y="8"/>
                    </a:cxn>
                    <a:cxn ang="0">
                      <a:pos x="0" y="4"/>
                    </a:cxn>
                    <a:cxn ang="0">
                      <a:pos x="4" y="8"/>
                    </a:cxn>
                    <a:cxn ang="0">
                      <a:pos x="0" y="8"/>
                    </a:cxn>
                    <a:cxn ang="0">
                      <a:pos x="0" y="4"/>
                    </a:cxn>
                    <a:cxn ang="0">
                      <a:pos x="0" y="0"/>
                    </a:cxn>
                  </a:cxnLst>
                  <a:rect l="0" t="0" r="r" b="b"/>
                  <a:pathLst>
                    <a:path w="4" h="8">
                      <a:moveTo>
                        <a:pt x="0" y="0"/>
                      </a:moveTo>
                      <a:lnTo>
                        <a:pt x="4" y="0"/>
                      </a:lnTo>
                      <a:lnTo>
                        <a:pt x="4" y="8"/>
                      </a:lnTo>
                      <a:lnTo>
                        <a:pt x="0" y="4"/>
                      </a:lnTo>
                      <a:lnTo>
                        <a:pt x="4" y="8"/>
                      </a:lnTo>
                      <a:lnTo>
                        <a:pt x="0"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2903" name="Freeform 666"/>
                <p:cNvSpPr>
                  <a:spLocks/>
                </p:cNvSpPr>
                <p:nvPr/>
              </p:nvSpPr>
              <p:spPr bwMode="auto">
                <a:xfrm>
                  <a:off x="1014" y="3830"/>
                  <a:ext cx="16" cy="16"/>
                </a:xfrm>
                <a:custGeom>
                  <a:avLst/>
                  <a:gdLst/>
                  <a:ahLst/>
                  <a:cxnLst>
                    <a:cxn ang="0">
                      <a:pos x="4" y="0"/>
                    </a:cxn>
                    <a:cxn ang="0">
                      <a:pos x="8" y="8"/>
                    </a:cxn>
                    <a:cxn ang="0">
                      <a:pos x="4" y="8"/>
                    </a:cxn>
                    <a:cxn ang="0">
                      <a:pos x="12" y="12"/>
                    </a:cxn>
                    <a:cxn ang="0">
                      <a:pos x="12" y="16"/>
                    </a:cxn>
                    <a:cxn ang="0">
                      <a:pos x="16" y="16"/>
                    </a:cxn>
                    <a:cxn ang="0">
                      <a:pos x="12" y="16"/>
                    </a:cxn>
                    <a:cxn ang="0">
                      <a:pos x="8" y="12"/>
                    </a:cxn>
                    <a:cxn ang="0">
                      <a:pos x="4" y="12"/>
                    </a:cxn>
                    <a:cxn ang="0">
                      <a:pos x="0" y="8"/>
                    </a:cxn>
                    <a:cxn ang="0">
                      <a:pos x="4" y="4"/>
                    </a:cxn>
                    <a:cxn ang="0">
                      <a:pos x="0" y="4"/>
                    </a:cxn>
                    <a:cxn ang="0">
                      <a:pos x="4" y="0"/>
                    </a:cxn>
                  </a:cxnLst>
                  <a:rect l="0" t="0" r="r" b="b"/>
                  <a:pathLst>
                    <a:path w="16" h="16">
                      <a:moveTo>
                        <a:pt x="4" y="0"/>
                      </a:moveTo>
                      <a:lnTo>
                        <a:pt x="8" y="8"/>
                      </a:lnTo>
                      <a:lnTo>
                        <a:pt x="4" y="8"/>
                      </a:lnTo>
                      <a:lnTo>
                        <a:pt x="12" y="12"/>
                      </a:lnTo>
                      <a:lnTo>
                        <a:pt x="12" y="16"/>
                      </a:lnTo>
                      <a:lnTo>
                        <a:pt x="16" y="16"/>
                      </a:lnTo>
                      <a:lnTo>
                        <a:pt x="12" y="16"/>
                      </a:lnTo>
                      <a:lnTo>
                        <a:pt x="8" y="12"/>
                      </a:lnTo>
                      <a:lnTo>
                        <a:pt x="4" y="12"/>
                      </a:lnTo>
                      <a:lnTo>
                        <a:pt x="0" y="8"/>
                      </a:lnTo>
                      <a:lnTo>
                        <a:pt x="4" y="4"/>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grpSp>
        </p:grpSp>
        <p:sp>
          <p:nvSpPr>
            <p:cNvPr id="34999" name="Rectangle 668"/>
            <p:cNvSpPr>
              <a:spLocks noChangeArrowheads="1"/>
            </p:cNvSpPr>
            <p:nvPr/>
          </p:nvSpPr>
          <p:spPr bwMode="auto">
            <a:xfrm>
              <a:off x="5486400" y="5744346"/>
              <a:ext cx="733336" cy="665979"/>
            </a:xfrm>
            <a:prstGeom prst="rect">
              <a:avLst/>
            </a:prstGeom>
            <a:noFill/>
            <a:ln w="6350">
              <a:solidFill>
                <a:srgbClr val="000000"/>
              </a:solidFill>
              <a:miter lim="800000"/>
              <a:headEnd/>
              <a:tailEnd/>
            </a:ln>
          </p:spPr>
          <p:txBody>
            <a:bodyPr/>
            <a:lstStyle/>
            <a:p>
              <a:endParaRPr lang="en-US" dirty="0"/>
            </a:p>
          </p:txBody>
        </p:sp>
      </p:grpSp>
      <p:grpSp>
        <p:nvGrpSpPr>
          <p:cNvPr id="34822" name="Group 3305"/>
          <p:cNvGrpSpPr>
            <a:grpSpLocks/>
          </p:cNvGrpSpPr>
          <p:nvPr/>
        </p:nvGrpSpPr>
        <p:grpSpPr bwMode="auto">
          <a:xfrm>
            <a:off x="576434" y="1021594"/>
            <a:ext cx="3344863" cy="2143125"/>
            <a:chOff x="593617" y="914400"/>
            <a:chExt cx="3822904" cy="2325726"/>
          </a:xfrm>
        </p:grpSpPr>
        <p:sp>
          <p:nvSpPr>
            <p:cNvPr id="34884" name="Freeform 3"/>
            <p:cNvSpPr>
              <a:spLocks noEditPoints="1"/>
            </p:cNvSpPr>
            <p:nvPr/>
          </p:nvSpPr>
          <p:spPr bwMode="auto">
            <a:xfrm>
              <a:off x="914400" y="1430582"/>
              <a:ext cx="537603" cy="875099"/>
            </a:xfrm>
            <a:custGeom>
              <a:avLst/>
              <a:gdLst>
                <a:gd name="T0" fmla="*/ 2147483647 w 872"/>
                <a:gd name="T1" fmla="*/ 2147483647 h 1492"/>
                <a:gd name="T2" fmla="*/ 2147483647 w 872"/>
                <a:gd name="T3" fmla="*/ 2147483647 h 1492"/>
                <a:gd name="T4" fmla="*/ 2147483647 w 872"/>
                <a:gd name="T5" fmla="*/ 2147483647 h 1492"/>
                <a:gd name="T6" fmla="*/ 2147483647 w 872"/>
                <a:gd name="T7" fmla="*/ 2147483647 h 1492"/>
                <a:gd name="T8" fmla="*/ 2147483647 w 872"/>
                <a:gd name="T9" fmla="*/ 2147483647 h 1492"/>
                <a:gd name="T10" fmla="*/ 2147483647 w 872"/>
                <a:gd name="T11" fmla="*/ 2147483647 h 1492"/>
                <a:gd name="T12" fmla="*/ 2147483647 w 872"/>
                <a:gd name="T13" fmla="*/ 2147483647 h 1492"/>
                <a:gd name="T14" fmla="*/ 2147483647 w 872"/>
                <a:gd name="T15" fmla="*/ 2147483647 h 1492"/>
                <a:gd name="T16" fmla="*/ 2147483647 w 872"/>
                <a:gd name="T17" fmla="*/ 2147483647 h 1492"/>
                <a:gd name="T18" fmla="*/ 2147483647 w 872"/>
                <a:gd name="T19" fmla="*/ 2147483647 h 1492"/>
                <a:gd name="T20" fmla="*/ 2147483647 w 872"/>
                <a:gd name="T21" fmla="*/ 2147483647 h 1492"/>
                <a:gd name="T22" fmla="*/ 2147483647 w 872"/>
                <a:gd name="T23" fmla="*/ 2147483647 h 1492"/>
                <a:gd name="T24" fmla="*/ 2147483647 w 872"/>
                <a:gd name="T25" fmla="*/ 2147483647 h 1492"/>
                <a:gd name="T26" fmla="*/ 2147483647 w 872"/>
                <a:gd name="T27" fmla="*/ 2147483647 h 1492"/>
                <a:gd name="T28" fmla="*/ 2147483647 w 872"/>
                <a:gd name="T29" fmla="*/ 2147483647 h 1492"/>
                <a:gd name="T30" fmla="*/ 2147483647 w 872"/>
                <a:gd name="T31" fmla="*/ 2147483647 h 1492"/>
                <a:gd name="T32" fmla="*/ 2147483647 w 872"/>
                <a:gd name="T33" fmla="*/ 2147483647 h 1492"/>
                <a:gd name="T34" fmla="*/ 2147483647 w 872"/>
                <a:gd name="T35" fmla="*/ 2147483647 h 1492"/>
                <a:gd name="T36" fmla="*/ 2147483647 w 872"/>
                <a:gd name="T37" fmla="*/ 2147483647 h 1492"/>
                <a:gd name="T38" fmla="*/ 2147483647 w 872"/>
                <a:gd name="T39" fmla="*/ 2147483647 h 1492"/>
                <a:gd name="T40" fmla="*/ 2147483647 w 872"/>
                <a:gd name="T41" fmla="*/ 2147483647 h 1492"/>
                <a:gd name="T42" fmla="*/ 2147483647 w 872"/>
                <a:gd name="T43" fmla="*/ 2147483647 h 1492"/>
                <a:gd name="T44" fmla="*/ 2147483647 w 872"/>
                <a:gd name="T45" fmla="*/ 2147483647 h 1492"/>
                <a:gd name="T46" fmla="*/ 2147483647 w 872"/>
                <a:gd name="T47" fmla="*/ 2147483647 h 1492"/>
                <a:gd name="T48" fmla="*/ 2147483647 w 872"/>
                <a:gd name="T49" fmla="*/ 2147483647 h 1492"/>
                <a:gd name="T50" fmla="*/ 2147483647 w 872"/>
                <a:gd name="T51" fmla="*/ 2147483647 h 1492"/>
                <a:gd name="T52" fmla="*/ 2147483647 w 872"/>
                <a:gd name="T53" fmla="*/ 2147483647 h 1492"/>
                <a:gd name="T54" fmla="*/ 2147483647 w 872"/>
                <a:gd name="T55" fmla="*/ 2147483647 h 1492"/>
                <a:gd name="T56" fmla="*/ 2147483647 w 872"/>
                <a:gd name="T57" fmla="*/ 2147483647 h 1492"/>
                <a:gd name="T58" fmla="*/ 2147483647 w 872"/>
                <a:gd name="T59" fmla="*/ 2147483647 h 1492"/>
                <a:gd name="T60" fmla="*/ 2147483647 w 872"/>
                <a:gd name="T61" fmla="*/ 2147483647 h 1492"/>
                <a:gd name="T62" fmla="*/ 2147483647 w 872"/>
                <a:gd name="T63" fmla="*/ 2147483647 h 1492"/>
                <a:gd name="T64" fmla="*/ 2147483647 w 872"/>
                <a:gd name="T65" fmla="*/ 2147483647 h 1492"/>
                <a:gd name="T66" fmla="*/ 2147483647 w 872"/>
                <a:gd name="T67" fmla="*/ 2147483647 h 1492"/>
                <a:gd name="T68" fmla="*/ 2147483647 w 872"/>
                <a:gd name="T69" fmla="*/ 2147483647 h 1492"/>
                <a:gd name="T70" fmla="*/ 2147483647 w 872"/>
                <a:gd name="T71" fmla="*/ 2147483647 h 1492"/>
                <a:gd name="T72" fmla="*/ 2147483647 w 872"/>
                <a:gd name="T73" fmla="*/ 2147483647 h 1492"/>
                <a:gd name="T74" fmla="*/ 2147483647 w 872"/>
                <a:gd name="T75" fmla="*/ 2147483647 h 1492"/>
                <a:gd name="T76" fmla="*/ 2147483647 w 872"/>
                <a:gd name="T77" fmla="*/ 2147483647 h 1492"/>
                <a:gd name="T78" fmla="*/ 2147483647 w 872"/>
                <a:gd name="T79" fmla="*/ 2147483647 h 1492"/>
                <a:gd name="T80" fmla="*/ 2147483647 w 872"/>
                <a:gd name="T81" fmla="*/ 2147483647 h 1492"/>
                <a:gd name="T82" fmla="*/ 2147483647 w 872"/>
                <a:gd name="T83" fmla="*/ 2147483647 h 1492"/>
                <a:gd name="T84" fmla="*/ 2147483647 w 872"/>
                <a:gd name="T85" fmla="*/ 2147483647 h 1492"/>
                <a:gd name="T86" fmla="*/ 2147483647 w 872"/>
                <a:gd name="T87" fmla="*/ 2147483647 h 1492"/>
                <a:gd name="T88" fmla="*/ 2147483647 w 872"/>
                <a:gd name="T89" fmla="*/ 2147483647 h 1492"/>
                <a:gd name="T90" fmla="*/ 2147483647 w 872"/>
                <a:gd name="T91" fmla="*/ 2147483647 h 1492"/>
                <a:gd name="T92" fmla="*/ 2147483647 w 872"/>
                <a:gd name="T93" fmla="*/ 2147483647 h 1492"/>
                <a:gd name="T94" fmla="*/ 2147483647 w 872"/>
                <a:gd name="T95" fmla="*/ 2147483647 h 1492"/>
                <a:gd name="T96" fmla="*/ 2147483647 w 872"/>
                <a:gd name="T97" fmla="*/ 2147483647 h 1492"/>
                <a:gd name="T98" fmla="*/ 2147483647 w 872"/>
                <a:gd name="T99" fmla="*/ 2147483647 h 1492"/>
                <a:gd name="T100" fmla="*/ 2147483647 w 872"/>
                <a:gd name="T101" fmla="*/ 2147483647 h 1492"/>
                <a:gd name="T102" fmla="*/ 2147483647 w 872"/>
                <a:gd name="T103" fmla="*/ 2147483647 h 1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2"/>
                <a:gd name="T157" fmla="*/ 0 h 1492"/>
                <a:gd name="T158" fmla="*/ 872 w 872"/>
                <a:gd name="T159" fmla="*/ 1492 h 1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2" h="1492">
                  <a:moveTo>
                    <a:pt x="192" y="580"/>
                  </a:moveTo>
                  <a:lnTo>
                    <a:pt x="176" y="592"/>
                  </a:lnTo>
                  <a:lnTo>
                    <a:pt x="164" y="588"/>
                  </a:lnTo>
                  <a:lnTo>
                    <a:pt x="156" y="576"/>
                  </a:lnTo>
                  <a:lnTo>
                    <a:pt x="128" y="576"/>
                  </a:lnTo>
                  <a:lnTo>
                    <a:pt x="128" y="564"/>
                  </a:lnTo>
                  <a:lnTo>
                    <a:pt x="124" y="556"/>
                  </a:lnTo>
                  <a:lnTo>
                    <a:pt x="128" y="564"/>
                  </a:lnTo>
                  <a:lnTo>
                    <a:pt x="124" y="572"/>
                  </a:lnTo>
                  <a:lnTo>
                    <a:pt x="116" y="560"/>
                  </a:lnTo>
                  <a:lnTo>
                    <a:pt x="112" y="564"/>
                  </a:lnTo>
                  <a:lnTo>
                    <a:pt x="104" y="564"/>
                  </a:lnTo>
                  <a:lnTo>
                    <a:pt x="100" y="556"/>
                  </a:lnTo>
                  <a:lnTo>
                    <a:pt x="104" y="568"/>
                  </a:lnTo>
                  <a:lnTo>
                    <a:pt x="100" y="576"/>
                  </a:lnTo>
                  <a:lnTo>
                    <a:pt x="104" y="584"/>
                  </a:lnTo>
                  <a:lnTo>
                    <a:pt x="96" y="588"/>
                  </a:lnTo>
                  <a:lnTo>
                    <a:pt x="96" y="600"/>
                  </a:lnTo>
                  <a:lnTo>
                    <a:pt x="92" y="600"/>
                  </a:lnTo>
                  <a:lnTo>
                    <a:pt x="76" y="588"/>
                  </a:lnTo>
                  <a:lnTo>
                    <a:pt x="64" y="568"/>
                  </a:lnTo>
                  <a:lnTo>
                    <a:pt x="56" y="564"/>
                  </a:lnTo>
                  <a:lnTo>
                    <a:pt x="52" y="568"/>
                  </a:lnTo>
                  <a:lnTo>
                    <a:pt x="44" y="564"/>
                  </a:lnTo>
                  <a:lnTo>
                    <a:pt x="60" y="544"/>
                  </a:lnTo>
                  <a:lnTo>
                    <a:pt x="60" y="524"/>
                  </a:lnTo>
                  <a:lnTo>
                    <a:pt x="52" y="524"/>
                  </a:lnTo>
                  <a:lnTo>
                    <a:pt x="52" y="504"/>
                  </a:lnTo>
                  <a:lnTo>
                    <a:pt x="40" y="484"/>
                  </a:lnTo>
                  <a:lnTo>
                    <a:pt x="24" y="448"/>
                  </a:lnTo>
                  <a:lnTo>
                    <a:pt x="8" y="420"/>
                  </a:lnTo>
                  <a:lnTo>
                    <a:pt x="20" y="404"/>
                  </a:lnTo>
                  <a:lnTo>
                    <a:pt x="16" y="360"/>
                  </a:lnTo>
                  <a:lnTo>
                    <a:pt x="32" y="336"/>
                  </a:lnTo>
                  <a:lnTo>
                    <a:pt x="32" y="316"/>
                  </a:lnTo>
                  <a:lnTo>
                    <a:pt x="32" y="296"/>
                  </a:lnTo>
                  <a:lnTo>
                    <a:pt x="24" y="268"/>
                  </a:lnTo>
                  <a:lnTo>
                    <a:pt x="20" y="252"/>
                  </a:lnTo>
                  <a:lnTo>
                    <a:pt x="0" y="224"/>
                  </a:lnTo>
                  <a:lnTo>
                    <a:pt x="4" y="216"/>
                  </a:lnTo>
                  <a:lnTo>
                    <a:pt x="4" y="200"/>
                  </a:lnTo>
                  <a:lnTo>
                    <a:pt x="52" y="136"/>
                  </a:lnTo>
                  <a:lnTo>
                    <a:pt x="56" y="116"/>
                  </a:lnTo>
                  <a:lnTo>
                    <a:pt x="72" y="92"/>
                  </a:lnTo>
                  <a:lnTo>
                    <a:pt x="76" y="76"/>
                  </a:lnTo>
                  <a:lnTo>
                    <a:pt x="80" y="36"/>
                  </a:lnTo>
                  <a:lnTo>
                    <a:pt x="72" y="28"/>
                  </a:lnTo>
                  <a:lnTo>
                    <a:pt x="80" y="20"/>
                  </a:lnTo>
                  <a:lnTo>
                    <a:pt x="84" y="0"/>
                  </a:lnTo>
                  <a:lnTo>
                    <a:pt x="124" y="12"/>
                  </a:lnTo>
                  <a:lnTo>
                    <a:pt x="152" y="20"/>
                  </a:lnTo>
                  <a:lnTo>
                    <a:pt x="180" y="28"/>
                  </a:lnTo>
                  <a:lnTo>
                    <a:pt x="272" y="56"/>
                  </a:lnTo>
                  <a:lnTo>
                    <a:pt x="352" y="76"/>
                  </a:lnTo>
                  <a:lnTo>
                    <a:pt x="408" y="92"/>
                  </a:lnTo>
                  <a:lnTo>
                    <a:pt x="496" y="116"/>
                  </a:lnTo>
                  <a:lnTo>
                    <a:pt x="468" y="224"/>
                  </a:lnTo>
                  <a:lnTo>
                    <a:pt x="416" y="420"/>
                  </a:lnTo>
                  <a:lnTo>
                    <a:pt x="408" y="456"/>
                  </a:lnTo>
                  <a:lnTo>
                    <a:pt x="404" y="472"/>
                  </a:lnTo>
                  <a:lnTo>
                    <a:pt x="396" y="496"/>
                  </a:lnTo>
                  <a:lnTo>
                    <a:pt x="396" y="500"/>
                  </a:lnTo>
                  <a:lnTo>
                    <a:pt x="396" y="508"/>
                  </a:lnTo>
                  <a:lnTo>
                    <a:pt x="392" y="516"/>
                  </a:lnTo>
                  <a:lnTo>
                    <a:pt x="400" y="528"/>
                  </a:lnTo>
                  <a:lnTo>
                    <a:pt x="424" y="568"/>
                  </a:lnTo>
                  <a:lnTo>
                    <a:pt x="444" y="596"/>
                  </a:lnTo>
                  <a:lnTo>
                    <a:pt x="460" y="616"/>
                  </a:lnTo>
                  <a:lnTo>
                    <a:pt x="516" y="704"/>
                  </a:lnTo>
                  <a:lnTo>
                    <a:pt x="564" y="776"/>
                  </a:lnTo>
                  <a:lnTo>
                    <a:pt x="620" y="860"/>
                  </a:lnTo>
                  <a:lnTo>
                    <a:pt x="728" y="1020"/>
                  </a:lnTo>
                  <a:lnTo>
                    <a:pt x="752" y="1052"/>
                  </a:lnTo>
                  <a:lnTo>
                    <a:pt x="840" y="1184"/>
                  </a:lnTo>
                  <a:lnTo>
                    <a:pt x="836" y="1184"/>
                  </a:lnTo>
                  <a:lnTo>
                    <a:pt x="836" y="1192"/>
                  </a:lnTo>
                  <a:lnTo>
                    <a:pt x="836" y="1200"/>
                  </a:lnTo>
                  <a:lnTo>
                    <a:pt x="840" y="1208"/>
                  </a:lnTo>
                  <a:lnTo>
                    <a:pt x="840" y="1216"/>
                  </a:lnTo>
                  <a:lnTo>
                    <a:pt x="840" y="1220"/>
                  </a:lnTo>
                  <a:lnTo>
                    <a:pt x="844" y="1220"/>
                  </a:lnTo>
                  <a:lnTo>
                    <a:pt x="848" y="1224"/>
                  </a:lnTo>
                  <a:lnTo>
                    <a:pt x="848" y="1240"/>
                  </a:lnTo>
                  <a:lnTo>
                    <a:pt x="852" y="1244"/>
                  </a:lnTo>
                  <a:lnTo>
                    <a:pt x="852" y="1252"/>
                  </a:lnTo>
                  <a:lnTo>
                    <a:pt x="852" y="1260"/>
                  </a:lnTo>
                  <a:lnTo>
                    <a:pt x="856" y="1264"/>
                  </a:lnTo>
                  <a:lnTo>
                    <a:pt x="860" y="1268"/>
                  </a:lnTo>
                  <a:lnTo>
                    <a:pt x="864" y="1272"/>
                  </a:lnTo>
                  <a:lnTo>
                    <a:pt x="868" y="1280"/>
                  </a:lnTo>
                  <a:lnTo>
                    <a:pt x="872" y="1284"/>
                  </a:lnTo>
                  <a:lnTo>
                    <a:pt x="872" y="1288"/>
                  </a:lnTo>
                  <a:lnTo>
                    <a:pt x="872" y="1292"/>
                  </a:lnTo>
                  <a:lnTo>
                    <a:pt x="860" y="1300"/>
                  </a:lnTo>
                  <a:lnTo>
                    <a:pt x="852" y="1304"/>
                  </a:lnTo>
                  <a:lnTo>
                    <a:pt x="848" y="1304"/>
                  </a:lnTo>
                  <a:lnTo>
                    <a:pt x="836" y="1308"/>
                  </a:lnTo>
                  <a:lnTo>
                    <a:pt x="836" y="1312"/>
                  </a:lnTo>
                  <a:lnTo>
                    <a:pt x="832" y="1320"/>
                  </a:lnTo>
                  <a:lnTo>
                    <a:pt x="820" y="1324"/>
                  </a:lnTo>
                  <a:lnTo>
                    <a:pt x="820" y="1328"/>
                  </a:lnTo>
                  <a:lnTo>
                    <a:pt x="824" y="1332"/>
                  </a:lnTo>
                  <a:lnTo>
                    <a:pt x="820" y="1340"/>
                  </a:lnTo>
                  <a:lnTo>
                    <a:pt x="816" y="1344"/>
                  </a:lnTo>
                  <a:lnTo>
                    <a:pt x="820" y="1352"/>
                  </a:lnTo>
                  <a:lnTo>
                    <a:pt x="816" y="1356"/>
                  </a:lnTo>
                  <a:lnTo>
                    <a:pt x="816" y="1360"/>
                  </a:lnTo>
                  <a:lnTo>
                    <a:pt x="812" y="1364"/>
                  </a:lnTo>
                  <a:lnTo>
                    <a:pt x="812" y="1372"/>
                  </a:lnTo>
                  <a:lnTo>
                    <a:pt x="808" y="1376"/>
                  </a:lnTo>
                  <a:lnTo>
                    <a:pt x="808" y="1380"/>
                  </a:lnTo>
                  <a:lnTo>
                    <a:pt x="800" y="1384"/>
                  </a:lnTo>
                  <a:lnTo>
                    <a:pt x="800" y="1388"/>
                  </a:lnTo>
                  <a:lnTo>
                    <a:pt x="796" y="1388"/>
                  </a:lnTo>
                  <a:lnTo>
                    <a:pt x="796" y="1392"/>
                  </a:lnTo>
                  <a:lnTo>
                    <a:pt x="792" y="1396"/>
                  </a:lnTo>
                  <a:lnTo>
                    <a:pt x="784" y="1396"/>
                  </a:lnTo>
                  <a:lnTo>
                    <a:pt x="784" y="1404"/>
                  </a:lnTo>
                  <a:lnTo>
                    <a:pt x="780" y="1408"/>
                  </a:lnTo>
                  <a:lnTo>
                    <a:pt x="784" y="1416"/>
                  </a:lnTo>
                  <a:lnTo>
                    <a:pt x="784" y="1420"/>
                  </a:lnTo>
                  <a:lnTo>
                    <a:pt x="784" y="1428"/>
                  </a:lnTo>
                  <a:lnTo>
                    <a:pt x="776" y="1436"/>
                  </a:lnTo>
                  <a:lnTo>
                    <a:pt x="776" y="1440"/>
                  </a:lnTo>
                  <a:lnTo>
                    <a:pt x="780" y="1448"/>
                  </a:lnTo>
                  <a:lnTo>
                    <a:pt x="784" y="1448"/>
                  </a:lnTo>
                  <a:lnTo>
                    <a:pt x="788" y="1448"/>
                  </a:lnTo>
                  <a:lnTo>
                    <a:pt x="792" y="1448"/>
                  </a:lnTo>
                  <a:lnTo>
                    <a:pt x="796" y="1452"/>
                  </a:lnTo>
                  <a:lnTo>
                    <a:pt x="800" y="1460"/>
                  </a:lnTo>
                  <a:lnTo>
                    <a:pt x="800" y="1464"/>
                  </a:lnTo>
                  <a:lnTo>
                    <a:pt x="800" y="1476"/>
                  </a:lnTo>
                  <a:lnTo>
                    <a:pt x="792" y="1480"/>
                  </a:lnTo>
                  <a:lnTo>
                    <a:pt x="788" y="1484"/>
                  </a:lnTo>
                  <a:lnTo>
                    <a:pt x="788" y="1488"/>
                  </a:lnTo>
                  <a:lnTo>
                    <a:pt x="784" y="1488"/>
                  </a:lnTo>
                  <a:lnTo>
                    <a:pt x="780" y="1488"/>
                  </a:lnTo>
                  <a:lnTo>
                    <a:pt x="780" y="1492"/>
                  </a:lnTo>
                  <a:lnTo>
                    <a:pt x="768" y="1488"/>
                  </a:lnTo>
                  <a:lnTo>
                    <a:pt x="764" y="1488"/>
                  </a:lnTo>
                  <a:lnTo>
                    <a:pt x="608" y="1468"/>
                  </a:lnTo>
                  <a:lnTo>
                    <a:pt x="492" y="1456"/>
                  </a:lnTo>
                  <a:lnTo>
                    <a:pt x="488" y="1428"/>
                  </a:lnTo>
                  <a:lnTo>
                    <a:pt x="492" y="1448"/>
                  </a:lnTo>
                  <a:lnTo>
                    <a:pt x="496" y="1436"/>
                  </a:lnTo>
                  <a:lnTo>
                    <a:pt x="488" y="1428"/>
                  </a:lnTo>
                  <a:lnTo>
                    <a:pt x="480" y="1432"/>
                  </a:lnTo>
                  <a:lnTo>
                    <a:pt x="484" y="1408"/>
                  </a:lnTo>
                  <a:lnTo>
                    <a:pt x="488" y="1404"/>
                  </a:lnTo>
                  <a:lnTo>
                    <a:pt x="484" y="1372"/>
                  </a:lnTo>
                  <a:lnTo>
                    <a:pt x="480" y="1356"/>
                  </a:lnTo>
                  <a:lnTo>
                    <a:pt x="464" y="1328"/>
                  </a:lnTo>
                  <a:lnTo>
                    <a:pt x="420" y="1268"/>
                  </a:lnTo>
                  <a:lnTo>
                    <a:pt x="404" y="1260"/>
                  </a:lnTo>
                  <a:lnTo>
                    <a:pt x="396" y="1268"/>
                  </a:lnTo>
                  <a:lnTo>
                    <a:pt x="384" y="1260"/>
                  </a:lnTo>
                  <a:lnTo>
                    <a:pt x="384" y="1256"/>
                  </a:lnTo>
                  <a:lnTo>
                    <a:pt x="388" y="1252"/>
                  </a:lnTo>
                  <a:lnTo>
                    <a:pt x="388" y="1240"/>
                  </a:lnTo>
                  <a:lnTo>
                    <a:pt x="380" y="1216"/>
                  </a:lnTo>
                  <a:lnTo>
                    <a:pt x="352" y="1212"/>
                  </a:lnTo>
                  <a:lnTo>
                    <a:pt x="336" y="1208"/>
                  </a:lnTo>
                  <a:lnTo>
                    <a:pt x="308" y="1184"/>
                  </a:lnTo>
                  <a:lnTo>
                    <a:pt x="308" y="1172"/>
                  </a:lnTo>
                  <a:lnTo>
                    <a:pt x="288" y="1148"/>
                  </a:lnTo>
                  <a:lnTo>
                    <a:pt x="276" y="1140"/>
                  </a:lnTo>
                  <a:lnTo>
                    <a:pt x="248" y="1132"/>
                  </a:lnTo>
                  <a:lnTo>
                    <a:pt x="232" y="1120"/>
                  </a:lnTo>
                  <a:lnTo>
                    <a:pt x="220" y="1116"/>
                  </a:lnTo>
                  <a:lnTo>
                    <a:pt x="184" y="1112"/>
                  </a:lnTo>
                  <a:lnTo>
                    <a:pt x="180" y="1100"/>
                  </a:lnTo>
                  <a:lnTo>
                    <a:pt x="168" y="1088"/>
                  </a:lnTo>
                  <a:lnTo>
                    <a:pt x="180" y="1072"/>
                  </a:lnTo>
                  <a:lnTo>
                    <a:pt x="176" y="1064"/>
                  </a:lnTo>
                  <a:lnTo>
                    <a:pt x="184" y="1052"/>
                  </a:lnTo>
                  <a:lnTo>
                    <a:pt x="180" y="1044"/>
                  </a:lnTo>
                  <a:lnTo>
                    <a:pt x="184" y="1036"/>
                  </a:lnTo>
                  <a:lnTo>
                    <a:pt x="188" y="1024"/>
                  </a:lnTo>
                  <a:lnTo>
                    <a:pt x="188" y="1012"/>
                  </a:lnTo>
                  <a:lnTo>
                    <a:pt x="168" y="996"/>
                  </a:lnTo>
                  <a:lnTo>
                    <a:pt x="168" y="992"/>
                  </a:lnTo>
                  <a:lnTo>
                    <a:pt x="176" y="976"/>
                  </a:lnTo>
                  <a:lnTo>
                    <a:pt x="176" y="968"/>
                  </a:lnTo>
                  <a:lnTo>
                    <a:pt x="164" y="960"/>
                  </a:lnTo>
                  <a:lnTo>
                    <a:pt x="152" y="932"/>
                  </a:lnTo>
                  <a:lnTo>
                    <a:pt x="140" y="924"/>
                  </a:lnTo>
                  <a:lnTo>
                    <a:pt x="140" y="904"/>
                  </a:lnTo>
                  <a:lnTo>
                    <a:pt x="132" y="892"/>
                  </a:lnTo>
                  <a:lnTo>
                    <a:pt x="116" y="844"/>
                  </a:lnTo>
                  <a:lnTo>
                    <a:pt x="100" y="820"/>
                  </a:lnTo>
                  <a:lnTo>
                    <a:pt x="104" y="784"/>
                  </a:lnTo>
                  <a:lnTo>
                    <a:pt x="108" y="776"/>
                  </a:lnTo>
                  <a:lnTo>
                    <a:pt x="112" y="784"/>
                  </a:lnTo>
                  <a:lnTo>
                    <a:pt x="120" y="780"/>
                  </a:lnTo>
                  <a:lnTo>
                    <a:pt x="132" y="756"/>
                  </a:lnTo>
                  <a:lnTo>
                    <a:pt x="128" y="752"/>
                  </a:lnTo>
                  <a:lnTo>
                    <a:pt x="124" y="736"/>
                  </a:lnTo>
                  <a:lnTo>
                    <a:pt x="104" y="732"/>
                  </a:lnTo>
                  <a:lnTo>
                    <a:pt x="96" y="720"/>
                  </a:lnTo>
                  <a:lnTo>
                    <a:pt x="88" y="704"/>
                  </a:lnTo>
                  <a:lnTo>
                    <a:pt x="80" y="684"/>
                  </a:lnTo>
                  <a:lnTo>
                    <a:pt x="84" y="668"/>
                  </a:lnTo>
                  <a:lnTo>
                    <a:pt x="84" y="648"/>
                  </a:lnTo>
                  <a:lnTo>
                    <a:pt x="80" y="640"/>
                  </a:lnTo>
                  <a:lnTo>
                    <a:pt x="88" y="620"/>
                  </a:lnTo>
                  <a:lnTo>
                    <a:pt x="92" y="608"/>
                  </a:lnTo>
                  <a:lnTo>
                    <a:pt x="100" y="608"/>
                  </a:lnTo>
                  <a:lnTo>
                    <a:pt x="104" y="620"/>
                  </a:lnTo>
                  <a:lnTo>
                    <a:pt x="100" y="624"/>
                  </a:lnTo>
                  <a:lnTo>
                    <a:pt x="100" y="636"/>
                  </a:lnTo>
                  <a:lnTo>
                    <a:pt x="120" y="664"/>
                  </a:lnTo>
                  <a:lnTo>
                    <a:pt x="132" y="664"/>
                  </a:lnTo>
                  <a:lnTo>
                    <a:pt x="120" y="656"/>
                  </a:lnTo>
                  <a:lnTo>
                    <a:pt x="120" y="624"/>
                  </a:lnTo>
                  <a:lnTo>
                    <a:pt x="108" y="612"/>
                  </a:lnTo>
                  <a:lnTo>
                    <a:pt x="116" y="600"/>
                  </a:lnTo>
                  <a:lnTo>
                    <a:pt x="108" y="596"/>
                  </a:lnTo>
                  <a:lnTo>
                    <a:pt x="112" y="584"/>
                  </a:lnTo>
                  <a:lnTo>
                    <a:pt x="120" y="584"/>
                  </a:lnTo>
                  <a:lnTo>
                    <a:pt x="152" y="584"/>
                  </a:lnTo>
                  <a:lnTo>
                    <a:pt x="184" y="600"/>
                  </a:lnTo>
                  <a:lnTo>
                    <a:pt x="188" y="592"/>
                  </a:lnTo>
                  <a:lnTo>
                    <a:pt x="196" y="592"/>
                  </a:lnTo>
                  <a:lnTo>
                    <a:pt x="196" y="596"/>
                  </a:lnTo>
                  <a:lnTo>
                    <a:pt x="200" y="596"/>
                  </a:lnTo>
                  <a:lnTo>
                    <a:pt x="200" y="592"/>
                  </a:lnTo>
                  <a:lnTo>
                    <a:pt x="200" y="588"/>
                  </a:lnTo>
                  <a:lnTo>
                    <a:pt x="188" y="592"/>
                  </a:lnTo>
                  <a:lnTo>
                    <a:pt x="192" y="580"/>
                  </a:lnTo>
                  <a:close/>
                  <a:moveTo>
                    <a:pt x="236" y="1176"/>
                  </a:moveTo>
                  <a:lnTo>
                    <a:pt x="256" y="1188"/>
                  </a:lnTo>
                  <a:lnTo>
                    <a:pt x="268" y="1188"/>
                  </a:lnTo>
                  <a:lnTo>
                    <a:pt x="272" y="1192"/>
                  </a:lnTo>
                  <a:lnTo>
                    <a:pt x="268" y="1196"/>
                  </a:lnTo>
                  <a:lnTo>
                    <a:pt x="248" y="1196"/>
                  </a:lnTo>
                  <a:lnTo>
                    <a:pt x="236" y="1192"/>
                  </a:lnTo>
                  <a:lnTo>
                    <a:pt x="232" y="1184"/>
                  </a:lnTo>
                  <a:lnTo>
                    <a:pt x="236" y="1184"/>
                  </a:lnTo>
                  <a:lnTo>
                    <a:pt x="228" y="1176"/>
                  </a:lnTo>
                  <a:lnTo>
                    <a:pt x="236" y="1176"/>
                  </a:lnTo>
                  <a:close/>
                  <a:moveTo>
                    <a:pt x="200" y="1188"/>
                  </a:moveTo>
                  <a:lnTo>
                    <a:pt x="192" y="1176"/>
                  </a:lnTo>
                  <a:lnTo>
                    <a:pt x="216" y="1176"/>
                  </a:lnTo>
                  <a:lnTo>
                    <a:pt x="220" y="1192"/>
                  </a:lnTo>
                  <a:lnTo>
                    <a:pt x="204" y="1192"/>
                  </a:lnTo>
                  <a:lnTo>
                    <a:pt x="200" y="1188"/>
                  </a:lnTo>
                  <a:close/>
                  <a:moveTo>
                    <a:pt x="356" y="1292"/>
                  </a:moveTo>
                  <a:lnTo>
                    <a:pt x="380" y="1308"/>
                  </a:lnTo>
                  <a:lnTo>
                    <a:pt x="384" y="1320"/>
                  </a:lnTo>
                  <a:lnTo>
                    <a:pt x="368" y="1316"/>
                  </a:lnTo>
                  <a:lnTo>
                    <a:pt x="368" y="1304"/>
                  </a:lnTo>
                  <a:lnTo>
                    <a:pt x="360" y="1300"/>
                  </a:lnTo>
                  <a:lnTo>
                    <a:pt x="356" y="1292"/>
                  </a:lnTo>
                  <a:close/>
                  <a:moveTo>
                    <a:pt x="364" y="1384"/>
                  </a:moveTo>
                  <a:lnTo>
                    <a:pt x="352" y="1384"/>
                  </a:lnTo>
                  <a:lnTo>
                    <a:pt x="348" y="1372"/>
                  </a:lnTo>
                  <a:lnTo>
                    <a:pt x="340" y="1352"/>
                  </a:lnTo>
                  <a:lnTo>
                    <a:pt x="344" y="1352"/>
                  </a:lnTo>
                  <a:lnTo>
                    <a:pt x="348" y="1360"/>
                  </a:lnTo>
                  <a:lnTo>
                    <a:pt x="364" y="138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308" name="Rectangle 5"/>
            <p:cNvSpPr>
              <a:spLocks noChangeArrowheads="1"/>
            </p:cNvSpPr>
            <p:nvPr/>
          </p:nvSpPr>
          <p:spPr bwMode="auto">
            <a:xfrm>
              <a:off x="1524396" y="2919693"/>
              <a:ext cx="3629" cy="8614"/>
            </a:xfrm>
            <a:prstGeom prst="rect">
              <a:avLst/>
            </a:prstGeom>
            <a:solidFill>
              <a:schemeClr val="accent1">
                <a:lumMod val="75000"/>
              </a:schemeClr>
            </a:solidFill>
            <a:ln w="9525">
              <a:noFill/>
              <a:miter lim="800000"/>
              <a:headEnd/>
              <a:tailEnd/>
            </a:ln>
          </p:spPr>
          <p:txBody>
            <a:bodyPr/>
            <a:lstStyle/>
            <a:p>
              <a:pPr>
                <a:defRPr/>
              </a:pPr>
              <a:endParaRPr lang="en-US" dirty="0">
                <a:ea typeface="ＭＳ Ｐゴシック" pitchFamily="34" charset="-128"/>
              </a:endParaRPr>
            </a:p>
          </p:txBody>
        </p:sp>
        <p:sp>
          <p:nvSpPr>
            <p:cNvPr id="34886" name="Freeform 6"/>
            <p:cNvSpPr>
              <a:spLocks noEditPoints="1"/>
            </p:cNvSpPr>
            <p:nvPr/>
          </p:nvSpPr>
          <p:spPr bwMode="auto">
            <a:xfrm>
              <a:off x="1080499" y="914400"/>
              <a:ext cx="448847" cy="311992"/>
            </a:xfrm>
            <a:custGeom>
              <a:avLst/>
              <a:gdLst>
                <a:gd name="T0" fmla="*/ 2147483647 w 728"/>
                <a:gd name="T1" fmla="*/ 2147483647 h 532"/>
                <a:gd name="T2" fmla="*/ 2147483647 w 728"/>
                <a:gd name="T3" fmla="*/ 2147483647 h 532"/>
                <a:gd name="T4" fmla="*/ 2147483647 w 728"/>
                <a:gd name="T5" fmla="*/ 2147483647 h 532"/>
                <a:gd name="T6" fmla="*/ 2147483647 w 728"/>
                <a:gd name="T7" fmla="*/ 2147483647 h 532"/>
                <a:gd name="T8" fmla="*/ 2147483647 w 728"/>
                <a:gd name="T9" fmla="*/ 0 h 532"/>
                <a:gd name="T10" fmla="*/ 2147483647 w 728"/>
                <a:gd name="T11" fmla="*/ 2147483647 h 532"/>
                <a:gd name="T12" fmla="*/ 2147483647 w 728"/>
                <a:gd name="T13" fmla="*/ 2147483647 h 532"/>
                <a:gd name="T14" fmla="*/ 2147483647 w 728"/>
                <a:gd name="T15" fmla="*/ 2147483647 h 532"/>
                <a:gd name="T16" fmla="*/ 2147483647 w 728"/>
                <a:gd name="T17" fmla="*/ 2147483647 h 532"/>
                <a:gd name="T18" fmla="*/ 2147483647 w 728"/>
                <a:gd name="T19" fmla="*/ 2147483647 h 532"/>
                <a:gd name="T20" fmla="*/ 2147483647 w 728"/>
                <a:gd name="T21" fmla="*/ 2147483647 h 532"/>
                <a:gd name="T22" fmla="*/ 2147483647 w 728"/>
                <a:gd name="T23" fmla="*/ 2147483647 h 532"/>
                <a:gd name="T24" fmla="*/ 2147483647 w 728"/>
                <a:gd name="T25" fmla="*/ 2147483647 h 532"/>
                <a:gd name="T26" fmla="*/ 2147483647 w 728"/>
                <a:gd name="T27" fmla="*/ 2147483647 h 532"/>
                <a:gd name="T28" fmla="*/ 2147483647 w 728"/>
                <a:gd name="T29" fmla="*/ 2147483647 h 532"/>
                <a:gd name="T30" fmla="*/ 2147483647 w 728"/>
                <a:gd name="T31" fmla="*/ 2147483647 h 532"/>
                <a:gd name="T32" fmla="*/ 2147483647 w 728"/>
                <a:gd name="T33" fmla="*/ 2147483647 h 532"/>
                <a:gd name="T34" fmla="*/ 2147483647 w 728"/>
                <a:gd name="T35" fmla="*/ 2147483647 h 532"/>
                <a:gd name="T36" fmla="*/ 2147483647 w 728"/>
                <a:gd name="T37" fmla="*/ 2147483647 h 532"/>
                <a:gd name="T38" fmla="*/ 2147483647 w 728"/>
                <a:gd name="T39" fmla="*/ 2147483647 h 532"/>
                <a:gd name="T40" fmla="*/ 2147483647 w 728"/>
                <a:gd name="T41" fmla="*/ 2147483647 h 532"/>
                <a:gd name="T42" fmla="*/ 2147483647 w 728"/>
                <a:gd name="T43" fmla="*/ 2147483647 h 532"/>
                <a:gd name="T44" fmla="*/ 2147483647 w 728"/>
                <a:gd name="T45" fmla="*/ 2147483647 h 532"/>
                <a:gd name="T46" fmla="*/ 2147483647 w 728"/>
                <a:gd name="T47" fmla="*/ 2147483647 h 532"/>
                <a:gd name="T48" fmla="*/ 2147483647 w 728"/>
                <a:gd name="T49" fmla="*/ 2147483647 h 532"/>
                <a:gd name="T50" fmla="*/ 2147483647 w 728"/>
                <a:gd name="T51" fmla="*/ 2147483647 h 532"/>
                <a:gd name="T52" fmla="*/ 2147483647 w 728"/>
                <a:gd name="T53" fmla="*/ 2147483647 h 532"/>
                <a:gd name="T54" fmla="*/ 2147483647 w 728"/>
                <a:gd name="T55" fmla="*/ 2147483647 h 532"/>
                <a:gd name="T56" fmla="*/ 2147483647 w 728"/>
                <a:gd name="T57" fmla="*/ 2147483647 h 532"/>
                <a:gd name="T58" fmla="*/ 2147483647 w 728"/>
                <a:gd name="T59" fmla="*/ 2147483647 h 532"/>
                <a:gd name="T60" fmla="*/ 2147483647 w 728"/>
                <a:gd name="T61" fmla="*/ 2147483647 h 532"/>
                <a:gd name="T62" fmla="*/ 2147483647 w 728"/>
                <a:gd name="T63" fmla="*/ 2147483647 h 532"/>
                <a:gd name="T64" fmla="*/ 2147483647 w 728"/>
                <a:gd name="T65" fmla="*/ 2147483647 h 532"/>
                <a:gd name="T66" fmla="*/ 2147483647 w 728"/>
                <a:gd name="T67" fmla="*/ 2147483647 h 532"/>
                <a:gd name="T68" fmla="*/ 2147483647 w 728"/>
                <a:gd name="T69" fmla="*/ 2147483647 h 532"/>
                <a:gd name="T70" fmla="*/ 2147483647 w 728"/>
                <a:gd name="T71" fmla="*/ 2147483647 h 532"/>
                <a:gd name="T72" fmla="*/ 2147483647 w 728"/>
                <a:gd name="T73" fmla="*/ 2147483647 h 532"/>
                <a:gd name="T74" fmla="*/ 2147483647 w 728"/>
                <a:gd name="T75" fmla="*/ 2147483647 h 532"/>
                <a:gd name="T76" fmla="*/ 2147483647 w 728"/>
                <a:gd name="T77" fmla="*/ 2147483647 h 532"/>
                <a:gd name="T78" fmla="*/ 2147483647 w 728"/>
                <a:gd name="T79" fmla="*/ 2147483647 h 532"/>
                <a:gd name="T80" fmla="*/ 2147483647 w 728"/>
                <a:gd name="T81" fmla="*/ 2147483647 h 532"/>
                <a:gd name="T82" fmla="*/ 2147483647 w 728"/>
                <a:gd name="T83" fmla="*/ 2147483647 h 532"/>
                <a:gd name="T84" fmla="*/ 2147483647 w 728"/>
                <a:gd name="T85" fmla="*/ 2147483647 h 532"/>
                <a:gd name="T86" fmla="*/ 2147483647 w 728"/>
                <a:gd name="T87" fmla="*/ 2147483647 h 532"/>
                <a:gd name="T88" fmla="*/ 2147483647 w 728"/>
                <a:gd name="T89" fmla="*/ 2147483647 h 532"/>
                <a:gd name="T90" fmla="*/ 2147483647 w 728"/>
                <a:gd name="T91" fmla="*/ 2147483647 h 532"/>
                <a:gd name="T92" fmla="*/ 2147483647 w 728"/>
                <a:gd name="T93" fmla="*/ 2147483647 h 532"/>
                <a:gd name="T94" fmla="*/ 2147483647 w 728"/>
                <a:gd name="T95" fmla="*/ 2147483647 h 532"/>
                <a:gd name="T96" fmla="*/ 2147483647 w 728"/>
                <a:gd name="T97" fmla="*/ 2147483647 h 532"/>
                <a:gd name="T98" fmla="*/ 2147483647 w 728"/>
                <a:gd name="T99" fmla="*/ 2147483647 h 532"/>
                <a:gd name="T100" fmla="*/ 2147483647 w 728"/>
                <a:gd name="T101" fmla="*/ 2147483647 h 532"/>
                <a:gd name="T102" fmla="*/ 2147483647 w 728"/>
                <a:gd name="T103" fmla="*/ 2147483647 h 532"/>
                <a:gd name="T104" fmla="*/ 2147483647 w 728"/>
                <a:gd name="T105" fmla="*/ 2147483647 h 532"/>
                <a:gd name="T106" fmla="*/ 2147483647 w 728"/>
                <a:gd name="T107" fmla="*/ 2147483647 h 5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8"/>
                <a:gd name="T163" fmla="*/ 0 h 532"/>
                <a:gd name="T164" fmla="*/ 728 w 728"/>
                <a:gd name="T165" fmla="*/ 532 h 5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8" h="532">
                  <a:moveTo>
                    <a:pt x="224" y="112"/>
                  </a:moveTo>
                  <a:lnTo>
                    <a:pt x="220" y="108"/>
                  </a:lnTo>
                  <a:lnTo>
                    <a:pt x="216" y="124"/>
                  </a:lnTo>
                  <a:lnTo>
                    <a:pt x="224" y="136"/>
                  </a:lnTo>
                  <a:lnTo>
                    <a:pt x="212" y="120"/>
                  </a:lnTo>
                  <a:lnTo>
                    <a:pt x="212" y="108"/>
                  </a:lnTo>
                  <a:lnTo>
                    <a:pt x="216" y="104"/>
                  </a:lnTo>
                  <a:lnTo>
                    <a:pt x="228" y="108"/>
                  </a:lnTo>
                  <a:lnTo>
                    <a:pt x="232" y="104"/>
                  </a:lnTo>
                  <a:lnTo>
                    <a:pt x="220" y="84"/>
                  </a:lnTo>
                  <a:lnTo>
                    <a:pt x="208" y="80"/>
                  </a:lnTo>
                  <a:lnTo>
                    <a:pt x="208" y="68"/>
                  </a:lnTo>
                  <a:lnTo>
                    <a:pt x="220" y="68"/>
                  </a:lnTo>
                  <a:lnTo>
                    <a:pt x="224" y="76"/>
                  </a:lnTo>
                  <a:lnTo>
                    <a:pt x="228" y="80"/>
                  </a:lnTo>
                  <a:lnTo>
                    <a:pt x="228" y="64"/>
                  </a:lnTo>
                  <a:lnTo>
                    <a:pt x="236" y="60"/>
                  </a:lnTo>
                  <a:lnTo>
                    <a:pt x="232" y="56"/>
                  </a:lnTo>
                  <a:lnTo>
                    <a:pt x="232" y="44"/>
                  </a:lnTo>
                  <a:lnTo>
                    <a:pt x="236" y="40"/>
                  </a:lnTo>
                  <a:lnTo>
                    <a:pt x="220" y="28"/>
                  </a:lnTo>
                  <a:lnTo>
                    <a:pt x="220" y="12"/>
                  </a:lnTo>
                  <a:lnTo>
                    <a:pt x="216" y="8"/>
                  </a:lnTo>
                  <a:lnTo>
                    <a:pt x="224" y="8"/>
                  </a:lnTo>
                  <a:lnTo>
                    <a:pt x="224" y="0"/>
                  </a:lnTo>
                  <a:lnTo>
                    <a:pt x="392" y="48"/>
                  </a:lnTo>
                  <a:lnTo>
                    <a:pt x="480" y="72"/>
                  </a:lnTo>
                  <a:lnTo>
                    <a:pt x="568" y="92"/>
                  </a:lnTo>
                  <a:lnTo>
                    <a:pt x="624" y="108"/>
                  </a:lnTo>
                  <a:lnTo>
                    <a:pt x="692" y="124"/>
                  </a:lnTo>
                  <a:lnTo>
                    <a:pt x="728" y="132"/>
                  </a:lnTo>
                  <a:lnTo>
                    <a:pt x="724" y="152"/>
                  </a:lnTo>
                  <a:lnTo>
                    <a:pt x="700" y="256"/>
                  </a:lnTo>
                  <a:lnTo>
                    <a:pt x="700" y="268"/>
                  </a:lnTo>
                  <a:lnTo>
                    <a:pt x="680" y="348"/>
                  </a:lnTo>
                  <a:lnTo>
                    <a:pt x="676" y="360"/>
                  </a:lnTo>
                  <a:lnTo>
                    <a:pt x="672" y="380"/>
                  </a:lnTo>
                  <a:lnTo>
                    <a:pt x="656" y="456"/>
                  </a:lnTo>
                  <a:lnTo>
                    <a:pt x="652" y="472"/>
                  </a:lnTo>
                  <a:lnTo>
                    <a:pt x="652" y="476"/>
                  </a:lnTo>
                  <a:lnTo>
                    <a:pt x="648" y="484"/>
                  </a:lnTo>
                  <a:lnTo>
                    <a:pt x="652" y="484"/>
                  </a:lnTo>
                  <a:lnTo>
                    <a:pt x="652" y="488"/>
                  </a:lnTo>
                  <a:lnTo>
                    <a:pt x="652" y="496"/>
                  </a:lnTo>
                  <a:lnTo>
                    <a:pt x="652" y="504"/>
                  </a:lnTo>
                  <a:lnTo>
                    <a:pt x="656" y="508"/>
                  </a:lnTo>
                  <a:lnTo>
                    <a:pt x="648" y="520"/>
                  </a:lnTo>
                  <a:lnTo>
                    <a:pt x="648" y="524"/>
                  </a:lnTo>
                  <a:lnTo>
                    <a:pt x="652" y="532"/>
                  </a:lnTo>
                  <a:lnTo>
                    <a:pt x="596" y="520"/>
                  </a:lnTo>
                  <a:lnTo>
                    <a:pt x="588" y="516"/>
                  </a:lnTo>
                  <a:lnTo>
                    <a:pt x="552" y="508"/>
                  </a:lnTo>
                  <a:lnTo>
                    <a:pt x="460" y="488"/>
                  </a:lnTo>
                  <a:lnTo>
                    <a:pt x="452" y="492"/>
                  </a:lnTo>
                  <a:lnTo>
                    <a:pt x="440" y="492"/>
                  </a:lnTo>
                  <a:lnTo>
                    <a:pt x="436" y="492"/>
                  </a:lnTo>
                  <a:lnTo>
                    <a:pt x="428" y="488"/>
                  </a:lnTo>
                  <a:lnTo>
                    <a:pt x="420" y="488"/>
                  </a:lnTo>
                  <a:lnTo>
                    <a:pt x="412" y="488"/>
                  </a:lnTo>
                  <a:lnTo>
                    <a:pt x="404" y="488"/>
                  </a:lnTo>
                  <a:lnTo>
                    <a:pt x="400" y="484"/>
                  </a:lnTo>
                  <a:lnTo>
                    <a:pt x="396" y="484"/>
                  </a:lnTo>
                  <a:lnTo>
                    <a:pt x="388" y="492"/>
                  </a:lnTo>
                  <a:lnTo>
                    <a:pt x="376" y="488"/>
                  </a:lnTo>
                  <a:lnTo>
                    <a:pt x="372" y="488"/>
                  </a:lnTo>
                  <a:lnTo>
                    <a:pt x="360" y="488"/>
                  </a:lnTo>
                  <a:lnTo>
                    <a:pt x="352" y="492"/>
                  </a:lnTo>
                  <a:lnTo>
                    <a:pt x="340" y="492"/>
                  </a:lnTo>
                  <a:lnTo>
                    <a:pt x="336" y="496"/>
                  </a:lnTo>
                  <a:lnTo>
                    <a:pt x="328" y="492"/>
                  </a:lnTo>
                  <a:lnTo>
                    <a:pt x="312" y="492"/>
                  </a:lnTo>
                  <a:lnTo>
                    <a:pt x="308" y="492"/>
                  </a:lnTo>
                  <a:lnTo>
                    <a:pt x="304" y="484"/>
                  </a:lnTo>
                  <a:lnTo>
                    <a:pt x="296" y="480"/>
                  </a:lnTo>
                  <a:lnTo>
                    <a:pt x="292" y="484"/>
                  </a:lnTo>
                  <a:lnTo>
                    <a:pt x="288" y="484"/>
                  </a:lnTo>
                  <a:lnTo>
                    <a:pt x="272" y="488"/>
                  </a:lnTo>
                  <a:lnTo>
                    <a:pt x="268" y="488"/>
                  </a:lnTo>
                  <a:lnTo>
                    <a:pt x="264" y="488"/>
                  </a:lnTo>
                  <a:lnTo>
                    <a:pt x="256" y="484"/>
                  </a:lnTo>
                  <a:lnTo>
                    <a:pt x="252" y="484"/>
                  </a:lnTo>
                  <a:lnTo>
                    <a:pt x="248" y="488"/>
                  </a:lnTo>
                  <a:lnTo>
                    <a:pt x="240" y="488"/>
                  </a:lnTo>
                  <a:lnTo>
                    <a:pt x="240" y="484"/>
                  </a:lnTo>
                  <a:lnTo>
                    <a:pt x="240" y="480"/>
                  </a:lnTo>
                  <a:lnTo>
                    <a:pt x="240" y="476"/>
                  </a:lnTo>
                  <a:lnTo>
                    <a:pt x="236" y="476"/>
                  </a:lnTo>
                  <a:lnTo>
                    <a:pt x="232" y="472"/>
                  </a:lnTo>
                  <a:lnTo>
                    <a:pt x="228" y="468"/>
                  </a:lnTo>
                  <a:lnTo>
                    <a:pt x="220" y="468"/>
                  </a:lnTo>
                  <a:lnTo>
                    <a:pt x="212" y="464"/>
                  </a:lnTo>
                  <a:lnTo>
                    <a:pt x="196" y="460"/>
                  </a:lnTo>
                  <a:lnTo>
                    <a:pt x="192" y="460"/>
                  </a:lnTo>
                  <a:lnTo>
                    <a:pt x="188" y="456"/>
                  </a:lnTo>
                  <a:lnTo>
                    <a:pt x="180" y="460"/>
                  </a:lnTo>
                  <a:lnTo>
                    <a:pt x="172" y="464"/>
                  </a:lnTo>
                  <a:lnTo>
                    <a:pt x="168" y="464"/>
                  </a:lnTo>
                  <a:lnTo>
                    <a:pt x="164" y="464"/>
                  </a:lnTo>
                  <a:lnTo>
                    <a:pt x="156" y="464"/>
                  </a:lnTo>
                  <a:lnTo>
                    <a:pt x="140" y="468"/>
                  </a:lnTo>
                  <a:lnTo>
                    <a:pt x="136" y="464"/>
                  </a:lnTo>
                  <a:lnTo>
                    <a:pt x="132" y="460"/>
                  </a:lnTo>
                  <a:lnTo>
                    <a:pt x="124" y="460"/>
                  </a:lnTo>
                  <a:lnTo>
                    <a:pt x="112" y="452"/>
                  </a:lnTo>
                  <a:lnTo>
                    <a:pt x="104" y="448"/>
                  </a:lnTo>
                  <a:lnTo>
                    <a:pt x="100" y="444"/>
                  </a:lnTo>
                  <a:lnTo>
                    <a:pt x="96" y="440"/>
                  </a:lnTo>
                  <a:lnTo>
                    <a:pt x="100" y="428"/>
                  </a:lnTo>
                  <a:lnTo>
                    <a:pt x="100" y="424"/>
                  </a:lnTo>
                  <a:lnTo>
                    <a:pt x="100" y="420"/>
                  </a:lnTo>
                  <a:lnTo>
                    <a:pt x="100" y="412"/>
                  </a:lnTo>
                  <a:lnTo>
                    <a:pt x="104" y="412"/>
                  </a:lnTo>
                  <a:lnTo>
                    <a:pt x="100" y="404"/>
                  </a:lnTo>
                  <a:lnTo>
                    <a:pt x="104" y="400"/>
                  </a:lnTo>
                  <a:lnTo>
                    <a:pt x="100" y="388"/>
                  </a:lnTo>
                  <a:lnTo>
                    <a:pt x="100" y="380"/>
                  </a:lnTo>
                  <a:lnTo>
                    <a:pt x="96" y="372"/>
                  </a:lnTo>
                  <a:lnTo>
                    <a:pt x="88" y="364"/>
                  </a:lnTo>
                  <a:lnTo>
                    <a:pt x="84" y="360"/>
                  </a:lnTo>
                  <a:lnTo>
                    <a:pt x="80" y="360"/>
                  </a:lnTo>
                  <a:lnTo>
                    <a:pt x="76" y="360"/>
                  </a:lnTo>
                  <a:lnTo>
                    <a:pt x="72" y="360"/>
                  </a:lnTo>
                  <a:lnTo>
                    <a:pt x="64" y="360"/>
                  </a:lnTo>
                  <a:lnTo>
                    <a:pt x="56" y="340"/>
                  </a:lnTo>
                  <a:lnTo>
                    <a:pt x="40" y="336"/>
                  </a:lnTo>
                  <a:lnTo>
                    <a:pt x="32" y="332"/>
                  </a:lnTo>
                  <a:lnTo>
                    <a:pt x="16" y="332"/>
                  </a:lnTo>
                  <a:lnTo>
                    <a:pt x="8" y="320"/>
                  </a:lnTo>
                  <a:lnTo>
                    <a:pt x="0" y="324"/>
                  </a:lnTo>
                  <a:lnTo>
                    <a:pt x="16" y="276"/>
                  </a:lnTo>
                  <a:lnTo>
                    <a:pt x="16" y="284"/>
                  </a:lnTo>
                  <a:lnTo>
                    <a:pt x="12" y="308"/>
                  </a:lnTo>
                  <a:lnTo>
                    <a:pt x="28" y="312"/>
                  </a:lnTo>
                  <a:lnTo>
                    <a:pt x="20" y="300"/>
                  </a:lnTo>
                  <a:lnTo>
                    <a:pt x="28" y="296"/>
                  </a:lnTo>
                  <a:lnTo>
                    <a:pt x="24" y="280"/>
                  </a:lnTo>
                  <a:lnTo>
                    <a:pt x="28" y="272"/>
                  </a:lnTo>
                  <a:lnTo>
                    <a:pt x="40" y="272"/>
                  </a:lnTo>
                  <a:lnTo>
                    <a:pt x="36" y="264"/>
                  </a:lnTo>
                  <a:lnTo>
                    <a:pt x="20" y="264"/>
                  </a:lnTo>
                  <a:lnTo>
                    <a:pt x="16" y="264"/>
                  </a:lnTo>
                  <a:lnTo>
                    <a:pt x="20" y="252"/>
                  </a:lnTo>
                  <a:lnTo>
                    <a:pt x="20" y="240"/>
                  </a:lnTo>
                  <a:lnTo>
                    <a:pt x="24" y="240"/>
                  </a:lnTo>
                  <a:lnTo>
                    <a:pt x="20" y="244"/>
                  </a:lnTo>
                  <a:lnTo>
                    <a:pt x="28" y="252"/>
                  </a:lnTo>
                  <a:lnTo>
                    <a:pt x="28" y="244"/>
                  </a:lnTo>
                  <a:lnTo>
                    <a:pt x="52" y="240"/>
                  </a:lnTo>
                  <a:lnTo>
                    <a:pt x="36" y="232"/>
                  </a:lnTo>
                  <a:lnTo>
                    <a:pt x="36" y="224"/>
                  </a:lnTo>
                  <a:lnTo>
                    <a:pt x="28" y="220"/>
                  </a:lnTo>
                  <a:lnTo>
                    <a:pt x="20" y="232"/>
                  </a:lnTo>
                  <a:lnTo>
                    <a:pt x="24" y="204"/>
                  </a:lnTo>
                  <a:lnTo>
                    <a:pt x="28" y="188"/>
                  </a:lnTo>
                  <a:lnTo>
                    <a:pt x="20" y="176"/>
                  </a:lnTo>
                  <a:lnTo>
                    <a:pt x="24" y="152"/>
                  </a:lnTo>
                  <a:lnTo>
                    <a:pt x="28" y="136"/>
                  </a:lnTo>
                  <a:lnTo>
                    <a:pt x="24" y="112"/>
                  </a:lnTo>
                  <a:lnTo>
                    <a:pt x="16" y="100"/>
                  </a:lnTo>
                  <a:lnTo>
                    <a:pt x="16" y="60"/>
                  </a:lnTo>
                  <a:lnTo>
                    <a:pt x="24" y="48"/>
                  </a:lnTo>
                  <a:lnTo>
                    <a:pt x="28" y="32"/>
                  </a:lnTo>
                  <a:lnTo>
                    <a:pt x="40" y="36"/>
                  </a:lnTo>
                  <a:lnTo>
                    <a:pt x="84" y="80"/>
                  </a:lnTo>
                  <a:lnTo>
                    <a:pt x="132" y="100"/>
                  </a:lnTo>
                  <a:lnTo>
                    <a:pt x="160" y="104"/>
                  </a:lnTo>
                  <a:lnTo>
                    <a:pt x="176" y="116"/>
                  </a:lnTo>
                  <a:lnTo>
                    <a:pt x="172" y="120"/>
                  </a:lnTo>
                  <a:lnTo>
                    <a:pt x="184" y="112"/>
                  </a:lnTo>
                  <a:lnTo>
                    <a:pt x="192" y="112"/>
                  </a:lnTo>
                  <a:lnTo>
                    <a:pt x="184" y="120"/>
                  </a:lnTo>
                  <a:lnTo>
                    <a:pt x="192" y="144"/>
                  </a:lnTo>
                  <a:lnTo>
                    <a:pt x="188" y="152"/>
                  </a:lnTo>
                  <a:lnTo>
                    <a:pt x="180" y="156"/>
                  </a:lnTo>
                  <a:lnTo>
                    <a:pt x="176" y="156"/>
                  </a:lnTo>
                  <a:lnTo>
                    <a:pt x="176" y="148"/>
                  </a:lnTo>
                  <a:lnTo>
                    <a:pt x="172" y="152"/>
                  </a:lnTo>
                  <a:lnTo>
                    <a:pt x="160" y="172"/>
                  </a:lnTo>
                  <a:lnTo>
                    <a:pt x="152" y="176"/>
                  </a:lnTo>
                  <a:lnTo>
                    <a:pt x="132" y="192"/>
                  </a:lnTo>
                  <a:lnTo>
                    <a:pt x="124" y="208"/>
                  </a:lnTo>
                  <a:lnTo>
                    <a:pt x="140" y="208"/>
                  </a:lnTo>
                  <a:lnTo>
                    <a:pt x="156" y="204"/>
                  </a:lnTo>
                  <a:lnTo>
                    <a:pt x="136" y="208"/>
                  </a:lnTo>
                  <a:lnTo>
                    <a:pt x="132" y="204"/>
                  </a:lnTo>
                  <a:lnTo>
                    <a:pt x="144" y="188"/>
                  </a:lnTo>
                  <a:lnTo>
                    <a:pt x="156" y="176"/>
                  </a:lnTo>
                  <a:lnTo>
                    <a:pt x="172" y="176"/>
                  </a:lnTo>
                  <a:lnTo>
                    <a:pt x="180" y="164"/>
                  </a:lnTo>
                  <a:lnTo>
                    <a:pt x="192" y="156"/>
                  </a:lnTo>
                  <a:lnTo>
                    <a:pt x="196" y="144"/>
                  </a:lnTo>
                  <a:lnTo>
                    <a:pt x="204" y="148"/>
                  </a:lnTo>
                  <a:lnTo>
                    <a:pt x="200" y="172"/>
                  </a:lnTo>
                  <a:lnTo>
                    <a:pt x="188" y="176"/>
                  </a:lnTo>
                  <a:lnTo>
                    <a:pt x="184" y="192"/>
                  </a:lnTo>
                  <a:lnTo>
                    <a:pt x="188" y="192"/>
                  </a:lnTo>
                  <a:lnTo>
                    <a:pt x="188" y="200"/>
                  </a:lnTo>
                  <a:lnTo>
                    <a:pt x="188" y="204"/>
                  </a:lnTo>
                  <a:lnTo>
                    <a:pt x="180" y="216"/>
                  </a:lnTo>
                  <a:lnTo>
                    <a:pt x="180" y="220"/>
                  </a:lnTo>
                  <a:lnTo>
                    <a:pt x="176" y="224"/>
                  </a:lnTo>
                  <a:lnTo>
                    <a:pt x="176" y="232"/>
                  </a:lnTo>
                  <a:lnTo>
                    <a:pt x="172" y="236"/>
                  </a:lnTo>
                  <a:lnTo>
                    <a:pt x="172" y="228"/>
                  </a:lnTo>
                  <a:lnTo>
                    <a:pt x="172" y="232"/>
                  </a:lnTo>
                  <a:lnTo>
                    <a:pt x="164" y="224"/>
                  </a:lnTo>
                  <a:lnTo>
                    <a:pt x="176" y="212"/>
                  </a:lnTo>
                  <a:lnTo>
                    <a:pt x="172" y="212"/>
                  </a:lnTo>
                  <a:lnTo>
                    <a:pt x="164" y="220"/>
                  </a:lnTo>
                  <a:lnTo>
                    <a:pt x="156" y="228"/>
                  </a:lnTo>
                  <a:lnTo>
                    <a:pt x="160" y="236"/>
                  </a:lnTo>
                  <a:lnTo>
                    <a:pt x="152" y="240"/>
                  </a:lnTo>
                  <a:lnTo>
                    <a:pt x="152" y="228"/>
                  </a:lnTo>
                  <a:lnTo>
                    <a:pt x="160" y="216"/>
                  </a:lnTo>
                  <a:lnTo>
                    <a:pt x="156" y="216"/>
                  </a:lnTo>
                  <a:lnTo>
                    <a:pt x="148" y="220"/>
                  </a:lnTo>
                  <a:lnTo>
                    <a:pt x="124" y="224"/>
                  </a:lnTo>
                  <a:lnTo>
                    <a:pt x="124" y="244"/>
                  </a:lnTo>
                  <a:lnTo>
                    <a:pt x="128" y="244"/>
                  </a:lnTo>
                  <a:lnTo>
                    <a:pt x="136" y="252"/>
                  </a:lnTo>
                  <a:lnTo>
                    <a:pt x="148" y="244"/>
                  </a:lnTo>
                  <a:lnTo>
                    <a:pt x="152" y="252"/>
                  </a:lnTo>
                  <a:lnTo>
                    <a:pt x="156" y="252"/>
                  </a:lnTo>
                  <a:lnTo>
                    <a:pt x="168" y="244"/>
                  </a:lnTo>
                  <a:lnTo>
                    <a:pt x="180" y="232"/>
                  </a:lnTo>
                  <a:lnTo>
                    <a:pt x="180" y="228"/>
                  </a:lnTo>
                  <a:lnTo>
                    <a:pt x="188" y="236"/>
                  </a:lnTo>
                  <a:lnTo>
                    <a:pt x="192" y="236"/>
                  </a:lnTo>
                  <a:lnTo>
                    <a:pt x="188" y="232"/>
                  </a:lnTo>
                  <a:lnTo>
                    <a:pt x="192" y="228"/>
                  </a:lnTo>
                  <a:lnTo>
                    <a:pt x="200" y="228"/>
                  </a:lnTo>
                  <a:lnTo>
                    <a:pt x="204" y="224"/>
                  </a:lnTo>
                  <a:lnTo>
                    <a:pt x="200" y="204"/>
                  </a:lnTo>
                  <a:lnTo>
                    <a:pt x="204" y="196"/>
                  </a:lnTo>
                  <a:lnTo>
                    <a:pt x="204" y="184"/>
                  </a:lnTo>
                  <a:lnTo>
                    <a:pt x="208" y="172"/>
                  </a:lnTo>
                  <a:lnTo>
                    <a:pt x="224" y="148"/>
                  </a:lnTo>
                  <a:lnTo>
                    <a:pt x="232" y="148"/>
                  </a:lnTo>
                  <a:lnTo>
                    <a:pt x="236" y="144"/>
                  </a:lnTo>
                  <a:lnTo>
                    <a:pt x="224" y="124"/>
                  </a:lnTo>
                  <a:lnTo>
                    <a:pt x="224" y="112"/>
                  </a:lnTo>
                  <a:close/>
                  <a:moveTo>
                    <a:pt x="184" y="68"/>
                  </a:moveTo>
                  <a:lnTo>
                    <a:pt x="176" y="60"/>
                  </a:lnTo>
                  <a:lnTo>
                    <a:pt x="168" y="52"/>
                  </a:lnTo>
                  <a:lnTo>
                    <a:pt x="172" y="48"/>
                  </a:lnTo>
                  <a:lnTo>
                    <a:pt x="176" y="40"/>
                  </a:lnTo>
                  <a:lnTo>
                    <a:pt x="180" y="44"/>
                  </a:lnTo>
                  <a:lnTo>
                    <a:pt x="184" y="52"/>
                  </a:lnTo>
                  <a:lnTo>
                    <a:pt x="184" y="56"/>
                  </a:lnTo>
                  <a:lnTo>
                    <a:pt x="188" y="56"/>
                  </a:lnTo>
                  <a:lnTo>
                    <a:pt x="180" y="60"/>
                  </a:lnTo>
                  <a:lnTo>
                    <a:pt x="184" y="68"/>
                  </a:lnTo>
                  <a:close/>
                  <a:moveTo>
                    <a:pt x="200" y="96"/>
                  </a:moveTo>
                  <a:lnTo>
                    <a:pt x="208" y="84"/>
                  </a:lnTo>
                  <a:lnTo>
                    <a:pt x="216" y="84"/>
                  </a:lnTo>
                  <a:lnTo>
                    <a:pt x="220" y="96"/>
                  </a:lnTo>
                  <a:lnTo>
                    <a:pt x="216" y="100"/>
                  </a:lnTo>
                  <a:lnTo>
                    <a:pt x="208" y="96"/>
                  </a:lnTo>
                  <a:lnTo>
                    <a:pt x="196" y="104"/>
                  </a:lnTo>
                  <a:lnTo>
                    <a:pt x="208" y="108"/>
                  </a:lnTo>
                  <a:lnTo>
                    <a:pt x="208" y="128"/>
                  </a:lnTo>
                  <a:lnTo>
                    <a:pt x="212" y="128"/>
                  </a:lnTo>
                  <a:lnTo>
                    <a:pt x="220" y="136"/>
                  </a:lnTo>
                  <a:lnTo>
                    <a:pt x="220" y="148"/>
                  </a:lnTo>
                  <a:lnTo>
                    <a:pt x="216" y="152"/>
                  </a:lnTo>
                  <a:lnTo>
                    <a:pt x="212" y="152"/>
                  </a:lnTo>
                  <a:lnTo>
                    <a:pt x="212" y="140"/>
                  </a:lnTo>
                  <a:lnTo>
                    <a:pt x="204" y="140"/>
                  </a:lnTo>
                  <a:lnTo>
                    <a:pt x="200" y="132"/>
                  </a:lnTo>
                  <a:lnTo>
                    <a:pt x="200" y="108"/>
                  </a:lnTo>
                  <a:lnTo>
                    <a:pt x="192" y="104"/>
                  </a:lnTo>
                  <a:lnTo>
                    <a:pt x="200" y="9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87" name="Freeform 7"/>
            <p:cNvSpPr>
              <a:spLocks/>
            </p:cNvSpPr>
            <p:nvPr/>
          </p:nvSpPr>
          <p:spPr bwMode="auto">
            <a:xfrm>
              <a:off x="1566117" y="1005715"/>
              <a:ext cx="683415" cy="412185"/>
            </a:xfrm>
            <a:custGeom>
              <a:avLst/>
              <a:gdLst>
                <a:gd name="T0" fmla="*/ 2147483647 w 1108"/>
                <a:gd name="T1" fmla="*/ 2147483647 h 704"/>
                <a:gd name="T2" fmla="*/ 2147483647 w 1108"/>
                <a:gd name="T3" fmla="*/ 2147483647 h 704"/>
                <a:gd name="T4" fmla="*/ 2147483647 w 1108"/>
                <a:gd name="T5" fmla="*/ 2147483647 h 704"/>
                <a:gd name="T6" fmla="*/ 2147483647 w 1108"/>
                <a:gd name="T7" fmla="*/ 2147483647 h 704"/>
                <a:gd name="T8" fmla="*/ 2147483647 w 1108"/>
                <a:gd name="T9" fmla="*/ 2147483647 h 704"/>
                <a:gd name="T10" fmla="*/ 2147483647 w 1108"/>
                <a:gd name="T11" fmla="*/ 2147483647 h 704"/>
                <a:gd name="T12" fmla="*/ 2147483647 w 1108"/>
                <a:gd name="T13" fmla="*/ 2147483647 h 704"/>
                <a:gd name="T14" fmla="*/ 2147483647 w 1108"/>
                <a:gd name="T15" fmla="*/ 2147483647 h 704"/>
                <a:gd name="T16" fmla="*/ 2147483647 w 1108"/>
                <a:gd name="T17" fmla="*/ 2147483647 h 704"/>
                <a:gd name="T18" fmla="*/ 2147483647 w 1108"/>
                <a:gd name="T19" fmla="*/ 2147483647 h 704"/>
                <a:gd name="T20" fmla="*/ 2147483647 w 1108"/>
                <a:gd name="T21" fmla="*/ 2147483647 h 704"/>
                <a:gd name="T22" fmla="*/ 2147483647 w 1108"/>
                <a:gd name="T23" fmla="*/ 2147483647 h 704"/>
                <a:gd name="T24" fmla="*/ 2147483647 w 1108"/>
                <a:gd name="T25" fmla="*/ 2147483647 h 704"/>
                <a:gd name="T26" fmla="*/ 2147483647 w 1108"/>
                <a:gd name="T27" fmla="*/ 2147483647 h 704"/>
                <a:gd name="T28" fmla="*/ 2147483647 w 1108"/>
                <a:gd name="T29" fmla="*/ 2147483647 h 704"/>
                <a:gd name="T30" fmla="*/ 2147483647 w 1108"/>
                <a:gd name="T31" fmla="*/ 2147483647 h 704"/>
                <a:gd name="T32" fmla="*/ 2147483647 w 1108"/>
                <a:gd name="T33" fmla="*/ 2147483647 h 704"/>
                <a:gd name="T34" fmla="*/ 2147483647 w 1108"/>
                <a:gd name="T35" fmla="*/ 2147483647 h 704"/>
                <a:gd name="T36" fmla="*/ 2147483647 w 1108"/>
                <a:gd name="T37" fmla="*/ 2147483647 h 704"/>
                <a:gd name="T38" fmla="*/ 2147483647 w 1108"/>
                <a:gd name="T39" fmla="*/ 2147483647 h 704"/>
                <a:gd name="T40" fmla="*/ 2147483647 w 1108"/>
                <a:gd name="T41" fmla="*/ 2147483647 h 704"/>
                <a:gd name="T42" fmla="*/ 2147483647 w 1108"/>
                <a:gd name="T43" fmla="*/ 2147483647 h 704"/>
                <a:gd name="T44" fmla="*/ 2147483647 w 1108"/>
                <a:gd name="T45" fmla="*/ 2147483647 h 704"/>
                <a:gd name="T46" fmla="*/ 2147483647 w 1108"/>
                <a:gd name="T47" fmla="*/ 2147483647 h 704"/>
                <a:gd name="T48" fmla="*/ 2147483647 w 1108"/>
                <a:gd name="T49" fmla="*/ 2147483647 h 704"/>
                <a:gd name="T50" fmla="*/ 2147483647 w 1108"/>
                <a:gd name="T51" fmla="*/ 2147483647 h 704"/>
                <a:gd name="T52" fmla="*/ 2147483647 w 1108"/>
                <a:gd name="T53" fmla="*/ 2147483647 h 704"/>
                <a:gd name="T54" fmla="*/ 2147483647 w 1108"/>
                <a:gd name="T55" fmla="*/ 2147483647 h 704"/>
                <a:gd name="T56" fmla="*/ 2147483647 w 1108"/>
                <a:gd name="T57" fmla="*/ 2147483647 h 704"/>
                <a:gd name="T58" fmla="*/ 2147483647 w 1108"/>
                <a:gd name="T59" fmla="*/ 2147483647 h 704"/>
                <a:gd name="T60" fmla="*/ 2147483647 w 1108"/>
                <a:gd name="T61" fmla="*/ 2147483647 h 704"/>
                <a:gd name="T62" fmla="*/ 2147483647 w 1108"/>
                <a:gd name="T63" fmla="*/ 2147483647 h 704"/>
                <a:gd name="T64" fmla="*/ 2147483647 w 1108"/>
                <a:gd name="T65" fmla="*/ 2147483647 h 704"/>
                <a:gd name="T66" fmla="*/ 2147483647 w 1108"/>
                <a:gd name="T67" fmla="*/ 2147483647 h 704"/>
                <a:gd name="T68" fmla="*/ 2147483647 w 1108"/>
                <a:gd name="T69" fmla="*/ 2147483647 h 704"/>
                <a:gd name="T70" fmla="*/ 2147483647 w 1108"/>
                <a:gd name="T71" fmla="*/ 2147483647 h 704"/>
                <a:gd name="T72" fmla="*/ 2147483647 w 1108"/>
                <a:gd name="T73" fmla="*/ 2147483647 h 704"/>
                <a:gd name="T74" fmla="*/ 2147483647 w 1108"/>
                <a:gd name="T75" fmla="*/ 2147483647 h 704"/>
                <a:gd name="T76" fmla="*/ 2147483647 w 1108"/>
                <a:gd name="T77" fmla="*/ 2147483647 h 704"/>
                <a:gd name="T78" fmla="*/ 2147483647 w 1108"/>
                <a:gd name="T79" fmla="*/ 2147483647 h 704"/>
                <a:gd name="T80" fmla="*/ 2147483647 w 1108"/>
                <a:gd name="T81" fmla="*/ 0 h 704"/>
                <a:gd name="T82" fmla="*/ 2147483647 w 1108"/>
                <a:gd name="T83" fmla="*/ 2147483647 h 704"/>
                <a:gd name="T84" fmla="*/ 2147483647 w 1108"/>
                <a:gd name="T85" fmla="*/ 2147483647 h 704"/>
                <a:gd name="T86" fmla="*/ 2147483647 w 1108"/>
                <a:gd name="T87" fmla="*/ 2147483647 h 704"/>
                <a:gd name="T88" fmla="*/ 2147483647 w 1108"/>
                <a:gd name="T89" fmla="*/ 2147483647 h 704"/>
                <a:gd name="T90" fmla="*/ 2147483647 w 1108"/>
                <a:gd name="T91" fmla="*/ 2147483647 h 704"/>
                <a:gd name="T92" fmla="*/ 2147483647 w 1108"/>
                <a:gd name="T93" fmla="*/ 2147483647 h 704"/>
                <a:gd name="T94" fmla="*/ 2147483647 w 1108"/>
                <a:gd name="T95" fmla="*/ 2147483647 h 704"/>
                <a:gd name="T96" fmla="*/ 2147483647 w 1108"/>
                <a:gd name="T97" fmla="*/ 2147483647 h 704"/>
                <a:gd name="T98" fmla="*/ 2147483647 w 1108"/>
                <a:gd name="T99" fmla="*/ 2147483647 h 704"/>
                <a:gd name="T100" fmla="*/ 2147483647 w 1108"/>
                <a:gd name="T101" fmla="*/ 2147483647 h 704"/>
                <a:gd name="T102" fmla="*/ 2147483647 w 1108"/>
                <a:gd name="T103" fmla="*/ 2147483647 h 7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704"/>
                <a:gd name="T158" fmla="*/ 1108 w 1108"/>
                <a:gd name="T159" fmla="*/ 704 h 7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704">
                  <a:moveTo>
                    <a:pt x="344" y="656"/>
                  </a:moveTo>
                  <a:lnTo>
                    <a:pt x="344" y="660"/>
                  </a:lnTo>
                  <a:lnTo>
                    <a:pt x="344" y="664"/>
                  </a:lnTo>
                  <a:lnTo>
                    <a:pt x="340" y="664"/>
                  </a:lnTo>
                  <a:lnTo>
                    <a:pt x="336" y="668"/>
                  </a:lnTo>
                  <a:lnTo>
                    <a:pt x="340" y="676"/>
                  </a:lnTo>
                  <a:lnTo>
                    <a:pt x="332" y="672"/>
                  </a:lnTo>
                  <a:lnTo>
                    <a:pt x="328" y="672"/>
                  </a:lnTo>
                  <a:lnTo>
                    <a:pt x="320" y="672"/>
                  </a:lnTo>
                  <a:lnTo>
                    <a:pt x="316" y="672"/>
                  </a:lnTo>
                  <a:lnTo>
                    <a:pt x="312" y="676"/>
                  </a:lnTo>
                  <a:lnTo>
                    <a:pt x="308" y="672"/>
                  </a:lnTo>
                  <a:lnTo>
                    <a:pt x="308" y="676"/>
                  </a:lnTo>
                  <a:lnTo>
                    <a:pt x="304" y="668"/>
                  </a:lnTo>
                  <a:lnTo>
                    <a:pt x="296" y="668"/>
                  </a:lnTo>
                  <a:lnTo>
                    <a:pt x="292" y="668"/>
                  </a:lnTo>
                  <a:lnTo>
                    <a:pt x="288" y="668"/>
                  </a:lnTo>
                  <a:lnTo>
                    <a:pt x="284" y="668"/>
                  </a:lnTo>
                  <a:lnTo>
                    <a:pt x="280" y="668"/>
                  </a:lnTo>
                  <a:lnTo>
                    <a:pt x="276" y="668"/>
                  </a:lnTo>
                  <a:lnTo>
                    <a:pt x="272" y="664"/>
                  </a:lnTo>
                  <a:lnTo>
                    <a:pt x="268" y="664"/>
                  </a:lnTo>
                  <a:lnTo>
                    <a:pt x="268" y="660"/>
                  </a:lnTo>
                  <a:lnTo>
                    <a:pt x="264" y="660"/>
                  </a:lnTo>
                  <a:lnTo>
                    <a:pt x="264" y="664"/>
                  </a:lnTo>
                  <a:lnTo>
                    <a:pt x="256" y="664"/>
                  </a:lnTo>
                  <a:lnTo>
                    <a:pt x="256" y="668"/>
                  </a:lnTo>
                  <a:lnTo>
                    <a:pt x="252" y="672"/>
                  </a:lnTo>
                  <a:lnTo>
                    <a:pt x="248" y="672"/>
                  </a:lnTo>
                  <a:lnTo>
                    <a:pt x="244" y="668"/>
                  </a:lnTo>
                  <a:lnTo>
                    <a:pt x="240" y="668"/>
                  </a:lnTo>
                  <a:lnTo>
                    <a:pt x="236" y="668"/>
                  </a:lnTo>
                  <a:lnTo>
                    <a:pt x="224" y="664"/>
                  </a:lnTo>
                  <a:lnTo>
                    <a:pt x="220" y="660"/>
                  </a:lnTo>
                  <a:lnTo>
                    <a:pt x="216" y="664"/>
                  </a:lnTo>
                  <a:lnTo>
                    <a:pt x="212" y="664"/>
                  </a:lnTo>
                  <a:lnTo>
                    <a:pt x="208" y="668"/>
                  </a:lnTo>
                  <a:lnTo>
                    <a:pt x="208" y="672"/>
                  </a:lnTo>
                  <a:lnTo>
                    <a:pt x="208" y="676"/>
                  </a:lnTo>
                  <a:lnTo>
                    <a:pt x="204" y="680"/>
                  </a:lnTo>
                  <a:lnTo>
                    <a:pt x="200" y="676"/>
                  </a:lnTo>
                  <a:lnTo>
                    <a:pt x="200" y="672"/>
                  </a:lnTo>
                  <a:lnTo>
                    <a:pt x="196" y="668"/>
                  </a:lnTo>
                  <a:lnTo>
                    <a:pt x="192" y="664"/>
                  </a:lnTo>
                  <a:lnTo>
                    <a:pt x="188" y="664"/>
                  </a:lnTo>
                  <a:lnTo>
                    <a:pt x="192" y="664"/>
                  </a:lnTo>
                  <a:lnTo>
                    <a:pt x="192" y="660"/>
                  </a:lnTo>
                  <a:lnTo>
                    <a:pt x="192" y="656"/>
                  </a:lnTo>
                  <a:lnTo>
                    <a:pt x="188" y="652"/>
                  </a:lnTo>
                  <a:lnTo>
                    <a:pt x="192" y="648"/>
                  </a:lnTo>
                  <a:lnTo>
                    <a:pt x="188" y="644"/>
                  </a:lnTo>
                  <a:lnTo>
                    <a:pt x="192" y="640"/>
                  </a:lnTo>
                  <a:lnTo>
                    <a:pt x="188" y="632"/>
                  </a:lnTo>
                  <a:lnTo>
                    <a:pt x="188" y="628"/>
                  </a:lnTo>
                  <a:lnTo>
                    <a:pt x="188" y="624"/>
                  </a:lnTo>
                  <a:lnTo>
                    <a:pt x="188" y="620"/>
                  </a:lnTo>
                  <a:lnTo>
                    <a:pt x="184" y="620"/>
                  </a:lnTo>
                  <a:lnTo>
                    <a:pt x="176" y="608"/>
                  </a:lnTo>
                  <a:lnTo>
                    <a:pt x="168" y="612"/>
                  </a:lnTo>
                  <a:lnTo>
                    <a:pt x="168" y="608"/>
                  </a:lnTo>
                  <a:lnTo>
                    <a:pt x="160" y="604"/>
                  </a:lnTo>
                  <a:lnTo>
                    <a:pt x="160" y="600"/>
                  </a:lnTo>
                  <a:lnTo>
                    <a:pt x="156" y="588"/>
                  </a:lnTo>
                  <a:lnTo>
                    <a:pt x="160" y="588"/>
                  </a:lnTo>
                  <a:lnTo>
                    <a:pt x="164" y="580"/>
                  </a:lnTo>
                  <a:lnTo>
                    <a:pt x="160" y="576"/>
                  </a:lnTo>
                  <a:lnTo>
                    <a:pt x="164" y="576"/>
                  </a:lnTo>
                  <a:lnTo>
                    <a:pt x="160" y="572"/>
                  </a:lnTo>
                  <a:lnTo>
                    <a:pt x="156" y="568"/>
                  </a:lnTo>
                  <a:lnTo>
                    <a:pt x="160" y="564"/>
                  </a:lnTo>
                  <a:lnTo>
                    <a:pt x="156" y="564"/>
                  </a:lnTo>
                  <a:lnTo>
                    <a:pt x="152" y="564"/>
                  </a:lnTo>
                  <a:lnTo>
                    <a:pt x="152" y="560"/>
                  </a:lnTo>
                  <a:lnTo>
                    <a:pt x="152" y="552"/>
                  </a:lnTo>
                  <a:lnTo>
                    <a:pt x="148" y="548"/>
                  </a:lnTo>
                  <a:lnTo>
                    <a:pt x="144" y="540"/>
                  </a:lnTo>
                  <a:lnTo>
                    <a:pt x="148" y="540"/>
                  </a:lnTo>
                  <a:lnTo>
                    <a:pt x="144" y="532"/>
                  </a:lnTo>
                  <a:lnTo>
                    <a:pt x="144" y="524"/>
                  </a:lnTo>
                  <a:lnTo>
                    <a:pt x="140" y="520"/>
                  </a:lnTo>
                  <a:lnTo>
                    <a:pt x="140" y="516"/>
                  </a:lnTo>
                  <a:lnTo>
                    <a:pt x="144" y="512"/>
                  </a:lnTo>
                  <a:lnTo>
                    <a:pt x="144" y="508"/>
                  </a:lnTo>
                  <a:lnTo>
                    <a:pt x="144" y="504"/>
                  </a:lnTo>
                  <a:lnTo>
                    <a:pt x="140" y="504"/>
                  </a:lnTo>
                  <a:lnTo>
                    <a:pt x="144" y="496"/>
                  </a:lnTo>
                  <a:lnTo>
                    <a:pt x="140" y="492"/>
                  </a:lnTo>
                  <a:lnTo>
                    <a:pt x="136" y="492"/>
                  </a:lnTo>
                  <a:lnTo>
                    <a:pt x="136" y="488"/>
                  </a:lnTo>
                  <a:lnTo>
                    <a:pt x="132" y="484"/>
                  </a:lnTo>
                  <a:lnTo>
                    <a:pt x="132" y="480"/>
                  </a:lnTo>
                  <a:lnTo>
                    <a:pt x="132" y="476"/>
                  </a:lnTo>
                  <a:lnTo>
                    <a:pt x="128" y="480"/>
                  </a:lnTo>
                  <a:lnTo>
                    <a:pt x="124" y="480"/>
                  </a:lnTo>
                  <a:lnTo>
                    <a:pt x="124" y="484"/>
                  </a:lnTo>
                  <a:lnTo>
                    <a:pt x="120" y="484"/>
                  </a:lnTo>
                  <a:lnTo>
                    <a:pt x="116" y="492"/>
                  </a:lnTo>
                  <a:lnTo>
                    <a:pt x="112" y="492"/>
                  </a:lnTo>
                  <a:lnTo>
                    <a:pt x="112" y="496"/>
                  </a:lnTo>
                  <a:lnTo>
                    <a:pt x="108" y="496"/>
                  </a:lnTo>
                  <a:lnTo>
                    <a:pt x="104" y="496"/>
                  </a:lnTo>
                  <a:lnTo>
                    <a:pt x="100" y="496"/>
                  </a:lnTo>
                  <a:lnTo>
                    <a:pt x="100" y="500"/>
                  </a:lnTo>
                  <a:lnTo>
                    <a:pt x="96" y="500"/>
                  </a:lnTo>
                  <a:lnTo>
                    <a:pt x="92" y="504"/>
                  </a:lnTo>
                  <a:lnTo>
                    <a:pt x="88" y="504"/>
                  </a:lnTo>
                  <a:lnTo>
                    <a:pt x="88" y="500"/>
                  </a:lnTo>
                  <a:lnTo>
                    <a:pt x="84" y="496"/>
                  </a:lnTo>
                  <a:lnTo>
                    <a:pt x="84" y="492"/>
                  </a:lnTo>
                  <a:lnTo>
                    <a:pt x="80" y="488"/>
                  </a:lnTo>
                  <a:lnTo>
                    <a:pt x="76" y="488"/>
                  </a:lnTo>
                  <a:lnTo>
                    <a:pt x="72" y="488"/>
                  </a:lnTo>
                  <a:lnTo>
                    <a:pt x="72" y="480"/>
                  </a:lnTo>
                  <a:lnTo>
                    <a:pt x="72" y="476"/>
                  </a:lnTo>
                  <a:lnTo>
                    <a:pt x="80" y="476"/>
                  </a:lnTo>
                  <a:lnTo>
                    <a:pt x="80" y="472"/>
                  </a:lnTo>
                  <a:lnTo>
                    <a:pt x="80" y="468"/>
                  </a:lnTo>
                  <a:lnTo>
                    <a:pt x="76" y="464"/>
                  </a:lnTo>
                  <a:lnTo>
                    <a:pt x="76" y="460"/>
                  </a:lnTo>
                  <a:lnTo>
                    <a:pt x="80" y="452"/>
                  </a:lnTo>
                  <a:lnTo>
                    <a:pt x="84" y="448"/>
                  </a:lnTo>
                  <a:lnTo>
                    <a:pt x="88" y="448"/>
                  </a:lnTo>
                  <a:lnTo>
                    <a:pt x="92" y="448"/>
                  </a:lnTo>
                  <a:lnTo>
                    <a:pt x="96" y="448"/>
                  </a:lnTo>
                  <a:lnTo>
                    <a:pt x="96" y="440"/>
                  </a:lnTo>
                  <a:lnTo>
                    <a:pt x="92" y="440"/>
                  </a:lnTo>
                  <a:lnTo>
                    <a:pt x="96" y="436"/>
                  </a:lnTo>
                  <a:lnTo>
                    <a:pt x="96" y="432"/>
                  </a:lnTo>
                  <a:lnTo>
                    <a:pt x="88" y="428"/>
                  </a:lnTo>
                  <a:lnTo>
                    <a:pt x="92" y="428"/>
                  </a:lnTo>
                  <a:lnTo>
                    <a:pt x="88" y="424"/>
                  </a:lnTo>
                  <a:lnTo>
                    <a:pt x="92" y="420"/>
                  </a:lnTo>
                  <a:lnTo>
                    <a:pt x="96" y="416"/>
                  </a:lnTo>
                  <a:lnTo>
                    <a:pt x="92" y="412"/>
                  </a:lnTo>
                  <a:lnTo>
                    <a:pt x="92" y="408"/>
                  </a:lnTo>
                  <a:lnTo>
                    <a:pt x="96" y="408"/>
                  </a:lnTo>
                  <a:lnTo>
                    <a:pt x="100" y="404"/>
                  </a:lnTo>
                  <a:lnTo>
                    <a:pt x="100" y="400"/>
                  </a:lnTo>
                  <a:lnTo>
                    <a:pt x="96" y="396"/>
                  </a:lnTo>
                  <a:lnTo>
                    <a:pt x="104" y="392"/>
                  </a:lnTo>
                  <a:lnTo>
                    <a:pt x="108" y="376"/>
                  </a:lnTo>
                  <a:lnTo>
                    <a:pt x="112" y="372"/>
                  </a:lnTo>
                  <a:lnTo>
                    <a:pt x="108" y="364"/>
                  </a:lnTo>
                  <a:lnTo>
                    <a:pt x="116" y="364"/>
                  </a:lnTo>
                  <a:lnTo>
                    <a:pt x="116" y="360"/>
                  </a:lnTo>
                  <a:lnTo>
                    <a:pt x="120" y="352"/>
                  </a:lnTo>
                  <a:lnTo>
                    <a:pt x="120" y="348"/>
                  </a:lnTo>
                  <a:lnTo>
                    <a:pt x="120" y="344"/>
                  </a:lnTo>
                  <a:lnTo>
                    <a:pt x="116" y="340"/>
                  </a:lnTo>
                  <a:lnTo>
                    <a:pt x="112" y="344"/>
                  </a:lnTo>
                  <a:lnTo>
                    <a:pt x="108" y="344"/>
                  </a:lnTo>
                  <a:lnTo>
                    <a:pt x="100" y="340"/>
                  </a:lnTo>
                  <a:lnTo>
                    <a:pt x="96" y="340"/>
                  </a:lnTo>
                  <a:lnTo>
                    <a:pt x="92" y="336"/>
                  </a:lnTo>
                  <a:lnTo>
                    <a:pt x="96" y="332"/>
                  </a:lnTo>
                  <a:lnTo>
                    <a:pt x="92" y="324"/>
                  </a:lnTo>
                  <a:lnTo>
                    <a:pt x="88" y="324"/>
                  </a:lnTo>
                  <a:lnTo>
                    <a:pt x="84" y="328"/>
                  </a:lnTo>
                  <a:lnTo>
                    <a:pt x="80" y="328"/>
                  </a:lnTo>
                  <a:lnTo>
                    <a:pt x="84" y="320"/>
                  </a:lnTo>
                  <a:lnTo>
                    <a:pt x="80" y="320"/>
                  </a:lnTo>
                  <a:lnTo>
                    <a:pt x="76" y="316"/>
                  </a:lnTo>
                  <a:lnTo>
                    <a:pt x="76" y="312"/>
                  </a:lnTo>
                  <a:lnTo>
                    <a:pt x="72" y="312"/>
                  </a:lnTo>
                  <a:lnTo>
                    <a:pt x="68" y="304"/>
                  </a:lnTo>
                  <a:lnTo>
                    <a:pt x="72" y="300"/>
                  </a:lnTo>
                  <a:lnTo>
                    <a:pt x="68" y="296"/>
                  </a:lnTo>
                  <a:lnTo>
                    <a:pt x="68" y="288"/>
                  </a:lnTo>
                  <a:lnTo>
                    <a:pt x="64" y="288"/>
                  </a:lnTo>
                  <a:lnTo>
                    <a:pt x="60" y="280"/>
                  </a:lnTo>
                  <a:lnTo>
                    <a:pt x="56" y="272"/>
                  </a:lnTo>
                  <a:lnTo>
                    <a:pt x="56" y="268"/>
                  </a:lnTo>
                  <a:lnTo>
                    <a:pt x="56" y="264"/>
                  </a:lnTo>
                  <a:lnTo>
                    <a:pt x="48" y="256"/>
                  </a:lnTo>
                  <a:lnTo>
                    <a:pt x="44" y="244"/>
                  </a:lnTo>
                  <a:lnTo>
                    <a:pt x="40" y="240"/>
                  </a:lnTo>
                  <a:lnTo>
                    <a:pt x="36" y="240"/>
                  </a:lnTo>
                  <a:lnTo>
                    <a:pt x="32" y="236"/>
                  </a:lnTo>
                  <a:lnTo>
                    <a:pt x="28" y="236"/>
                  </a:lnTo>
                  <a:lnTo>
                    <a:pt x="28" y="228"/>
                  </a:lnTo>
                  <a:lnTo>
                    <a:pt x="24" y="224"/>
                  </a:lnTo>
                  <a:lnTo>
                    <a:pt x="20" y="220"/>
                  </a:lnTo>
                  <a:lnTo>
                    <a:pt x="12" y="212"/>
                  </a:lnTo>
                  <a:lnTo>
                    <a:pt x="20" y="212"/>
                  </a:lnTo>
                  <a:lnTo>
                    <a:pt x="24" y="212"/>
                  </a:lnTo>
                  <a:lnTo>
                    <a:pt x="24" y="208"/>
                  </a:lnTo>
                  <a:lnTo>
                    <a:pt x="20" y="204"/>
                  </a:lnTo>
                  <a:lnTo>
                    <a:pt x="20" y="200"/>
                  </a:lnTo>
                  <a:lnTo>
                    <a:pt x="16" y="200"/>
                  </a:lnTo>
                  <a:lnTo>
                    <a:pt x="20" y="192"/>
                  </a:lnTo>
                  <a:lnTo>
                    <a:pt x="20" y="188"/>
                  </a:lnTo>
                  <a:lnTo>
                    <a:pt x="20" y="184"/>
                  </a:lnTo>
                  <a:lnTo>
                    <a:pt x="20" y="176"/>
                  </a:lnTo>
                  <a:lnTo>
                    <a:pt x="16" y="176"/>
                  </a:lnTo>
                  <a:lnTo>
                    <a:pt x="16" y="172"/>
                  </a:lnTo>
                  <a:lnTo>
                    <a:pt x="12" y="168"/>
                  </a:lnTo>
                  <a:lnTo>
                    <a:pt x="12" y="160"/>
                  </a:lnTo>
                  <a:lnTo>
                    <a:pt x="12" y="156"/>
                  </a:lnTo>
                  <a:lnTo>
                    <a:pt x="8" y="156"/>
                  </a:lnTo>
                  <a:lnTo>
                    <a:pt x="8" y="152"/>
                  </a:lnTo>
                  <a:lnTo>
                    <a:pt x="4" y="144"/>
                  </a:lnTo>
                  <a:lnTo>
                    <a:pt x="0" y="136"/>
                  </a:lnTo>
                  <a:lnTo>
                    <a:pt x="4" y="104"/>
                  </a:lnTo>
                  <a:lnTo>
                    <a:pt x="12" y="64"/>
                  </a:lnTo>
                  <a:lnTo>
                    <a:pt x="28" y="0"/>
                  </a:lnTo>
                  <a:lnTo>
                    <a:pt x="148" y="24"/>
                  </a:lnTo>
                  <a:lnTo>
                    <a:pt x="208" y="36"/>
                  </a:lnTo>
                  <a:lnTo>
                    <a:pt x="376" y="64"/>
                  </a:lnTo>
                  <a:lnTo>
                    <a:pt x="456" y="80"/>
                  </a:lnTo>
                  <a:lnTo>
                    <a:pt x="504" y="88"/>
                  </a:lnTo>
                  <a:lnTo>
                    <a:pt x="616" y="104"/>
                  </a:lnTo>
                  <a:lnTo>
                    <a:pt x="728" y="120"/>
                  </a:lnTo>
                  <a:lnTo>
                    <a:pt x="828" y="132"/>
                  </a:lnTo>
                  <a:lnTo>
                    <a:pt x="924" y="140"/>
                  </a:lnTo>
                  <a:lnTo>
                    <a:pt x="1020" y="152"/>
                  </a:lnTo>
                  <a:lnTo>
                    <a:pt x="1108" y="160"/>
                  </a:lnTo>
                  <a:lnTo>
                    <a:pt x="1108" y="208"/>
                  </a:lnTo>
                  <a:lnTo>
                    <a:pt x="1104" y="244"/>
                  </a:lnTo>
                  <a:lnTo>
                    <a:pt x="1100" y="296"/>
                  </a:lnTo>
                  <a:lnTo>
                    <a:pt x="1092" y="376"/>
                  </a:lnTo>
                  <a:lnTo>
                    <a:pt x="1092" y="384"/>
                  </a:lnTo>
                  <a:lnTo>
                    <a:pt x="1084" y="480"/>
                  </a:lnTo>
                  <a:lnTo>
                    <a:pt x="1084" y="492"/>
                  </a:lnTo>
                  <a:lnTo>
                    <a:pt x="1080" y="528"/>
                  </a:lnTo>
                  <a:lnTo>
                    <a:pt x="1076" y="576"/>
                  </a:lnTo>
                  <a:lnTo>
                    <a:pt x="1076" y="584"/>
                  </a:lnTo>
                  <a:lnTo>
                    <a:pt x="1068" y="672"/>
                  </a:lnTo>
                  <a:lnTo>
                    <a:pt x="1064" y="704"/>
                  </a:lnTo>
                  <a:lnTo>
                    <a:pt x="968" y="696"/>
                  </a:lnTo>
                  <a:lnTo>
                    <a:pt x="964" y="692"/>
                  </a:lnTo>
                  <a:lnTo>
                    <a:pt x="876" y="684"/>
                  </a:lnTo>
                  <a:lnTo>
                    <a:pt x="852" y="684"/>
                  </a:lnTo>
                  <a:lnTo>
                    <a:pt x="696" y="664"/>
                  </a:lnTo>
                  <a:lnTo>
                    <a:pt x="660" y="660"/>
                  </a:lnTo>
                  <a:lnTo>
                    <a:pt x="624" y="656"/>
                  </a:lnTo>
                  <a:lnTo>
                    <a:pt x="512" y="640"/>
                  </a:lnTo>
                  <a:lnTo>
                    <a:pt x="492" y="636"/>
                  </a:lnTo>
                  <a:lnTo>
                    <a:pt x="456" y="632"/>
                  </a:lnTo>
                  <a:lnTo>
                    <a:pt x="452" y="632"/>
                  </a:lnTo>
                  <a:lnTo>
                    <a:pt x="392" y="620"/>
                  </a:lnTo>
                  <a:lnTo>
                    <a:pt x="384" y="664"/>
                  </a:lnTo>
                  <a:lnTo>
                    <a:pt x="380" y="692"/>
                  </a:lnTo>
                  <a:lnTo>
                    <a:pt x="376" y="688"/>
                  </a:lnTo>
                  <a:lnTo>
                    <a:pt x="372" y="688"/>
                  </a:lnTo>
                  <a:lnTo>
                    <a:pt x="372" y="684"/>
                  </a:lnTo>
                  <a:lnTo>
                    <a:pt x="368" y="680"/>
                  </a:lnTo>
                  <a:lnTo>
                    <a:pt x="368" y="676"/>
                  </a:lnTo>
                  <a:lnTo>
                    <a:pt x="364" y="676"/>
                  </a:lnTo>
                  <a:lnTo>
                    <a:pt x="364" y="672"/>
                  </a:lnTo>
                  <a:lnTo>
                    <a:pt x="368" y="668"/>
                  </a:lnTo>
                  <a:lnTo>
                    <a:pt x="364" y="664"/>
                  </a:lnTo>
                  <a:lnTo>
                    <a:pt x="364" y="660"/>
                  </a:lnTo>
                  <a:lnTo>
                    <a:pt x="360" y="660"/>
                  </a:lnTo>
                  <a:lnTo>
                    <a:pt x="360" y="656"/>
                  </a:lnTo>
                  <a:lnTo>
                    <a:pt x="360" y="652"/>
                  </a:lnTo>
                  <a:lnTo>
                    <a:pt x="356" y="652"/>
                  </a:lnTo>
                  <a:lnTo>
                    <a:pt x="352" y="652"/>
                  </a:lnTo>
                  <a:lnTo>
                    <a:pt x="352" y="656"/>
                  </a:lnTo>
                  <a:lnTo>
                    <a:pt x="348" y="652"/>
                  </a:lnTo>
                  <a:lnTo>
                    <a:pt x="344" y="65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88" name="Freeform 8"/>
            <p:cNvSpPr>
              <a:spLocks noEditPoints="1"/>
            </p:cNvSpPr>
            <p:nvPr/>
          </p:nvSpPr>
          <p:spPr bwMode="auto">
            <a:xfrm>
              <a:off x="4167950" y="1026397"/>
              <a:ext cx="248571" cy="367005"/>
            </a:xfrm>
            <a:custGeom>
              <a:avLst/>
              <a:gdLst>
                <a:gd name="T0" fmla="*/ 2147483647 w 404"/>
                <a:gd name="T1" fmla="*/ 2147483647 h 628"/>
                <a:gd name="T2" fmla="*/ 2147483647 w 404"/>
                <a:gd name="T3" fmla="*/ 2147483647 h 628"/>
                <a:gd name="T4" fmla="*/ 2147483647 w 404"/>
                <a:gd name="T5" fmla="*/ 2147483647 h 628"/>
                <a:gd name="T6" fmla="*/ 2147483647 w 404"/>
                <a:gd name="T7" fmla="*/ 2147483647 h 628"/>
                <a:gd name="T8" fmla="*/ 2147483647 w 404"/>
                <a:gd name="T9" fmla="*/ 2147483647 h 628"/>
                <a:gd name="T10" fmla="*/ 2147483647 w 404"/>
                <a:gd name="T11" fmla="*/ 2147483647 h 628"/>
                <a:gd name="T12" fmla="*/ 2147483647 w 404"/>
                <a:gd name="T13" fmla="*/ 2147483647 h 628"/>
                <a:gd name="T14" fmla="*/ 2147483647 w 404"/>
                <a:gd name="T15" fmla="*/ 2147483647 h 628"/>
                <a:gd name="T16" fmla="*/ 2147483647 w 404"/>
                <a:gd name="T17" fmla="*/ 2147483647 h 628"/>
                <a:gd name="T18" fmla="*/ 2147483647 w 404"/>
                <a:gd name="T19" fmla="*/ 2147483647 h 628"/>
                <a:gd name="T20" fmla="*/ 2147483647 w 404"/>
                <a:gd name="T21" fmla="*/ 2147483647 h 628"/>
                <a:gd name="T22" fmla="*/ 2147483647 w 404"/>
                <a:gd name="T23" fmla="*/ 2147483647 h 628"/>
                <a:gd name="T24" fmla="*/ 2147483647 w 404"/>
                <a:gd name="T25" fmla="*/ 2147483647 h 628"/>
                <a:gd name="T26" fmla="*/ 2147483647 w 404"/>
                <a:gd name="T27" fmla="*/ 2147483647 h 628"/>
                <a:gd name="T28" fmla="*/ 2147483647 w 404"/>
                <a:gd name="T29" fmla="*/ 2147483647 h 628"/>
                <a:gd name="T30" fmla="*/ 2147483647 w 404"/>
                <a:gd name="T31" fmla="*/ 2147483647 h 628"/>
                <a:gd name="T32" fmla="*/ 2147483647 w 404"/>
                <a:gd name="T33" fmla="*/ 2147483647 h 628"/>
                <a:gd name="T34" fmla="*/ 2147483647 w 404"/>
                <a:gd name="T35" fmla="*/ 2147483647 h 628"/>
                <a:gd name="T36" fmla="*/ 2147483647 w 404"/>
                <a:gd name="T37" fmla="*/ 2147483647 h 628"/>
                <a:gd name="T38" fmla="*/ 2147483647 w 404"/>
                <a:gd name="T39" fmla="*/ 2147483647 h 628"/>
                <a:gd name="T40" fmla="*/ 2147483647 w 404"/>
                <a:gd name="T41" fmla="*/ 2147483647 h 628"/>
                <a:gd name="T42" fmla="*/ 2147483647 w 404"/>
                <a:gd name="T43" fmla="*/ 2147483647 h 628"/>
                <a:gd name="T44" fmla="*/ 2147483647 w 404"/>
                <a:gd name="T45" fmla="*/ 2147483647 h 628"/>
                <a:gd name="T46" fmla="*/ 2147483647 w 404"/>
                <a:gd name="T47" fmla="*/ 2147483647 h 628"/>
                <a:gd name="T48" fmla="*/ 2147483647 w 404"/>
                <a:gd name="T49" fmla="*/ 2147483647 h 628"/>
                <a:gd name="T50" fmla="*/ 2147483647 w 404"/>
                <a:gd name="T51" fmla="*/ 2147483647 h 628"/>
                <a:gd name="T52" fmla="*/ 2147483647 w 404"/>
                <a:gd name="T53" fmla="*/ 2147483647 h 628"/>
                <a:gd name="T54" fmla="*/ 2147483647 w 404"/>
                <a:gd name="T55" fmla="*/ 2147483647 h 628"/>
                <a:gd name="T56" fmla="*/ 2147483647 w 404"/>
                <a:gd name="T57" fmla="*/ 2147483647 h 628"/>
                <a:gd name="T58" fmla="*/ 2147483647 w 404"/>
                <a:gd name="T59" fmla="*/ 2147483647 h 628"/>
                <a:gd name="T60" fmla="*/ 2147483647 w 404"/>
                <a:gd name="T61" fmla="*/ 2147483647 h 628"/>
                <a:gd name="T62" fmla="*/ 2147483647 w 404"/>
                <a:gd name="T63" fmla="*/ 2147483647 h 628"/>
                <a:gd name="T64" fmla="*/ 2147483647 w 404"/>
                <a:gd name="T65" fmla="*/ 2147483647 h 628"/>
                <a:gd name="T66" fmla="*/ 2147483647 w 404"/>
                <a:gd name="T67" fmla="*/ 2147483647 h 628"/>
                <a:gd name="T68" fmla="*/ 2147483647 w 404"/>
                <a:gd name="T69" fmla="*/ 2147483647 h 628"/>
                <a:gd name="T70" fmla="*/ 2147483647 w 404"/>
                <a:gd name="T71" fmla="*/ 2147483647 h 628"/>
                <a:gd name="T72" fmla="*/ 2147483647 w 404"/>
                <a:gd name="T73" fmla="*/ 2147483647 h 628"/>
                <a:gd name="T74" fmla="*/ 2147483647 w 404"/>
                <a:gd name="T75" fmla="*/ 2147483647 h 628"/>
                <a:gd name="T76" fmla="*/ 2147483647 w 404"/>
                <a:gd name="T77" fmla="*/ 2147483647 h 628"/>
                <a:gd name="T78" fmla="*/ 2147483647 w 404"/>
                <a:gd name="T79" fmla="*/ 2147483647 h 628"/>
                <a:gd name="T80" fmla="*/ 2147483647 w 404"/>
                <a:gd name="T81" fmla="*/ 2147483647 h 628"/>
                <a:gd name="T82" fmla="*/ 2147483647 w 404"/>
                <a:gd name="T83" fmla="*/ 2147483647 h 628"/>
                <a:gd name="T84" fmla="*/ 2147483647 w 404"/>
                <a:gd name="T85" fmla="*/ 2147483647 h 628"/>
                <a:gd name="T86" fmla="*/ 2147483647 w 404"/>
                <a:gd name="T87" fmla="*/ 2147483647 h 628"/>
                <a:gd name="T88" fmla="*/ 2147483647 w 404"/>
                <a:gd name="T89" fmla="*/ 2147483647 h 628"/>
                <a:gd name="T90" fmla="*/ 2147483647 w 404"/>
                <a:gd name="T91" fmla="*/ 2147483647 h 628"/>
                <a:gd name="T92" fmla="*/ 2147483647 w 404"/>
                <a:gd name="T93" fmla="*/ 2147483647 h 628"/>
                <a:gd name="T94" fmla="*/ 2147483647 w 404"/>
                <a:gd name="T95" fmla="*/ 2147483647 h 628"/>
                <a:gd name="T96" fmla="*/ 2147483647 w 404"/>
                <a:gd name="T97" fmla="*/ 21474836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4"/>
                <a:gd name="T148" fmla="*/ 0 h 628"/>
                <a:gd name="T149" fmla="*/ 404 w 404"/>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4" h="628">
                  <a:moveTo>
                    <a:pt x="168" y="472"/>
                  </a:moveTo>
                  <a:lnTo>
                    <a:pt x="164" y="484"/>
                  </a:lnTo>
                  <a:lnTo>
                    <a:pt x="180" y="516"/>
                  </a:lnTo>
                  <a:lnTo>
                    <a:pt x="176" y="520"/>
                  </a:lnTo>
                  <a:lnTo>
                    <a:pt x="172" y="504"/>
                  </a:lnTo>
                  <a:lnTo>
                    <a:pt x="168" y="504"/>
                  </a:lnTo>
                  <a:lnTo>
                    <a:pt x="168" y="516"/>
                  </a:lnTo>
                  <a:lnTo>
                    <a:pt x="164" y="520"/>
                  </a:lnTo>
                  <a:lnTo>
                    <a:pt x="160" y="516"/>
                  </a:lnTo>
                  <a:lnTo>
                    <a:pt x="160" y="508"/>
                  </a:lnTo>
                  <a:lnTo>
                    <a:pt x="156" y="512"/>
                  </a:lnTo>
                  <a:lnTo>
                    <a:pt x="144" y="520"/>
                  </a:lnTo>
                  <a:lnTo>
                    <a:pt x="140" y="536"/>
                  </a:lnTo>
                  <a:lnTo>
                    <a:pt x="144" y="552"/>
                  </a:lnTo>
                  <a:lnTo>
                    <a:pt x="136" y="560"/>
                  </a:lnTo>
                  <a:lnTo>
                    <a:pt x="136" y="576"/>
                  </a:lnTo>
                  <a:lnTo>
                    <a:pt x="132" y="588"/>
                  </a:lnTo>
                  <a:lnTo>
                    <a:pt x="124" y="592"/>
                  </a:lnTo>
                  <a:lnTo>
                    <a:pt x="120" y="628"/>
                  </a:lnTo>
                  <a:lnTo>
                    <a:pt x="104" y="628"/>
                  </a:lnTo>
                  <a:lnTo>
                    <a:pt x="104" y="624"/>
                  </a:lnTo>
                  <a:lnTo>
                    <a:pt x="100" y="612"/>
                  </a:lnTo>
                  <a:lnTo>
                    <a:pt x="92" y="608"/>
                  </a:lnTo>
                  <a:lnTo>
                    <a:pt x="92" y="604"/>
                  </a:lnTo>
                  <a:lnTo>
                    <a:pt x="84" y="600"/>
                  </a:lnTo>
                  <a:lnTo>
                    <a:pt x="80" y="596"/>
                  </a:lnTo>
                  <a:lnTo>
                    <a:pt x="80" y="588"/>
                  </a:lnTo>
                  <a:lnTo>
                    <a:pt x="80" y="584"/>
                  </a:lnTo>
                  <a:lnTo>
                    <a:pt x="76" y="580"/>
                  </a:lnTo>
                  <a:lnTo>
                    <a:pt x="76" y="576"/>
                  </a:lnTo>
                  <a:lnTo>
                    <a:pt x="76" y="572"/>
                  </a:lnTo>
                  <a:lnTo>
                    <a:pt x="64" y="544"/>
                  </a:lnTo>
                  <a:lnTo>
                    <a:pt x="44" y="480"/>
                  </a:lnTo>
                  <a:lnTo>
                    <a:pt x="28" y="428"/>
                  </a:lnTo>
                  <a:lnTo>
                    <a:pt x="0" y="344"/>
                  </a:lnTo>
                  <a:lnTo>
                    <a:pt x="12" y="336"/>
                  </a:lnTo>
                  <a:lnTo>
                    <a:pt x="24" y="348"/>
                  </a:lnTo>
                  <a:lnTo>
                    <a:pt x="24" y="344"/>
                  </a:lnTo>
                  <a:lnTo>
                    <a:pt x="24" y="332"/>
                  </a:lnTo>
                  <a:lnTo>
                    <a:pt x="24" y="328"/>
                  </a:lnTo>
                  <a:lnTo>
                    <a:pt x="24" y="320"/>
                  </a:lnTo>
                  <a:lnTo>
                    <a:pt x="40" y="320"/>
                  </a:lnTo>
                  <a:lnTo>
                    <a:pt x="28" y="308"/>
                  </a:lnTo>
                  <a:lnTo>
                    <a:pt x="40" y="284"/>
                  </a:lnTo>
                  <a:lnTo>
                    <a:pt x="52" y="272"/>
                  </a:lnTo>
                  <a:lnTo>
                    <a:pt x="48" y="264"/>
                  </a:lnTo>
                  <a:lnTo>
                    <a:pt x="56" y="244"/>
                  </a:lnTo>
                  <a:lnTo>
                    <a:pt x="56" y="240"/>
                  </a:lnTo>
                  <a:lnTo>
                    <a:pt x="48" y="236"/>
                  </a:lnTo>
                  <a:lnTo>
                    <a:pt x="48" y="224"/>
                  </a:lnTo>
                  <a:lnTo>
                    <a:pt x="52" y="212"/>
                  </a:lnTo>
                  <a:lnTo>
                    <a:pt x="44" y="208"/>
                  </a:lnTo>
                  <a:lnTo>
                    <a:pt x="48" y="188"/>
                  </a:lnTo>
                  <a:lnTo>
                    <a:pt x="56" y="172"/>
                  </a:lnTo>
                  <a:lnTo>
                    <a:pt x="56" y="152"/>
                  </a:lnTo>
                  <a:lnTo>
                    <a:pt x="52" y="136"/>
                  </a:lnTo>
                  <a:lnTo>
                    <a:pt x="92" y="16"/>
                  </a:lnTo>
                  <a:lnTo>
                    <a:pt x="112" y="16"/>
                  </a:lnTo>
                  <a:lnTo>
                    <a:pt x="116" y="36"/>
                  </a:lnTo>
                  <a:lnTo>
                    <a:pt x="132" y="40"/>
                  </a:lnTo>
                  <a:lnTo>
                    <a:pt x="164" y="16"/>
                  </a:lnTo>
                  <a:lnTo>
                    <a:pt x="176" y="16"/>
                  </a:lnTo>
                  <a:lnTo>
                    <a:pt x="176" y="4"/>
                  </a:lnTo>
                  <a:lnTo>
                    <a:pt x="188" y="0"/>
                  </a:lnTo>
                  <a:lnTo>
                    <a:pt x="236" y="28"/>
                  </a:lnTo>
                  <a:lnTo>
                    <a:pt x="284" y="172"/>
                  </a:lnTo>
                  <a:lnTo>
                    <a:pt x="288" y="176"/>
                  </a:lnTo>
                  <a:lnTo>
                    <a:pt x="284" y="180"/>
                  </a:lnTo>
                  <a:lnTo>
                    <a:pt x="288" y="188"/>
                  </a:lnTo>
                  <a:lnTo>
                    <a:pt x="288" y="192"/>
                  </a:lnTo>
                  <a:lnTo>
                    <a:pt x="292" y="208"/>
                  </a:lnTo>
                  <a:lnTo>
                    <a:pt x="296" y="208"/>
                  </a:lnTo>
                  <a:lnTo>
                    <a:pt x="300" y="204"/>
                  </a:lnTo>
                  <a:lnTo>
                    <a:pt x="312" y="212"/>
                  </a:lnTo>
                  <a:lnTo>
                    <a:pt x="328" y="208"/>
                  </a:lnTo>
                  <a:lnTo>
                    <a:pt x="336" y="220"/>
                  </a:lnTo>
                  <a:lnTo>
                    <a:pt x="328" y="224"/>
                  </a:lnTo>
                  <a:lnTo>
                    <a:pt x="340" y="236"/>
                  </a:lnTo>
                  <a:lnTo>
                    <a:pt x="336" y="252"/>
                  </a:lnTo>
                  <a:lnTo>
                    <a:pt x="344" y="260"/>
                  </a:lnTo>
                  <a:lnTo>
                    <a:pt x="356" y="268"/>
                  </a:lnTo>
                  <a:lnTo>
                    <a:pt x="360" y="260"/>
                  </a:lnTo>
                  <a:lnTo>
                    <a:pt x="372" y="260"/>
                  </a:lnTo>
                  <a:lnTo>
                    <a:pt x="376" y="264"/>
                  </a:lnTo>
                  <a:lnTo>
                    <a:pt x="388" y="280"/>
                  </a:lnTo>
                  <a:lnTo>
                    <a:pt x="384" y="292"/>
                  </a:lnTo>
                  <a:lnTo>
                    <a:pt x="404" y="296"/>
                  </a:lnTo>
                  <a:lnTo>
                    <a:pt x="400" y="304"/>
                  </a:lnTo>
                  <a:lnTo>
                    <a:pt x="388" y="324"/>
                  </a:lnTo>
                  <a:lnTo>
                    <a:pt x="380" y="328"/>
                  </a:lnTo>
                  <a:lnTo>
                    <a:pt x="368" y="324"/>
                  </a:lnTo>
                  <a:lnTo>
                    <a:pt x="356" y="344"/>
                  </a:lnTo>
                  <a:lnTo>
                    <a:pt x="356" y="352"/>
                  </a:lnTo>
                  <a:lnTo>
                    <a:pt x="336" y="356"/>
                  </a:lnTo>
                  <a:lnTo>
                    <a:pt x="332" y="360"/>
                  </a:lnTo>
                  <a:lnTo>
                    <a:pt x="332" y="372"/>
                  </a:lnTo>
                  <a:lnTo>
                    <a:pt x="324" y="372"/>
                  </a:lnTo>
                  <a:lnTo>
                    <a:pt x="324" y="368"/>
                  </a:lnTo>
                  <a:lnTo>
                    <a:pt x="324" y="384"/>
                  </a:lnTo>
                  <a:lnTo>
                    <a:pt x="320" y="388"/>
                  </a:lnTo>
                  <a:lnTo>
                    <a:pt x="308" y="376"/>
                  </a:lnTo>
                  <a:lnTo>
                    <a:pt x="296" y="376"/>
                  </a:lnTo>
                  <a:lnTo>
                    <a:pt x="288" y="388"/>
                  </a:lnTo>
                  <a:lnTo>
                    <a:pt x="280" y="384"/>
                  </a:lnTo>
                  <a:lnTo>
                    <a:pt x="272" y="396"/>
                  </a:lnTo>
                  <a:lnTo>
                    <a:pt x="280" y="412"/>
                  </a:lnTo>
                  <a:lnTo>
                    <a:pt x="276" y="416"/>
                  </a:lnTo>
                  <a:lnTo>
                    <a:pt x="256" y="408"/>
                  </a:lnTo>
                  <a:lnTo>
                    <a:pt x="252" y="412"/>
                  </a:lnTo>
                  <a:lnTo>
                    <a:pt x="248" y="404"/>
                  </a:lnTo>
                  <a:lnTo>
                    <a:pt x="252" y="388"/>
                  </a:lnTo>
                  <a:lnTo>
                    <a:pt x="248" y="384"/>
                  </a:lnTo>
                  <a:lnTo>
                    <a:pt x="240" y="376"/>
                  </a:lnTo>
                  <a:lnTo>
                    <a:pt x="236" y="368"/>
                  </a:lnTo>
                  <a:lnTo>
                    <a:pt x="236" y="376"/>
                  </a:lnTo>
                  <a:lnTo>
                    <a:pt x="244" y="380"/>
                  </a:lnTo>
                  <a:lnTo>
                    <a:pt x="244" y="392"/>
                  </a:lnTo>
                  <a:lnTo>
                    <a:pt x="232" y="404"/>
                  </a:lnTo>
                  <a:lnTo>
                    <a:pt x="236" y="424"/>
                  </a:lnTo>
                  <a:lnTo>
                    <a:pt x="236" y="432"/>
                  </a:lnTo>
                  <a:lnTo>
                    <a:pt x="236" y="456"/>
                  </a:lnTo>
                  <a:lnTo>
                    <a:pt x="228" y="476"/>
                  </a:lnTo>
                  <a:lnTo>
                    <a:pt x="220" y="476"/>
                  </a:lnTo>
                  <a:lnTo>
                    <a:pt x="212" y="468"/>
                  </a:lnTo>
                  <a:lnTo>
                    <a:pt x="208" y="468"/>
                  </a:lnTo>
                  <a:lnTo>
                    <a:pt x="204" y="492"/>
                  </a:lnTo>
                  <a:lnTo>
                    <a:pt x="196" y="500"/>
                  </a:lnTo>
                  <a:lnTo>
                    <a:pt x="188" y="500"/>
                  </a:lnTo>
                  <a:lnTo>
                    <a:pt x="184" y="484"/>
                  </a:lnTo>
                  <a:lnTo>
                    <a:pt x="188" y="476"/>
                  </a:lnTo>
                  <a:lnTo>
                    <a:pt x="180" y="488"/>
                  </a:lnTo>
                  <a:lnTo>
                    <a:pt x="180" y="496"/>
                  </a:lnTo>
                  <a:lnTo>
                    <a:pt x="184" y="512"/>
                  </a:lnTo>
                  <a:lnTo>
                    <a:pt x="184" y="516"/>
                  </a:lnTo>
                  <a:lnTo>
                    <a:pt x="180" y="512"/>
                  </a:lnTo>
                  <a:lnTo>
                    <a:pt x="168" y="480"/>
                  </a:lnTo>
                  <a:lnTo>
                    <a:pt x="172" y="476"/>
                  </a:lnTo>
                  <a:lnTo>
                    <a:pt x="168" y="472"/>
                  </a:lnTo>
                  <a:close/>
                  <a:moveTo>
                    <a:pt x="288" y="396"/>
                  </a:moveTo>
                  <a:lnTo>
                    <a:pt x="292" y="392"/>
                  </a:lnTo>
                  <a:lnTo>
                    <a:pt x="288" y="388"/>
                  </a:lnTo>
                  <a:lnTo>
                    <a:pt x="300" y="384"/>
                  </a:lnTo>
                  <a:lnTo>
                    <a:pt x="312" y="396"/>
                  </a:lnTo>
                  <a:lnTo>
                    <a:pt x="300" y="404"/>
                  </a:lnTo>
                  <a:lnTo>
                    <a:pt x="300" y="412"/>
                  </a:lnTo>
                  <a:lnTo>
                    <a:pt x="292" y="408"/>
                  </a:lnTo>
                  <a:lnTo>
                    <a:pt x="288" y="39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89" name="Freeform 9"/>
            <p:cNvSpPr>
              <a:spLocks/>
            </p:cNvSpPr>
            <p:nvPr/>
          </p:nvSpPr>
          <p:spPr bwMode="auto">
            <a:xfrm>
              <a:off x="2228376" y="1098765"/>
              <a:ext cx="442709" cy="261900"/>
            </a:xfrm>
            <a:custGeom>
              <a:avLst/>
              <a:gdLst>
                <a:gd name="T0" fmla="*/ 2147483647 w 716"/>
                <a:gd name="T1" fmla="*/ 2147483647 h 448"/>
                <a:gd name="T2" fmla="*/ 2147483647 w 716"/>
                <a:gd name="T3" fmla="*/ 2147483647 h 448"/>
                <a:gd name="T4" fmla="*/ 2147483647 w 716"/>
                <a:gd name="T5" fmla="*/ 2147483647 h 448"/>
                <a:gd name="T6" fmla="*/ 2147483647 w 716"/>
                <a:gd name="T7" fmla="*/ 2147483647 h 448"/>
                <a:gd name="T8" fmla="*/ 2147483647 w 716"/>
                <a:gd name="T9" fmla="*/ 2147483647 h 448"/>
                <a:gd name="T10" fmla="*/ 2147483647 w 716"/>
                <a:gd name="T11" fmla="*/ 2147483647 h 448"/>
                <a:gd name="T12" fmla="*/ 2147483647 w 716"/>
                <a:gd name="T13" fmla="*/ 2147483647 h 448"/>
                <a:gd name="T14" fmla="*/ 2147483647 w 716"/>
                <a:gd name="T15" fmla="*/ 2147483647 h 448"/>
                <a:gd name="T16" fmla="*/ 2147483647 w 716"/>
                <a:gd name="T17" fmla="*/ 0 h 448"/>
                <a:gd name="T18" fmla="*/ 2147483647 w 716"/>
                <a:gd name="T19" fmla="*/ 2147483647 h 448"/>
                <a:gd name="T20" fmla="*/ 2147483647 w 716"/>
                <a:gd name="T21" fmla="*/ 2147483647 h 448"/>
                <a:gd name="T22" fmla="*/ 2147483647 w 716"/>
                <a:gd name="T23" fmla="*/ 2147483647 h 448"/>
                <a:gd name="T24" fmla="*/ 2147483647 w 716"/>
                <a:gd name="T25" fmla="*/ 2147483647 h 448"/>
                <a:gd name="T26" fmla="*/ 2147483647 w 716"/>
                <a:gd name="T27" fmla="*/ 2147483647 h 448"/>
                <a:gd name="T28" fmla="*/ 2147483647 w 716"/>
                <a:gd name="T29" fmla="*/ 2147483647 h 448"/>
                <a:gd name="T30" fmla="*/ 2147483647 w 716"/>
                <a:gd name="T31" fmla="*/ 2147483647 h 448"/>
                <a:gd name="T32" fmla="*/ 2147483647 w 716"/>
                <a:gd name="T33" fmla="*/ 2147483647 h 448"/>
                <a:gd name="T34" fmla="*/ 2147483647 w 716"/>
                <a:gd name="T35" fmla="*/ 2147483647 h 448"/>
                <a:gd name="T36" fmla="*/ 2147483647 w 716"/>
                <a:gd name="T37" fmla="*/ 2147483647 h 448"/>
                <a:gd name="T38" fmla="*/ 2147483647 w 716"/>
                <a:gd name="T39" fmla="*/ 2147483647 h 448"/>
                <a:gd name="T40" fmla="*/ 2147483647 w 716"/>
                <a:gd name="T41" fmla="*/ 2147483647 h 448"/>
                <a:gd name="T42" fmla="*/ 2147483647 w 716"/>
                <a:gd name="T43" fmla="*/ 2147483647 h 448"/>
                <a:gd name="T44" fmla="*/ 2147483647 w 716"/>
                <a:gd name="T45" fmla="*/ 2147483647 h 448"/>
                <a:gd name="T46" fmla="*/ 2147483647 w 716"/>
                <a:gd name="T47" fmla="*/ 2147483647 h 448"/>
                <a:gd name="T48" fmla="*/ 2147483647 w 716"/>
                <a:gd name="T49" fmla="*/ 2147483647 h 448"/>
                <a:gd name="T50" fmla="*/ 2147483647 w 716"/>
                <a:gd name="T51" fmla="*/ 2147483647 h 448"/>
                <a:gd name="T52" fmla="*/ 2147483647 w 716"/>
                <a:gd name="T53" fmla="*/ 2147483647 h 448"/>
                <a:gd name="T54" fmla="*/ 2147483647 w 716"/>
                <a:gd name="T55" fmla="*/ 2147483647 h 448"/>
                <a:gd name="T56" fmla="*/ 2147483647 w 716"/>
                <a:gd name="T57" fmla="*/ 2147483647 h 448"/>
                <a:gd name="T58" fmla="*/ 2147483647 w 716"/>
                <a:gd name="T59" fmla="*/ 2147483647 h 448"/>
                <a:gd name="T60" fmla="*/ 2147483647 w 716"/>
                <a:gd name="T61" fmla="*/ 2147483647 h 448"/>
                <a:gd name="T62" fmla="*/ 2147483647 w 716"/>
                <a:gd name="T63" fmla="*/ 2147483647 h 448"/>
                <a:gd name="T64" fmla="*/ 2147483647 w 716"/>
                <a:gd name="T65" fmla="*/ 2147483647 h 448"/>
                <a:gd name="T66" fmla="*/ 2147483647 w 716"/>
                <a:gd name="T67" fmla="*/ 2147483647 h 448"/>
                <a:gd name="T68" fmla="*/ 2147483647 w 716"/>
                <a:gd name="T69" fmla="*/ 2147483647 h 448"/>
                <a:gd name="T70" fmla="*/ 2147483647 w 716"/>
                <a:gd name="T71" fmla="*/ 2147483647 h 448"/>
                <a:gd name="T72" fmla="*/ 2147483647 w 716"/>
                <a:gd name="T73" fmla="*/ 2147483647 h 448"/>
                <a:gd name="T74" fmla="*/ 2147483647 w 716"/>
                <a:gd name="T75" fmla="*/ 2147483647 h 448"/>
                <a:gd name="T76" fmla="*/ 2147483647 w 716"/>
                <a:gd name="T77" fmla="*/ 2147483647 h 448"/>
                <a:gd name="T78" fmla="*/ 2147483647 w 716"/>
                <a:gd name="T79" fmla="*/ 2147483647 h 448"/>
                <a:gd name="T80" fmla="*/ 2147483647 w 716"/>
                <a:gd name="T81" fmla="*/ 2147483647 h 448"/>
                <a:gd name="T82" fmla="*/ 2147483647 w 716"/>
                <a:gd name="T83" fmla="*/ 2147483647 h 448"/>
                <a:gd name="T84" fmla="*/ 2147483647 w 716"/>
                <a:gd name="T85" fmla="*/ 2147483647 h 448"/>
                <a:gd name="T86" fmla="*/ 2147483647 w 716"/>
                <a:gd name="T87" fmla="*/ 2147483647 h 448"/>
                <a:gd name="T88" fmla="*/ 2147483647 w 716"/>
                <a:gd name="T89" fmla="*/ 2147483647 h 448"/>
                <a:gd name="T90" fmla="*/ 2147483647 w 716"/>
                <a:gd name="T91" fmla="*/ 2147483647 h 448"/>
                <a:gd name="T92" fmla="*/ 2147483647 w 716"/>
                <a:gd name="T93" fmla="*/ 2147483647 h 448"/>
                <a:gd name="T94" fmla="*/ 2147483647 w 716"/>
                <a:gd name="T95" fmla="*/ 2147483647 h 448"/>
                <a:gd name="T96" fmla="*/ 2147483647 w 716"/>
                <a:gd name="T97" fmla="*/ 2147483647 h 448"/>
                <a:gd name="T98" fmla="*/ 2147483647 w 716"/>
                <a:gd name="T99" fmla="*/ 2147483647 h 448"/>
                <a:gd name="T100" fmla="*/ 2147483647 w 716"/>
                <a:gd name="T101" fmla="*/ 2147483647 h 448"/>
                <a:gd name="T102" fmla="*/ 2147483647 w 716"/>
                <a:gd name="T103" fmla="*/ 2147483647 h 448"/>
                <a:gd name="T104" fmla="*/ 2147483647 w 716"/>
                <a:gd name="T105" fmla="*/ 2147483647 h 448"/>
                <a:gd name="T106" fmla="*/ 2147483647 w 716"/>
                <a:gd name="T107" fmla="*/ 2147483647 h 448"/>
                <a:gd name="T108" fmla="*/ 2147483647 w 716"/>
                <a:gd name="T109" fmla="*/ 2147483647 h 448"/>
                <a:gd name="T110" fmla="*/ 2147483647 w 716"/>
                <a:gd name="T111" fmla="*/ 2147483647 h 448"/>
                <a:gd name="T112" fmla="*/ 2147483647 w 716"/>
                <a:gd name="T113" fmla="*/ 2147483647 h 448"/>
                <a:gd name="T114" fmla="*/ 2147483647 w 716"/>
                <a:gd name="T115" fmla="*/ 2147483647 h 448"/>
                <a:gd name="T116" fmla="*/ 2147483647 w 716"/>
                <a:gd name="T117" fmla="*/ 2147483647 h 448"/>
                <a:gd name="T118" fmla="*/ 2147483647 w 716"/>
                <a:gd name="T119" fmla="*/ 2147483647 h 448"/>
                <a:gd name="T120" fmla="*/ 2147483647 w 716"/>
                <a:gd name="T121" fmla="*/ 2147483647 h 448"/>
                <a:gd name="T122" fmla="*/ 2147483647 w 716"/>
                <a:gd name="T123" fmla="*/ 2147483647 h 4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6"/>
                <a:gd name="T187" fmla="*/ 0 h 448"/>
                <a:gd name="T188" fmla="*/ 716 w 716"/>
                <a:gd name="T189" fmla="*/ 448 h 4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6" h="448">
                  <a:moveTo>
                    <a:pt x="508" y="444"/>
                  </a:moveTo>
                  <a:lnTo>
                    <a:pt x="480" y="444"/>
                  </a:lnTo>
                  <a:lnTo>
                    <a:pt x="412" y="440"/>
                  </a:lnTo>
                  <a:lnTo>
                    <a:pt x="400" y="440"/>
                  </a:lnTo>
                  <a:lnTo>
                    <a:pt x="336" y="436"/>
                  </a:lnTo>
                  <a:lnTo>
                    <a:pt x="196" y="428"/>
                  </a:lnTo>
                  <a:lnTo>
                    <a:pt x="104" y="424"/>
                  </a:lnTo>
                  <a:lnTo>
                    <a:pt x="100" y="424"/>
                  </a:lnTo>
                  <a:lnTo>
                    <a:pt x="0" y="416"/>
                  </a:lnTo>
                  <a:lnTo>
                    <a:pt x="4" y="368"/>
                  </a:lnTo>
                  <a:lnTo>
                    <a:pt x="8" y="332"/>
                  </a:lnTo>
                  <a:lnTo>
                    <a:pt x="8" y="320"/>
                  </a:lnTo>
                  <a:lnTo>
                    <a:pt x="16" y="224"/>
                  </a:lnTo>
                  <a:lnTo>
                    <a:pt x="16" y="216"/>
                  </a:lnTo>
                  <a:lnTo>
                    <a:pt x="24" y="136"/>
                  </a:lnTo>
                  <a:lnTo>
                    <a:pt x="28" y="84"/>
                  </a:lnTo>
                  <a:lnTo>
                    <a:pt x="32" y="48"/>
                  </a:lnTo>
                  <a:lnTo>
                    <a:pt x="32" y="0"/>
                  </a:lnTo>
                  <a:lnTo>
                    <a:pt x="136" y="8"/>
                  </a:lnTo>
                  <a:lnTo>
                    <a:pt x="220" y="12"/>
                  </a:lnTo>
                  <a:lnTo>
                    <a:pt x="268" y="16"/>
                  </a:lnTo>
                  <a:lnTo>
                    <a:pt x="388" y="24"/>
                  </a:lnTo>
                  <a:lnTo>
                    <a:pt x="448" y="24"/>
                  </a:lnTo>
                  <a:lnTo>
                    <a:pt x="496" y="28"/>
                  </a:lnTo>
                  <a:lnTo>
                    <a:pt x="592" y="28"/>
                  </a:lnTo>
                  <a:lnTo>
                    <a:pt x="656" y="32"/>
                  </a:lnTo>
                  <a:lnTo>
                    <a:pt x="656" y="40"/>
                  </a:lnTo>
                  <a:lnTo>
                    <a:pt x="660" y="48"/>
                  </a:lnTo>
                  <a:lnTo>
                    <a:pt x="660" y="52"/>
                  </a:lnTo>
                  <a:lnTo>
                    <a:pt x="660" y="56"/>
                  </a:lnTo>
                  <a:lnTo>
                    <a:pt x="664" y="60"/>
                  </a:lnTo>
                  <a:lnTo>
                    <a:pt x="664" y="64"/>
                  </a:lnTo>
                  <a:lnTo>
                    <a:pt x="664" y="68"/>
                  </a:lnTo>
                  <a:lnTo>
                    <a:pt x="668" y="68"/>
                  </a:lnTo>
                  <a:lnTo>
                    <a:pt x="668" y="72"/>
                  </a:lnTo>
                  <a:lnTo>
                    <a:pt x="668" y="76"/>
                  </a:lnTo>
                  <a:lnTo>
                    <a:pt x="668" y="80"/>
                  </a:lnTo>
                  <a:lnTo>
                    <a:pt x="664" y="80"/>
                  </a:lnTo>
                  <a:lnTo>
                    <a:pt x="664" y="84"/>
                  </a:lnTo>
                  <a:lnTo>
                    <a:pt x="664" y="88"/>
                  </a:lnTo>
                  <a:lnTo>
                    <a:pt x="660" y="88"/>
                  </a:lnTo>
                  <a:lnTo>
                    <a:pt x="664" y="92"/>
                  </a:lnTo>
                  <a:lnTo>
                    <a:pt x="660" y="92"/>
                  </a:lnTo>
                  <a:lnTo>
                    <a:pt x="664" y="92"/>
                  </a:lnTo>
                  <a:lnTo>
                    <a:pt x="664" y="96"/>
                  </a:lnTo>
                  <a:lnTo>
                    <a:pt x="664" y="108"/>
                  </a:lnTo>
                  <a:lnTo>
                    <a:pt x="664" y="112"/>
                  </a:lnTo>
                  <a:lnTo>
                    <a:pt x="660" y="112"/>
                  </a:lnTo>
                  <a:lnTo>
                    <a:pt x="664" y="112"/>
                  </a:lnTo>
                  <a:lnTo>
                    <a:pt x="664" y="116"/>
                  </a:lnTo>
                  <a:lnTo>
                    <a:pt x="664" y="120"/>
                  </a:lnTo>
                  <a:lnTo>
                    <a:pt x="664" y="124"/>
                  </a:lnTo>
                  <a:lnTo>
                    <a:pt x="664" y="128"/>
                  </a:lnTo>
                  <a:lnTo>
                    <a:pt x="664" y="132"/>
                  </a:lnTo>
                  <a:lnTo>
                    <a:pt x="664" y="136"/>
                  </a:lnTo>
                  <a:lnTo>
                    <a:pt x="668" y="136"/>
                  </a:lnTo>
                  <a:lnTo>
                    <a:pt x="664" y="136"/>
                  </a:lnTo>
                  <a:lnTo>
                    <a:pt x="664" y="140"/>
                  </a:lnTo>
                  <a:lnTo>
                    <a:pt x="664" y="144"/>
                  </a:lnTo>
                  <a:lnTo>
                    <a:pt x="664" y="148"/>
                  </a:lnTo>
                  <a:lnTo>
                    <a:pt x="664" y="152"/>
                  </a:lnTo>
                  <a:lnTo>
                    <a:pt x="668" y="152"/>
                  </a:lnTo>
                  <a:lnTo>
                    <a:pt x="668" y="156"/>
                  </a:lnTo>
                  <a:lnTo>
                    <a:pt x="668" y="160"/>
                  </a:lnTo>
                  <a:lnTo>
                    <a:pt x="672" y="172"/>
                  </a:lnTo>
                  <a:lnTo>
                    <a:pt x="676" y="176"/>
                  </a:lnTo>
                  <a:lnTo>
                    <a:pt x="672" y="184"/>
                  </a:lnTo>
                  <a:lnTo>
                    <a:pt x="676" y="184"/>
                  </a:lnTo>
                  <a:lnTo>
                    <a:pt x="676" y="188"/>
                  </a:lnTo>
                  <a:lnTo>
                    <a:pt x="676" y="192"/>
                  </a:lnTo>
                  <a:lnTo>
                    <a:pt x="680" y="192"/>
                  </a:lnTo>
                  <a:lnTo>
                    <a:pt x="680" y="200"/>
                  </a:lnTo>
                  <a:lnTo>
                    <a:pt x="684" y="204"/>
                  </a:lnTo>
                  <a:lnTo>
                    <a:pt x="684" y="212"/>
                  </a:lnTo>
                  <a:lnTo>
                    <a:pt x="688" y="220"/>
                  </a:lnTo>
                  <a:lnTo>
                    <a:pt x="688" y="224"/>
                  </a:lnTo>
                  <a:lnTo>
                    <a:pt x="688" y="228"/>
                  </a:lnTo>
                  <a:lnTo>
                    <a:pt x="688" y="232"/>
                  </a:lnTo>
                  <a:lnTo>
                    <a:pt x="688" y="240"/>
                  </a:lnTo>
                  <a:lnTo>
                    <a:pt x="688" y="244"/>
                  </a:lnTo>
                  <a:lnTo>
                    <a:pt x="688" y="248"/>
                  </a:lnTo>
                  <a:lnTo>
                    <a:pt x="688" y="252"/>
                  </a:lnTo>
                  <a:lnTo>
                    <a:pt x="692" y="256"/>
                  </a:lnTo>
                  <a:lnTo>
                    <a:pt x="688" y="260"/>
                  </a:lnTo>
                  <a:lnTo>
                    <a:pt x="692" y="264"/>
                  </a:lnTo>
                  <a:lnTo>
                    <a:pt x="688" y="268"/>
                  </a:lnTo>
                  <a:lnTo>
                    <a:pt x="692" y="268"/>
                  </a:lnTo>
                  <a:lnTo>
                    <a:pt x="692" y="280"/>
                  </a:lnTo>
                  <a:lnTo>
                    <a:pt x="688" y="280"/>
                  </a:lnTo>
                  <a:lnTo>
                    <a:pt x="692" y="288"/>
                  </a:lnTo>
                  <a:lnTo>
                    <a:pt x="692" y="292"/>
                  </a:lnTo>
                  <a:lnTo>
                    <a:pt x="692" y="296"/>
                  </a:lnTo>
                  <a:lnTo>
                    <a:pt x="688" y="300"/>
                  </a:lnTo>
                  <a:lnTo>
                    <a:pt x="692" y="300"/>
                  </a:lnTo>
                  <a:lnTo>
                    <a:pt x="692" y="308"/>
                  </a:lnTo>
                  <a:lnTo>
                    <a:pt x="696" y="308"/>
                  </a:lnTo>
                  <a:lnTo>
                    <a:pt x="696" y="312"/>
                  </a:lnTo>
                  <a:lnTo>
                    <a:pt x="696" y="320"/>
                  </a:lnTo>
                  <a:lnTo>
                    <a:pt x="696" y="324"/>
                  </a:lnTo>
                  <a:lnTo>
                    <a:pt x="692" y="328"/>
                  </a:lnTo>
                  <a:lnTo>
                    <a:pt x="696" y="336"/>
                  </a:lnTo>
                  <a:lnTo>
                    <a:pt x="696" y="344"/>
                  </a:lnTo>
                  <a:lnTo>
                    <a:pt x="692" y="344"/>
                  </a:lnTo>
                  <a:lnTo>
                    <a:pt x="692" y="352"/>
                  </a:lnTo>
                  <a:lnTo>
                    <a:pt x="696" y="352"/>
                  </a:lnTo>
                  <a:lnTo>
                    <a:pt x="696" y="356"/>
                  </a:lnTo>
                  <a:lnTo>
                    <a:pt x="696" y="360"/>
                  </a:lnTo>
                  <a:lnTo>
                    <a:pt x="700" y="372"/>
                  </a:lnTo>
                  <a:lnTo>
                    <a:pt x="700" y="376"/>
                  </a:lnTo>
                  <a:lnTo>
                    <a:pt x="700" y="380"/>
                  </a:lnTo>
                  <a:lnTo>
                    <a:pt x="704" y="384"/>
                  </a:lnTo>
                  <a:lnTo>
                    <a:pt x="708" y="388"/>
                  </a:lnTo>
                  <a:lnTo>
                    <a:pt x="712" y="392"/>
                  </a:lnTo>
                  <a:lnTo>
                    <a:pt x="712" y="408"/>
                  </a:lnTo>
                  <a:lnTo>
                    <a:pt x="712" y="412"/>
                  </a:lnTo>
                  <a:lnTo>
                    <a:pt x="716" y="416"/>
                  </a:lnTo>
                  <a:lnTo>
                    <a:pt x="716" y="424"/>
                  </a:lnTo>
                  <a:lnTo>
                    <a:pt x="712" y="436"/>
                  </a:lnTo>
                  <a:lnTo>
                    <a:pt x="716" y="444"/>
                  </a:lnTo>
                  <a:lnTo>
                    <a:pt x="716" y="448"/>
                  </a:lnTo>
                  <a:lnTo>
                    <a:pt x="652" y="448"/>
                  </a:lnTo>
                  <a:lnTo>
                    <a:pt x="580" y="448"/>
                  </a:lnTo>
                  <a:lnTo>
                    <a:pt x="576" y="448"/>
                  </a:lnTo>
                  <a:lnTo>
                    <a:pt x="508" y="44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0" name="Freeform 10"/>
            <p:cNvSpPr>
              <a:spLocks/>
            </p:cNvSpPr>
            <p:nvPr/>
          </p:nvSpPr>
          <p:spPr bwMode="auto">
            <a:xfrm>
              <a:off x="2206603" y="1343435"/>
              <a:ext cx="468111" cy="292915"/>
            </a:xfrm>
            <a:custGeom>
              <a:avLst/>
              <a:gdLst>
                <a:gd name="T0" fmla="*/ 2147483647 w 760"/>
                <a:gd name="T1" fmla="*/ 2147483647 h 504"/>
                <a:gd name="T2" fmla="*/ 2147483647 w 760"/>
                <a:gd name="T3" fmla="*/ 2147483647 h 504"/>
                <a:gd name="T4" fmla="*/ 2147483647 w 760"/>
                <a:gd name="T5" fmla="*/ 2147483647 h 504"/>
                <a:gd name="T6" fmla="*/ 2147483647 w 760"/>
                <a:gd name="T7" fmla="*/ 2147483647 h 504"/>
                <a:gd name="T8" fmla="*/ 2147483647 w 760"/>
                <a:gd name="T9" fmla="*/ 2147483647 h 504"/>
                <a:gd name="T10" fmla="*/ 2147483647 w 760"/>
                <a:gd name="T11" fmla="*/ 2147483647 h 504"/>
                <a:gd name="T12" fmla="*/ 2147483647 w 760"/>
                <a:gd name="T13" fmla="*/ 2147483647 h 504"/>
                <a:gd name="T14" fmla="*/ 2147483647 w 760"/>
                <a:gd name="T15" fmla="*/ 2147483647 h 504"/>
                <a:gd name="T16" fmla="*/ 2147483647 w 760"/>
                <a:gd name="T17" fmla="*/ 2147483647 h 504"/>
                <a:gd name="T18" fmla="*/ 2147483647 w 760"/>
                <a:gd name="T19" fmla="*/ 2147483647 h 504"/>
                <a:gd name="T20" fmla="*/ 2147483647 w 760"/>
                <a:gd name="T21" fmla="*/ 2147483647 h 504"/>
                <a:gd name="T22" fmla="*/ 2147483647 w 760"/>
                <a:gd name="T23" fmla="*/ 2147483647 h 504"/>
                <a:gd name="T24" fmla="*/ 2147483647 w 760"/>
                <a:gd name="T25" fmla="*/ 2147483647 h 504"/>
                <a:gd name="T26" fmla="*/ 2147483647 w 760"/>
                <a:gd name="T27" fmla="*/ 2147483647 h 504"/>
                <a:gd name="T28" fmla="*/ 2147483647 w 760"/>
                <a:gd name="T29" fmla="*/ 2147483647 h 504"/>
                <a:gd name="T30" fmla="*/ 2147483647 w 760"/>
                <a:gd name="T31" fmla="*/ 2147483647 h 504"/>
                <a:gd name="T32" fmla="*/ 2147483647 w 760"/>
                <a:gd name="T33" fmla="*/ 2147483647 h 504"/>
                <a:gd name="T34" fmla="*/ 2147483647 w 760"/>
                <a:gd name="T35" fmla="*/ 2147483647 h 504"/>
                <a:gd name="T36" fmla="*/ 2147483647 w 760"/>
                <a:gd name="T37" fmla="*/ 2147483647 h 504"/>
                <a:gd name="T38" fmla="*/ 2147483647 w 760"/>
                <a:gd name="T39" fmla="*/ 2147483647 h 504"/>
                <a:gd name="T40" fmla="*/ 2147483647 w 760"/>
                <a:gd name="T41" fmla="*/ 2147483647 h 504"/>
                <a:gd name="T42" fmla="*/ 2147483647 w 760"/>
                <a:gd name="T43" fmla="*/ 2147483647 h 504"/>
                <a:gd name="T44" fmla="*/ 2147483647 w 760"/>
                <a:gd name="T45" fmla="*/ 2147483647 h 504"/>
                <a:gd name="T46" fmla="*/ 2147483647 w 760"/>
                <a:gd name="T47" fmla="*/ 2147483647 h 504"/>
                <a:gd name="T48" fmla="*/ 2147483647 w 760"/>
                <a:gd name="T49" fmla="*/ 2147483647 h 504"/>
                <a:gd name="T50" fmla="*/ 2147483647 w 760"/>
                <a:gd name="T51" fmla="*/ 2147483647 h 504"/>
                <a:gd name="T52" fmla="*/ 2147483647 w 760"/>
                <a:gd name="T53" fmla="*/ 2147483647 h 504"/>
                <a:gd name="T54" fmla="*/ 2147483647 w 760"/>
                <a:gd name="T55" fmla="*/ 2147483647 h 504"/>
                <a:gd name="T56" fmla="*/ 2147483647 w 760"/>
                <a:gd name="T57" fmla="*/ 2147483647 h 504"/>
                <a:gd name="T58" fmla="*/ 2147483647 w 760"/>
                <a:gd name="T59" fmla="*/ 2147483647 h 504"/>
                <a:gd name="T60" fmla="*/ 2147483647 w 760"/>
                <a:gd name="T61" fmla="*/ 2147483647 h 504"/>
                <a:gd name="T62" fmla="*/ 2147483647 w 760"/>
                <a:gd name="T63" fmla="*/ 2147483647 h 504"/>
                <a:gd name="T64" fmla="*/ 2147483647 w 760"/>
                <a:gd name="T65" fmla="*/ 2147483647 h 504"/>
                <a:gd name="T66" fmla="*/ 2147483647 w 760"/>
                <a:gd name="T67" fmla="*/ 2147483647 h 504"/>
                <a:gd name="T68" fmla="*/ 2147483647 w 760"/>
                <a:gd name="T69" fmla="*/ 2147483647 h 504"/>
                <a:gd name="T70" fmla="*/ 2147483647 w 760"/>
                <a:gd name="T71" fmla="*/ 2147483647 h 504"/>
                <a:gd name="T72" fmla="*/ 2147483647 w 760"/>
                <a:gd name="T73" fmla="*/ 2147483647 h 504"/>
                <a:gd name="T74" fmla="*/ 2147483647 w 760"/>
                <a:gd name="T75" fmla="*/ 2147483647 h 504"/>
                <a:gd name="T76" fmla="*/ 2147483647 w 760"/>
                <a:gd name="T77" fmla="*/ 2147483647 h 504"/>
                <a:gd name="T78" fmla="*/ 2147483647 w 760"/>
                <a:gd name="T79" fmla="*/ 2147483647 h 504"/>
                <a:gd name="T80" fmla="*/ 2147483647 w 760"/>
                <a:gd name="T81" fmla="*/ 2147483647 h 504"/>
                <a:gd name="T82" fmla="*/ 2147483647 w 760"/>
                <a:gd name="T83" fmla="*/ 2147483647 h 504"/>
                <a:gd name="T84" fmla="*/ 2147483647 w 760"/>
                <a:gd name="T85" fmla="*/ 2147483647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504"/>
                <a:gd name="T131" fmla="*/ 760 w 760"/>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504">
                  <a:moveTo>
                    <a:pt x="128" y="412"/>
                  </a:moveTo>
                  <a:lnTo>
                    <a:pt x="104" y="408"/>
                  </a:lnTo>
                  <a:lnTo>
                    <a:pt x="56" y="404"/>
                  </a:lnTo>
                  <a:lnTo>
                    <a:pt x="0" y="400"/>
                  </a:lnTo>
                  <a:lnTo>
                    <a:pt x="8" y="336"/>
                  </a:lnTo>
                  <a:lnTo>
                    <a:pt x="8" y="332"/>
                  </a:lnTo>
                  <a:lnTo>
                    <a:pt x="12" y="284"/>
                  </a:lnTo>
                  <a:lnTo>
                    <a:pt x="12" y="244"/>
                  </a:lnTo>
                  <a:lnTo>
                    <a:pt x="16" y="240"/>
                  </a:lnTo>
                  <a:lnTo>
                    <a:pt x="20" y="184"/>
                  </a:lnTo>
                  <a:lnTo>
                    <a:pt x="24" y="128"/>
                  </a:lnTo>
                  <a:lnTo>
                    <a:pt x="28" y="96"/>
                  </a:lnTo>
                  <a:lnTo>
                    <a:pt x="36" y="8"/>
                  </a:lnTo>
                  <a:lnTo>
                    <a:pt x="36" y="0"/>
                  </a:lnTo>
                  <a:lnTo>
                    <a:pt x="136" y="8"/>
                  </a:lnTo>
                  <a:lnTo>
                    <a:pt x="140" y="8"/>
                  </a:lnTo>
                  <a:lnTo>
                    <a:pt x="232" y="12"/>
                  </a:lnTo>
                  <a:lnTo>
                    <a:pt x="372" y="20"/>
                  </a:lnTo>
                  <a:lnTo>
                    <a:pt x="436" y="24"/>
                  </a:lnTo>
                  <a:lnTo>
                    <a:pt x="448" y="24"/>
                  </a:lnTo>
                  <a:lnTo>
                    <a:pt x="516" y="28"/>
                  </a:lnTo>
                  <a:lnTo>
                    <a:pt x="544" y="28"/>
                  </a:lnTo>
                  <a:lnTo>
                    <a:pt x="612" y="32"/>
                  </a:lnTo>
                  <a:lnTo>
                    <a:pt x="616" y="32"/>
                  </a:lnTo>
                  <a:lnTo>
                    <a:pt x="688" y="32"/>
                  </a:lnTo>
                  <a:lnTo>
                    <a:pt x="752" y="32"/>
                  </a:lnTo>
                  <a:lnTo>
                    <a:pt x="748" y="48"/>
                  </a:lnTo>
                  <a:lnTo>
                    <a:pt x="740" y="60"/>
                  </a:lnTo>
                  <a:lnTo>
                    <a:pt x="724" y="72"/>
                  </a:lnTo>
                  <a:lnTo>
                    <a:pt x="724" y="76"/>
                  </a:lnTo>
                  <a:lnTo>
                    <a:pt x="724" y="80"/>
                  </a:lnTo>
                  <a:lnTo>
                    <a:pt x="732" y="88"/>
                  </a:lnTo>
                  <a:lnTo>
                    <a:pt x="732" y="96"/>
                  </a:lnTo>
                  <a:lnTo>
                    <a:pt x="736" y="104"/>
                  </a:lnTo>
                  <a:lnTo>
                    <a:pt x="748" y="104"/>
                  </a:lnTo>
                  <a:lnTo>
                    <a:pt x="752" y="108"/>
                  </a:lnTo>
                  <a:lnTo>
                    <a:pt x="760" y="116"/>
                  </a:lnTo>
                  <a:lnTo>
                    <a:pt x="760" y="120"/>
                  </a:lnTo>
                  <a:lnTo>
                    <a:pt x="760" y="124"/>
                  </a:lnTo>
                  <a:lnTo>
                    <a:pt x="760" y="164"/>
                  </a:lnTo>
                  <a:lnTo>
                    <a:pt x="760" y="188"/>
                  </a:lnTo>
                  <a:lnTo>
                    <a:pt x="760" y="212"/>
                  </a:lnTo>
                  <a:lnTo>
                    <a:pt x="760" y="224"/>
                  </a:lnTo>
                  <a:lnTo>
                    <a:pt x="760" y="268"/>
                  </a:lnTo>
                  <a:lnTo>
                    <a:pt x="760" y="316"/>
                  </a:lnTo>
                  <a:lnTo>
                    <a:pt x="760" y="364"/>
                  </a:lnTo>
                  <a:lnTo>
                    <a:pt x="744" y="364"/>
                  </a:lnTo>
                  <a:lnTo>
                    <a:pt x="748" y="368"/>
                  </a:lnTo>
                  <a:lnTo>
                    <a:pt x="748" y="376"/>
                  </a:lnTo>
                  <a:lnTo>
                    <a:pt x="748" y="380"/>
                  </a:lnTo>
                  <a:lnTo>
                    <a:pt x="752" y="380"/>
                  </a:lnTo>
                  <a:lnTo>
                    <a:pt x="752" y="384"/>
                  </a:lnTo>
                  <a:lnTo>
                    <a:pt x="752" y="392"/>
                  </a:lnTo>
                  <a:lnTo>
                    <a:pt x="748" y="396"/>
                  </a:lnTo>
                  <a:lnTo>
                    <a:pt x="748" y="400"/>
                  </a:lnTo>
                  <a:lnTo>
                    <a:pt x="748" y="404"/>
                  </a:lnTo>
                  <a:lnTo>
                    <a:pt x="756" y="404"/>
                  </a:lnTo>
                  <a:lnTo>
                    <a:pt x="760" y="416"/>
                  </a:lnTo>
                  <a:lnTo>
                    <a:pt x="760" y="424"/>
                  </a:lnTo>
                  <a:lnTo>
                    <a:pt x="756" y="424"/>
                  </a:lnTo>
                  <a:lnTo>
                    <a:pt x="752" y="428"/>
                  </a:lnTo>
                  <a:lnTo>
                    <a:pt x="756" y="432"/>
                  </a:lnTo>
                  <a:lnTo>
                    <a:pt x="752" y="436"/>
                  </a:lnTo>
                  <a:lnTo>
                    <a:pt x="752" y="440"/>
                  </a:lnTo>
                  <a:lnTo>
                    <a:pt x="752" y="448"/>
                  </a:lnTo>
                  <a:lnTo>
                    <a:pt x="748" y="456"/>
                  </a:lnTo>
                  <a:lnTo>
                    <a:pt x="744" y="456"/>
                  </a:lnTo>
                  <a:lnTo>
                    <a:pt x="744" y="460"/>
                  </a:lnTo>
                  <a:lnTo>
                    <a:pt x="740" y="464"/>
                  </a:lnTo>
                  <a:lnTo>
                    <a:pt x="740" y="468"/>
                  </a:lnTo>
                  <a:lnTo>
                    <a:pt x="740" y="476"/>
                  </a:lnTo>
                  <a:lnTo>
                    <a:pt x="748" y="480"/>
                  </a:lnTo>
                  <a:lnTo>
                    <a:pt x="752" y="480"/>
                  </a:lnTo>
                  <a:lnTo>
                    <a:pt x="752" y="484"/>
                  </a:lnTo>
                  <a:lnTo>
                    <a:pt x="756" y="492"/>
                  </a:lnTo>
                  <a:lnTo>
                    <a:pt x="756" y="496"/>
                  </a:lnTo>
                  <a:lnTo>
                    <a:pt x="756" y="500"/>
                  </a:lnTo>
                  <a:lnTo>
                    <a:pt x="760" y="504"/>
                  </a:lnTo>
                  <a:lnTo>
                    <a:pt x="756" y="504"/>
                  </a:lnTo>
                  <a:lnTo>
                    <a:pt x="748" y="500"/>
                  </a:lnTo>
                  <a:lnTo>
                    <a:pt x="744" y="500"/>
                  </a:lnTo>
                  <a:lnTo>
                    <a:pt x="744" y="504"/>
                  </a:lnTo>
                  <a:lnTo>
                    <a:pt x="740" y="500"/>
                  </a:lnTo>
                  <a:lnTo>
                    <a:pt x="740" y="496"/>
                  </a:lnTo>
                  <a:lnTo>
                    <a:pt x="732" y="488"/>
                  </a:lnTo>
                  <a:lnTo>
                    <a:pt x="736" y="484"/>
                  </a:lnTo>
                  <a:lnTo>
                    <a:pt x="736" y="480"/>
                  </a:lnTo>
                  <a:lnTo>
                    <a:pt x="732" y="480"/>
                  </a:lnTo>
                  <a:lnTo>
                    <a:pt x="724" y="480"/>
                  </a:lnTo>
                  <a:lnTo>
                    <a:pt x="724" y="476"/>
                  </a:lnTo>
                  <a:lnTo>
                    <a:pt x="712" y="472"/>
                  </a:lnTo>
                  <a:lnTo>
                    <a:pt x="708" y="472"/>
                  </a:lnTo>
                  <a:lnTo>
                    <a:pt x="708" y="468"/>
                  </a:lnTo>
                  <a:lnTo>
                    <a:pt x="704" y="468"/>
                  </a:lnTo>
                  <a:lnTo>
                    <a:pt x="692" y="464"/>
                  </a:lnTo>
                  <a:lnTo>
                    <a:pt x="688" y="460"/>
                  </a:lnTo>
                  <a:lnTo>
                    <a:pt x="684" y="460"/>
                  </a:lnTo>
                  <a:lnTo>
                    <a:pt x="680" y="456"/>
                  </a:lnTo>
                  <a:lnTo>
                    <a:pt x="676" y="456"/>
                  </a:lnTo>
                  <a:lnTo>
                    <a:pt x="672" y="452"/>
                  </a:lnTo>
                  <a:lnTo>
                    <a:pt x="664" y="452"/>
                  </a:lnTo>
                  <a:lnTo>
                    <a:pt x="660" y="452"/>
                  </a:lnTo>
                  <a:lnTo>
                    <a:pt x="656" y="452"/>
                  </a:lnTo>
                  <a:lnTo>
                    <a:pt x="652" y="452"/>
                  </a:lnTo>
                  <a:lnTo>
                    <a:pt x="648" y="456"/>
                  </a:lnTo>
                  <a:lnTo>
                    <a:pt x="640" y="452"/>
                  </a:lnTo>
                  <a:lnTo>
                    <a:pt x="636" y="456"/>
                  </a:lnTo>
                  <a:lnTo>
                    <a:pt x="632" y="452"/>
                  </a:lnTo>
                  <a:lnTo>
                    <a:pt x="628" y="452"/>
                  </a:lnTo>
                  <a:lnTo>
                    <a:pt x="624" y="452"/>
                  </a:lnTo>
                  <a:lnTo>
                    <a:pt x="616" y="452"/>
                  </a:lnTo>
                  <a:lnTo>
                    <a:pt x="616" y="456"/>
                  </a:lnTo>
                  <a:lnTo>
                    <a:pt x="612" y="460"/>
                  </a:lnTo>
                  <a:lnTo>
                    <a:pt x="608" y="464"/>
                  </a:lnTo>
                  <a:lnTo>
                    <a:pt x="604" y="464"/>
                  </a:lnTo>
                  <a:lnTo>
                    <a:pt x="600" y="464"/>
                  </a:lnTo>
                  <a:lnTo>
                    <a:pt x="592" y="460"/>
                  </a:lnTo>
                  <a:lnTo>
                    <a:pt x="592" y="456"/>
                  </a:lnTo>
                  <a:lnTo>
                    <a:pt x="588" y="456"/>
                  </a:lnTo>
                  <a:lnTo>
                    <a:pt x="572" y="448"/>
                  </a:lnTo>
                  <a:lnTo>
                    <a:pt x="564" y="444"/>
                  </a:lnTo>
                  <a:lnTo>
                    <a:pt x="560" y="440"/>
                  </a:lnTo>
                  <a:lnTo>
                    <a:pt x="556" y="432"/>
                  </a:lnTo>
                  <a:lnTo>
                    <a:pt x="480" y="428"/>
                  </a:lnTo>
                  <a:lnTo>
                    <a:pt x="452" y="428"/>
                  </a:lnTo>
                  <a:lnTo>
                    <a:pt x="384" y="428"/>
                  </a:lnTo>
                  <a:lnTo>
                    <a:pt x="284" y="420"/>
                  </a:lnTo>
                  <a:lnTo>
                    <a:pt x="196" y="416"/>
                  </a:lnTo>
                  <a:lnTo>
                    <a:pt x="128" y="41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1" name="Freeform 11"/>
            <p:cNvSpPr>
              <a:spLocks/>
            </p:cNvSpPr>
            <p:nvPr/>
          </p:nvSpPr>
          <p:spPr bwMode="auto">
            <a:xfrm>
              <a:off x="1754822" y="1369280"/>
              <a:ext cx="468111" cy="368728"/>
            </a:xfrm>
            <a:custGeom>
              <a:avLst/>
              <a:gdLst>
                <a:gd name="T0" fmla="*/ 2147483647 w 760"/>
                <a:gd name="T1" fmla="*/ 2147483647 h 632"/>
                <a:gd name="T2" fmla="*/ 2147483647 w 760"/>
                <a:gd name="T3" fmla="*/ 2147483647 h 632"/>
                <a:gd name="T4" fmla="*/ 2147483647 w 760"/>
                <a:gd name="T5" fmla="*/ 2147483647 h 632"/>
                <a:gd name="T6" fmla="*/ 2147483647 w 760"/>
                <a:gd name="T7" fmla="*/ 2147483647 h 632"/>
                <a:gd name="T8" fmla="*/ 2147483647 w 760"/>
                <a:gd name="T9" fmla="*/ 2147483647 h 632"/>
                <a:gd name="T10" fmla="*/ 2147483647 w 760"/>
                <a:gd name="T11" fmla="*/ 2147483647 h 632"/>
                <a:gd name="T12" fmla="*/ 2147483647 w 760"/>
                <a:gd name="T13" fmla="*/ 2147483647 h 632"/>
                <a:gd name="T14" fmla="*/ 2147483647 w 760"/>
                <a:gd name="T15" fmla="*/ 2147483647 h 632"/>
                <a:gd name="T16" fmla="*/ 2147483647 w 760"/>
                <a:gd name="T17" fmla="*/ 2147483647 h 632"/>
                <a:gd name="T18" fmla="*/ 2147483647 w 760"/>
                <a:gd name="T19" fmla="*/ 2147483647 h 632"/>
                <a:gd name="T20" fmla="*/ 2147483647 w 760"/>
                <a:gd name="T21" fmla="*/ 2147483647 h 632"/>
                <a:gd name="T22" fmla="*/ 2147483647 w 760"/>
                <a:gd name="T23" fmla="*/ 2147483647 h 632"/>
                <a:gd name="T24" fmla="*/ 2147483647 w 760"/>
                <a:gd name="T25" fmla="*/ 2147483647 h 632"/>
                <a:gd name="T26" fmla="*/ 2147483647 w 760"/>
                <a:gd name="T27" fmla="*/ 2147483647 h 632"/>
                <a:gd name="T28" fmla="*/ 0 w 760"/>
                <a:gd name="T29" fmla="*/ 2147483647 h 632"/>
                <a:gd name="T30" fmla="*/ 2147483647 w 760"/>
                <a:gd name="T31" fmla="*/ 2147483647 h 632"/>
                <a:gd name="T32" fmla="*/ 2147483647 w 760"/>
                <a:gd name="T33" fmla="*/ 2147483647 h 632"/>
                <a:gd name="T34" fmla="*/ 2147483647 w 760"/>
                <a:gd name="T35" fmla="*/ 2147483647 h 632"/>
                <a:gd name="T36" fmla="*/ 2147483647 w 760"/>
                <a:gd name="T37" fmla="*/ 2147483647 h 632"/>
                <a:gd name="T38" fmla="*/ 2147483647 w 760"/>
                <a:gd name="T39" fmla="*/ 2147483647 h 632"/>
                <a:gd name="T40" fmla="*/ 2147483647 w 760"/>
                <a:gd name="T41" fmla="*/ 2147483647 h 632"/>
                <a:gd name="T42" fmla="*/ 2147483647 w 760"/>
                <a:gd name="T43" fmla="*/ 2147483647 h 632"/>
                <a:gd name="T44" fmla="*/ 2147483647 w 760"/>
                <a:gd name="T45" fmla="*/ 2147483647 h 632"/>
                <a:gd name="T46" fmla="*/ 2147483647 w 760"/>
                <a:gd name="T47" fmla="*/ 2147483647 h 632"/>
                <a:gd name="T48" fmla="*/ 2147483647 w 760"/>
                <a:gd name="T49" fmla="*/ 2147483647 h 632"/>
                <a:gd name="T50" fmla="*/ 2147483647 w 760"/>
                <a:gd name="T51" fmla="*/ 0 h 632"/>
                <a:gd name="T52" fmla="*/ 2147483647 w 760"/>
                <a:gd name="T53" fmla="*/ 2147483647 h 632"/>
                <a:gd name="T54" fmla="*/ 2147483647 w 760"/>
                <a:gd name="T55" fmla="*/ 2147483647 h 632"/>
                <a:gd name="T56" fmla="*/ 2147483647 w 760"/>
                <a:gd name="T57" fmla="*/ 2147483647 h 632"/>
                <a:gd name="T58" fmla="*/ 2147483647 w 760"/>
                <a:gd name="T59" fmla="*/ 2147483647 h 632"/>
                <a:gd name="T60" fmla="*/ 2147483647 w 760"/>
                <a:gd name="T61" fmla="*/ 2147483647 h 632"/>
                <a:gd name="T62" fmla="*/ 2147483647 w 760"/>
                <a:gd name="T63" fmla="*/ 2147483647 h 632"/>
                <a:gd name="T64" fmla="*/ 2147483647 w 760"/>
                <a:gd name="T65" fmla="*/ 2147483647 h 632"/>
                <a:gd name="T66" fmla="*/ 2147483647 w 760"/>
                <a:gd name="T67" fmla="*/ 2147483647 h 632"/>
                <a:gd name="T68" fmla="*/ 2147483647 w 760"/>
                <a:gd name="T69" fmla="*/ 2147483647 h 632"/>
                <a:gd name="T70" fmla="*/ 2147483647 w 760"/>
                <a:gd name="T71" fmla="*/ 2147483647 h 632"/>
                <a:gd name="T72" fmla="*/ 2147483647 w 760"/>
                <a:gd name="T73" fmla="*/ 2147483647 h 632"/>
                <a:gd name="T74" fmla="*/ 2147483647 w 760"/>
                <a:gd name="T75" fmla="*/ 2147483647 h 632"/>
                <a:gd name="T76" fmla="*/ 2147483647 w 760"/>
                <a:gd name="T77" fmla="*/ 2147483647 h 632"/>
                <a:gd name="T78" fmla="*/ 2147483647 w 760"/>
                <a:gd name="T79" fmla="*/ 2147483647 h 632"/>
                <a:gd name="T80" fmla="*/ 2147483647 w 760"/>
                <a:gd name="T81" fmla="*/ 2147483647 h 632"/>
                <a:gd name="T82" fmla="*/ 2147483647 w 760"/>
                <a:gd name="T83" fmla="*/ 2147483647 h 632"/>
                <a:gd name="T84" fmla="*/ 2147483647 w 760"/>
                <a:gd name="T85" fmla="*/ 2147483647 h 632"/>
                <a:gd name="T86" fmla="*/ 2147483647 w 760"/>
                <a:gd name="T87" fmla="*/ 2147483647 h 632"/>
                <a:gd name="T88" fmla="*/ 2147483647 w 760"/>
                <a:gd name="T89" fmla="*/ 2147483647 h 632"/>
                <a:gd name="T90" fmla="*/ 2147483647 w 760"/>
                <a:gd name="T91" fmla="*/ 2147483647 h 632"/>
                <a:gd name="T92" fmla="*/ 2147483647 w 760"/>
                <a:gd name="T93" fmla="*/ 2147483647 h 632"/>
                <a:gd name="T94" fmla="*/ 2147483647 w 760"/>
                <a:gd name="T95" fmla="*/ 2147483647 h 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0"/>
                <a:gd name="T145" fmla="*/ 0 h 632"/>
                <a:gd name="T146" fmla="*/ 760 w 760"/>
                <a:gd name="T147" fmla="*/ 632 h 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0" h="632">
                  <a:moveTo>
                    <a:pt x="724" y="536"/>
                  </a:moveTo>
                  <a:lnTo>
                    <a:pt x="720" y="552"/>
                  </a:lnTo>
                  <a:lnTo>
                    <a:pt x="720" y="576"/>
                  </a:lnTo>
                  <a:lnTo>
                    <a:pt x="716" y="632"/>
                  </a:lnTo>
                  <a:lnTo>
                    <a:pt x="624" y="624"/>
                  </a:lnTo>
                  <a:lnTo>
                    <a:pt x="588" y="620"/>
                  </a:lnTo>
                  <a:lnTo>
                    <a:pt x="496" y="608"/>
                  </a:lnTo>
                  <a:lnTo>
                    <a:pt x="480" y="608"/>
                  </a:lnTo>
                  <a:lnTo>
                    <a:pt x="428" y="604"/>
                  </a:lnTo>
                  <a:lnTo>
                    <a:pt x="380" y="596"/>
                  </a:lnTo>
                  <a:lnTo>
                    <a:pt x="320" y="588"/>
                  </a:lnTo>
                  <a:lnTo>
                    <a:pt x="204" y="576"/>
                  </a:lnTo>
                  <a:lnTo>
                    <a:pt x="108" y="560"/>
                  </a:lnTo>
                  <a:lnTo>
                    <a:pt x="100" y="560"/>
                  </a:lnTo>
                  <a:lnTo>
                    <a:pt x="0" y="544"/>
                  </a:lnTo>
                  <a:lnTo>
                    <a:pt x="4" y="508"/>
                  </a:lnTo>
                  <a:lnTo>
                    <a:pt x="12" y="464"/>
                  </a:lnTo>
                  <a:lnTo>
                    <a:pt x="24" y="408"/>
                  </a:lnTo>
                  <a:lnTo>
                    <a:pt x="32" y="340"/>
                  </a:lnTo>
                  <a:lnTo>
                    <a:pt x="44" y="268"/>
                  </a:lnTo>
                  <a:lnTo>
                    <a:pt x="52" y="232"/>
                  </a:lnTo>
                  <a:lnTo>
                    <a:pt x="56" y="200"/>
                  </a:lnTo>
                  <a:lnTo>
                    <a:pt x="64" y="140"/>
                  </a:lnTo>
                  <a:lnTo>
                    <a:pt x="76" y="72"/>
                  </a:lnTo>
                  <a:lnTo>
                    <a:pt x="80" y="44"/>
                  </a:lnTo>
                  <a:lnTo>
                    <a:pt x="88" y="0"/>
                  </a:lnTo>
                  <a:lnTo>
                    <a:pt x="148" y="12"/>
                  </a:lnTo>
                  <a:lnTo>
                    <a:pt x="152" y="12"/>
                  </a:lnTo>
                  <a:lnTo>
                    <a:pt x="188" y="16"/>
                  </a:lnTo>
                  <a:lnTo>
                    <a:pt x="208" y="20"/>
                  </a:lnTo>
                  <a:lnTo>
                    <a:pt x="320" y="36"/>
                  </a:lnTo>
                  <a:lnTo>
                    <a:pt x="356" y="40"/>
                  </a:lnTo>
                  <a:lnTo>
                    <a:pt x="392" y="44"/>
                  </a:lnTo>
                  <a:lnTo>
                    <a:pt x="548" y="64"/>
                  </a:lnTo>
                  <a:lnTo>
                    <a:pt x="572" y="64"/>
                  </a:lnTo>
                  <a:lnTo>
                    <a:pt x="660" y="72"/>
                  </a:lnTo>
                  <a:lnTo>
                    <a:pt x="664" y="76"/>
                  </a:lnTo>
                  <a:lnTo>
                    <a:pt x="760" y="84"/>
                  </a:lnTo>
                  <a:lnTo>
                    <a:pt x="756" y="140"/>
                  </a:lnTo>
                  <a:lnTo>
                    <a:pt x="752" y="196"/>
                  </a:lnTo>
                  <a:lnTo>
                    <a:pt x="748" y="200"/>
                  </a:lnTo>
                  <a:lnTo>
                    <a:pt x="748" y="240"/>
                  </a:lnTo>
                  <a:lnTo>
                    <a:pt x="744" y="288"/>
                  </a:lnTo>
                  <a:lnTo>
                    <a:pt x="744" y="292"/>
                  </a:lnTo>
                  <a:lnTo>
                    <a:pt x="736" y="356"/>
                  </a:lnTo>
                  <a:lnTo>
                    <a:pt x="732" y="408"/>
                  </a:lnTo>
                  <a:lnTo>
                    <a:pt x="724" y="492"/>
                  </a:lnTo>
                  <a:lnTo>
                    <a:pt x="724" y="53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2" name="Freeform 12"/>
            <p:cNvSpPr>
              <a:spLocks noEditPoints="1"/>
            </p:cNvSpPr>
            <p:nvPr/>
          </p:nvSpPr>
          <p:spPr bwMode="auto">
            <a:xfrm>
              <a:off x="2886996" y="1269344"/>
              <a:ext cx="353805" cy="360114"/>
            </a:xfrm>
            <a:custGeom>
              <a:avLst/>
              <a:gdLst>
                <a:gd name="T0" fmla="*/ 2147483647 w 572"/>
                <a:gd name="T1" fmla="*/ 2147483647 h 608"/>
                <a:gd name="T2" fmla="*/ 2147483647 w 572"/>
                <a:gd name="T3" fmla="*/ 2147483647 h 608"/>
                <a:gd name="T4" fmla="*/ 2147483647 w 572"/>
                <a:gd name="T5" fmla="*/ 2147483647 h 608"/>
                <a:gd name="T6" fmla="*/ 2147483647 w 572"/>
                <a:gd name="T7" fmla="*/ 2147483647 h 608"/>
                <a:gd name="T8" fmla="*/ 2147483647 w 572"/>
                <a:gd name="T9" fmla="*/ 2147483647 h 608"/>
                <a:gd name="T10" fmla="*/ 2147483647 w 572"/>
                <a:gd name="T11" fmla="*/ 2147483647 h 608"/>
                <a:gd name="T12" fmla="*/ 2147483647 w 572"/>
                <a:gd name="T13" fmla="*/ 2147483647 h 608"/>
                <a:gd name="T14" fmla="*/ 2147483647 w 572"/>
                <a:gd name="T15" fmla="*/ 2147483647 h 608"/>
                <a:gd name="T16" fmla="*/ 2147483647 w 572"/>
                <a:gd name="T17" fmla="*/ 2147483647 h 608"/>
                <a:gd name="T18" fmla="*/ 2147483647 w 572"/>
                <a:gd name="T19" fmla="*/ 2147483647 h 608"/>
                <a:gd name="T20" fmla="*/ 2147483647 w 572"/>
                <a:gd name="T21" fmla="*/ 2147483647 h 608"/>
                <a:gd name="T22" fmla="*/ 2147483647 w 572"/>
                <a:gd name="T23" fmla="*/ 2147483647 h 608"/>
                <a:gd name="T24" fmla="*/ 2147483647 w 572"/>
                <a:gd name="T25" fmla="*/ 2147483647 h 608"/>
                <a:gd name="T26" fmla="*/ 2147483647 w 572"/>
                <a:gd name="T27" fmla="*/ 2147483647 h 608"/>
                <a:gd name="T28" fmla="*/ 2147483647 w 572"/>
                <a:gd name="T29" fmla="*/ 2147483647 h 608"/>
                <a:gd name="T30" fmla="*/ 2147483647 w 572"/>
                <a:gd name="T31" fmla="*/ 2147483647 h 608"/>
                <a:gd name="T32" fmla="*/ 2147483647 w 572"/>
                <a:gd name="T33" fmla="*/ 2147483647 h 608"/>
                <a:gd name="T34" fmla="*/ 2147483647 w 572"/>
                <a:gd name="T35" fmla="*/ 2147483647 h 608"/>
                <a:gd name="T36" fmla="*/ 2147483647 w 572"/>
                <a:gd name="T37" fmla="*/ 2147483647 h 608"/>
                <a:gd name="T38" fmla="*/ 2147483647 w 572"/>
                <a:gd name="T39" fmla="*/ 2147483647 h 608"/>
                <a:gd name="T40" fmla="*/ 2147483647 w 572"/>
                <a:gd name="T41" fmla="*/ 2147483647 h 608"/>
                <a:gd name="T42" fmla="*/ 2147483647 w 572"/>
                <a:gd name="T43" fmla="*/ 2147483647 h 608"/>
                <a:gd name="T44" fmla="*/ 2147483647 w 572"/>
                <a:gd name="T45" fmla="*/ 2147483647 h 608"/>
                <a:gd name="T46" fmla="*/ 2147483647 w 572"/>
                <a:gd name="T47" fmla="*/ 2147483647 h 608"/>
                <a:gd name="T48" fmla="*/ 2147483647 w 572"/>
                <a:gd name="T49" fmla="*/ 2147483647 h 608"/>
                <a:gd name="T50" fmla="*/ 2147483647 w 572"/>
                <a:gd name="T51" fmla="*/ 2147483647 h 608"/>
                <a:gd name="T52" fmla="*/ 2147483647 w 572"/>
                <a:gd name="T53" fmla="*/ 2147483647 h 608"/>
                <a:gd name="T54" fmla="*/ 2147483647 w 572"/>
                <a:gd name="T55" fmla="*/ 2147483647 h 608"/>
                <a:gd name="T56" fmla="*/ 2147483647 w 572"/>
                <a:gd name="T57" fmla="*/ 2147483647 h 608"/>
                <a:gd name="T58" fmla="*/ 2147483647 w 572"/>
                <a:gd name="T59" fmla="*/ 2147483647 h 608"/>
                <a:gd name="T60" fmla="*/ 0 w 572"/>
                <a:gd name="T61" fmla="*/ 2147483647 h 608"/>
                <a:gd name="T62" fmla="*/ 2147483647 w 572"/>
                <a:gd name="T63" fmla="*/ 2147483647 h 608"/>
                <a:gd name="T64" fmla="*/ 2147483647 w 572"/>
                <a:gd name="T65" fmla="*/ 2147483647 h 608"/>
                <a:gd name="T66" fmla="*/ 2147483647 w 572"/>
                <a:gd name="T67" fmla="*/ 2147483647 h 608"/>
                <a:gd name="T68" fmla="*/ 2147483647 w 572"/>
                <a:gd name="T69" fmla="*/ 2147483647 h 608"/>
                <a:gd name="T70" fmla="*/ 2147483647 w 572"/>
                <a:gd name="T71" fmla="*/ 2147483647 h 608"/>
                <a:gd name="T72" fmla="*/ 2147483647 w 572"/>
                <a:gd name="T73" fmla="*/ 0 h 608"/>
                <a:gd name="T74" fmla="*/ 2147483647 w 572"/>
                <a:gd name="T75" fmla="*/ 2147483647 h 608"/>
                <a:gd name="T76" fmla="*/ 2147483647 w 572"/>
                <a:gd name="T77" fmla="*/ 2147483647 h 608"/>
                <a:gd name="T78" fmla="*/ 2147483647 w 572"/>
                <a:gd name="T79" fmla="*/ 2147483647 h 608"/>
                <a:gd name="T80" fmla="*/ 2147483647 w 572"/>
                <a:gd name="T81" fmla="*/ 2147483647 h 608"/>
                <a:gd name="T82" fmla="*/ 2147483647 w 572"/>
                <a:gd name="T83" fmla="*/ 2147483647 h 608"/>
                <a:gd name="T84" fmla="*/ 2147483647 w 572"/>
                <a:gd name="T85" fmla="*/ 2147483647 h 608"/>
                <a:gd name="T86" fmla="*/ 2147483647 w 572"/>
                <a:gd name="T87" fmla="*/ 2147483647 h 608"/>
                <a:gd name="T88" fmla="*/ 2147483647 w 572"/>
                <a:gd name="T89" fmla="*/ 2147483647 h 608"/>
                <a:gd name="T90" fmla="*/ 2147483647 w 572"/>
                <a:gd name="T91" fmla="*/ 2147483647 h 608"/>
                <a:gd name="T92" fmla="*/ 2147483647 w 572"/>
                <a:gd name="T93" fmla="*/ 2147483647 h 608"/>
                <a:gd name="T94" fmla="*/ 2147483647 w 572"/>
                <a:gd name="T95" fmla="*/ 2147483647 h 608"/>
                <a:gd name="T96" fmla="*/ 2147483647 w 572"/>
                <a:gd name="T97" fmla="*/ 2147483647 h 608"/>
                <a:gd name="T98" fmla="*/ 2147483647 w 572"/>
                <a:gd name="T99" fmla="*/ 2147483647 h 608"/>
                <a:gd name="T100" fmla="*/ 2147483647 w 572"/>
                <a:gd name="T101" fmla="*/ 2147483647 h 608"/>
                <a:gd name="T102" fmla="*/ 2147483647 w 572"/>
                <a:gd name="T103" fmla="*/ 2147483647 h 608"/>
                <a:gd name="T104" fmla="*/ 2147483647 w 572"/>
                <a:gd name="T105" fmla="*/ 2147483647 h 608"/>
                <a:gd name="T106" fmla="*/ 2147483647 w 572"/>
                <a:gd name="T107" fmla="*/ 2147483647 h 608"/>
                <a:gd name="T108" fmla="*/ 2147483647 w 572"/>
                <a:gd name="T109" fmla="*/ 2147483647 h 608"/>
                <a:gd name="T110" fmla="*/ 2147483647 w 572"/>
                <a:gd name="T111" fmla="*/ 2147483647 h 608"/>
                <a:gd name="T112" fmla="*/ 2147483647 w 572"/>
                <a:gd name="T113" fmla="*/ 2147483647 h 608"/>
                <a:gd name="T114" fmla="*/ 2147483647 w 572"/>
                <a:gd name="T115" fmla="*/ 2147483647 h 608"/>
                <a:gd name="T116" fmla="*/ 2147483647 w 572"/>
                <a:gd name="T117" fmla="*/ 2147483647 h 608"/>
                <a:gd name="T118" fmla="*/ 2147483647 w 572"/>
                <a:gd name="T119" fmla="*/ 2147483647 h 608"/>
                <a:gd name="T120" fmla="*/ 2147483647 w 572"/>
                <a:gd name="T121" fmla="*/ 2147483647 h 608"/>
                <a:gd name="T122" fmla="*/ 2147483647 w 572"/>
                <a:gd name="T123" fmla="*/ 2147483647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608"/>
                <a:gd name="T188" fmla="*/ 572 w 572"/>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608">
                  <a:moveTo>
                    <a:pt x="500" y="252"/>
                  </a:moveTo>
                  <a:lnTo>
                    <a:pt x="492" y="256"/>
                  </a:lnTo>
                  <a:lnTo>
                    <a:pt x="492" y="264"/>
                  </a:lnTo>
                  <a:lnTo>
                    <a:pt x="480" y="284"/>
                  </a:lnTo>
                  <a:lnTo>
                    <a:pt x="480" y="292"/>
                  </a:lnTo>
                  <a:lnTo>
                    <a:pt x="480" y="296"/>
                  </a:lnTo>
                  <a:lnTo>
                    <a:pt x="484" y="304"/>
                  </a:lnTo>
                  <a:lnTo>
                    <a:pt x="480" y="300"/>
                  </a:lnTo>
                  <a:lnTo>
                    <a:pt x="476" y="308"/>
                  </a:lnTo>
                  <a:lnTo>
                    <a:pt x="484" y="312"/>
                  </a:lnTo>
                  <a:lnTo>
                    <a:pt x="488" y="308"/>
                  </a:lnTo>
                  <a:lnTo>
                    <a:pt x="492" y="300"/>
                  </a:lnTo>
                  <a:lnTo>
                    <a:pt x="504" y="292"/>
                  </a:lnTo>
                  <a:lnTo>
                    <a:pt x="504" y="288"/>
                  </a:lnTo>
                  <a:lnTo>
                    <a:pt x="516" y="268"/>
                  </a:lnTo>
                  <a:lnTo>
                    <a:pt x="520" y="264"/>
                  </a:lnTo>
                  <a:lnTo>
                    <a:pt x="520" y="268"/>
                  </a:lnTo>
                  <a:lnTo>
                    <a:pt x="532" y="256"/>
                  </a:lnTo>
                  <a:lnTo>
                    <a:pt x="540" y="268"/>
                  </a:lnTo>
                  <a:lnTo>
                    <a:pt x="544" y="268"/>
                  </a:lnTo>
                  <a:lnTo>
                    <a:pt x="540" y="284"/>
                  </a:lnTo>
                  <a:lnTo>
                    <a:pt x="532" y="308"/>
                  </a:lnTo>
                  <a:lnTo>
                    <a:pt x="528" y="336"/>
                  </a:lnTo>
                  <a:lnTo>
                    <a:pt x="532" y="356"/>
                  </a:lnTo>
                  <a:lnTo>
                    <a:pt x="520" y="368"/>
                  </a:lnTo>
                  <a:lnTo>
                    <a:pt x="516" y="396"/>
                  </a:lnTo>
                  <a:lnTo>
                    <a:pt x="520" y="428"/>
                  </a:lnTo>
                  <a:lnTo>
                    <a:pt x="512" y="444"/>
                  </a:lnTo>
                  <a:lnTo>
                    <a:pt x="512" y="456"/>
                  </a:lnTo>
                  <a:lnTo>
                    <a:pt x="508" y="472"/>
                  </a:lnTo>
                  <a:lnTo>
                    <a:pt x="508" y="492"/>
                  </a:lnTo>
                  <a:lnTo>
                    <a:pt x="512" y="508"/>
                  </a:lnTo>
                  <a:lnTo>
                    <a:pt x="508" y="516"/>
                  </a:lnTo>
                  <a:lnTo>
                    <a:pt x="516" y="524"/>
                  </a:lnTo>
                  <a:lnTo>
                    <a:pt x="520" y="540"/>
                  </a:lnTo>
                  <a:lnTo>
                    <a:pt x="524" y="548"/>
                  </a:lnTo>
                  <a:lnTo>
                    <a:pt x="524" y="564"/>
                  </a:lnTo>
                  <a:lnTo>
                    <a:pt x="524" y="588"/>
                  </a:lnTo>
                  <a:lnTo>
                    <a:pt x="484" y="592"/>
                  </a:lnTo>
                  <a:lnTo>
                    <a:pt x="476" y="592"/>
                  </a:lnTo>
                  <a:lnTo>
                    <a:pt x="432" y="596"/>
                  </a:lnTo>
                  <a:lnTo>
                    <a:pt x="428" y="596"/>
                  </a:lnTo>
                  <a:lnTo>
                    <a:pt x="412" y="600"/>
                  </a:lnTo>
                  <a:lnTo>
                    <a:pt x="368" y="600"/>
                  </a:lnTo>
                  <a:lnTo>
                    <a:pt x="364" y="600"/>
                  </a:lnTo>
                  <a:lnTo>
                    <a:pt x="320" y="604"/>
                  </a:lnTo>
                  <a:lnTo>
                    <a:pt x="312" y="604"/>
                  </a:lnTo>
                  <a:lnTo>
                    <a:pt x="260" y="604"/>
                  </a:lnTo>
                  <a:lnTo>
                    <a:pt x="240" y="608"/>
                  </a:lnTo>
                  <a:lnTo>
                    <a:pt x="240" y="604"/>
                  </a:lnTo>
                  <a:lnTo>
                    <a:pt x="240" y="600"/>
                  </a:lnTo>
                  <a:lnTo>
                    <a:pt x="236" y="600"/>
                  </a:lnTo>
                  <a:lnTo>
                    <a:pt x="232" y="588"/>
                  </a:lnTo>
                  <a:lnTo>
                    <a:pt x="228" y="588"/>
                  </a:lnTo>
                  <a:lnTo>
                    <a:pt x="212" y="584"/>
                  </a:lnTo>
                  <a:lnTo>
                    <a:pt x="208" y="584"/>
                  </a:lnTo>
                  <a:lnTo>
                    <a:pt x="200" y="580"/>
                  </a:lnTo>
                  <a:lnTo>
                    <a:pt x="196" y="576"/>
                  </a:lnTo>
                  <a:lnTo>
                    <a:pt x="192" y="572"/>
                  </a:lnTo>
                  <a:lnTo>
                    <a:pt x="192" y="560"/>
                  </a:lnTo>
                  <a:lnTo>
                    <a:pt x="188" y="552"/>
                  </a:lnTo>
                  <a:lnTo>
                    <a:pt x="184" y="540"/>
                  </a:lnTo>
                  <a:lnTo>
                    <a:pt x="184" y="532"/>
                  </a:lnTo>
                  <a:lnTo>
                    <a:pt x="184" y="520"/>
                  </a:lnTo>
                  <a:lnTo>
                    <a:pt x="192" y="508"/>
                  </a:lnTo>
                  <a:lnTo>
                    <a:pt x="192" y="504"/>
                  </a:lnTo>
                  <a:lnTo>
                    <a:pt x="188" y="500"/>
                  </a:lnTo>
                  <a:lnTo>
                    <a:pt x="180" y="492"/>
                  </a:lnTo>
                  <a:lnTo>
                    <a:pt x="176" y="492"/>
                  </a:lnTo>
                  <a:lnTo>
                    <a:pt x="176" y="484"/>
                  </a:lnTo>
                  <a:lnTo>
                    <a:pt x="172" y="480"/>
                  </a:lnTo>
                  <a:lnTo>
                    <a:pt x="172" y="472"/>
                  </a:lnTo>
                  <a:lnTo>
                    <a:pt x="172" y="468"/>
                  </a:lnTo>
                  <a:lnTo>
                    <a:pt x="172" y="460"/>
                  </a:lnTo>
                  <a:lnTo>
                    <a:pt x="168" y="448"/>
                  </a:lnTo>
                  <a:lnTo>
                    <a:pt x="168" y="444"/>
                  </a:lnTo>
                  <a:lnTo>
                    <a:pt x="168" y="436"/>
                  </a:lnTo>
                  <a:lnTo>
                    <a:pt x="164" y="428"/>
                  </a:lnTo>
                  <a:lnTo>
                    <a:pt x="156" y="412"/>
                  </a:lnTo>
                  <a:lnTo>
                    <a:pt x="152" y="408"/>
                  </a:lnTo>
                  <a:lnTo>
                    <a:pt x="140" y="400"/>
                  </a:lnTo>
                  <a:lnTo>
                    <a:pt x="136" y="404"/>
                  </a:lnTo>
                  <a:lnTo>
                    <a:pt x="132" y="400"/>
                  </a:lnTo>
                  <a:lnTo>
                    <a:pt x="128" y="400"/>
                  </a:lnTo>
                  <a:lnTo>
                    <a:pt x="116" y="388"/>
                  </a:lnTo>
                  <a:lnTo>
                    <a:pt x="108" y="380"/>
                  </a:lnTo>
                  <a:lnTo>
                    <a:pt x="104" y="372"/>
                  </a:lnTo>
                  <a:lnTo>
                    <a:pt x="100" y="368"/>
                  </a:lnTo>
                  <a:lnTo>
                    <a:pt x="100" y="364"/>
                  </a:lnTo>
                  <a:lnTo>
                    <a:pt x="100" y="360"/>
                  </a:lnTo>
                  <a:lnTo>
                    <a:pt x="96" y="360"/>
                  </a:lnTo>
                  <a:lnTo>
                    <a:pt x="84" y="352"/>
                  </a:lnTo>
                  <a:lnTo>
                    <a:pt x="72" y="348"/>
                  </a:lnTo>
                  <a:lnTo>
                    <a:pt x="68" y="348"/>
                  </a:lnTo>
                  <a:lnTo>
                    <a:pt x="64" y="344"/>
                  </a:lnTo>
                  <a:lnTo>
                    <a:pt x="60" y="336"/>
                  </a:lnTo>
                  <a:lnTo>
                    <a:pt x="56" y="336"/>
                  </a:lnTo>
                  <a:lnTo>
                    <a:pt x="40" y="332"/>
                  </a:lnTo>
                  <a:lnTo>
                    <a:pt x="32" y="328"/>
                  </a:lnTo>
                  <a:lnTo>
                    <a:pt x="28" y="324"/>
                  </a:lnTo>
                  <a:lnTo>
                    <a:pt x="20" y="312"/>
                  </a:lnTo>
                  <a:lnTo>
                    <a:pt x="12" y="308"/>
                  </a:lnTo>
                  <a:lnTo>
                    <a:pt x="16" y="296"/>
                  </a:lnTo>
                  <a:lnTo>
                    <a:pt x="16" y="292"/>
                  </a:lnTo>
                  <a:lnTo>
                    <a:pt x="12" y="288"/>
                  </a:lnTo>
                  <a:lnTo>
                    <a:pt x="16" y="288"/>
                  </a:lnTo>
                  <a:lnTo>
                    <a:pt x="16" y="284"/>
                  </a:lnTo>
                  <a:lnTo>
                    <a:pt x="12" y="276"/>
                  </a:lnTo>
                  <a:lnTo>
                    <a:pt x="16" y="272"/>
                  </a:lnTo>
                  <a:lnTo>
                    <a:pt x="12" y="264"/>
                  </a:lnTo>
                  <a:lnTo>
                    <a:pt x="16" y="260"/>
                  </a:lnTo>
                  <a:lnTo>
                    <a:pt x="16" y="252"/>
                  </a:lnTo>
                  <a:lnTo>
                    <a:pt x="12" y="248"/>
                  </a:lnTo>
                  <a:lnTo>
                    <a:pt x="16" y="244"/>
                  </a:lnTo>
                  <a:lnTo>
                    <a:pt x="16" y="232"/>
                  </a:lnTo>
                  <a:lnTo>
                    <a:pt x="20" y="232"/>
                  </a:lnTo>
                  <a:lnTo>
                    <a:pt x="20" y="224"/>
                  </a:lnTo>
                  <a:lnTo>
                    <a:pt x="24" y="220"/>
                  </a:lnTo>
                  <a:lnTo>
                    <a:pt x="24" y="212"/>
                  </a:lnTo>
                  <a:lnTo>
                    <a:pt x="20" y="208"/>
                  </a:lnTo>
                  <a:lnTo>
                    <a:pt x="16" y="200"/>
                  </a:lnTo>
                  <a:lnTo>
                    <a:pt x="12" y="196"/>
                  </a:lnTo>
                  <a:lnTo>
                    <a:pt x="4" y="196"/>
                  </a:lnTo>
                  <a:lnTo>
                    <a:pt x="0" y="196"/>
                  </a:lnTo>
                  <a:lnTo>
                    <a:pt x="0" y="188"/>
                  </a:lnTo>
                  <a:lnTo>
                    <a:pt x="0" y="176"/>
                  </a:lnTo>
                  <a:lnTo>
                    <a:pt x="4" y="176"/>
                  </a:lnTo>
                  <a:lnTo>
                    <a:pt x="8" y="172"/>
                  </a:lnTo>
                  <a:lnTo>
                    <a:pt x="12" y="160"/>
                  </a:lnTo>
                  <a:lnTo>
                    <a:pt x="16" y="152"/>
                  </a:lnTo>
                  <a:lnTo>
                    <a:pt x="20" y="148"/>
                  </a:lnTo>
                  <a:lnTo>
                    <a:pt x="28" y="144"/>
                  </a:lnTo>
                  <a:lnTo>
                    <a:pt x="32" y="140"/>
                  </a:lnTo>
                  <a:lnTo>
                    <a:pt x="40" y="140"/>
                  </a:lnTo>
                  <a:lnTo>
                    <a:pt x="40" y="132"/>
                  </a:lnTo>
                  <a:lnTo>
                    <a:pt x="48" y="136"/>
                  </a:lnTo>
                  <a:lnTo>
                    <a:pt x="48" y="132"/>
                  </a:lnTo>
                  <a:lnTo>
                    <a:pt x="52" y="128"/>
                  </a:lnTo>
                  <a:lnTo>
                    <a:pt x="56" y="128"/>
                  </a:lnTo>
                  <a:lnTo>
                    <a:pt x="56" y="116"/>
                  </a:lnTo>
                  <a:lnTo>
                    <a:pt x="52" y="80"/>
                  </a:lnTo>
                  <a:lnTo>
                    <a:pt x="52" y="48"/>
                  </a:lnTo>
                  <a:lnTo>
                    <a:pt x="60" y="48"/>
                  </a:lnTo>
                  <a:lnTo>
                    <a:pt x="68" y="36"/>
                  </a:lnTo>
                  <a:lnTo>
                    <a:pt x="80" y="40"/>
                  </a:lnTo>
                  <a:lnTo>
                    <a:pt x="88" y="40"/>
                  </a:lnTo>
                  <a:lnTo>
                    <a:pt x="120" y="28"/>
                  </a:lnTo>
                  <a:lnTo>
                    <a:pt x="184" y="0"/>
                  </a:lnTo>
                  <a:lnTo>
                    <a:pt x="192" y="4"/>
                  </a:lnTo>
                  <a:lnTo>
                    <a:pt x="192" y="8"/>
                  </a:lnTo>
                  <a:lnTo>
                    <a:pt x="180" y="52"/>
                  </a:lnTo>
                  <a:lnTo>
                    <a:pt x="200" y="40"/>
                  </a:lnTo>
                  <a:lnTo>
                    <a:pt x="216" y="48"/>
                  </a:lnTo>
                  <a:lnTo>
                    <a:pt x="228" y="48"/>
                  </a:lnTo>
                  <a:lnTo>
                    <a:pt x="232" y="52"/>
                  </a:lnTo>
                  <a:lnTo>
                    <a:pt x="240" y="52"/>
                  </a:lnTo>
                  <a:lnTo>
                    <a:pt x="240" y="56"/>
                  </a:lnTo>
                  <a:lnTo>
                    <a:pt x="244" y="56"/>
                  </a:lnTo>
                  <a:lnTo>
                    <a:pt x="248" y="56"/>
                  </a:lnTo>
                  <a:lnTo>
                    <a:pt x="256" y="64"/>
                  </a:lnTo>
                  <a:lnTo>
                    <a:pt x="256" y="72"/>
                  </a:lnTo>
                  <a:lnTo>
                    <a:pt x="260" y="76"/>
                  </a:lnTo>
                  <a:lnTo>
                    <a:pt x="260" y="80"/>
                  </a:lnTo>
                  <a:lnTo>
                    <a:pt x="276" y="84"/>
                  </a:lnTo>
                  <a:lnTo>
                    <a:pt x="356" y="100"/>
                  </a:lnTo>
                  <a:lnTo>
                    <a:pt x="368" y="104"/>
                  </a:lnTo>
                  <a:lnTo>
                    <a:pt x="376" y="108"/>
                  </a:lnTo>
                  <a:lnTo>
                    <a:pt x="388" y="112"/>
                  </a:lnTo>
                  <a:lnTo>
                    <a:pt x="396" y="112"/>
                  </a:lnTo>
                  <a:lnTo>
                    <a:pt x="400" y="112"/>
                  </a:lnTo>
                  <a:lnTo>
                    <a:pt x="404" y="116"/>
                  </a:lnTo>
                  <a:lnTo>
                    <a:pt x="408" y="112"/>
                  </a:lnTo>
                  <a:lnTo>
                    <a:pt x="408" y="116"/>
                  </a:lnTo>
                  <a:lnTo>
                    <a:pt x="412" y="112"/>
                  </a:lnTo>
                  <a:lnTo>
                    <a:pt x="416" y="112"/>
                  </a:lnTo>
                  <a:lnTo>
                    <a:pt x="416" y="116"/>
                  </a:lnTo>
                  <a:lnTo>
                    <a:pt x="420" y="116"/>
                  </a:lnTo>
                  <a:lnTo>
                    <a:pt x="424" y="116"/>
                  </a:lnTo>
                  <a:lnTo>
                    <a:pt x="428" y="116"/>
                  </a:lnTo>
                  <a:lnTo>
                    <a:pt x="432" y="116"/>
                  </a:lnTo>
                  <a:lnTo>
                    <a:pt x="436" y="120"/>
                  </a:lnTo>
                  <a:lnTo>
                    <a:pt x="440" y="116"/>
                  </a:lnTo>
                  <a:lnTo>
                    <a:pt x="444" y="120"/>
                  </a:lnTo>
                  <a:lnTo>
                    <a:pt x="448" y="120"/>
                  </a:lnTo>
                  <a:lnTo>
                    <a:pt x="452" y="120"/>
                  </a:lnTo>
                  <a:lnTo>
                    <a:pt x="456" y="120"/>
                  </a:lnTo>
                  <a:lnTo>
                    <a:pt x="456" y="124"/>
                  </a:lnTo>
                  <a:lnTo>
                    <a:pt x="456" y="128"/>
                  </a:lnTo>
                  <a:lnTo>
                    <a:pt x="460" y="128"/>
                  </a:lnTo>
                  <a:lnTo>
                    <a:pt x="456" y="136"/>
                  </a:lnTo>
                  <a:lnTo>
                    <a:pt x="452" y="136"/>
                  </a:lnTo>
                  <a:lnTo>
                    <a:pt x="456" y="140"/>
                  </a:lnTo>
                  <a:lnTo>
                    <a:pt x="460" y="140"/>
                  </a:lnTo>
                  <a:lnTo>
                    <a:pt x="468" y="140"/>
                  </a:lnTo>
                  <a:lnTo>
                    <a:pt x="468" y="144"/>
                  </a:lnTo>
                  <a:lnTo>
                    <a:pt x="480" y="144"/>
                  </a:lnTo>
                  <a:lnTo>
                    <a:pt x="484" y="148"/>
                  </a:lnTo>
                  <a:lnTo>
                    <a:pt x="488" y="148"/>
                  </a:lnTo>
                  <a:lnTo>
                    <a:pt x="488" y="152"/>
                  </a:lnTo>
                  <a:lnTo>
                    <a:pt x="484" y="156"/>
                  </a:lnTo>
                  <a:lnTo>
                    <a:pt x="488" y="160"/>
                  </a:lnTo>
                  <a:lnTo>
                    <a:pt x="488" y="164"/>
                  </a:lnTo>
                  <a:lnTo>
                    <a:pt x="488" y="168"/>
                  </a:lnTo>
                  <a:lnTo>
                    <a:pt x="484" y="168"/>
                  </a:lnTo>
                  <a:lnTo>
                    <a:pt x="488" y="172"/>
                  </a:lnTo>
                  <a:lnTo>
                    <a:pt x="488" y="176"/>
                  </a:lnTo>
                  <a:lnTo>
                    <a:pt x="488" y="184"/>
                  </a:lnTo>
                  <a:lnTo>
                    <a:pt x="484" y="184"/>
                  </a:lnTo>
                  <a:lnTo>
                    <a:pt x="484" y="192"/>
                  </a:lnTo>
                  <a:lnTo>
                    <a:pt x="484" y="196"/>
                  </a:lnTo>
                  <a:lnTo>
                    <a:pt x="488" y="200"/>
                  </a:lnTo>
                  <a:lnTo>
                    <a:pt x="488" y="196"/>
                  </a:lnTo>
                  <a:lnTo>
                    <a:pt x="496" y="196"/>
                  </a:lnTo>
                  <a:lnTo>
                    <a:pt x="500" y="192"/>
                  </a:lnTo>
                  <a:lnTo>
                    <a:pt x="504" y="196"/>
                  </a:lnTo>
                  <a:lnTo>
                    <a:pt x="500" y="208"/>
                  </a:lnTo>
                  <a:lnTo>
                    <a:pt x="500" y="212"/>
                  </a:lnTo>
                  <a:lnTo>
                    <a:pt x="500" y="216"/>
                  </a:lnTo>
                  <a:lnTo>
                    <a:pt x="500" y="220"/>
                  </a:lnTo>
                  <a:lnTo>
                    <a:pt x="504" y="224"/>
                  </a:lnTo>
                  <a:lnTo>
                    <a:pt x="508" y="228"/>
                  </a:lnTo>
                  <a:lnTo>
                    <a:pt x="516" y="232"/>
                  </a:lnTo>
                  <a:lnTo>
                    <a:pt x="512" y="236"/>
                  </a:lnTo>
                  <a:lnTo>
                    <a:pt x="512" y="244"/>
                  </a:lnTo>
                  <a:lnTo>
                    <a:pt x="500" y="252"/>
                  </a:lnTo>
                  <a:close/>
                  <a:moveTo>
                    <a:pt x="564" y="200"/>
                  </a:moveTo>
                  <a:lnTo>
                    <a:pt x="568" y="196"/>
                  </a:lnTo>
                  <a:lnTo>
                    <a:pt x="572" y="204"/>
                  </a:lnTo>
                  <a:lnTo>
                    <a:pt x="568" y="208"/>
                  </a:lnTo>
                  <a:lnTo>
                    <a:pt x="564" y="204"/>
                  </a:lnTo>
                  <a:lnTo>
                    <a:pt x="568" y="220"/>
                  </a:lnTo>
                  <a:lnTo>
                    <a:pt x="564" y="220"/>
                  </a:lnTo>
                  <a:lnTo>
                    <a:pt x="568" y="224"/>
                  </a:lnTo>
                  <a:lnTo>
                    <a:pt x="564" y="228"/>
                  </a:lnTo>
                  <a:lnTo>
                    <a:pt x="564" y="232"/>
                  </a:lnTo>
                  <a:lnTo>
                    <a:pt x="560" y="232"/>
                  </a:lnTo>
                  <a:lnTo>
                    <a:pt x="556" y="244"/>
                  </a:lnTo>
                  <a:lnTo>
                    <a:pt x="556" y="248"/>
                  </a:lnTo>
                  <a:lnTo>
                    <a:pt x="552" y="256"/>
                  </a:lnTo>
                  <a:lnTo>
                    <a:pt x="544" y="268"/>
                  </a:lnTo>
                  <a:lnTo>
                    <a:pt x="536" y="264"/>
                  </a:lnTo>
                  <a:lnTo>
                    <a:pt x="532" y="256"/>
                  </a:lnTo>
                  <a:lnTo>
                    <a:pt x="540" y="240"/>
                  </a:lnTo>
                  <a:lnTo>
                    <a:pt x="544" y="232"/>
                  </a:lnTo>
                  <a:lnTo>
                    <a:pt x="548" y="216"/>
                  </a:lnTo>
                  <a:lnTo>
                    <a:pt x="552" y="220"/>
                  </a:lnTo>
                  <a:lnTo>
                    <a:pt x="560" y="200"/>
                  </a:lnTo>
                  <a:lnTo>
                    <a:pt x="564" y="200"/>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3" name="Freeform 13"/>
            <p:cNvSpPr>
              <a:spLocks/>
            </p:cNvSpPr>
            <p:nvPr/>
          </p:nvSpPr>
          <p:spPr bwMode="auto">
            <a:xfrm>
              <a:off x="1400018" y="994301"/>
              <a:ext cx="400666" cy="611301"/>
            </a:xfrm>
            <a:custGeom>
              <a:avLst/>
              <a:gdLst>
                <a:gd name="T0" fmla="*/ 2147483647 w 648"/>
                <a:gd name="T1" fmla="*/ 2147483647 h 1048"/>
                <a:gd name="T2" fmla="*/ 2147483647 w 648"/>
                <a:gd name="T3" fmla="*/ 2147483647 h 1048"/>
                <a:gd name="T4" fmla="*/ 2147483647 w 648"/>
                <a:gd name="T5" fmla="*/ 2147483647 h 1048"/>
                <a:gd name="T6" fmla="*/ 2147483647 w 648"/>
                <a:gd name="T7" fmla="*/ 2147483647 h 1048"/>
                <a:gd name="T8" fmla="*/ 2147483647 w 648"/>
                <a:gd name="T9" fmla="*/ 2147483647 h 1048"/>
                <a:gd name="T10" fmla="*/ 2147483647 w 648"/>
                <a:gd name="T11" fmla="*/ 2147483647 h 1048"/>
                <a:gd name="T12" fmla="*/ 2147483647 w 648"/>
                <a:gd name="T13" fmla="*/ 2147483647 h 1048"/>
                <a:gd name="T14" fmla="*/ 2147483647 w 648"/>
                <a:gd name="T15" fmla="*/ 2147483647 h 1048"/>
                <a:gd name="T16" fmla="*/ 2147483647 w 648"/>
                <a:gd name="T17" fmla="*/ 2147483647 h 1048"/>
                <a:gd name="T18" fmla="*/ 2147483647 w 648"/>
                <a:gd name="T19" fmla="*/ 2147483647 h 1048"/>
                <a:gd name="T20" fmla="*/ 2147483647 w 648"/>
                <a:gd name="T21" fmla="*/ 2147483647 h 1048"/>
                <a:gd name="T22" fmla="*/ 2147483647 w 648"/>
                <a:gd name="T23" fmla="*/ 2147483647 h 1048"/>
                <a:gd name="T24" fmla="*/ 2147483647 w 648"/>
                <a:gd name="T25" fmla="*/ 2147483647 h 1048"/>
                <a:gd name="T26" fmla="*/ 2147483647 w 648"/>
                <a:gd name="T27" fmla="*/ 2147483647 h 1048"/>
                <a:gd name="T28" fmla="*/ 2147483647 w 648"/>
                <a:gd name="T29" fmla="*/ 2147483647 h 1048"/>
                <a:gd name="T30" fmla="*/ 2147483647 w 648"/>
                <a:gd name="T31" fmla="*/ 2147483647 h 1048"/>
                <a:gd name="T32" fmla="*/ 2147483647 w 648"/>
                <a:gd name="T33" fmla="*/ 2147483647 h 1048"/>
                <a:gd name="T34" fmla="*/ 2147483647 w 648"/>
                <a:gd name="T35" fmla="*/ 2147483647 h 1048"/>
                <a:gd name="T36" fmla="*/ 2147483647 w 648"/>
                <a:gd name="T37" fmla="*/ 2147483647 h 1048"/>
                <a:gd name="T38" fmla="*/ 2147483647 w 648"/>
                <a:gd name="T39" fmla="*/ 2147483647 h 1048"/>
                <a:gd name="T40" fmla="*/ 2147483647 w 648"/>
                <a:gd name="T41" fmla="*/ 2147483647 h 1048"/>
                <a:gd name="T42" fmla="*/ 2147483647 w 648"/>
                <a:gd name="T43" fmla="*/ 2147483647 h 1048"/>
                <a:gd name="T44" fmla="*/ 2147483647 w 648"/>
                <a:gd name="T45" fmla="*/ 2147483647 h 1048"/>
                <a:gd name="T46" fmla="*/ 2147483647 w 648"/>
                <a:gd name="T47" fmla="*/ 2147483647 h 1048"/>
                <a:gd name="T48" fmla="*/ 2147483647 w 648"/>
                <a:gd name="T49" fmla="*/ 2147483647 h 1048"/>
                <a:gd name="T50" fmla="*/ 2147483647 w 648"/>
                <a:gd name="T51" fmla="*/ 2147483647 h 1048"/>
                <a:gd name="T52" fmla="*/ 2147483647 w 648"/>
                <a:gd name="T53" fmla="*/ 2147483647 h 1048"/>
                <a:gd name="T54" fmla="*/ 2147483647 w 648"/>
                <a:gd name="T55" fmla="*/ 2147483647 h 1048"/>
                <a:gd name="T56" fmla="*/ 2147483647 w 648"/>
                <a:gd name="T57" fmla="*/ 2147483647 h 1048"/>
                <a:gd name="T58" fmla="*/ 2147483647 w 648"/>
                <a:gd name="T59" fmla="*/ 2147483647 h 1048"/>
                <a:gd name="T60" fmla="*/ 2147483647 w 648"/>
                <a:gd name="T61" fmla="*/ 2147483647 h 1048"/>
                <a:gd name="T62" fmla="*/ 2147483647 w 648"/>
                <a:gd name="T63" fmla="*/ 2147483647 h 1048"/>
                <a:gd name="T64" fmla="*/ 2147483647 w 648"/>
                <a:gd name="T65" fmla="*/ 2147483647 h 1048"/>
                <a:gd name="T66" fmla="*/ 2147483647 w 648"/>
                <a:gd name="T67" fmla="*/ 2147483647 h 1048"/>
                <a:gd name="T68" fmla="*/ 2147483647 w 648"/>
                <a:gd name="T69" fmla="*/ 2147483647 h 1048"/>
                <a:gd name="T70" fmla="*/ 2147483647 w 648"/>
                <a:gd name="T71" fmla="*/ 2147483647 h 1048"/>
                <a:gd name="T72" fmla="*/ 2147483647 w 648"/>
                <a:gd name="T73" fmla="*/ 2147483647 h 1048"/>
                <a:gd name="T74" fmla="*/ 2147483647 w 648"/>
                <a:gd name="T75" fmla="*/ 2147483647 h 1048"/>
                <a:gd name="T76" fmla="*/ 2147483647 w 648"/>
                <a:gd name="T77" fmla="*/ 2147483647 h 1048"/>
                <a:gd name="T78" fmla="*/ 2147483647 w 648"/>
                <a:gd name="T79" fmla="*/ 2147483647 h 1048"/>
                <a:gd name="T80" fmla="*/ 2147483647 w 648"/>
                <a:gd name="T81" fmla="*/ 2147483647 h 1048"/>
                <a:gd name="T82" fmla="*/ 2147483647 w 648"/>
                <a:gd name="T83" fmla="*/ 2147483647 h 1048"/>
                <a:gd name="T84" fmla="*/ 2147483647 w 648"/>
                <a:gd name="T85" fmla="*/ 2147483647 h 1048"/>
                <a:gd name="T86" fmla="*/ 2147483647 w 648"/>
                <a:gd name="T87" fmla="*/ 2147483647 h 1048"/>
                <a:gd name="T88" fmla="*/ 2147483647 w 648"/>
                <a:gd name="T89" fmla="*/ 2147483647 h 1048"/>
                <a:gd name="T90" fmla="*/ 2147483647 w 648"/>
                <a:gd name="T91" fmla="*/ 2147483647 h 1048"/>
                <a:gd name="T92" fmla="*/ 2147483647 w 648"/>
                <a:gd name="T93" fmla="*/ 2147483647 h 1048"/>
                <a:gd name="T94" fmla="*/ 2147483647 w 648"/>
                <a:gd name="T95" fmla="*/ 2147483647 h 1048"/>
                <a:gd name="T96" fmla="*/ 2147483647 w 648"/>
                <a:gd name="T97" fmla="*/ 2147483647 h 1048"/>
                <a:gd name="T98" fmla="*/ 2147483647 w 648"/>
                <a:gd name="T99" fmla="*/ 2147483647 h 1048"/>
                <a:gd name="T100" fmla="*/ 2147483647 w 648"/>
                <a:gd name="T101" fmla="*/ 2147483647 h 1048"/>
                <a:gd name="T102" fmla="*/ 2147483647 w 648"/>
                <a:gd name="T103" fmla="*/ 2147483647 h 1048"/>
                <a:gd name="T104" fmla="*/ 2147483647 w 648"/>
                <a:gd name="T105" fmla="*/ 2147483647 h 10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8"/>
                <a:gd name="T160" fmla="*/ 0 h 1048"/>
                <a:gd name="T161" fmla="*/ 648 w 648"/>
                <a:gd name="T162" fmla="*/ 1048 h 10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8" h="1048">
                  <a:moveTo>
                    <a:pt x="52" y="708"/>
                  </a:moveTo>
                  <a:lnTo>
                    <a:pt x="52" y="700"/>
                  </a:lnTo>
                  <a:lnTo>
                    <a:pt x="52" y="692"/>
                  </a:lnTo>
                  <a:lnTo>
                    <a:pt x="56" y="688"/>
                  </a:lnTo>
                  <a:lnTo>
                    <a:pt x="56" y="684"/>
                  </a:lnTo>
                  <a:lnTo>
                    <a:pt x="60" y="684"/>
                  </a:lnTo>
                  <a:lnTo>
                    <a:pt x="60" y="680"/>
                  </a:lnTo>
                  <a:lnTo>
                    <a:pt x="64" y="676"/>
                  </a:lnTo>
                  <a:lnTo>
                    <a:pt x="64" y="672"/>
                  </a:lnTo>
                  <a:lnTo>
                    <a:pt x="68" y="664"/>
                  </a:lnTo>
                  <a:lnTo>
                    <a:pt x="68" y="656"/>
                  </a:lnTo>
                  <a:lnTo>
                    <a:pt x="72" y="656"/>
                  </a:lnTo>
                  <a:lnTo>
                    <a:pt x="76" y="648"/>
                  </a:lnTo>
                  <a:lnTo>
                    <a:pt x="76" y="644"/>
                  </a:lnTo>
                  <a:lnTo>
                    <a:pt x="72" y="640"/>
                  </a:lnTo>
                  <a:lnTo>
                    <a:pt x="72" y="636"/>
                  </a:lnTo>
                  <a:lnTo>
                    <a:pt x="72" y="632"/>
                  </a:lnTo>
                  <a:lnTo>
                    <a:pt x="68" y="632"/>
                  </a:lnTo>
                  <a:lnTo>
                    <a:pt x="64" y="632"/>
                  </a:lnTo>
                  <a:lnTo>
                    <a:pt x="60" y="628"/>
                  </a:lnTo>
                  <a:lnTo>
                    <a:pt x="56" y="628"/>
                  </a:lnTo>
                  <a:lnTo>
                    <a:pt x="52" y="628"/>
                  </a:lnTo>
                  <a:lnTo>
                    <a:pt x="52" y="624"/>
                  </a:lnTo>
                  <a:lnTo>
                    <a:pt x="52" y="620"/>
                  </a:lnTo>
                  <a:lnTo>
                    <a:pt x="52" y="616"/>
                  </a:lnTo>
                  <a:lnTo>
                    <a:pt x="52" y="608"/>
                  </a:lnTo>
                  <a:lnTo>
                    <a:pt x="56" y="604"/>
                  </a:lnTo>
                  <a:lnTo>
                    <a:pt x="56" y="596"/>
                  </a:lnTo>
                  <a:lnTo>
                    <a:pt x="60" y="592"/>
                  </a:lnTo>
                  <a:lnTo>
                    <a:pt x="64" y="592"/>
                  </a:lnTo>
                  <a:lnTo>
                    <a:pt x="64" y="588"/>
                  </a:lnTo>
                  <a:lnTo>
                    <a:pt x="68" y="588"/>
                  </a:lnTo>
                  <a:lnTo>
                    <a:pt x="76" y="572"/>
                  </a:lnTo>
                  <a:lnTo>
                    <a:pt x="80" y="564"/>
                  </a:lnTo>
                  <a:lnTo>
                    <a:pt x="92" y="564"/>
                  </a:lnTo>
                  <a:lnTo>
                    <a:pt x="96" y="556"/>
                  </a:lnTo>
                  <a:lnTo>
                    <a:pt x="100" y="552"/>
                  </a:lnTo>
                  <a:lnTo>
                    <a:pt x="104" y="544"/>
                  </a:lnTo>
                  <a:lnTo>
                    <a:pt x="104" y="540"/>
                  </a:lnTo>
                  <a:lnTo>
                    <a:pt x="108" y="540"/>
                  </a:lnTo>
                  <a:lnTo>
                    <a:pt x="104" y="536"/>
                  </a:lnTo>
                  <a:lnTo>
                    <a:pt x="108" y="536"/>
                  </a:lnTo>
                  <a:lnTo>
                    <a:pt x="108" y="532"/>
                  </a:lnTo>
                  <a:lnTo>
                    <a:pt x="112" y="528"/>
                  </a:lnTo>
                  <a:lnTo>
                    <a:pt x="116" y="528"/>
                  </a:lnTo>
                  <a:lnTo>
                    <a:pt x="116" y="524"/>
                  </a:lnTo>
                  <a:lnTo>
                    <a:pt x="120" y="524"/>
                  </a:lnTo>
                  <a:lnTo>
                    <a:pt x="120" y="520"/>
                  </a:lnTo>
                  <a:lnTo>
                    <a:pt x="128" y="504"/>
                  </a:lnTo>
                  <a:lnTo>
                    <a:pt x="132" y="492"/>
                  </a:lnTo>
                  <a:lnTo>
                    <a:pt x="148" y="480"/>
                  </a:lnTo>
                  <a:lnTo>
                    <a:pt x="148" y="476"/>
                  </a:lnTo>
                  <a:lnTo>
                    <a:pt x="160" y="468"/>
                  </a:lnTo>
                  <a:lnTo>
                    <a:pt x="160" y="460"/>
                  </a:lnTo>
                  <a:lnTo>
                    <a:pt x="160" y="452"/>
                  </a:lnTo>
                  <a:lnTo>
                    <a:pt x="160" y="448"/>
                  </a:lnTo>
                  <a:lnTo>
                    <a:pt x="156" y="440"/>
                  </a:lnTo>
                  <a:lnTo>
                    <a:pt x="148" y="436"/>
                  </a:lnTo>
                  <a:lnTo>
                    <a:pt x="144" y="428"/>
                  </a:lnTo>
                  <a:lnTo>
                    <a:pt x="140" y="428"/>
                  </a:lnTo>
                  <a:lnTo>
                    <a:pt x="136" y="424"/>
                  </a:lnTo>
                  <a:lnTo>
                    <a:pt x="132" y="416"/>
                  </a:lnTo>
                  <a:lnTo>
                    <a:pt x="132" y="404"/>
                  </a:lnTo>
                  <a:lnTo>
                    <a:pt x="132" y="400"/>
                  </a:lnTo>
                  <a:lnTo>
                    <a:pt x="128" y="392"/>
                  </a:lnTo>
                  <a:lnTo>
                    <a:pt x="128" y="388"/>
                  </a:lnTo>
                  <a:lnTo>
                    <a:pt x="136" y="376"/>
                  </a:lnTo>
                  <a:lnTo>
                    <a:pt x="132" y="372"/>
                  </a:lnTo>
                  <a:lnTo>
                    <a:pt x="132" y="364"/>
                  </a:lnTo>
                  <a:lnTo>
                    <a:pt x="132" y="356"/>
                  </a:lnTo>
                  <a:lnTo>
                    <a:pt x="132" y="352"/>
                  </a:lnTo>
                  <a:lnTo>
                    <a:pt x="128" y="352"/>
                  </a:lnTo>
                  <a:lnTo>
                    <a:pt x="132" y="344"/>
                  </a:lnTo>
                  <a:lnTo>
                    <a:pt x="132" y="340"/>
                  </a:lnTo>
                  <a:lnTo>
                    <a:pt x="136" y="324"/>
                  </a:lnTo>
                  <a:lnTo>
                    <a:pt x="152" y="248"/>
                  </a:lnTo>
                  <a:lnTo>
                    <a:pt x="156" y="228"/>
                  </a:lnTo>
                  <a:lnTo>
                    <a:pt x="160" y="216"/>
                  </a:lnTo>
                  <a:lnTo>
                    <a:pt x="180" y="136"/>
                  </a:lnTo>
                  <a:lnTo>
                    <a:pt x="180" y="124"/>
                  </a:lnTo>
                  <a:lnTo>
                    <a:pt x="204" y="20"/>
                  </a:lnTo>
                  <a:lnTo>
                    <a:pt x="208" y="0"/>
                  </a:lnTo>
                  <a:lnTo>
                    <a:pt x="296" y="20"/>
                  </a:lnTo>
                  <a:lnTo>
                    <a:pt x="280" y="84"/>
                  </a:lnTo>
                  <a:lnTo>
                    <a:pt x="272" y="124"/>
                  </a:lnTo>
                  <a:lnTo>
                    <a:pt x="268" y="156"/>
                  </a:lnTo>
                  <a:lnTo>
                    <a:pt x="272" y="164"/>
                  </a:lnTo>
                  <a:lnTo>
                    <a:pt x="276" y="172"/>
                  </a:lnTo>
                  <a:lnTo>
                    <a:pt x="276" y="176"/>
                  </a:lnTo>
                  <a:lnTo>
                    <a:pt x="280" y="176"/>
                  </a:lnTo>
                  <a:lnTo>
                    <a:pt x="280" y="180"/>
                  </a:lnTo>
                  <a:lnTo>
                    <a:pt x="280" y="188"/>
                  </a:lnTo>
                  <a:lnTo>
                    <a:pt x="284" y="192"/>
                  </a:lnTo>
                  <a:lnTo>
                    <a:pt x="284" y="196"/>
                  </a:lnTo>
                  <a:lnTo>
                    <a:pt x="288" y="196"/>
                  </a:lnTo>
                  <a:lnTo>
                    <a:pt x="288" y="204"/>
                  </a:lnTo>
                  <a:lnTo>
                    <a:pt x="288" y="208"/>
                  </a:lnTo>
                  <a:lnTo>
                    <a:pt x="288" y="212"/>
                  </a:lnTo>
                  <a:lnTo>
                    <a:pt x="284" y="220"/>
                  </a:lnTo>
                  <a:lnTo>
                    <a:pt x="288" y="220"/>
                  </a:lnTo>
                  <a:lnTo>
                    <a:pt x="288" y="224"/>
                  </a:lnTo>
                  <a:lnTo>
                    <a:pt x="292" y="228"/>
                  </a:lnTo>
                  <a:lnTo>
                    <a:pt x="292" y="232"/>
                  </a:lnTo>
                  <a:lnTo>
                    <a:pt x="288" y="232"/>
                  </a:lnTo>
                  <a:lnTo>
                    <a:pt x="280" y="232"/>
                  </a:lnTo>
                  <a:lnTo>
                    <a:pt x="288" y="240"/>
                  </a:lnTo>
                  <a:lnTo>
                    <a:pt x="292" y="244"/>
                  </a:lnTo>
                  <a:lnTo>
                    <a:pt x="296" y="248"/>
                  </a:lnTo>
                  <a:lnTo>
                    <a:pt x="296" y="256"/>
                  </a:lnTo>
                  <a:lnTo>
                    <a:pt x="300" y="256"/>
                  </a:lnTo>
                  <a:lnTo>
                    <a:pt x="304" y="260"/>
                  </a:lnTo>
                  <a:lnTo>
                    <a:pt x="308" y="260"/>
                  </a:lnTo>
                  <a:lnTo>
                    <a:pt x="312" y="264"/>
                  </a:lnTo>
                  <a:lnTo>
                    <a:pt x="316" y="276"/>
                  </a:lnTo>
                  <a:lnTo>
                    <a:pt x="324" y="284"/>
                  </a:lnTo>
                  <a:lnTo>
                    <a:pt x="324" y="288"/>
                  </a:lnTo>
                  <a:lnTo>
                    <a:pt x="324" y="292"/>
                  </a:lnTo>
                  <a:lnTo>
                    <a:pt x="328" y="300"/>
                  </a:lnTo>
                  <a:lnTo>
                    <a:pt x="332" y="308"/>
                  </a:lnTo>
                  <a:lnTo>
                    <a:pt x="336" y="308"/>
                  </a:lnTo>
                  <a:lnTo>
                    <a:pt x="336" y="316"/>
                  </a:lnTo>
                  <a:lnTo>
                    <a:pt x="340" y="320"/>
                  </a:lnTo>
                  <a:lnTo>
                    <a:pt x="336" y="324"/>
                  </a:lnTo>
                  <a:lnTo>
                    <a:pt x="340" y="332"/>
                  </a:lnTo>
                  <a:lnTo>
                    <a:pt x="344" y="332"/>
                  </a:lnTo>
                  <a:lnTo>
                    <a:pt x="344" y="336"/>
                  </a:lnTo>
                  <a:lnTo>
                    <a:pt x="348" y="340"/>
                  </a:lnTo>
                  <a:lnTo>
                    <a:pt x="352" y="340"/>
                  </a:lnTo>
                  <a:lnTo>
                    <a:pt x="348" y="348"/>
                  </a:lnTo>
                  <a:lnTo>
                    <a:pt x="352" y="348"/>
                  </a:lnTo>
                  <a:lnTo>
                    <a:pt x="356" y="344"/>
                  </a:lnTo>
                  <a:lnTo>
                    <a:pt x="360" y="344"/>
                  </a:lnTo>
                  <a:lnTo>
                    <a:pt x="364" y="352"/>
                  </a:lnTo>
                  <a:lnTo>
                    <a:pt x="360" y="356"/>
                  </a:lnTo>
                  <a:lnTo>
                    <a:pt x="364" y="360"/>
                  </a:lnTo>
                  <a:lnTo>
                    <a:pt x="368" y="360"/>
                  </a:lnTo>
                  <a:lnTo>
                    <a:pt x="376" y="364"/>
                  </a:lnTo>
                  <a:lnTo>
                    <a:pt x="380" y="364"/>
                  </a:lnTo>
                  <a:lnTo>
                    <a:pt x="384" y="360"/>
                  </a:lnTo>
                  <a:lnTo>
                    <a:pt x="388" y="364"/>
                  </a:lnTo>
                  <a:lnTo>
                    <a:pt x="388" y="368"/>
                  </a:lnTo>
                  <a:lnTo>
                    <a:pt x="388" y="372"/>
                  </a:lnTo>
                  <a:lnTo>
                    <a:pt x="384" y="380"/>
                  </a:lnTo>
                  <a:lnTo>
                    <a:pt x="384" y="384"/>
                  </a:lnTo>
                  <a:lnTo>
                    <a:pt x="376" y="384"/>
                  </a:lnTo>
                  <a:lnTo>
                    <a:pt x="380" y="392"/>
                  </a:lnTo>
                  <a:lnTo>
                    <a:pt x="376" y="396"/>
                  </a:lnTo>
                  <a:lnTo>
                    <a:pt x="372" y="412"/>
                  </a:lnTo>
                  <a:lnTo>
                    <a:pt x="364" y="416"/>
                  </a:lnTo>
                  <a:lnTo>
                    <a:pt x="368" y="420"/>
                  </a:lnTo>
                  <a:lnTo>
                    <a:pt x="368" y="424"/>
                  </a:lnTo>
                  <a:lnTo>
                    <a:pt x="364" y="428"/>
                  </a:lnTo>
                  <a:lnTo>
                    <a:pt x="360" y="428"/>
                  </a:lnTo>
                  <a:lnTo>
                    <a:pt x="360" y="432"/>
                  </a:lnTo>
                  <a:lnTo>
                    <a:pt x="364" y="436"/>
                  </a:lnTo>
                  <a:lnTo>
                    <a:pt x="360" y="440"/>
                  </a:lnTo>
                  <a:lnTo>
                    <a:pt x="356" y="444"/>
                  </a:lnTo>
                  <a:lnTo>
                    <a:pt x="360" y="448"/>
                  </a:lnTo>
                  <a:lnTo>
                    <a:pt x="356" y="448"/>
                  </a:lnTo>
                  <a:lnTo>
                    <a:pt x="364" y="452"/>
                  </a:lnTo>
                  <a:lnTo>
                    <a:pt x="364" y="456"/>
                  </a:lnTo>
                  <a:lnTo>
                    <a:pt x="360" y="460"/>
                  </a:lnTo>
                  <a:lnTo>
                    <a:pt x="364" y="460"/>
                  </a:lnTo>
                  <a:lnTo>
                    <a:pt x="364" y="468"/>
                  </a:lnTo>
                  <a:lnTo>
                    <a:pt x="360" y="468"/>
                  </a:lnTo>
                  <a:lnTo>
                    <a:pt x="356" y="468"/>
                  </a:lnTo>
                  <a:lnTo>
                    <a:pt x="352" y="468"/>
                  </a:lnTo>
                  <a:lnTo>
                    <a:pt x="348" y="472"/>
                  </a:lnTo>
                  <a:lnTo>
                    <a:pt x="344" y="480"/>
                  </a:lnTo>
                  <a:lnTo>
                    <a:pt x="344" y="484"/>
                  </a:lnTo>
                  <a:lnTo>
                    <a:pt x="348" y="488"/>
                  </a:lnTo>
                  <a:lnTo>
                    <a:pt x="348" y="492"/>
                  </a:lnTo>
                  <a:lnTo>
                    <a:pt x="348" y="496"/>
                  </a:lnTo>
                  <a:lnTo>
                    <a:pt x="340" y="496"/>
                  </a:lnTo>
                  <a:lnTo>
                    <a:pt x="340" y="500"/>
                  </a:lnTo>
                  <a:lnTo>
                    <a:pt x="340" y="508"/>
                  </a:lnTo>
                  <a:lnTo>
                    <a:pt x="344" y="508"/>
                  </a:lnTo>
                  <a:lnTo>
                    <a:pt x="348" y="508"/>
                  </a:lnTo>
                  <a:lnTo>
                    <a:pt x="352" y="512"/>
                  </a:lnTo>
                  <a:lnTo>
                    <a:pt x="352" y="516"/>
                  </a:lnTo>
                  <a:lnTo>
                    <a:pt x="356" y="520"/>
                  </a:lnTo>
                  <a:lnTo>
                    <a:pt x="356" y="524"/>
                  </a:lnTo>
                  <a:lnTo>
                    <a:pt x="360" y="524"/>
                  </a:lnTo>
                  <a:lnTo>
                    <a:pt x="364" y="520"/>
                  </a:lnTo>
                  <a:lnTo>
                    <a:pt x="368" y="520"/>
                  </a:lnTo>
                  <a:lnTo>
                    <a:pt x="368" y="516"/>
                  </a:lnTo>
                  <a:lnTo>
                    <a:pt x="372" y="516"/>
                  </a:lnTo>
                  <a:lnTo>
                    <a:pt x="376" y="516"/>
                  </a:lnTo>
                  <a:lnTo>
                    <a:pt x="380" y="516"/>
                  </a:lnTo>
                  <a:lnTo>
                    <a:pt x="380" y="512"/>
                  </a:lnTo>
                  <a:lnTo>
                    <a:pt x="384" y="512"/>
                  </a:lnTo>
                  <a:lnTo>
                    <a:pt x="388" y="504"/>
                  </a:lnTo>
                  <a:lnTo>
                    <a:pt x="392" y="504"/>
                  </a:lnTo>
                  <a:lnTo>
                    <a:pt x="392" y="500"/>
                  </a:lnTo>
                  <a:lnTo>
                    <a:pt x="396" y="500"/>
                  </a:lnTo>
                  <a:lnTo>
                    <a:pt x="400" y="496"/>
                  </a:lnTo>
                  <a:lnTo>
                    <a:pt x="400" y="500"/>
                  </a:lnTo>
                  <a:lnTo>
                    <a:pt x="400" y="504"/>
                  </a:lnTo>
                  <a:lnTo>
                    <a:pt x="404" y="508"/>
                  </a:lnTo>
                  <a:lnTo>
                    <a:pt x="404" y="512"/>
                  </a:lnTo>
                  <a:lnTo>
                    <a:pt x="408" y="512"/>
                  </a:lnTo>
                  <a:lnTo>
                    <a:pt x="412" y="516"/>
                  </a:lnTo>
                  <a:lnTo>
                    <a:pt x="408" y="524"/>
                  </a:lnTo>
                  <a:lnTo>
                    <a:pt x="412" y="524"/>
                  </a:lnTo>
                  <a:lnTo>
                    <a:pt x="412" y="528"/>
                  </a:lnTo>
                  <a:lnTo>
                    <a:pt x="412" y="532"/>
                  </a:lnTo>
                  <a:lnTo>
                    <a:pt x="408" y="536"/>
                  </a:lnTo>
                  <a:lnTo>
                    <a:pt x="408" y="540"/>
                  </a:lnTo>
                  <a:lnTo>
                    <a:pt x="412" y="544"/>
                  </a:lnTo>
                  <a:lnTo>
                    <a:pt x="412" y="552"/>
                  </a:lnTo>
                  <a:lnTo>
                    <a:pt x="416" y="560"/>
                  </a:lnTo>
                  <a:lnTo>
                    <a:pt x="412" y="560"/>
                  </a:lnTo>
                  <a:lnTo>
                    <a:pt x="416" y="568"/>
                  </a:lnTo>
                  <a:lnTo>
                    <a:pt x="420" y="572"/>
                  </a:lnTo>
                  <a:lnTo>
                    <a:pt x="420" y="580"/>
                  </a:lnTo>
                  <a:lnTo>
                    <a:pt x="420" y="584"/>
                  </a:lnTo>
                  <a:lnTo>
                    <a:pt x="424" y="584"/>
                  </a:lnTo>
                  <a:lnTo>
                    <a:pt x="428" y="584"/>
                  </a:lnTo>
                  <a:lnTo>
                    <a:pt x="424" y="588"/>
                  </a:lnTo>
                  <a:lnTo>
                    <a:pt x="428" y="592"/>
                  </a:lnTo>
                  <a:lnTo>
                    <a:pt x="432" y="596"/>
                  </a:lnTo>
                  <a:lnTo>
                    <a:pt x="428" y="596"/>
                  </a:lnTo>
                  <a:lnTo>
                    <a:pt x="432" y="600"/>
                  </a:lnTo>
                  <a:lnTo>
                    <a:pt x="428" y="608"/>
                  </a:lnTo>
                  <a:lnTo>
                    <a:pt x="424" y="608"/>
                  </a:lnTo>
                  <a:lnTo>
                    <a:pt x="428" y="620"/>
                  </a:lnTo>
                  <a:lnTo>
                    <a:pt x="428" y="624"/>
                  </a:lnTo>
                  <a:lnTo>
                    <a:pt x="436" y="628"/>
                  </a:lnTo>
                  <a:lnTo>
                    <a:pt x="436" y="632"/>
                  </a:lnTo>
                  <a:lnTo>
                    <a:pt x="444" y="628"/>
                  </a:lnTo>
                  <a:lnTo>
                    <a:pt x="452" y="640"/>
                  </a:lnTo>
                  <a:lnTo>
                    <a:pt x="456" y="640"/>
                  </a:lnTo>
                  <a:lnTo>
                    <a:pt x="456" y="644"/>
                  </a:lnTo>
                  <a:lnTo>
                    <a:pt x="456" y="648"/>
                  </a:lnTo>
                  <a:lnTo>
                    <a:pt x="456" y="652"/>
                  </a:lnTo>
                  <a:lnTo>
                    <a:pt x="460" y="660"/>
                  </a:lnTo>
                  <a:lnTo>
                    <a:pt x="456" y="664"/>
                  </a:lnTo>
                  <a:lnTo>
                    <a:pt x="460" y="668"/>
                  </a:lnTo>
                  <a:lnTo>
                    <a:pt x="456" y="672"/>
                  </a:lnTo>
                  <a:lnTo>
                    <a:pt x="460" y="676"/>
                  </a:lnTo>
                  <a:lnTo>
                    <a:pt x="460" y="680"/>
                  </a:lnTo>
                  <a:lnTo>
                    <a:pt x="460" y="684"/>
                  </a:lnTo>
                  <a:lnTo>
                    <a:pt x="456" y="684"/>
                  </a:lnTo>
                  <a:lnTo>
                    <a:pt x="460" y="684"/>
                  </a:lnTo>
                  <a:lnTo>
                    <a:pt x="464" y="688"/>
                  </a:lnTo>
                  <a:lnTo>
                    <a:pt x="468" y="692"/>
                  </a:lnTo>
                  <a:lnTo>
                    <a:pt x="468" y="696"/>
                  </a:lnTo>
                  <a:lnTo>
                    <a:pt x="472" y="700"/>
                  </a:lnTo>
                  <a:lnTo>
                    <a:pt x="476" y="696"/>
                  </a:lnTo>
                  <a:lnTo>
                    <a:pt x="476" y="692"/>
                  </a:lnTo>
                  <a:lnTo>
                    <a:pt x="476" y="688"/>
                  </a:lnTo>
                  <a:lnTo>
                    <a:pt x="480" y="684"/>
                  </a:lnTo>
                  <a:lnTo>
                    <a:pt x="484" y="684"/>
                  </a:lnTo>
                  <a:lnTo>
                    <a:pt x="488" y="680"/>
                  </a:lnTo>
                  <a:lnTo>
                    <a:pt x="492" y="684"/>
                  </a:lnTo>
                  <a:lnTo>
                    <a:pt x="504" y="688"/>
                  </a:lnTo>
                  <a:lnTo>
                    <a:pt x="508" y="688"/>
                  </a:lnTo>
                  <a:lnTo>
                    <a:pt x="512" y="688"/>
                  </a:lnTo>
                  <a:lnTo>
                    <a:pt x="516" y="692"/>
                  </a:lnTo>
                  <a:lnTo>
                    <a:pt x="520" y="692"/>
                  </a:lnTo>
                  <a:lnTo>
                    <a:pt x="524" y="688"/>
                  </a:lnTo>
                  <a:lnTo>
                    <a:pt x="524" y="684"/>
                  </a:lnTo>
                  <a:lnTo>
                    <a:pt x="532" y="684"/>
                  </a:lnTo>
                  <a:lnTo>
                    <a:pt x="532" y="680"/>
                  </a:lnTo>
                  <a:lnTo>
                    <a:pt x="536" y="680"/>
                  </a:lnTo>
                  <a:lnTo>
                    <a:pt x="536" y="684"/>
                  </a:lnTo>
                  <a:lnTo>
                    <a:pt x="540" y="684"/>
                  </a:lnTo>
                  <a:lnTo>
                    <a:pt x="544" y="688"/>
                  </a:lnTo>
                  <a:lnTo>
                    <a:pt x="548" y="688"/>
                  </a:lnTo>
                  <a:lnTo>
                    <a:pt x="552" y="688"/>
                  </a:lnTo>
                  <a:lnTo>
                    <a:pt x="556" y="688"/>
                  </a:lnTo>
                  <a:lnTo>
                    <a:pt x="560" y="688"/>
                  </a:lnTo>
                  <a:lnTo>
                    <a:pt x="564" y="688"/>
                  </a:lnTo>
                  <a:lnTo>
                    <a:pt x="572" y="688"/>
                  </a:lnTo>
                  <a:lnTo>
                    <a:pt x="576" y="696"/>
                  </a:lnTo>
                  <a:lnTo>
                    <a:pt x="576" y="692"/>
                  </a:lnTo>
                  <a:lnTo>
                    <a:pt x="580" y="696"/>
                  </a:lnTo>
                  <a:lnTo>
                    <a:pt x="584" y="692"/>
                  </a:lnTo>
                  <a:lnTo>
                    <a:pt x="588" y="692"/>
                  </a:lnTo>
                  <a:lnTo>
                    <a:pt x="596" y="692"/>
                  </a:lnTo>
                  <a:lnTo>
                    <a:pt x="600" y="692"/>
                  </a:lnTo>
                  <a:lnTo>
                    <a:pt x="608" y="696"/>
                  </a:lnTo>
                  <a:lnTo>
                    <a:pt x="604" y="688"/>
                  </a:lnTo>
                  <a:lnTo>
                    <a:pt x="608" y="684"/>
                  </a:lnTo>
                  <a:lnTo>
                    <a:pt x="612" y="684"/>
                  </a:lnTo>
                  <a:lnTo>
                    <a:pt x="612" y="680"/>
                  </a:lnTo>
                  <a:lnTo>
                    <a:pt x="612" y="676"/>
                  </a:lnTo>
                  <a:lnTo>
                    <a:pt x="616" y="672"/>
                  </a:lnTo>
                  <a:lnTo>
                    <a:pt x="620" y="676"/>
                  </a:lnTo>
                  <a:lnTo>
                    <a:pt x="620" y="672"/>
                  </a:lnTo>
                  <a:lnTo>
                    <a:pt x="624" y="672"/>
                  </a:lnTo>
                  <a:lnTo>
                    <a:pt x="628" y="672"/>
                  </a:lnTo>
                  <a:lnTo>
                    <a:pt x="628" y="676"/>
                  </a:lnTo>
                  <a:lnTo>
                    <a:pt x="628" y="680"/>
                  </a:lnTo>
                  <a:lnTo>
                    <a:pt x="632" y="680"/>
                  </a:lnTo>
                  <a:lnTo>
                    <a:pt x="632" y="684"/>
                  </a:lnTo>
                  <a:lnTo>
                    <a:pt x="636" y="688"/>
                  </a:lnTo>
                  <a:lnTo>
                    <a:pt x="632" y="692"/>
                  </a:lnTo>
                  <a:lnTo>
                    <a:pt x="632" y="696"/>
                  </a:lnTo>
                  <a:lnTo>
                    <a:pt x="636" y="696"/>
                  </a:lnTo>
                  <a:lnTo>
                    <a:pt x="636" y="700"/>
                  </a:lnTo>
                  <a:lnTo>
                    <a:pt x="640" y="704"/>
                  </a:lnTo>
                  <a:lnTo>
                    <a:pt x="640" y="708"/>
                  </a:lnTo>
                  <a:lnTo>
                    <a:pt x="644" y="708"/>
                  </a:lnTo>
                  <a:lnTo>
                    <a:pt x="648" y="712"/>
                  </a:lnTo>
                  <a:lnTo>
                    <a:pt x="636" y="780"/>
                  </a:lnTo>
                  <a:lnTo>
                    <a:pt x="628" y="840"/>
                  </a:lnTo>
                  <a:lnTo>
                    <a:pt x="624" y="872"/>
                  </a:lnTo>
                  <a:lnTo>
                    <a:pt x="616" y="908"/>
                  </a:lnTo>
                  <a:lnTo>
                    <a:pt x="604" y="980"/>
                  </a:lnTo>
                  <a:lnTo>
                    <a:pt x="596" y="1048"/>
                  </a:lnTo>
                  <a:lnTo>
                    <a:pt x="548" y="1040"/>
                  </a:lnTo>
                  <a:lnTo>
                    <a:pt x="488" y="1028"/>
                  </a:lnTo>
                  <a:lnTo>
                    <a:pt x="484" y="1028"/>
                  </a:lnTo>
                  <a:lnTo>
                    <a:pt x="400" y="1016"/>
                  </a:lnTo>
                  <a:lnTo>
                    <a:pt x="296" y="996"/>
                  </a:lnTo>
                  <a:lnTo>
                    <a:pt x="272" y="992"/>
                  </a:lnTo>
                  <a:lnTo>
                    <a:pt x="196" y="976"/>
                  </a:lnTo>
                  <a:lnTo>
                    <a:pt x="108" y="956"/>
                  </a:lnTo>
                  <a:lnTo>
                    <a:pt x="4" y="936"/>
                  </a:lnTo>
                  <a:lnTo>
                    <a:pt x="0" y="936"/>
                  </a:lnTo>
                  <a:lnTo>
                    <a:pt x="52" y="70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4" name="Freeform 14"/>
            <p:cNvSpPr>
              <a:spLocks/>
            </p:cNvSpPr>
            <p:nvPr/>
          </p:nvSpPr>
          <p:spPr bwMode="auto">
            <a:xfrm>
              <a:off x="4044572" y="1255560"/>
              <a:ext cx="110678" cy="205041"/>
            </a:xfrm>
            <a:custGeom>
              <a:avLst/>
              <a:gdLst>
                <a:gd name="T0" fmla="*/ 2147483647 w 184"/>
                <a:gd name="T1" fmla="*/ 2147483647 h 348"/>
                <a:gd name="T2" fmla="*/ 2147483647 w 184"/>
                <a:gd name="T3" fmla="*/ 2147483647 h 348"/>
                <a:gd name="T4" fmla="*/ 2147483647 w 184"/>
                <a:gd name="T5" fmla="*/ 2147483647 h 348"/>
                <a:gd name="T6" fmla="*/ 2147483647 w 184"/>
                <a:gd name="T7" fmla="*/ 2147483647 h 348"/>
                <a:gd name="T8" fmla="*/ 2147483647 w 184"/>
                <a:gd name="T9" fmla="*/ 2147483647 h 348"/>
                <a:gd name="T10" fmla="*/ 2147483647 w 184"/>
                <a:gd name="T11" fmla="*/ 2147483647 h 348"/>
                <a:gd name="T12" fmla="*/ 2147483647 w 184"/>
                <a:gd name="T13" fmla="*/ 2147483647 h 348"/>
                <a:gd name="T14" fmla="*/ 2147483647 w 184"/>
                <a:gd name="T15" fmla="*/ 2147483647 h 348"/>
                <a:gd name="T16" fmla="*/ 2147483647 w 184"/>
                <a:gd name="T17" fmla="*/ 2147483647 h 348"/>
                <a:gd name="T18" fmla="*/ 2147483647 w 184"/>
                <a:gd name="T19" fmla="*/ 2147483647 h 348"/>
                <a:gd name="T20" fmla="*/ 2147483647 w 184"/>
                <a:gd name="T21" fmla="*/ 2147483647 h 348"/>
                <a:gd name="T22" fmla="*/ 2147483647 w 184"/>
                <a:gd name="T23" fmla="*/ 2147483647 h 348"/>
                <a:gd name="T24" fmla="*/ 2147483647 w 184"/>
                <a:gd name="T25" fmla="*/ 2147483647 h 348"/>
                <a:gd name="T26" fmla="*/ 2147483647 w 184"/>
                <a:gd name="T27" fmla="*/ 2147483647 h 348"/>
                <a:gd name="T28" fmla="*/ 2147483647 w 184"/>
                <a:gd name="T29" fmla="*/ 2147483647 h 348"/>
                <a:gd name="T30" fmla="*/ 2147483647 w 184"/>
                <a:gd name="T31" fmla="*/ 2147483647 h 348"/>
                <a:gd name="T32" fmla="*/ 2147483647 w 184"/>
                <a:gd name="T33" fmla="*/ 2147483647 h 348"/>
                <a:gd name="T34" fmla="*/ 2147483647 w 184"/>
                <a:gd name="T35" fmla="*/ 2147483647 h 348"/>
                <a:gd name="T36" fmla="*/ 2147483647 w 184"/>
                <a:gd name="T37" fmla="*/ 2147483647 h 348"/>
                <a:gd name="T38" fmla="*/ 0 w 184"/>
                <a:gd name="T39" fmla="*/ 2147483647 h 348"/>
                <a:gd name="T40" fmla="*/ 0 w 184"/>
                <a:gd name="T41" fmla="*/ 2147483647 h 348"/>
                <a:gd name="T42" fmla="*/ 2147483647 w 184"/>
                <a:gd name="T43" fmla="*/ 2147483647 h 348"/>
                <a:gd name="T44" fmla="*/ 2147483647 w 184"/>
                <a:gd name="T45" fmla="*/ 0 h 348"/>
                <a:gd name="T46" fmla="*/ 2147483647 w 184"/>
                <a:gd name="T47" fmla="*/ 2147483647 h 348"/>
                <a:gd name="T48" fmla="*/ 2147483647 w 184"/>
                <a:gd name="T49" fmla="*/ 2147483647 h 348"/>
                <a:gd name="T50" fmla="*/ 2147483647 w 184"/>
                <a:gd name="T51" fmla="*/ 2147483647 h 348"/>
                <a:gd name="T52" fmla="*/ 2147483647 w 184"/>
                <a:gd name="T53" fmla="*/ 2147483647 h 348"/>
                <a:gd name="T54" fmla="*/ 2147483647 w 184"/>
                <a:gd name="T55" fmla="*/ 2147483647 h 348"/>
                <a:gd name="T56" fmla="*/ 2147483647 w 184"/>
                <a:gd name="T57" fmla="*/ 2147483647 h 348"/>
                <a:gd name="T58" fmla="*/ 2147483647 w 184"/>
                <a:gd name="T59" fmla="*/ 2147483647 h 348"/>
                <a:gd name="T60" fmla="*/ 2147483647 w 184"/>
                <a:gd name="T61" fmla="*/ 2147483647 h 348"/>
                <a:gd name="T62" fmla="*/ 2147483647 w 184"/>
                <a:gd name="T63" fmla="*/ 2147483647 h 348"/>
                <a:gd name="T64" fmla="*/ 2147483647 w 184"/>
                <a:gd name="T65" fmla="*/ 2147483647 h 348"/>
                <a:gd name="T66" fmla="*/ 2147483647 w 184"/>
                <a:gd name="T67" fmla="*/ 2147483647 h 348"/>
                <a:gd name="T68" fmla="*/ 2147483647 w 184"/>
                <a:gd name="T69" fmla="*/ 2147483647 h 348"/>
                <a:gd name="T70" fmla="*/ 2147483647 w 184"/>
                <a:gd name="T71" fmla="*/ 2147483647 h 348"/>
                <a:gd name="T72" fmla="*/ 2147483647 w 184"/>
                <a:gd name="T73" fmla="*/ 2147483647 h 348"/>
                <a:gd name="T74" fmla="*/ 2147483647 w 184"/>
                <a:gd name="T75" fmla="*/ 2147483647 h 348"/>
                <a:gd name="T76" fmla="*/ 2147483647 w 184"/>
                <a:gd name="T77" fmla="*/ 2147483647 h 348"/>
                <a:gd name="T78" fmla="*/ 2147483647 w 184"/>
                <a:gd name="T79" fmla="*/ 2147483647 h 348"/>
                <a:gd name="T80" fmla="*/ 2147483647 w 184"/>
                <a:gd name="T81" fmla="*/ 2147483647 h 348"/>
                <a:gd name="T82" fmla="*/ 2147483647 w 184"/>
                <a:gd name="T83" fmla="*/ 2147483647 h 348"/>
                <a:gd name="T84" fmla="*/ 2147483647 w 184"/>
                <a:gd name="T85" fmla="*/ 2147483647 h 348"/>
                <a:gd name="T86" fmla="*/ 2147483647 w 184"/>
                <a:gd name="T87" fmla="*/ 2147483647 h 348"/>
                <a:gd name="T88" fmla="*/ 2147483647 w 184"/>
                <a:gd name="T89" fmla="*/ 2147483647 h 348"/>
                <a:gd name="T90" fmla="*/ 2147483647 w 184"/>
                <a:gd name="T91" fmla="*/ 2147483647 h 348"/>
                <a:gd name="T92" fmla="*/ 2147483647 w 184"/>
                <a:gd name="T93" fmla="*/ 2147483647 h 348"/>
                <a:gd name="T94" fmla="*/ 2147483647 w 184"/>
                <a:gd name="T95" fmla="*/ 2147483647 h 348"/>
                <a:gd name="T96" fmla="*/ 2147483647 w 184"/>
                <a:gd name="T97" fmla="*/ 2147483647 h 348"/>
                <a:gd name="T98" fmla="*/ 2147483647 w 184"/>
                <a:gd name="T99" fmla="*/ 2147483647 h 348"/>
                <a:gd name="T100" fmla="*/ 2147483647 w 184"/>
                <a:gd name="T101" fmla="*/ 2147483647 h 348"/>
                <a:gd name="T102" fmla="*/ 2147483647 w 184"/>
                <a:gd name="T103" fmla="*/ 2147483647 h 348"/>
                <a:gd name="T104" fmla="*/ 2147483647 w 184"/>
                <a:gd name="T105" fmla="*/ 2147483647 h 348"/>
                <a:gd name="T106" fmla="*/ 2147483647 w 184"/>
                <a:gd name="T107" fmla="*/ 2147483647 h 348"/>
                <a:gd name="T108" fmla="*/ 2147483647 w 184"/>
                <a:gd name="T109" fmla="*/ 2147483647 h 348"/>
                <a:gd name="T110" fmla="*/ 2147483647 w 184"/>
                <a:gd name="T111" fmla="*/ 2147483647 h 348"/>
                <a:gd name="T112" fmla="*/ 2147483647 w 184"/>
                <a:gd name="T113" fmla="*/ 2147483647 h 348"/>
                <a:gd name="T114" fmla="*/ 2147483647 w 184"/>
                <a:gd name="T115" fmla="*/ 2147483647 h 348"/>
                <a:gd name="T116" fmla="*/ 2147483647 w 184"/>
                <a:gd name="T117" fmla="*/ 2147483647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348"/>
                <a:gd name="T179" fmla="*/ 184 w 184"/>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348">
                  <a:moveTo>
                    <a:pt x="84" y="344"/>
                  </a:moveTo>
                  <a:lnTo>
                    <a:pt x="80" y="348"/>
                  </a:lnTo>
                  <a:lnTo>
                    <a:pt x="76" y="340"/>
                  </a:lnTo>
                  <a:lnTo>
                    <a:pt x="76" y="336"/>
                  </a:lnTo>
                  <a:lnTo>
                    <a:pt x="76" y="320"/>
                  </a:lnTo>
                  <a:lnTo>
                    <a:pt x="64" y="272"/>
                  </a:lnTo>
                  <a:lnTo>
                    <a:pt x="60" y="244"/>
                  </a:lnTo>
                  <a:lnTo>
                    <a:pt x="56" y="236"/>
                  </a:lnTo>
                  <a:lnTo>
                    <a:pt x="52" y="236"/>
                  </a:lnTo>
                  <a:lnTo>
                    <a:pt x="52" y="232"/>
                  </a:lnTo>
                  <a:lnTo>
                    <a:pt x="48" y="228"/>
                  </a:lnTo>
                  <a:lnTo>
                    <a:pt x="44" y="232"/>
                  </a:lnTo>
                  <a:lnTo>
                    <a:pt x="44" y="240"/>
                  </a:lnTo>
                  <a:lnTo>
                    <a:pt x="40" y="236"/>
                  </a:lnTo>
                  <a:lnTo>
                    <a:pt x="36" y="232"/>
                  </a:lnTo>
                  <a:lnTo>
                    <a:pt x="40" y="220"/>
                  </a:lnTo>
                  <a:lnTo>
                    <a:pt x="40" y="212"/>
                  </a:lnTo>
                  <a:lnTo>
                    <a:pt x="36" y="208"/>
                  </a:lnTo>
                  <a:lnTo>
                    <a:pt x="32" y="196"/>
                  </a:lnTo>
                  <a:lnTo>
                    <a:pt x="28" y="192"/>
                  </a:lnTo>
                  <a:lnTo>
                    <a:pt x="28" y="184"/>
                  </a:lnTo>
                  <a:lnTo>
                    <a:pt x="28" y="180"/>
                  </a:lnTo>
                  <a:lnTo>
                    <a:pt x="24" y="176"/>
                  </a:lnTo>
                  <a:lnTo>
                    <a:pt x="24" y="168"/>
                  </a:lnTo>
                  <a:lnTo>
                    <a:pt x="24" y="164"/>
                  </a:lnTo>
                  <a:lnTo>
                    <a:pt x="24" y="160"/>
                  </a:lnTo>
                  <a:lnTo>
                    <a:pt x="24" y="156"/>
                  </a:lnTo>
                  <a:lnTo>
                    <a:pt x="28" y="144"/>
                  </a:lnTo>
                  <a:lnTo>
                    <a:pt x="24" y="132"/>
                  </a:lnTo>
                  <a:lnTo>
                    <a:pt x="24" y="124"/>
                  </a:lnTo>
                  <a:lnTo>
                    <a:pt x="24" y="120"/>
                  </a:lnTo>
                  <a:lnTo>
                    <a:pt x="16" y="108"/>
                  </a:lnTo>
                  <a:lnTo>
                    <a:pt x="12" y="104"/>
                  </a:lnTo>
                  <a:lnTo>
                    <a:pt x="8" y="100"/>
                  </a:lnTo>
                  <a:lnTo>
                    <a:pt x="8" y="96"/>
                  </a:lnTo>
                  <a:lnTo>
                    <a:pt x="8" y="92"/>
                  </a:lnTo>
                  <a:lnTo>
                    <a:pt x="8" y="84"/>
                  </a:lnTo>
                  <a:lnTo>
                    <a:pt x="8" y="72"/>
                  </a:lnTo>
                  <a:lnTo>
                    <a:pt x="4" y="72"/>
                  </a:lnTo>
                  <a:lnTo>
                    <a:pt x="0" y="68"/>
                  </a:lnTo>
                  <a:lnTo>
                    <a:pt x="4" y="56"/>
                  </a:lnTo>
                  <a:lnTo>
                    <a:pt x="0" y="48"/>
                  </a:lnTo>
                  <a:lnTo>
                    <a:pt x="16" y="44"/>
                  </a:lnTo>
                  <a:lnTo>
                    <a:pt x="76" y="28"/>
                  </a:lnTo>
                  <a:lnTo>
                    <a:pt x="136" y="12"/>
                  </a:lnTo>
                  <a:lnTo>
                    <a:pt x="172" y="0"/>
                  </a:lnTo>
                  <a:lnTo>
                    <a:pt x="172" y="8"/>
                  </a:lnTo>
                  <a:lnTo>
                    <a:pt x="176" y="12"/>
                  </a:lnTo>
                  <a:lnTo>
                    <a:pt x="176" y="16"/>
                  </a:lnTo>
                  <a:lnTo>
                    <a:pt x="172" y="28"/>
                  </a:lnTo>
                  <a:lnTo>
                    <a:pt x="172" y="36"/>
                  </a:lnTo>
                  <a:lnTo>
                    <a:pt x="172" y="40"/>
                  </a:lnTo>
                  <a:lnTo>
                    <a:pt x="176" y="48"/>
                  </a:lnTo>
                  <a:lnTo>
                    <a:pt x="176" y="52"/>
                  </a:lnTo>
                  <a:lnTo>
                    <a:pt x="180" y="52"/>
                  </a:lnTo>
                  <a:lnTo>
                    <a:pt x="184" y="60"/>
                  </a:lnTo>
                  <a:lnTo>
                    <a:pt x="180" y="64"/>
                  </a:lnTo>
                  <a:lnTo>
                    <a:pt x="180" y="68"/>
                  </a:lnTo>
                  <a:lnTo>
                    <a:pt x="184" y="68"/>
                  </a:lnTo>
                  <a:lnTo>
                    <a:pt x="184" y="72"/>
                  </a:lnTo>
                  <a:lnTo>
                    <a:pt x="180" y="76"/>
                  </a:lnTo>
                  <a:lnTo>
                    <a:pt x="180" y="80"/>
                  </a:lnTo>
                  <a:lnTo>
                    <a:pt x="176" y="84"/>
                  </a:lnTo>
                  <a:lnTo>
                    <a:pt x="168" y="88"/>
                  </a:lnTo>
                  <a:lnTo>
                    <a:pt x="168" y="92"/>
                  </a:lnTo>
                  <a:lnTo>
                    <a:pt x="168" y="96"/>
                  </a:lnTo>
                  <a:lnTo>
                    <a:pt x="164" y="100"/>
                  </a:lnTo>
                  <a:lnTo>
                    <a:pt x="156" y="100"/>
                  </a:lnTo>
                  <a:lnTo>
                    <a:pt x="156" y="104"/>
                  </a:lnTo>
                  <a:lnTo>
                    <a:pt x="152" y="104"/>
                  </a:lnTo>
                  <a:lnTo>
                    <a:pt x="148" y="108"/>
                  </a:lnTo>
                  <a:lnTo>
                    <a:pt x="148" y="116"/>
                  </a:lnTo>
                  <a:lnTo>
                    <a:pt x="148" y="120"/>
                  </a:lnTo>
                  <a:lnTo>
                    <a:pt x="148" y="124"/>
                  </a:lnTo>
                  <a:lnTo>
                    <a:pt x="152" y="128"/>
                  </a:lnTo>
                  <a:lnTo>
                    <a:pt x="152" y="132"/>
                  </a:lnTo>
                  <a:lnTo>
                    <a:pt x="152" y="136"/>
                  </a:lnTo>
                  <a:lnTo>
                    <a:pt x="156" y="136"/>
                  </a:lnTo>
                  <a:lnTo>
                    <a:pt x="156" y="140"/>
                  </a:lnTo>
                  <a:lnTo>
                    <a:pt x="152" y="144"/>
                  </a:lnTo>
                  <a:lnTo>
                    <a:pt x="152" y="148"/>
                  </a:lnTo>
                  <a:lnTo>
                    <a:pt x="152" y="152"/>
                  </a:lnTo>
                  <a:lnTo>
                    <a:pt x="152" y="156"/>
                  </a:lnTo>
                  <a:lnTo>
                    <a:pt x="156" y="156"/>
                  </a:lnTo>
                  <a:lnTo>
                    <a:pt x="152" y="160"/>
                  </a:lnTo>
                  <a:lnTo>
                    <a:pt x="152" y="164"/>
                  </a:lnTo>
                  <a:lnTo>
                    <a:pt x="148" y="168"/>
                  </a:lnTo>
                  <a:lnTo>
                    <a:pt x="152" y="180"/>
                  </a:lnTo>
                  <a:lnTo>
                    <a:pt x="148" y="184"/>
                  </a:lnTo>
                  <a:lnTo>
                    <a:pt x="148" y="188"/>
                  </a:lnTo>
                  <a:lnTo>
                    <a:pt x="144" y="188"/>
                  </a:lnTo>
                  <a:lnTo>
                    <a:pt x="144" y="196"/>
                  </a:lnTo>
                  <a:lnTo>
                    <a:pt x="144" y="212"/>
                  </a:lnTo>
                  <a:lnTo>
                    <a:pt x="140" y="216"/>
                  </a:lnTo>
                  <a:lnTo>
                    <a:pt x="140" y="224"/>
                  </a:lnTo>
                  <a:lnTo>
                    <a:pt x="144" y="228"/>
                  </a:lnTo>
                  <a:lnTo>
                    <a:pt x="144" y="236"/>
                  </a:lnTo>
                  <a:lnTo>
                    <a:pt x="144" y="240"/>
                  </a:lnTo>
                  <a:lnTo>
                    <a:pt x="144" y="244"/>
                  </a:lnTo>
                  <a:lnTo>
                    <a:pt x="144" y="248"/>
                  </a:lnTo>
                  <a:lnTo>
                    <a:pt x="148" y="252"/>
                  </a:lnTo>
                  <a:lnTo>
                    <a:pt x="144" y="260"/>
                  </a:lnTo>
                  <a:lnTo>
                    <a:pt x="148" y="272"/>
                  </a:lnTo>
                  <a:lnTo>
                    <a:pt x="148" y="276"/>
                  </a:lnTo>
                  <a:lnTo>
                    <a:pt x="152" y="280"/>
                  </a:lnTo>
                  <a:lnTo>
                    <a:pt x="148" y="288"/>
                  </a:lnTo>
                  <a:lnTo>
                    <a:pt x="152" y="292"/>
                  </a:lnTo>
                  <a:lnTo>
                    <a:pt x="152" y="296"/>
                  </a:lnTo>
                  <a:lnTo>
                    <a:pt x="148" y="300"/>
                  </a:lnTo>
                  <a:lnTo>
                    <a:pt x="148" y="308"/>
                  </a:lnTo>
                  <a:lnTo>
                    <a:pt x="148" y="312"/>
                  </a:lnTo>
                  <a:lnTo>
                    <a:pt x="148" y="320"/>
                  </a:lnTo>
                  <a:lnTo>
                    <a:pt x="152" y="324"/>
                  </a:lnTo>
                  <a:lnTo>
                    <a:pt x="156" y="324"/>
                  </a:lnTo>
                  <a:lnTo>
                    <a:pt x="160" y="328"/>
                  </a:lnTo>
                  <a:lnTo>
                    <a:pt x="116" y="340"/>
                  </a:lnTo>
                  <a:lnTo>
                    <a:pt x="104" y="340"/>
                  </a:lnTo>
                  <a:lnTo>
                    <a:pt x="84" y="34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5" name="Freeform 15"/>
            <p:cNvSpPr>
              <a:spLocks/>
            </p:cNvSpPr>
            <p:nvPr/>
          </p:nvSpPr>
          <p:spPr bwMode="auto">
            <a:xfrm>
              <a:off x="2632983" y="1086703"/>
              <a:ext cx="439081" cy="466941"/>
            </a:xfrm>
            <a:custGeom>
              <a:avLst/>
              <a:gdLst>
                <a:gd name="T0" fmla="*/ 2147483647 w 712"/>
                <a:gd name="T1" fmla="*/ 2147483647 h 800"/>
                <a:gd name="T2" fmla="*/ 2147483647 w 712"/>
                <a:gd name="T3" fmla="*/ 2147483647 h 800"/>
                <a:gd name="T4" fmla="*/ 2147483647 w 712"/>
                <a:gd name="T5" fmla="*/ 2147483647 h 800"/>
                <a:gd name="T6" fmla="*/ 2147483647 w 712"/>
                <a:gd name="T7" fmla="*/ 2147483647 h 800"/>
                <a:gd name="T8" fmla="*/ 2147483647 w 712"/>
                <a:gd name="T9" fmla="*/ 2147483647 h 800"/>
                <a:gd name="T10" fmla="*/ 2147483647 w 712"/>
                <a:gd name="T11" fmla="*/ 2147483647 h 800"/>
                <a:gd name="T12" fmla="*/ 2147483647 w 712"/>
                <a:gd name="T13" fmla="*/ 2147483647 h 800"/>
                <a:gd name="T14" fmla="*/ 2147483647 w 712"/>
                <a:gd name="T15" fmla="*/ 2147483647 h 800"/>
                <a:gd name="T16" fmla="*/ 2147483647 w 712"/>
                <a:gd name="T17" fmla="*/ 2147483647 h 800"/>
                <a:gd name="T18" fmla="*/ 2147483647 w 712"/>
                <a:gd name="T19" fmla="*/ 2147483647 h 800"/>
                <a:gd name="T20" fmla="*/ 2147483647 w 712"/>
                <a:gd name="T21" fmla="*/ 2147483647 h 800"/>
                <a:gd name="T22" fmla="*/ 2147483647 w 712"/>
                <a:gd name="T23" fmla="*/ 2147483647 h 800"/>
                <a:gd name="T24" fmla="*/ 2147483647 w 712"/>
                <a:gd name="T25" fmla="*/ 2147483647 h 800"/>
                <a:gd name="T26" fmla="*/ 2147483647 w 712"/>
                <a:gd name="T27" fmla="*/ 2147483647 h 800"/>
                <a:gd name="T28" fmla="*/ 2147483647 w 712"/>
                <a:gd name="T29" fmla="*/ 2147483647 h 800"/>
                <a:gd name="T30" fmla="*/ 2147483647 w 712"/>
                <a:gd name="T31" fmla="*/ 2147483647 h 800"/>
                <a:gd name="T32" fmla="*/ 2147483647 w 712"/>
                <a:gd name="T33" fmla="*/ 2147483647 h 800"/>
                <a:gd name="T34" fmla="*/ 2147483647 w 712"/>
                <a:gd name="T35" fmla="*/ 2147483647 h 800"/>
                <a:gd name="T36" fmla="*/ 2147483647 w 712"/>
                <a:gd name="T37" fmla="*/ 2147483647 h 800"/>
                <a:gd name="T38" fmla="*/ 2147483647 w 712"/>
                <a:gd name="T39" fmla="*/ 2147483647 h 800"/>
                <a:gd name="T40" fmla="*/ 2147483647 w 712"/>
                <a:gd name="T41" fmla="*/ 2147483647 h 800"/>
                <a:gd name="T42" fmla="*/ 2147483647 w 712"/>
                <a:gd name="T43" fmla="*/ 2147483647 h 800"/>
                <a:gd name="T44" fmla="*/ 2147483647 w 712"/>
                <a:gd name="T45" fmla="*/ 2147483647 h 800"/>
                <a:gd name="T46" fmla="*/ 2147483647 w 712"/>
                <a:gd name="T47" fmla="*/ 2147483647 h 800"/>
                <a:gd name="T48" fmla="*/ 2147483647 w 712"/>
                <a:gd name="T49" fmla="*/ 2147483647 h 800"/>
                <a:gd name="T50" fmla="*/ 2147483647 w 712"/>
                <a:gd name="T51" fmla="*/ 2147483647 h 800"/>
                <a:gd name="T52" fmla="*/ 2147483647 w 712"/>
                <a:gd name="T53" fmla="*/ 2147483647 h 800"/>
                <a:gd name="T54" fmla="*/ 2147483647 w 712"/>
                <a:gd name="T55" fmla="*/ 2147483647 h 800"/>
                <a:gd name="T56" fmla="*/ 2147483647 w 712"/>
                <a:gd name="T57" fmla="*/ 2147483647 h 800"/>
                <a:gd name="T58" fmla="*/ 2147483647 w 712"/>
                <a:gd name="T59" fmla="*/ 2147483647 h 800"/>
                <a:gd name="T60" fmla="*/ 2147483647 w 712"/>
                <a:gd name="T61" fmla="*/ 2147483647 h 800"/>
                <a:gd name="T62" fmla="*/ 2147483647 w 712"/>
                <a:gd name="T63" fmla="*/ 2147483647 h 800"/>
                <a:gd name="T64" fmla="*/ 2147483647 w 712"/>
                <a:gd name="T65" fmla="*/ 2147483647 h 800"/>
                <a:gd name="T66" fmla="*/ 2147483647 w 712"/>
                <a:gd name="T67" fmla="*/ 2147483647 h 800"/>
                <a:gd name="T68" fmla="*/ 2147483647 w 712"/>
                <a:gd name="T69" fmla="*/ 2147483647 h 800"/>
                <a:gd name="T70" fmla="*/ 2147483647 w 712"/>
                <a:gd name="T71" fmla="*/ 2147483647 h 800"/>
                <a:gd name="T72" fmla="*/ 2147483647 w 712"/>
                <a:gd name="T73" fmla="*/ 2147483647 h 800"/>
                <a:gd name="T74" fmla="*/ 2147483647 w 712"/>
                <a:gd name="T75" fmla="*/ 2147483647 h 800"/>
                <a:gd name="T76" fmla="*/ 2147483647 w 712"/>
                <a:gd name="T77" fmla="*/ 2147483647 h 800"/>
                <a:gd name="T78" fmla="*/ 2147483647 w 712"/>
                <a:gd name="T79" fmla="*/ 2147483647 h 800"/>
                <a:gd name="T80" fmla="*/ 2147483647 w 712"/>
                <a:gd name="T81" fmla="*/ 2147483647 h 800"/>
                <a:gd name="T82" fmla="*/ 2147483647 w 712"/>
                <a:gd name="T83" fmla="*/ 2147483647 h 800"/>
                <a:gd name="T84" fmla="*/ 2147483647 w 712"/>
                <a:gd name="T85" fmla="*/ 2147483647 h 800"/>
                <a:gd name="T86" fmla="*/ 2147483647 w 712"/>
                <a:gd name="T87" fmla="*/ 2147483647 h 800"/>
                <a:gd name="T88" fmla="*/ 2147483647 w 712"/>
                <a:gd name="T89" fmla="*/ 2147483647 h 800"/>
                <a:gd name="T90" fmla="*/ 2147483647 w 712"/>
                <a:gd name="T91" fmla="*/ 2147483647 h 800"/>
                <a:gd name="T92" fmla="*/ 2147483647 w 712"/>
                <a:gd name="T93" fmla="*/ 2147483647 h 800"/>
                <a:gd name="T94" fmla="*/ 2147483647 w 712"/>
                <a:gd name="T95" fmla="*/ 2147483647 h 800"/>
                <a:gd name="T96" fmla="*/ 2147483647 w 712"/>
                <a:gd name="T97" fmla="*/ 2147483647 h 800"/>
                <a:gd name="T98" fmla="*/ 2147483647 w 712"/>
                <a:gd name="T99" fmla="*/ 2147483647 h 800"/>
                <a:gd name="T100" fmla="*/ 2147483647 w 712"/>
                <a:gd name="T101" fmla="*/ 2147483647 h 800"/>
                <a:gd name="T102" fmla="*/ 2147483647 w 712"/>
                <a:gd name="T103" fmla="*/ 2147483647 h 800"/>
                <a:gd name="T104" fmla="*/ 2147483647 w 712"/>
                <a:gd name="T105" fmla="*/ 2147483647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2"/>
                <a:gd name="T160" fmla="*/ 0 h 800"/>
                <a:gd name="T161" fmla="*/ 712 w 712"/>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2" h="800">
                  <a:moveTo>
                    <a:pt x="536" y="792"/>
                  </a:moveTo>
                  <a:lnTo>
                    <a:pt x="500" y="792"/>
                  </a:lnTo>
                  <a:lnTo>
                    <a:pt x="464" y="796"/>
                  </a:lnTo>
                  <a:lnTo>
                    <a:pt x="452" y="796"/>
                  </a:lnTo>
                  <a:lnTo>
                    <a:pt x="408" y="796"/>
                  </a:lnTo>
                  <a:lnTo>
                    <a:pt x="404" y="796"/>
                  </a:lnTo>
                  <a:lnTo>
                    <a:pt x="360" y="800"/>
                  </a:lnTo>
                  <a:lnTo>
                    <a:pt x="344" y="800"/>
                  </a:lnTo>
                  <a:lnTo>
                    <a:pt x="312" y="800"/>
                  </a:lnTo>
                  <a:lnTo>
                    <a:pt x="288" y="800"/>
                  </a:lnTo>
                  <a:lnTo>
                    <a:pt x="264" y="800"/>
                  </a:lnTo>
                  <a:lnTo>
                    <a:pt x="224" y="800"/>
                  </a:lnTo>
                  <a:lnTo>
                    <a:pt x="220" y="800"/>
                  </a:lnTo>
                  <a:lnTo>
                    <a:pt x="172" y="800"/>
                  </a:lnTo>
                  <a:lnTo>
                    <a:pt x="164" y="800"/>
                  </a:lnTo>
                  <a:lnTo>
                    <a:pt x="124" y="800"/>
                  </a:lnTo>
                  <a:lnTo>
                    <a:pt x="108" y="800"/>
                  </a:lnTo>
                  <a:lnTo>
                    <a:pt x="68" y="800"/>
                  </a:lnTo>
                  <a:lnTo>
                    <a:pt x="68" y="752"/>
                  </a:lnTo>
                  <a:lnTo>
                    <a:pt x="68" y="704"/>
                  </a:lnTo>
                  <a:lnTo>
                    <a:pt x="68" y="660"/>
                  </a:lnTo>
                  <a:lnTo>
                    <a:pt x="68" y="648"/>
                  </a:lnTo>
                  <a:lnTo>
                    <a:pt x="68" y="624"/>
                  </a:lnTo>
                  <a:lnTo>
                    <a:pt x="68" y="600"/>
                  </a:lnTo>
                  <a:lnTo>
                    <a:pt x="68" y="560"/>
                  </a:lnTo>
                  <a:lnTo>
                    <a:pt x="68" y="556"/>
                  </a:lnTo>
                  <a:lnTo>
                    <a:pt x="68" y="552"/>
                  </a:lnTo>
                  <a:lnTo>
                    <a:pt x="60" y="544"/>
                  </a:lnTo>
                  <a:lnTo>
                    <a:pt x="56" y="540"/>
                  </a:lnTo>
                  <a:lnTo>
                    <a:pt x="44" y="540"/>
                  </a:lnTo>
                  <a:lnTo>
                    <a:pt x="40" y="532"/>
                  </a:lnTo>
                  <a:lnTo>
                    <a:pt x="40" y="524"/>
                  </a:lnTo>
                  <a:lnTo>
                    <a:pt x="32" y="516"/>
                  </a:lnTo>
                  <a:lnTo>
                    <a:pt x="32" y="512"/>
                  </a:lnTo>
                  <a:lnTo>
                    <a:pt x="32" y="508"/>
                  </a:lnTo>
                  <a:lnTo>
                    <a:pt x="48" y="496"/>
                  </a:lnTo>
                  <a:lnTo>
                    <a:pt x="56" y="484"/>
                  </a:lnTo>
                  <a:lnTo>
                    <a:pt x="60" y="468"/>
                  </a:lnTo>
                  <a:lnTo>
                    <a:pt x="60" y="464"/>
                  </a:lnTo>
                  <a:lnTo>
                    <a:pt x="56" y="456"/>
                  </a:lnTo>
                  <a:lnTo>
                    <a:pt x="60" y="444"/>
                  </a:lnTo>
                  <a:lnTo>
                    <a:pt x="60" y="436"/>
                  </a:lnTo>
                  <a:lnTo>
                    <a:pt x="56" y="432"/>
                  </a:lnTo>
                  <a:lnTo>
                    <a:pt x="56" y="428"/>
                  </a:lnTo>
                  <a:lnTo>
                    <a:pt x="56" y="412"/>
                  </a:lnTo>
                  <a:lnTo>
                    <a:pt x="52" y="408"/>
                  </a:lnTo>
                  <a:lnTo>
                    <a:pt x="48" y="404"/>
                  </a:lnTo>
                  <a:lnTo>
                    <a:pt x="44" y="400"/>
                  </a:lnTo>
                  <a:lnTo>
                    <a:pt x="44" y="396"/>
                  </a:lnTo>
                  <a:lnTo>
                    <a:pt x="44" y="392"/>
                  </a:lnTo>
                  <a:lnTo>
                    <a:pt x="40" y="380"/>
                  </a:lnTo>
                  <a:lnTo>
                    <a:pt x="40" y="376"/>
                  </a:lnTo>
                  <a:lnTo>
                    <a:pt x="40" y="372"/>
                  </a:lnTo>
                  <a:lnTo>
                    <a:pt x="36" y="372"/>
                  </a:lnTo>
                  <a:lnTo>
                    <a:pt x="36" y="364"/>
                  </a:lnTo>
                  <a:lnTo>
                    <a:pt x="40" y="364"/>
                  </a:lnTo>
                  <a:lnTo>
                    <a:pt x="40" y="356"/>
                  </a:lnTo>
                  <a:lnTo>
                    <a:pt x="36" y="348"/>
                  </a:lnTo>
                  <a:lnTo>
                    <a:pt x="40" y="344"/>
                  </a:lnTo>
                  <a:lnTo>
                    <a:pt x="40" y="340"/>
                  </a:lnTo>
                  <a:lnTo>
                    <a:pt x="40" y="332"/>
                  </a:lnTo>
                  <a:lnTo>
                    <a:pt x="40" y="328"/>
                  </a:lnTo>
                  <a:lnTo>
                    <a:pt x="36" y="328"/>
                  </a:lnTo>
                  <a:lnTo>
                    <a:pt x="36" y="320"/>
                  </a:lnTo>
                  <a:lnTo>
                    <a:pt x="32" y="320"/>
                  </a:lnTo>
                  <a:lnTo>
                    <a:pt x="36" y="316"/>
                  </a:lnTo>
                  <a:lnTo>
                    <a:pt x="36" y="312"/>
                  </a:lnTo>
                  <a:lnTo>
                    <a:pt x="36" y="308"/>
                  </a:lnTo>
                  <a:lnTo>
                    <a:pt x="32" y="300"/>
                  </a:lnTo>
                  <a:lnTo>
                    <a:pt x="36" y="300"/>
                  </a:lnTo>
                  <a:lnTo>
                    <a:pt x="36" y="288"/>
                  </a:lnTo>
                  <a:lnTo>
                    <a:pt x="32" y="288"/>
                  </a:lnTo>
                  <a:lnTo>
                    <a:pt x="36" y="284"/>
                  </a:lnTo>
                  <a:lnTo>
                    <a:pt x="32" y="280"/>
                  </a:lnTo>
                  <a:lnTo>
                    <a:pt x="36" y="276"/>
                  </a:lnTo>
                  <a:lnTo>
                    <a:pt x="32" y="272"/>
                  </a:lnTo>
                  <a:lnTo>
                    <a:pt x="32" y="268"/>
                  </a:lnTo>
                  <a:lnTo>
                    <a:pt x="32" y="264"/>
                  </a:lnTo>
                  <a:lnTo>
                    <a:pt x="32" y="260"/>
                  </a:lnTo>
                  <a:lnTo>
                    <a:pt x="32" y="252"/>
                  </a:lnTo>
                  <a:lnTo>
                    <a:pt x="32" y="248"/>
                  </a:lnTo>
                  <a:lnTo>
                    <a:pt x="32" y="244"/>
                  </a:lnTo>
                  <a:lnTo>
                    <a:pt x="32" y="240"/>
                  </a:lnTo>
                  <a:lnTo>
                    <a:pt x="28" y="232"/>
                  </a:lnTo>
                  <a:lnTo>
                    <a:pt x="28" y="224"/>
                  </a:lnTo>
                  <a:lnTo>
                    <a:pt x="24" y="220"/>
                  </a:lnTo>
                  <a:lnTo>
                    <a:pt x="24" y="212"/>
                  </a:lnTo>
                  <a:lnTo>
                    <a:pt x="20" y="212"/>
                  </a:lnTo>
                  <a:lnTo>
                    <a:pt x="20" y="208"/>
                  </a:lnTo>
                  <a:lnTo>
                    <a:pt x="20" y="204"/>
                  </a:lnTo>
                  <a:lnTo>
                    <a:pt x="16" y="204"/>
                  </a:lnTo>
                  <a:lnTo>
                    <a:pt x="20" y="196"/>
                  </a:lnTo>
                  <a:lnTo>
                    <a:pt x="16" y="192"/>
                  </a:lnTo>
                  <a:lnTo>
                    <a:pt x="12" y="180"/>
                  </a:lnTo>
                  <a:lnTo>
                    <a:pt x="12" y="176"/>
                  </a:lnTo>
                  <a:lnTo>
                    <a:pt x="12" y="172"/>
                  </a:lnTo>
                  <a:lnTo>
                    <a:pt x="8" y="172"/>
                  </a:lnTo>
                  <a:lnTo>
                    <a:pt x="8" y="168"/>
                  </a:lnTo>
                  <a:lnTo>
                    <a:pt x="8" y="164"/>
                  </a:lnTo>
                  <a:lnTo>
                    <a:pt x="8" y="160"/>
                  </a:lnTo>
                  <a:lnTo>
                    <a:pt x="8" y="156"/>
                  </a:lnTo>
                  <a:lnTo>
                    <a:pt x="12" y="156"/>
                  </a:lnTo>
                  <a:lnTo>
                    <a:pt x="8" y="156"/>
                  </a:lnTo>
                  <a:lnTo>
                    <a:pt x="8" y="152"/>
                  </a:lnTo>
                  <a:lnTo>
                    <a:pt x="8" y="148"/>
                  </a:lnTo>
                  <a:lnTo>
                    <a:pt x="8" y="144"/>
                  </a:lnTo>
                  <a:lnTo>
                    <a:pt x="8" y="140"/>
                  </a:lnTo>
                  <a:lnTo>
                    <a:pt x="8" y="136"/>
                  </a:lnTo>
                  <a:lnTo>
                    <a:pt x="8" y="132"/>
                  </a:lnTo>
                  <a:lnTo>
                    <a:pt x="4" y="132"/>
                  </a:lnTo>
                  <a:lnTo>
                    <a:pt x="8" y="132"/>
                  </a:lnTo>
                  <a:lnTo>
                    <a:pt x="8" y="128"/>
                  </a:lnTo>
                  <a:lnTo>
                    <a:pt x="8" y="116"/>
                  </a:lnTo>
                  <a:lnTo>
                    <a:pt x="8" y="112"/>
                  </a:lnTo>
                  <a:lnTo>
                    <a:pt x="4" y="112"/>
                  </a:lnTo>
                  <a:lnTo>
                    <a:pt x="8" y="112"/>
                  </a:lnTo>
                  <a:lnTo>
                    <a:pt x="4" y="108"/>
                  </a:lnTo>
                  <a:lnTo>
                    <a:pt x="8" y="108"/>
                  </a:lnTo>
                  <a:lnTo>
                    <a:pt x="8" y="104"/>
                  </a:lnTo>
                  <a:lnTo>
                    <a:pt x="8" y="100"/>
                  </a:lnTo>
                  <a:lnTo>
                    <a:pt x="12" y="100"/>
                  </a:lnTo>
                  <a:lnTo>
                    <a:pt x="12" y="96"/>
                  </a:lnTo>
                  <a:lnTo>
                    <a:pt x="12" y="92"/>
                  </a:lnTo>
                  <a:lnTo>
                    <a:pt x="12" y="88"/>
                  </a:lnTo>
                  <a:lnTo>
                    <a:pt x="8" y="88"/>
                  </a:lnTo>
                  <a:lnTo>
                    <a:pt x="8" y="84"/>
                  </a:lnTo>
                  <a:lnTo>
                    <a:pt x="8" y="80"/>
                  </a:lnTo>
                  <a:lnTo>
                    <a:pt x="4" y="76"/>
                  </a:lnTo>
                  <a:lnTo>
                    <a:pt x="4" y="72"/>
                  </a:lnTo>
                  <a:lnTo>
                    <a:pt x="4" y="68"/>
                  </a:lnTo>
                  <a:lnTo>
                    <a:pt x="0" y="60"/>
                  </a:lnTo>
                  <a:lnTo>
                    <a:pt x="0" y="52"/>
                  </a:lnTo>
                  <a:lnTo>
                    <a:pt x="76" y="52"/>
                  </a:lnTo>
                  <a:lnTo>
                    <a:pt x="180" y="52"/>
                  </a:lnTo>
                  <a:lnTo>
                    <a:pt x="188" y="52"/>
                  </a:lnTo>
                  <a:lnTo>
                    <a:pt x="188" y="0"/>
                  </a:lnTo>
                  <a:lnTo>
                    <a:pt x="220" y="4"/>
                  </a:lnTo>
                  <a:lnTo>
                    <a:pt x="232" y="68"/>
                  </a:lnTo>
                  <a:lnTo>
                    <a:pt x="232" y="80"/>
                  </a:lnTo>
                  <a:lnTo>
                    <a:pt x="244" y="88"/>
                  </a:lnTo>
                  <a:lnTo>
                    <a:pt x="256" y="88"/>
                  </a:lnTo>
                  <a:lnTo>
                    <a:pt x="268" y="88"/>
                  </a:lnTo>
                  <a:lnTo>
                    <a:pt x="276" y="96"/>
                  </a:lnTo>
                  <a:lnTo>
                    <a:pt x="312" y="100"/>
                  </a:lnTo>
                  <a:lnTo>
                    <a:pt x="312" y="112"/>
                  </a:lnTo>
                  <a:lnTo>
                    <a:pt x="316" y="116"/>
                  </a:lnTo>
                  <a:lnTo>
                    <a:pt x="340" y="112"/>
                  </a:lnTo>
                  <a:lnTo>
                    <a:pt x="344" y="108"/>
                  </a:lnTo>
                  <a:lnTo>
                    <a:pt x="344" y="104"/>
                  </a:lnTo>
                  <a:lnTo>
                    <a:pt x="360" y="96"/>
                  </a:lnTo>
                  <a:lnTo>
                    <a:pt x="380" y="96"/>
                  </a:lnTo>
                  <a:lnTo>
                    <a:pt x="392" y="96"/>
                  </a:lnTo>
                  <a:lnTo>
                    <a:pt x="412" y="108"/>
                  </a:lnTo>
                  <a:lnTo>
                    <a:pt x="420" y="108"/>
                  </a:lnTo>
                  <a:lnTo>
                    <a:pt x="424" y="112"/>
                  </a:lnTo>
                  <a:lnTo>
                    <a:pt x="416" y="116"/>
                  </a:lnTo>
                  <a:lnTo>
                    <a:pt x="416" y="120"/>
                  </a:lnTo>
                  <a:lnTo>
                    <a:pt x="436" y="120"/>
                  </a:lnTo>
                  <a:lnTo>
                    <a:pt x="440" y="124"/>
                  </a:lnTo>
                  <a:lnTo>
                    <a:pt x="436" y="132"/>
                  </a:lnTo>
                  <a:lnTo>
                    <a:pt x="448" y="152"/>
                  </a:lnTo>
                  <a:lnTo>
                    <a:pt x="456" y="148"/>
                  </a:lnTo>
                  <a:lnTo>
                    <a:pt x="452" y="140"/>
                  </a:lnTo>
                  <a:lnTo>
                    <a:pt x="456" y="132"/>
                  </a:lnTo>
                  <a:lnTo>
                    <a:pt x="468" y="128"/>
                  </a:lnTo>
                  <a:lnTo>
                    <a:pt x="476" y="132"/>
                  </a:lnTo>
                  <a:lnTo>
                    <a:pt x="484" y="144"/>
                  </a:lnTo>
                  <a:lnTo>
                    <a:pt x="500" y="148"/>
                  </a:lnTo>
                  <a:lnTo>
                    <a:pt x="508" y="152"/>
                  </a:lnTo>
                  <a:lnTo>
                    <a:pt x="508" y="160"/>
                  </a:lnTo>
                  <a:lnTo>
                    <a:pt x="524" y="164"/>
                  </a:lnTo>
                  <a:lnTo>
                    <a:pt x="524" y="172"/>
                  </a:lnTo>
                  <a:lnTo>
                    <a:pt x="552" y="164"/>
                  </a:lnTo>
                  <a:lnTo>
                    <a:pt x="572" y="148"/>
                  </a:lnTo>
                  <a:lnTo>
                    <a:pt x="588" y="140"/>
                  </a:lnTo>
                  <a:lnTo>
                    <a:pt x="600" y="160"/>
                  </a:lnTo>
                  <a:lnTo>
                    <a:pt x="616" y="156"/>
                  </a:lnTo>
                  <a:lnTo>
                    <a:pt x="616" y="160"/>
                  </a:lnTo>
                  <a:lnTo>
                    <a:pt x="652" y="156"/>
                  </a:lnTo>
                  <a:lnTo>
                    <a:pt x="664" y="156"/>
                  </a:lnTo>
                  <a:lnTo>
                    <a:pt x="668" y="164"/>
                  </a:lnTo>
                  <a:lnTo>
                    <a:pt x="676" y="168"/>
                  </a:lnTo>
                  <a:lnTo>
                    <a:pt x="692" y="164"/>
                  </a:lnTo>
                  <a:lnTo>
                    <a:pt x="712" y="164"/>
                  </a:lnTo>
                  <a:lnTo>
                    <a:pt x="704" y="168"/>
                  </a:lnTo>
                  <a:lnTo>
                    <a:pt x="704" y="172"/>
                  </a:lnTo>
                  <a:lnTo>
                    <a:pt x="668" y="192"/>
                  </a:lnTo>
                  <a:lnTo>
                    <a:pt x="624" y="212"/>
                  </a:lnTo>
                  <a:lnTo>
                    <a:pt x="576" y="248"/>
                  </a:lnTo>
                  <a:lnTo>
                    <a:pt x="536" y="296"/>
                  </a:lnTo>
                  <a:lnTo>
                    <a:pt x="508" y="324"/>
                  </a:lnTo>
                  <a:lnTo>
                    <a:pt x="480" y="344"/>
                  </a:lnTo>
                  <a:lnTo>
                    <a:pt x="472" y="360"/>
                  </a:lnTo>
                  <a:lnTo>
                    <a:pt x="464" y="360"/>
                  </a:lnTo>
                  <a:lnTo>
                    <a:pt x="464" y="364"/>
                  </a:lnTo>
                  <a:lnTo>
                    <a:pt x="464" y="396"/>
                  </a:lnTo>
                  <a:lnTo>
                    <a:pt x="468" y="432"/>
                  </a:lnTo>
                  <a:lnTo>
                    <a:pt x="468" y="444"/>
                  </a:lnTo>
                  <a:lnTo>
                    <a:pt x="464" y="444"/>
                  </a:lnTo>
                  <a:lnTo>
                    <a:pt x="460" y="448"/>
                  </a:lnTo>
                  <a:lnTo>
                    <a:pt x="460" y="452"/>
                  </a:lnTo>
                  <a:lnTo>
                    <a:pt x="452" y="448"/>
                  </a:lnTo>
                  <a:lnTo>
                    <a:pt x="452" y="456"/>
                  </a:lnTo>
                  <a:lnTo>
                    <a:pt x="444" y="456"/>
                  </a:lnTo>
                  <a:lnTo>
                    <a:pt x="440" y="460"/>
                  </a:lnTo>
                  <a:lnTo>
                    <a:pt x="432" y="464"/>
                  </a:lnTo>
                  <a:lnTo>
                    <a:pt x="428" y="468"/>
                  </a:lnTo>
                  <a:lnTo>
                    <a:pt x="424" y="476"/>
                  </a:lnTo>
                  <a:lnTo>
                    <a:pt x="420" y="488"/>
                  </a:lnTo>
                  <a:lnTo>
                    <a:pt x="416" y="492"/>
                  </a:lnTo>
                  <a:lnTo>
                    <a:pt x="412" y="492"/>
                  </a:lnTo>
                  <a:lnTo>
                    <a:pt x="412" y="504"/>
                  </a:lnTo>
                  <a:lnTo>
                    <a:pt x="412" y="512"/>
                  </a:lnTo>
                  <a:lnTo>
                    <a:pt x="416" y="512"/>
                  </a:lnTo>
                  <a:lnTo>
                    <a:pt x="424" y="512"/>
                  </a:lnTo>
                  <a:lnTo>
                    <a:pt x="428" y="516"/>
                  </a:lnTo>
                  <a:lnTo>
                    <a:pt x="432" y="524"/>
                  </a:lnTo>
                  <a:lnTo>
                    <a:pt x="436" y="528"/>
                  </a:lnTo>
                  <a:lnTo>
                    <a:pt x="436" y="536"/>
                  </a:lnTo>
                  <a:lnTo>
                    <a:pt x="432" y="540"/>
                  </a:lnTo>
                  <a:lnTo>
                    <a:pt x="432" y="548"/>
                  </a:lnTo>
                  <a:lnTo>
                    <a:pt x="428" y="548"/>
                  </a:lnTo>
                  <a:lnTo>
                    <a:pt x="428" y="560"/>
                  </a:lnTo>
                  <a:lnTo>
                    <a:pt x="424" y="564"/>
                  </a:lnTo>
                  <a:lnTo>
                    <a:pt x="428" y="568"/>
                  </a:lnTo>
                  <a:lnTo>
                    <a:pt x="428" y="576"/>
                  </a:lnTo>
                  <a:lnTo>
                    <a:pt x="424" y="580"/>
                  </a:lnTo>
                  <a:lnTo>
                    <a:pt x="428" y="588"/>
                  </a:lnTo>
                  <a:lnTo>
                    <a:pt x="424" y="592"/>
                  </a:lnTo>
                  <a:lnTo>
                    <a:pt x="428" y="600"/>
                  </a:lnTo>
                  <a:lnTo>
                    <a:pt x="428" y="604"/>
                  </a:lnTo>
                  <a:lnTo>
                    <a:pt x="424" y="604"/>
                  </a:lnTo>
                  <a:lnTo>
                    <a:pt x="428" y="608"/>
                  </a:lnTo>
                  <a:lnTo>
                    <a:pt x="428" y="612"/>
                  </a:lnTo>
                  <a:lnTo>
                    <a:pt x="424" y="624"/>
                  </a:lnTo>
                  <a:lnTo>
                    <a:pt x="432" y="628"/>
                  </a:lnTo>
                  <a:lnTo>
                    <a:pt x="440" y="640"/>
                  </a:lnTo>
                  <a:lnTo>
                    <a:pt x="444" y="644"/>
                  </a:lnTo>
                  <a:lnTo>
                    <a:pt x="452" y="648"/>
                  </a:lnTo>
                  <a:lnTo>
                    <a:pt x="468" y="652"/>
                  </a:lnTo>
                  <a:lnTo>
                    <a:pt x="472" y="652"/>
                  </a:lnTo>
                  <a:lnTo>
                    <a:pt x="476" y="660"/>
                  </a:lnTo>
                  <a:lnTo>
                    <a:pt x="480" y="664"/>
                  </a:lnTo>
                  <a:lnTo>
                    <a:pt x="484" y="664"/>
                  </a:lnTo>
                  <a:lnTo>
                    <a:pt x="496" y="668"/>
                  </a:lnTo>
                  <a:lnTo>
                    <a:pt x="508" y="676"/>
                  </a:lnTo>
                  <a:lnTo>
                    <a:pt x="512" y="676"/>
                  </a:lnTo>
                  <a:lnTo>
                    <a:pt x="512" y="680"/>
                  </a:lnTo>
                  <a:lnTo>
                    <a:pt x="512" y="684"/>
                  </a:lnTo>
                  <a:lnTo>
                    <a:pt x="516" y="688"/>
                  </a:lnTo>
                  <a:lnTo>
                    <a:pt x="520" y="696"/>
                  </a:lnTo>
                  <a:lnTo>
                    <a:pt x="528" y="704"/>
                  </a:lnTo>
                  <a:lnTo>
                    <a:pt x="540" y="716"/>
                  </a:lnTo>
                  <a:lnTo>
                    <a:pt x="544" y="716"/>
                  </a:lnTo>
                  <a:lnTo>
                    <a:pt x="548" y="720"/>
                  </a:lnTo>
                  <a:lnTo>
                    <a:pt x="552" y="716"/>
                  </a:lnTo>
                  <a:lnTo>
                    <a:pt x="564" y="724"/>
                  </a:lnTo>
                  <a:lnTo>
                    <a:pt x="568" y="728"/>
                  </a:lnTo>
                  <a:lnTo>
                    <a:pt x="576" y="744"/>
                  </a:lnTo>
                  <a:lnTo>
                    <a:pt x="580" y="752"/>
                  </a:lnTo>
                  <a:lnTo>
                    <a:pt x="580" y="760"/>
                  </a:lnTo>
                  <a:lnTo>
                    <a:pt x="580" y="764"/>
                  </a:lnTo>
                  <a:lnTo>
                    <a:pt x="584" y="776"/>
                  </a:lnTo>
                  <a:lnTo>
                    <a:pt x="584" y="784"/>
                  </a:lnTo>
                  <a:lnTo>
                    <a:pt x="584" y="788"/>
                  </a:lnTo>
                  <a:lnTo>
                    <a:pt x="548" y="792"/>
                  </a:lnTo>
                  <a:lnTo>
                    <a:pt x="536" y="79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6" name="Freeform 16"/>
            <p:cNvSpPr>
              <a:spLocks/>
            </p:cNvSpPr>
            <p:nvPr/>
          </p:nvSpPr>
          <p:spPr bwMode="auto">
            <a:xfrm>
              <a:off x="961937" y="1107379"/>
              <a:ext cx="537057" cy="434203"/>
            </a:xfrm>
            <a:custGeom>
              <a:avLst/>
              <a:gdLst>
                <a:gd name="T0" fmla="*/ 2147483647 w 872"/>
                <a:gd name="T1" fmla="*/ 2147483647 h 736"/>
                <a:gd name="T2" fmla="*/ 2147483647 w 872"/>
                <a:gd name="T3" fmla="*/ 2147483647 h 736"/>
                <a:gd name="T4" fmla="*/ 2147483647 w 872"/>
                <a:gd name="T5" fmla="*/ 2147483647 h 736"/>
                <a:gd name="T6" fmla="*/ 2147483647 w 872"/>
                <a:gd name="T7" fmla="*/ 2147483647 h 736"/>
                <a:gd name="T8" fmla="*/ 2147483647 w 872"/>
                <a:gd name="T9" fmla="*/ 2147483647 h 736"/>
                <a:gd name="T10" fmla="*/ 2147483647 w 872"/>
                <a:gd name="T11" fmla="*/ 2147483647 h 736"/>
                <a:gd name="T12" fmla="*/ 2147483647 w 872"/>
                <a:gd name="T13" fmla="*/ 2147483647 h 736"/>
                <a:gd name="T14" fmla="*/ 2147483647 w 872"/>
                <a:gd name="T15" fmla="*/ 2147483647 h 736"/>
                <a:gd name="T16" fmla="*/ 2147483647 w 872"/>
                <a:gd name="T17" fmla="*/ 2147483647 h 736"/>
                <a:gd name="T18" fmla="*/ 2147483647 w 872"/>
                <a:gd name="T19" fmla="*/ 2147483647 h 736"/>
                <a:gd name="T20" fmla="*/ 2147483647 w 872"/>
                <a:gd name="T21" fmla="*/ 2147483647 h 736"/>
                <a:gd name="T22" fmla="*/ 2147483647 w 872"/>
                <a:gd name="T23" fmla="*/ 2147483647 h 736"/>
                <a:gd name="T24" fmla="*/ 2147483647 w 872"/>
                <a:gd name="T25" fmla="*/ 2147483647 h 736"/>
                <a:gd name="T26" fmla="*/ 2147483647 w 872"/>
                <a:gd name="T27" fmla="*/ 2147483647 h 736"/>
                <a:gd name="T28" fmla="*/ 2147483647 w 872"/>
                <a:gd name="T29" fmla="*/ 2147483647 h 736"/>
                <a:gd name="T30" fmla="*/ 2147483647 w 872"/>
                <a:gd name="T31" fmla="*/ 2147483647 h 736"/>
                <a:gd name="T32" fmla="*/ 2147483647 w 872"/>
                <a:gd name="T33" fmla="*/ 2147483647 h 736"/>
                <a:gd name="T34" fmla="*/ 2147483647 w 872"/>
                <a:gd name="T35" fmla="*/ 2147483647 h 736"/>
                <a:gd name="T36" fmla="*/ 2147483647 w 872"/>
                <a:gd name="T37" fmla="*/ 2147483647 h 736"/>
                <a:gd name="T38" fmla="*/ 2147483647 w 872"/>
                <a:gd name="T39" fmla="*/ 2147483647 h 736"/>
                <a:gd name="T40" fmla="*/ 2147483647 w 872"/>
                <a:gd name="T41" fmla="*/ 2147483647 h 736"/>
                <a:gd name="T42" fmla="*/ 2147483647 w 872"/>
                <a:gd name="T43" fmla="*/ 2147483647 h 736"/>
                <a:gd name="T44" fmla="*/ 2147483647 w 872"/>
                <a:gd name="T45" fmla="*/ 2147483647 h 736"/>
                <a:gd name="T46" fmla="*/ 2147483647 w 872"/>
                <a:gd name="T47" fmla="*/ 2147483647 h 736"/>
                <a:gd name="T48" fmla="*/ 2147483647 w 872"/>
                <a:gd name="T49" fmla="*/ 2147483647 h 736"/>
                <a:gd name="T50" fmla="*/ 2147483647 w 872"/>
                <a:gd name="T51" fmla="*/ 2147483647 h 736"/>
                <a:gd name="T52" fmla="*/ 2147483647 w 872"/>
                <a:gd name="T53" fmla="*/ 2147483647 h 736"/>
                <a:gd name="T54" fmla="*/ 2147483647 w 872"/>
                <a:gd name="T55" fmla="*/ 2147483647 h 736"/>
                <a:gd name="T56" fmla="*/ 2147483647 w 872"/>
                <a:gd name="T57" fmla="*/ 2147483647 h 736"/>
                <a:gd name="T58" fmla="*/ 2147483647 w 872"/>
                <a:gd name="T59" fmla="*/ 2147483647 h 736"/>
                <a:gd name="T60" fmla="*/ 2147483647 w 872"/>
                <a:gd name="T61" fmla="*/ 2147483647 h 736"/>
                <a:gd name="T62" fmla="*/ 2147483647 w 872"/>
                <a:gd name="T63" fmla="*/ 2147483647 h 736"/>
                <a:gd name="T64" fmla="*/ 2147483647 w 872"/>
                <a:gd name="T65" fmla="*/ 2147483647 h 736"/>
                <a:gd name="T66" fmla="*/ 2147483647 w 872"/>
                <a:gd name="T67" fmla="*/ 2147483647 h 736"/>
                <a:gd name="T68" fmla="*/ 2147483647 w 872"/>
                <a:gd name="T69" fmla="*/ 2147483647 h 736"/>
                <a:gd name="T70" fmla="*/ 2147483647 w 872"/>
                <a:gd name="T71" fmla="*/ 2147483647 h 736"/>
                <a:gd name="T72" fmla="*/ 2147483647 w 872"/>
                <a:gd name="T73" fmla="*/ 2147483647 h 736"/>
                <a:gd name="T74" fmla="*/ 2147483647 w 872"/>
                <a:gd name="T75" fmla="*/ 2147483647 h 736"/>
                <a:gd name="T76" fmla="*/ 2147483647 w 872"/>
                <a:gd name="T77" fmla="*/ 2147483647 h 736"/>
                <a:gd name="T78" fmla="*/ 2147483647 w 872"/>
                <a:gd name="T79" fmla="*/ 2147483647 h 736"/>
                <a:gd name="T80" fmla="*/ 2147483647 w 872"/>
                <a:gd name="T81" fmla="*/ 2147483647 h 736"/>
                <a:gd name="T82" fmla="*/ 2147483647 w 872"/>
                <a:gd name="T83" fmla="*/ 2147483647 h 736"/>
                <a:gd name="T84" fmla="*/ 2147483647 w 872"/>
                <a:gd name="T85" fmla="*/ 2147483647 h 736"/>
                <a:gd name="T86" fmla="*/ 2147483647 w 872"/>
                <a:gd name="T87" fmla="*/ 2147483647 h 736"/>
                <a:gd name="T88" fmla="*/ 2147483647 w 872"/>
                <a:gd name="T89" fmla="*/ 2147483647 h 736"/>
                <a:gd name="T90" fmla="*/ 2147483647 w 872"/>
                <a:gd name="T91" fmla="*/ 2147483647 h 736"/>
                <a:gd name="T92" fmla="*/ 2147483647 w 872"/>
                <a:gd name="T93" fmla="*/ 2147483647 h 736"/>
                <a:gd name="T94" fmla="*/ 2147483647 w 872"/>
                <a:gd name="T95" fmla="*/ 2147483647 h 736"/>
                <a:gd name="T96" fmla="*/ 2147483647 w 872"/>
                <a:gd name="T97" fmla="*/ 2147483647 h 736"/>
                <a:gd name="T98" fmla="*/ 2147483647 w 872"/>
                <a:gd name="T99" fmla="*/ 2147483647 h 736"/>
                <a:gd name="T100" fmla="*/ 2147483647 w 872"/>
                <a:gd name="T101" fmla="*/ 2147483647 h 736"/>
                <a:gd name="T102" fmla="*/ 2147483647 w 872"/>
                <a:gd name="T103" fmla="*/ 2147483647 h 736"/>
                <a:gd name="T104" fmla="*/ 2147483647 w 872"/>
                <a:gd name="T105" fmla="*/ 2147483647 h 736"/>
                <a:gd name="T106" fmla="*/ 2147483647 w 872"/>
                <a:gd name="T107" fmla="*/ 2147483647 h 736"/>
                <a:gd name="T108" fmla="*/ 2147483647 w 872"/>
                <a:gd name="T109" fmla="*/ 2147483647 h 736"/>
                <a:gd name="T110" fmla="*/ 2147483647 w 872"/>
                <a:gd name="T111" fmla="*/ 2147483647 h 736"/>
                <a:gd name="T112" fmla="*/ 2147483647 w 872"/>
                <a:gd name="T113" fmla="*/ 2147483647 h 736"/>
                <a:gd name="T114" fmla="*/ 2147483647 w 872"/>
                <a:gd name="T115" fmla="*/ 2147483647 h 736"/>
                <a:gd name="T116" fmla="*/ 2147483647 w 872"/>
                <a:gd name="T117" fmla="*/ 2147483647 h 736"/>
                <a:gd name="T118" fmla="*/ 2147483647 w 872"/>
                <a:gd name="T119" fmla="*/ 2147483647 h 736"/>
                <a:gd name="T120" fmla="*/ 2147483647 w 872"/>
                <a:gd name="T121" fmla="*/ 2147483647 h 736"/>
                <a:gd name="T122" fmla="*/ 2147483647 w 872"/>
                <a:gd name="T123" fmla="*/ 2147483647 h 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2"/>
                <a:gd name="T187" fmla="*/ 0 h 736"/>
                <a:gd name="T188" fmla="*/ 872 w 872"/>
                <a:gd name="T189" fmla="*/ 736 h 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2" h="736">
                  <a:moveTo>
                    <a:pt x="276" y="624"/>
                  </a:moveTo>
                  <a:lnTo>
                    <a:pt x="196" y="604"/>
                  </a:lnTo>
                  <a:lnTo>
                    <a:pt x="104" y="576"/>
                  </a:lnTo>
                  <a:lnTo>
                    <a:pt x="76" y="568"/>
                  </a:lnTo>
                  <a:lnTo>
                    <a:pt x="48" y="560"/>
                  </a:lnTo>
                  <a:lnTo>
                    <a:pt x="8" y="548"/>
                  </a:lnTo>
                  <a:lnTo>
                    <a:pt x="0" y="528"/>
                  </a:lnTo>
                  <a:lnTo>
                    <a:pt x="0" y="508"/>
                  </a:lnTo>
                  <a:lnTo>
                    <a:pt x="4" y="484"/>
                  </a:lnTo>
                  <a:lnTo>
                    <a:pt x="12" y="468"/>
                  </a:lnTo>
                  <a:lnTo>
                    <a:pt x="16" y="460"/>
                  </a:lnTo>
                  <a:lnTo>
                    <a:pt x="8" y="428"/>
                  </a:lnTo>
                  <a:lnTo>
                    <a:pt x="20" y="412"/>
                  </a:lnTo>
                  <a:lnTo>
                    <a:pt x="44" y="376"/>
                  </a:lnTo>
                  <a:lnTo>
                    <a:pt x="44" y="372"/>
                  </a:lnTo>
                  <a:lnTo>
                    <a:pt x="60" y="352"/>
                  </a:lnTo>
                  <a:lnTo>
                    <a:pt x="72" y="336"/>
                  </a:lnTo>
                  <a:lnTo>
                    <a:pt x="88" y="304"/>
                  </a:lnTo>
                  <a:lnTo>
                    <a:pt x="108" y="252"/>
                  </a:lnTo>
                  <a:lnTo>
                    <a:pt x="128" y="200"/>
                  </a:lnTo>
                  <a:lnTo>
                    <a:pt x="136" y="180"/>
                  </a:lnTo>
                  <a:lnTo>
                    <a:pt x="148" y="152"/>
                  </a:lnTo>
                  <a:lnTo>
                    <a:pt x="164" y="120"/>
                  </a:lnTo>
                  <a:lnTo>
                    <a:pt x="168" y="96"/>
                  </a:lnTo>
                  <a:lnTo>
                    <a:pt x="176" y="92"/>
                  </a:lnTo>
                  <a:lnTo>
                    <a:pt x="176" y="100"/>
                  </a:lnTo>
                  <a:lnTo>
                    <a:pt x="180" y="96"/>
                  </a:lnTo>
                  <a:lnTo>
                    <a:pt x="176" y="84"/>
                  </a:lnTo>
                  <a:lnTo>
                    <a:pt x="184" y="68"/>
                  </a:lnTo>
                  <a:lnTo>
                    <a:pt x="180" y="56"/>
                  </a:lnTo>
                  <a:lnTo>
                    <a:pt x="188" y="44"/>
                  </a:lnTo>
                  <a:lnTo>
                    <a:pt x="188" y="36"/>
                  </a:lnTo>
                  <a:lnTo>
                    <a:pt x="196" y="28"/>
                  </a:lnTo>
                  <a:lnTo>
                    <a:pt x="200" y="0"/>
                  </a:lnTo>
                  <a:lnTo>
                    <a:pt x="212" y="20"/>
                  </a:lnTo>
                  <a:lnTo>
                    <a:pt x="216" y="16"/>
                  </a:lnTo>
                  <a:lnTo>
                    <a:pt x="212" y="8"/>
                  </a:lnTo>
                  <a:lnTo>
                    <a:pt x="220" y="8"/>
                  </a:lnTo>
                  <a:lnTo>
                    <a:pt x="220" y="12"/>
                  </a:lnTo>
                  <a:lnTo>
                    <a:pt x="224" y="16"/>
                  </a:lnTo>
                  <a:lnTo>
                    <a:pt x="240" y="12"/>
                  </a:lnTo>
                  <a:lnTo>
                    <a:pt x="252" y="28"/>
                  </a:lnTo>
                  <a:lnTo>
                    <a:pt x="256" y="28"/>
                  </a:lnTo>
                  <a:lnTo>
                    <a:pt x="264" y="28"/>
                  </a:lnTo>
                  <a:lnTo>
                    <a:pt x="268" y="28"/>
                  </a:lnTo>
                  <a:lnTo>
                    <a:pt x="272" y="28"/>
                  </a:lnTo>
                  <a:lnTo>
                    <a:pt x="276" y="28"/>
                  </a:lnTo>
                  <a:lnTo>
                    <a:pt x="280" y="32"/>
                  </a:lnTo>
                  <a:lnTo>
                    <a:pt x="288" y="40"/>
                  </a:lnTo>
                  <a:lnTo>
                    <a:pt x="292" y="48"/>
                  </a:lnTo>
                  <a:lnTo>
                    <a:pt x="292" y="56"/>
                  </a:lnTo>
                  <a:lnTo>
                    <a:pt x="296" y="68"/>
                  </a:lnTo>
                  <a:lnTo>
                    <a:pt x="292" y="72"/>
                  </a:lnTo>
                  <a:lnTo>
                    <a:pt x="296" y="80"/>
                  </a:lnTo>
                  <a:lnTo>
                    <a:pt x="292" y="80"/>
                  </a:lnTo>
                  <a:lnTo>
                    <a:pt x="292" y="88"/>
                  </a:lnTo>
                  <a:lnTo>
                    <a:pt x="292" y="92"/>
                  </a:lnTo>
                  <a:lnTo>
                    <a:pt x="292" y="96"/>
                  </a:lnTo>
                  <a:lnTo>
                    <a:pt x="288" y="108"/>
                  </a:lnTo>
                  <a:lnTo>
                    <a:pt x="292" y="112"/>
                  </a:lnTo>
                  <a:lnTo>
                    <a:pt x="296" y="116"/>
                  </a:lnTo>
                  <a:lnTo>
                    <a:pt x="304" y="120"/>
                  </a:lnTo>
                  <a:lnTo>
                    <a:pt x="316" y="128"/>
                  </a:lnTo>
                  <a:lnTo>
                    <a:pt x="324" y="128"/>
                  </a:lnTo>
                  <a:lnTo>
                    <a:pt x="328" y="132"/>
                  </a:lnTo>
                  <a:lnTo>
                    <a:pt x="332" y="136"/>
                  </a:lnTo>
                  <a:lnTo>
                    <a:pt x="348" y="132"/>
                  </a:lnTo>
                  <a:lnTo>
                    <a:pt x="356" y="132"/>
                  </a:lnTo>
                  <a:lnTo>
                    <a:pt x="360" y="132"/>
                  </a:lnTo>
                  <a:lnTo>
                    <a:pt x="364" y="132"/>
                  </a:lnTo>
                  <a:lnTo>
                    <a:pt x="372" y="128"/>
                  </a:lnTo>
                  <a:lnTo>
                    <a:pt x="380" y="124"/>
                  </a:lnTo>
                  <a:lnTo>
                    <a:pt x="384" y="128"/>
                  </a:lnTo>
                  <a:lnTo>
                    <a:pt x="388" y="128"/>
                  </a:lnTo>
                  <a:lnTo>
                    <a:pt x="404" y="132"/>
                  </a:lnTo>
                  <a:lnTo>
                    <a:pt x="412" y="136"/>
                  </a:lnTo>
                  <a:lnTo>
                    <a:pt x="420" y="136"/>
                  </a:lnTo>
                  <a:lnTo>
                    <a:pt x="424" y="140"/>
                  </a:lnTo>
                  <a:lnTo>
                    <a:pt x="428" y="144"/>
                  </a:lnTo>
                  <a:lnTo>
                    <a:pt x="432" y="144"/>
                  </a:lnTo>
                  <a:lnTo>
                    <a:pt x="432" y="148"/>
                  </a:lnTo>
                  <a:lnTo>
                    <a:pt x="432" y="152"/>
                  </a:lnTo>
                  <a:lnTo>
                    <a:pt x="432" y="156"/>
                  </a:lnTo>
                  <a:lnTo>
                    <a:pt x="440" y="156"/>
                  </a:lnTo>
                  <a:lnTo>
                    <a:pt x="444" y="152"/>
                  </a:lnTo>
                  <a:lnTo>
                    <a:pt x="448" y="152"/>
                  </a:lnTo>
                  <a:lnTo>
                    <a:pt x="456" y="156"/>
                  </a:lnTo>
                  <a:lnTo>
                    <a:pt x="460" y="156"/>
                  </a:lnTo>
                  <a:lnTo>
                    <a:pt x="464" y="156"/>
                  </a:lnTo>
                  <a:lnTo>
                    <a:pt x="480" y="152"/>
                  </a:lnTo>
                  <a:lnTo>
                    <a:pt x="484" y="152"/>
                  </a:lnTo>
                  <a:lnTo>
                    <a:pt x="488" y="148"/>
                  </a:lnTo>
                  <a:lnTo>
                    <a:pt x="496" y="152"/>
                  </a:lnTo>
                  <a:lnTo>
                    <a:pt x="500" y="160"/>
                  </a:lnTo>
                  <a:lnTo>
                    <a:pt x="504" y="160"/>
                  </a:lnTo>
                  <a:lnTo>
                    <a:pt x="520" y="160"/>
                  </a:lnTo>
                  <a:lnTo>
                    <a:pt x="528" y="164"/>
                  </a:lnTo>
                  <a:lnTo>
                    <a:pt x="532" y="160"/>
                  </a:lnTo>
                  <a:lnTo>
                    <a:pt x="544" y="160"/>
                  </a:lnTo>
                  <a:lnTo>
                    <a:pt x="552" y="156"/>
                  </a:lnTo>
                  <a:lnTo>
                    <a:pt x="564" y="156"/>
                  </a:lnTo>
                  <a:lnTo>
                    <a:pt x="568" y="156"/>
                  </a:lnTo>
                  <a:lnTo>
                    <a:pt x="580" y="160"/>
                  </a:lnTo>
                  <a:lnTo>
                    <a:pt x="588" y="152"/>
                  </a:lnTo>
                  <a:lnTo>
                    <a:pt x="592" y="152"/>
                  </a:lnTo>
                  <a:lnTo>
                    <a:pt x="596" y="156"/>
                  </a:lnTo>
                  <a:lnTo>
                    <a:pt x="604" y="156"/>
                  </a:lnTo>
                  <a:lnTo>
                    <a:pt x="612" y="156"/>
                  </a:lnTo>
                  <a:lnTo>
                    <a:pt x="620" y="156"/>
                  </a:lnTo>
                  <a:lnTo>
                    <a:pt x="628" y="160"/>
                  </a:lnTo>
                  <a:lnTo>
                    <a:pt x="632" y="160"/>
                  </a:lnTo>
                  <a:lnTo>
                    <a:pt x="644" y="160"/>
                  </a:lnTo>
                  <a:lnTo>
                    <a:pt x="652" y="156"/>
                  </a:lnTo>
                  <a:lnTo>
                    <a:pt x="744" y="176"/>
                  </a:lnTo>
                  <a:lnTo>
                    <a:pt x="780" y="184"/>
                  </a:lnTo>
                  <a:lnTo>
                    <a:pt x="788" y="188"/>
                  </a:lnTo>
                  <a:lnTo>
                    <a:pt x="844" y="200"/>
                  </a:lnTo>
                  <a:lnTo>
                    <a:pt x="844" y="204"/>
                  </a:lnTo>
                  <a:lnTo>
                    <a:pt x="844" y="216"/>
                  </a:lnTo>
                  <a:lnTo>
                    <a:pt x="848" y="224"/>
                  </a:lnTo>
                  <a:lnTo>
                    <a:pt x="852" y="228"/>
                  </a:lnTo>
                  <a:lnTo>
                    <a:pt x="856" y="228"/>
                  </a:lnTo>
                  <a:lnTo>
                    <a:pt x="860" y="236"/>
                  </a:lnTo>
                  <a:lnTo>
                    <a:pt x="868" y="240"/>
                  </a:lnTo>
                  <a:lnTo>
                    <a:pt x="872" y="248"/>
                  </a:lnTo>
                  <a:lnTo>
                    <a:pt x="872" y="252"/>
                  </a:lnTo>
                  <a:lnTo>
                    <a:pt x="872" y="260"/>
                  </a:lnTo>
                  <a:lnTo>
                    <a:pt x="872" y="268"/>
                  </a:lnTo>
                  <a:lnTo>
                    <a:pt x="860" y="276"/>
                  </a:lnTo>
                  <a:lnTo>
                    <a:pt x="860" y="280"/>
                  </a:lnTo>
                  <a:lnTo>
                    <a:pt x="844" y="292"/>
                  </a:lnTo>
                  <a:lnTo>
                    <a:pt x="840" y="304"/>
                  </a:lnTo>
                  <a:lnTo>
                    <a:pt x="832" y="320"/>
                  </a:lnTo>
                  <a:lnTo>
                    <a:pt x="832" y="324"/>
                  </a:lnTo>
                  <a:lnTo>
                    <a:pt x="828" y="324"/>
                  </a:lnTo>
                  <a:lnTo>
                    <a:pt x="828" y="328"/>
                  </a:lnTo>
                  <a:lnTo>
                    <a:pt x="824" y="328"/>
                  </a:lnTo>
                  <a:lnTo>
                    <a:pt x="820" y="332"/>
                  </a:lnTo>
                  <a:lnTo>
                    <a:pt x="820" y="336"/>
                  </a:lnTo>
                  <a:lnTo>
                    <a:pt x="816" y="336"/>
                  </a:lnTo>
                  <a:lnTo>
                    <a:pt x="820" y="340"/>
                  </a:lnTo>
                  <a:lnTo>
                    <a:pt x="816" y="340"/>
                  </a:lnTo>
                  <a:lnTo>
                    <a:pt x="816" y="344"/>
                  </a:lnTo>
                  <a:lnTo>
                    <a:pt x="812" y="352"/>
                  </a:lnTo>
                  <a:lnTo>
                    <a:pt x="808" y="356"/>
                  </a:lnTo>
                  <a:lnTo>
                    <a:pt x="804" y="364"/>
                  </a:lnTo>
                  <a:lnTo>
                    <a:pt x="792" y="364"/>
                  </a:lnTo>
                  <a:lnTo>
                    <a:pt x="788" y="372"/>
                  </a:lnTo>
                  <a:lnTo>
                    <a:pt x="780" y="388"/>
                  </a:lnTo>
                  <a:lnTo>
                    <a:pt x="776" y="388"/>
                  </a:lnTo>
                  <a:lnTo>
                    <a:pt x="776" y="392"/>
                  </a:lnTo>
                  <a:lnTo>
                    <a:pt x="772" y="392"/>
                  </a:lnTo>
                  <a:lnTo>
                    <a:pt x="768" y="396"/>
                  </a:lnTo>
                  <a:lnTo>
                    <a:pt x="768" y="404"/>
                  </a:lnTo>
                  <a:lnTo>
                    <a:pt x="764" y="408"/>
                  </a:lnTo>
                  <a:lnTo>
                    <a:pt x="764" y="416"/>
                  </a:lnTo>
                  <a:lnTo>
                    <a:pt x="764" y="420"/>
                  </a:lnTo>
                  <a:lnTo>
                    <a:pt x="764" y="424"/>
                  </a:lnTo>
                  <a:lnTo>
                    <a:pt x="764" y="428"/>
                  </a:lnTo>
                  <a:lnTo>
                    <a:pt x="768" y="428"/>
                  </a:lnTo>
                  <a:lnTo>
                    <a:pt x="772" y="428"/>
                  </a:lnTo>
                  <a:lnTo>
                    <a:pt x="776" y="432"/>
                  </a:lnTo>
                  <a:lnTo>
                    <a:pt x="780" y="432"/>
                  </a:lnTo>
                  <a:lnTo>
                    <a:pt x="784" y="432"/>
                  </a:lnTo>
                  <a:lnTo>
                    <a:pt x="784" y="436"/>
                  </a:lnTo>
                  <a:lnTo>
                    <a:pt x="784" y="440"/>
                  </a:lnTo>
                  <a:lnTo>
                    <a:pt x="788" y="444"/>
                  </a:lnTo>
                  <a:lnTo>
                    <a:pt x="788" y="448"/>
                  </a:lnTo>
                  <a:lnTo>
                    <a:pt x="784" y="456"/>
                  </a:lnTo>
                  <a:lnTo>
                    <a:pt x="780" y="456"/>
                  </a:lnTo>
                  <a:lnTo>
                    <a:pt x="780" y="464"/>
                  </a:lnTo>
                  <a:lnTo>
                    <a:pt x="776" y="472"/>
                  </a:lnTo>
                  <a:lnTo>
                    <a:pt x="776" y="476"/>
                  </a:lnTo>
                  <a:lnTo>
                    <a:pt x="772" y="480"/>
                  </a:lnTo>
                  <a:lnTo>
                    <a:pt x="772" y="484"/>
                  </a:lnTo>
                  <a:lnTo>
                    <a:pt x="768" y="484"/>
                  </a:lnTo>
                  <a:lnTo>
                    <a:pt x="768" y="488"/>
                  </a:lnTo>
                  <a:lnTo>
                    <a:pt x="764" y="492"/>
                  </a:lnTo>
                  <a:lnTo>
                    <a:pt x="764" y="500"/>
                  </a:lnTo>
                  <a:lnTo>
                    <a:pt x="764" y="508"/>
                  </a:lnTo>
                  <a:lnTo>
                    <a:pt x="712" y="736"/>
                  </a:lnTo>
                  <a:lnTo>
                    <a:pt x="596" y="708"/>
                  </a:lnTo>
                  <a:lnTo>
                    <a:pt x="488" y="680"/>
                  </a:lnTo>
                  <a:lnTo>
                    <a:pt x="484" y="680"/>
                  </a:lnTo>
                  <a:lnTo>
                    <a:pt x="420" y="664"/>
                  </a:lnTo>
                  <a:lnTo>
                    <a:pt x="332" y="640"/>
                  </a:lnTo>
                  <a:lnTo>
                    <a:pt x="276" y="62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7" name="Freeform 17"/>
            <p:cNvSpPr>
              <a:spLocks/>
            </p:cNvSpPr>
            <p:nvPr/>
          </p:nvSpPr>
          <p:spPr bwMode="auto">
            <a:xfrm>
              <a:off x="4129849" y="1227991"/>
              <a:ext cx="108863" cy="220548"/>
            </a:xfrm>
            <a:custGeom>
              <a:avLst/>
              <a:gdLst>
                <a:gd name="T0" fmla="*/ 2147483647 w 176"/>
                <a:gd name="T1" fmla="*/ 2147483647 h 376"/>
                <a:gd name="T2" fmla="*/ 2147483647 w 176"/>
                <a:gd name="T3" fmla="*/ 2147483647 h 376"/>
                <a:gd name="T4" fmla="*/ 2147483647 w 176"/>
                <a:gd name="T5" fmla="*/ 2147483647 h 376"/>
                <a:gd name="T6" fmla="*/ 2147483647 w 176"/>
                <a:gd name="T7" fmla="*/ 2147483647 h 376"/>
                <a:gd name="T8" fmla="*/ 2147483647 w 176"/>
                <a:gd name="T9" fmla="*/ 2147483647 h 376"/>
                <a:gd name="T10" fmla="*/ 2147483647 w 176"/>
                <a:gd name="T11" fmla="*/ 2147483647 h 376"/>
                <a:gd name="T12" fmla="*/ 2147483647 w 176"/>
                <a:gd name="T13" fmla="*/ 2147483647 h 376"/>
                <a:gd name="T14" fmla="*/ 2147483647 w 176"/>
                <a:gd name="T15" fmla="*/ 2147483647 h 376"/>
                <a:gd name="T16" fmla="*/ 2147483647 w 176"/>
                <a:gd name="T17" fmla="*/ 2147483647 h 376"/>
                <a:gd name="T18" fmla="*/ 2147483647 w 176"/>
                <a:gd name="T19" fmla="*/ 2147483647 h 376"/>
                <a:gd name="T20" fmla="*/ 0 w 176"/>
                <a:gd name="T21" fmla="*/ 2147483647 h 376"/>
                <a:gd name="T22" fmla="*/ 2147483647 w 176"/>
                <a:gd name="T23" fmla="*/ 2147483647 h 376"/>
                <a:gd name="T24" fmla="*/ 2147483647 w 176"/>
                <a:gd name="T25" fmla="*/ 2147483647 h 376"/>
                <a:gd name="T26" fmla="*/ 2147483647 w 176"/>
                <a:gd name="T27" fmla="*/ 2147483647 h 376"/>
                <a:gd name="T28" fmla="*/ 2147483647 w 176"/>
                <a:gd name="T29" fmla="*/ 2147483647 h 376"/>
                <a:gd name="T30" fmla="*/ 2147483647 w 176"/>
                <a:gd name="T31" fmla="*/ 2147483647 h 376"/>
                <a:gd name="T32" fmla="*/ 2147483647 w 176"/>
                <a:gd name="T33" fmla="*/ 2147483647 h 376"/>
                <a:gd name="T34" fmla="*/ 2147483647 w 176"/>
                <a:gd name="T35" fmla="*/ 2147483647 h 376"/>
                <a:gd name="T36" fmla="*/ 2147483647 w 176"/>
                <a:gd name="T37" fmla="*/ 2147483647 h 376"/>
                <a:gd name="T38" fmla="*/ 2147483647 w 176"/>
                <a:gd name="T39" fmla="*/ 2147483647 h 376"/>
                <a:gd name="T40" fmla="*/ 2147483647 w 176"/>
                <a:gd name="T41" fmla="*/ 2147483647 h 376"/>
                <a:gd name="T42" fmla="*/ 2147483647 w 176"/>
                <a:gd name="T43" fmla="*/ 2147483647 h 376"/>
                <a:gd name="T44" fmla="*/ 2147483647 w 176"/>
                <a:gd name="T45" fmla="*/ 2147483647 h 376"/>
                <a:gd name="T46" fmla="*/ 2147483647 w 176"/>
                <a:gd name="T47" fmla="*/ 2147483647 h 376"/>
                <a:gd name="T48" fmla="*/ 2147483647 w 176"/>
                <a:gd name="T49" fmla="*/ 2147483647 h 376"/>
                <a:gd name="T50" fmla="*/ 2147483647 w 176"/>
                <a:gd name="T51" fmla="*/ 2147483647 h 376"/>
                <a:gd name="T52" fmla="*/ 2147483647 w 176"/>
                <a:gd name="T53" fmla="*/ 2147483647 h 376"/>
                <a:gd name="T54" fmla="*/ 2147483647 w 176"/>
                <a:gd name="T55" fmla="*/ 2147483647 h 376"/>
                <a:gd name="T56" fmla="*/ 2147483647 w 176"/>
                <a:gd name="T57" fmla="*/ 2147483647 h 376"/>
                <a:gd name="T58" fmla="*/ 2147483647 w 176"/>
                <a:gd name="T59" fmla="*/ 2147483647 h 376"/>
                <a:gd name="T60" fmla="*/ 2147483647 w 176"/>
                <a:gd name="T61" fmla="*/ 2147483647 h 376"/>
                <a:gd name="T62" fmla="*/ 2147483647 w 176"/>
                <a:gd name="T63" fmla="*/ 2147483647 h 376"/>
                <a:gd name="T64" fmla="*/ 2147483647 w 176"/>
                <a:gd name="T65" fmla="*/ 2147483647 h 376"/>
                <a:gd name="T66" fmla="*/ 2147483647 w 176"/>
                <a:gd name="T67" fmla="*/ 2147483647 h 376"/>
                <a:gd name="T68" fmla="*/ 2147483647 w 176"/>
                <a:gd name="T69" fmla="*/ 2147483647 h 376"/>
                <a:gd name="T70" fmla="*/ 2147483647 w 176"/>
                <a:gd name="T71" fmla="*/ 2147483647 h 376"/>
                <a:gd name="T72" fmla="*/ 2147483647 w 176"/>
                <a:gd name="T73" fmla="*/ 2147483647 h 376"/>
                <a:gd name="T74" fmla="*/ 2147483647 w 176"/>
                <a:gd name="T75" fmla="*/ 2147483647 h 376"/>
                <a:gd name="T76" fmla="*/ 2147483647 w 176"/>
                <a:gd name="T77" fmla="*/ 2147483647 h 376"/>
                <a:gd name="T78" fmla="*/ 2147483647 w 176"/>
                <a:gd name="T79" fmla="*/ 2147483647 h 376"/>
                <a:gd name="T80" fmla="*/ 2147483647 w 176"/>
                <a:gd name="T81" fmla="*/ 2147483647 h 376"/>
                <a:gd name="T82" fmla="*/ 2147483647 w 176"/>
                <a:gd name="T83" fmla="*/ 2147483647 h 376"/>
                <a:gd name="T84" fmla="*/ 2147483647 w 176"/>
                <a:gd name="T85" fmla="*/ 2147483647 h 376"/>
                <a:gd name="T86" fmla="*/ 2147483647 w 176"/>
                <a:gd name="T87" fmla="*/ 2147483647 h 376"/>
                <a:gd name="T88" fmla="*/ 2147483647 w 176"/>
                <a:gd name="T89" fmla="*/ 2147483647 h 376"/>
                <a:gd name="T90" fmla="*/ 2147483647 w 176"/>
                <a:gd name="T91" fmla="*/ 2147483647 h 376"/>
                <a:gd name="T92" fmla="*/ 2147483647 w 176"/>
                <a:gd name="T93" fmla="*/ 2147483647 h 376"/>
                <a:gd name="T94" fmla="*/ 2147483647 w 176"/>
                <a:gd name="T95" fmla="*/ 2147483647 h 376"/>
                <a:gd name="T96" fmla="*/ 2147483647 w 176"/>
                <a:gd name="T97" fmla="*/ 2147483647 h 376"/>
                <a:gd name="T98" fmla="*/ 2147483647 w 176"/>
                <a:gd name="T99" fmla="*/ 2147483647 h 376"/>
                <a:gd name="T100" fmla="*/ 2147483647 w 176"/>
                <a:gd name="T101" fmla="*/ 2147483647 h 376"/>
                <a:gd name="T102" fmla="*/ 2147483647 w 176"/>
                <a:gd name="T103" fmla="*/ 2147483647 h 376"/>
                <a:gd name="T104" fmla="*/ 2147483647 w 176"/>
                <a:gd name="T105" fmla="*/ 2147483647 h 376"/>
                <a:gd name="T106" fmla="*/ 2147483647 w 176"/>
                <a:gd name="T107" fmla="*/ 2147483647 h 376"/>
                <a:gd name="T108" fmla="*/ 2147483647 w 176"/>
                <a:gd name="T109" fmla="*/ 2147483647 h 376"/>
                <a:gd name="T110" fmla="*/ 2147483647 w 176"/>
                <a:gd name="T111" fmla="*/ 2147483647 h 376"/>
                <a:gd name="T112" fmla="*/ 2147483647 w 1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
                <a:gd name="T172" fmla="*/ 0 h 376"/>
                <a:gd name="T173" fmla="*/ 176 w 1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 h="376">
                  <a:moveTo>
                    <a:pt x="40" y="372"/>
                  </a:moveTo>
                  <a:lnTo>
                    <a:pt x="20" y="376"/>
                  </a:lnTo>
                  <a:lnTo>
                    <a:pt x="16" y="372"/>
                  </a:lnTo>
                  <a:lnTo>
                    <a:pt x="12" y="372"/>
                  </a:lnTo>
                  <a:lnTo>
                    <a:pt x="8" y="368"/>
                  </a:lnTo>
                  <a:lnTo>
                    <a:pt x="8" y="360"/>
                  </a:lnTo>
                  <a:lnTo>
                    <a:pt x="8" y="356"/>
                  </a:lnTo>
                  <a:lnTo>
                    <a:pt x="8" y="348"/>
                  </a:lnTo>
                  <a:lnTo>
                    <a:pt x="12" y="344"/>
                  </a:lnTo>
                  <a:lnTo>
                    <a:pt x="12" y="340"/>
                  </a:lnTo>
                  <a:lnTo>
                    <a:pt x="8" y="336"/>
                  </a:lnTo>
                  <a:lnTo>
                    <a:pt x="12" y="328"/>
                  </a:lnTo>
                  <a:lnTo>
                    <a:pt x="8" y="324"/>
                  </a:lnTo>
                  <a:lnTo>
                    <a:pt x="8" y="320"/>
                  </a:lnTo>
                  <a:lnTo>
                    <a:pt x="4" y="308"/>
                  </a:lnTo>
                  <a:lnTo>
                    <a:pt x="8" y="300"/>
                  </a:lnTo>
                  <a:lnTo>
                    <a:pt x="4" y="296"/>
                  </a:lnTo>
                  <a:lnTo>
                    <a:pt x="4" y="292"/>
                  </a:lnTo>
                  <a:lnTo>
                    <a:pt x="4" y="288"/>
                  </a:lnTo>
                  <a:lnTo>
                    <a:pt x="4" y="284"/>
                  </a:lnTo>
                  <a:lnTo>
                    <a:pt x="4" y="276"/>
                  </a:lnTo>
                  <a:lnTo>
                    <a:pt x="0" y="272"/>
                  </a:lnTo>
                  <a:lnTo>
                    <a:pt x="0" y="264"/>
                  </a:lnTo>
                  <a:lnTo>
                    <a:pt x="4" y="260"/>
                  </a:lnTo>
                  <a:lnTo>
                    <a:pt x="4" y="244"/>
                  </a:lnTo>
                  <a:lnTo>
                    <a:pt x="4" y="236"/>
                  </a:lnTo>
                  <a:lnTo>
                    <a:pt x="8" y="236"/>
                  </a:lnTo>
                  <a:lnTo>
                    <a:pt x="8" y="232"/>
                  </a:lnTo>
                  <a:lnTo>
                    <a:pt x="12" y="228"/>
                  </a:lnTo>
                  <a:lnTo>
                    <a:pt x="8" y="216"/>
                  </a:lnTo>
                  <a:lnTo>
                    <a:pt x="12" y="212"/>
                  </a:lnTo>
                  <a:lnTo>
                    <a:pt x="12" y="208"/>
                  </a:lnTo>
                  <a:lnTo>
                    <a:pt x="16" y="204"/>
                  </a:lnTo>
                  <a:lnTo>
                    <a:pt x="12" y="204"/>
                  </a:lnTo>
                  <a:lnTo>
                    <a:pt x="12" y="200"/>
                  </a:lnTo>
                  <a:lnTo>
                    <a:pt x="12" y="196"/>
                  </a:lnTo>
                  <a:lnTo>
                    <a:pt x="12" y="192"/>
                  </a:lnTo>
                  <a:lnTo>
                    <a:pt x="16" y="188"/>
                  </a:lnTo>
                  <a:lnTo>
                    <a:pt x="16" y="184"/>
                  </a:lnTo>
                  <a:lnTo>
                    <a:pt x="12" y="184"/>
                  </a:lnTo>
                  <a:lnTo>
                    <a:pt x="12" y="180"/>
                  </a:lnTo>
                  <a:lnTo>
                    <a:pt x="12" y="176"/>
                  </a:lnTo>
                  <a:lnTo>
                    <a:pt x="8" y="172"/>
                  </a:lnTo>
                  <a:lnTo>
                    <a:pt x="8" y="168"/>
                  </a:lnTo>
                  <a:lnTo>
                    <a:pt x="8" y="164"/>
                  </a:lnTo>
                  <a:lnTo>
                    <a:pt x="8" y="156"/>
                  </a:lnTo>
                  <a:lnTo>
                    <a:pt x="12" y="152"/>
                  </a:lnTo>
                  <a:lnTo>
                    <a:pt x="16" y="152"/>
                  </a:lnTo>
                  <a:lnTo>
                    <a:pt x="16" y="148"/>
                  </a:lnTo>
                  <a:lnTo>
                    <a:pt x="24" y="148"/>
                  </a:lnTo>
                  <a:lnTo>
                    <a:pt x="28" y="144"/>
                  </a:lnTo>
                  <a:lnTo>
                    <a:pt x="28" y="140"/>
                  </a:lnTo>
                  <a:lnTo>
                    <a:pt x="28" y="136"/>
                  </a:lnTo>
                  <a:lnTo>
                    <a:pt x="36" y="132"/>
                  </a:lnTo>
                  <a:lnTo>
                    <a:pt x="40" y="128"/>
                  </a:lnTo>
                  <a:lnTo>
                    <a:pt x="40" y="124"/>
                  </a:lnTo>
                  <a:lnTo>
                    <a:pt x="44" y="120"/>
                  </a:lnTo>
                  <a:lnTo>
                    <a:pt x="44" y="116"/>
                  </a:lnTo>
                  <a:lnTo>
                    <a:pt x="40" y="116"/>
                  </a:lnTo>
                  <a:lnTo>
                    <a:pt x="40" y="112"/>
                  </a:lnTo>
                  <a:lnTo>
                    <a:pt x="44" y="108"/>
                  </a:lnTo>
                  <a:lnTo>
                    <a:pt x="40" y="100"/>
                  </a:lnTo>
                  <a:lnTo>
                    <a:pt x="36" y="100"/>
                  </a:lnTo>
                  <a:lnTo>
                    <a:pt x="36" y="96"/>
                  </a:lnTo>
                  <a:lnTo>
                    <a:pt x="32" y="88"/>
                  </a:lnTo>
                  <a:lnTo>
                    <a:pt x="32" y="84"/>
                  </a:lnTo>
                  <a:lnTo>
                    <a:pt x="32" y="76"/>
                  </a:lnTo>
                  <a:lnTo>
                    <a:pt x="36" y="64"/>
                  </a:lnTo>
                  <a:lnTo>
                    <a:pt x="36" y="60"/>
                  </a:lnTo>
                  <a:lnTo>
                    <a:pt x="32" y="56"/>
                  </a:lnTo>
                  <a:lnTo>
                    <a:pt x="32" y="48"/>
                  </a:lnTo>
                  <a:lnTo>
                    <a:pt x="32" y="44"/>
                  </a:lnTo>
                  <a:lnTo>
                    <a:pt x="36" y="36"/>
                  </a:lnTo>
                  <a:lnTo>
                    <a:pt x="36" y="24"/>
                  </a:lnTo>
                  <a:lnTo>
                    <a:pt x="32" y="20"/>
                  </a:lnTo>
                  <a:lnTo>
                    <a:pt x="36" y="16"/>
                  </a:lnTo>
                  <a:lnTo>
                    <a:pt x="44" y="8"/>
                  </a:lnTo>
                  <a:lnTo>
                    <a:pt x="60" y="12"/>
                  </a:lnTo>
                  <a:lnTo>
                    <a:pt x="60" y="0"/>
                  </a:lnTo>
                  <a:lnTo>
                    <a:pt x="88" y="84"/>
                  </a:lnTo>
                  <a:lnTo>
                    <a:pt x="104" y="136"/>
                  </a:lnTo>
                  <a:lnTo>
                    <a:pt x="124" y="200"/>
                  </a:lnTo>
                  <a:lnTo>
                    <a:pt x="136" y="228"/>
                  </a:lnTo>
                  <a:lnTo>
                    <a:pt x="136" y="232"/>
                  </a:lnTo>
                  <a:lnTo>
                    <a:pt x="136" y="236"/>
                  </a:lnTo>
                  <a:lnTo>
                    <a:pt x="140" y="240"/>
                  </a:lnTo>
                  <a:lnTo>
                    <a:pt x="140" y="244"/>
                  </a:lnTo>
                  <a:lnTo>
                    <a:pt x="140" y="252"/>
                  </a:lnTo>
                  <a:lnTo>
                    <a:pt x="144" y="256"/>
                  </a:lnTo>
                  <a:lnTo>
                    <a:pt x="152" y="260"/>
                  </a:lnTo>
                  <a:lnTo>
                    <a:pt x="152" y="264"/>
                  </a:lnTo>
                  <a:lnTo>
                    <a:pt x="160" y="268"/>
                  </a:lnTo>
                  <a:lnTo>
                    <a:pt x="164" y="280"/>
                  </a:lnTo>
                  <a:lnTo>
                    <a:pt x="164" y="284"/>
                  </a:lnTo>
                  <a:lnTo>
                    <a:pt x="160" y="284"/>
                  </a:lnTo>
                  <a:lnTo>
                    <a:pt x="160" y="288"/>
                  </a:lnTo>
                  <a:lnTo>
                    <a:pt x="160" y="292"/>
                  </a:lnTo>
                  <a:lnTo>
                    <a:pt x="168" y="288"/>
                  </a:lnTo>
                  <a:lnTo>
                    <a:pt x="176" y="288"/>
                  </a:lnTo>
                  <a:lnTo>
                    <a:pt x="176" y="316"/>
                  </a:lnTo>
                  <a:lnTo>
                    <a:pt x="172" y="320"/>
                  </a:lnTo>
                  <a:lnTo>
                    <a:pt x="168" y="316"/>
                  </a:lnTo>
                  <a:lnTo>
                    <a:pt x="164" y="316"/>
                  </a:lnTo>
                  <a:lnTo>
                    <a:pt x="156" y="324"/>
                  </a:lnTo>
                  <a:lnTo>
                    <a:pt x="152" y="332"/>
                  </a:lnTo>
                  <a:lnTo>
                    <a:pt x="148" y="332"/>
                  </a:lnTo>
                  <a:lnTo>
                    <a:pt x="140" y="336"/>
                  </a:lnTo>
                  <a:lnTo>
                    <a:pt x="144" y="344"/>
                  </a:lnTo>
                  <a:lnTo>
                    <a:pt x="140" y="344"/>
                  </a:lnTo>
                  <a:lnTo>
                    <a:pt x="136" y="348"/>
                  </a:lnTo>
                  <a:lnTo>
                    <a:pt x="136" y="352"/>
                  </a:lnTo>
                  <a:lnTo>
                    <a:pt x="76" y="368"/>
                  </a:lnTo>
                  <a:lnTo>
                    <a:pt x="72" y="368"/>
                  </a:lnTo>
                  <a:lnTo>
                    <a:pt x="40" y="37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8" name="Freeform 18"/>
            <p:cNvSpPr>
              <a:spLocks/>
            </p:cNvSpPr>
            <p:nvPr/>
          </p:nvSpPr>
          <p:spPr bwMode="auto">
            <a:xfrm>
              <a:off x="2663828" y="1548475"/>
              <a:ext cx="404607" cy="251562"/>
            </a:xfrm>
            <a:custGeom>
              <a:avLst/>
              <a:gdLst>
                <a:gd name="T0" fmla="*/ 2147483647 w 656"/>
                <a:gd name="T1" fmla="*/ 2147483647 h 432"/>
                <a:gd name="T2" fmla="*/ 2147483647 w 656"/>
                <a:gd name="T3" fmla="*/ 2147483647 h 432"/>
                <a:gd name="T4" fmla="*/ 2147483647 w 656"/>
                <a:gd name="T5" fmla="*/ 2147483647 h 432"/>
                <a:gd name="T6" fmla="*/ 2147483647 w 656"/>
                <a:gd name="T7" fmla="*/ 2147483647 h 432"/>
                <a:gd name="T8" fmla="*/ 2147483647 w 656"/>
                <a:gd name="T9" fmla="*/ 2147483647 h 432"/>
                <a:gd name="T10" fmla="*/ 2147483647 w 656"/>
                <a:gd name="T11" fmla="*/ 2147483647 h 432"/>
                <a:gd name="T12" fmla="*/ 2147483647 w 656"/>
                <a:gd name="T13" fmla="*/ 2147483647 h 432"/>
                <a:gd name="T14" fmla="*/ 2147483647 w 656"/>
                <a:gd name="T15" fmla="*/ 2147483647 h 432"/>
                <a:gd name="T16" fmla="*/ 2147483647 w 656"/>
                <a:gd name="T17" fmla="*/ 2147483647 h 432"/>
                <a:gd name="T18" fmla="*/ 2147483647 w 656"/>
                <a:gd name="T19" fmla="*/ 2147483647 h 432"/>
                <a:gd name="T20" fmla="*/ 2147483647 w 656"/>
                <a:gd name="T21" fmla="*/ 2147483647 h 432"/>
                <a:gd name="T22" fmla="*/ 2147483647 w 656"/>
                <a:gd name="T23" fmla="*/ 2147483647 h 432"/>
                <a:gd name="T24" fmla="*/ 2147483647 w 656"/>
                <a:gd name="T25" fmla="*/ 2147483647 h 432"/>
                <a:gd name="T26" fmla="*/ 2147483647 w 656"/>
                <a:gd name="T27" fmla="*/ 2147483647 h 432"/>
                <a:gd name="T28" fmla="*/ 2147483647 w 656"/>
                <a:gd name="T29" fmla="*/ 2147483647 h 432"/>
                <a:gd name="T30" fmla="*/ 2147483647 w 656"/>
                <a:gd name="T31" fmla="*/ 2147483647 h 432"/>
                <a:gd name="T32" fmla="*/ 2147483647 w 656"/>
                <a:gd name="T33" fmla="*/ 2147483647 h 432"/>
                <a:gd name="T34" fmla="*/ 2147483647 w 656"/>
                <a:gd name="T35" fmla="*/ 2147483647 h 432"/>
                <a:gd name="T36" fmla="*/ 2147483647 w 656"/>
                <a:gd name="T37" fmla="*/ 2147483647 h 432"/>
                <a:gd name="T38" fmla="*/ 2147483647 w 656"/>
                <a:gd name="T39" fmla="*/ 2147483647 h 432"/>
                <a:gd name="T40" fmla="*/ 2147483647 w 656"/>
                <a:gd name="T41" fmla="*/ 2147483647 h 432"/>
                <a:gd name="T42" fmla="*/ 2147483647 w 656"/>
                <a:gd name="T43" fmla="*/ 2147483647 h 432"/>
                <a:gd name="T44" fmla="*/ 2147483647 w 656"/>
                <a:gd name="T45" fmla="*/ 2147483647 h 432"/>
                <a:gd name="T46" fmla="*/ 2147483647 w 656"/>
                <a:gd name="T47" fmla="*/ 2147483647 h 432"/>
                <a:gd name="T48" fmla="*/ 2147483647 w 656"/>
                <a:gd name="T49" fmla="*/ 2147483647 h 432"/>
                <a:gd name="T50" fmla="*/ 2147483647 w 656"/>
                <a:gd name="T51" fmla="*/ 2147483647 h 432"/>
                <a:gd name="T52" fmla="*/ 0 w 656"/>
                <a:gd name="T53" fmla="*/ 2147483647 h 432"/>
                <a:gd name="T54" fmla="*/ 2147483647 w 656"/>
                <a:gd name="T55" fmla="*/ 2147483647 h 432"/>
                <a:gd name="T56" fmla="*/ 2147483647 w 656"/>
                <a:gd name="T57" fmla="*/ 2147483647 h 432"/>
                <a:gd name="T58" fmla="*/ 2147483647 w 656"/>
                <a:gd name="T59" fmla="*/ 2147483647 h 432"/>
                <a:gd name="T60" fmla="*/ 2147483647 w 656"/>
                <a:gd name="T61" fmla="*/ 2147483647 h 432"/>
                <a:gd name="T62" fmla="*/ 2147483647 w 656"/>
                <a:gd name="T63" fmla="*/ 2147483647 h 432"/>
                <a:gd name="T64" fmla="*/ 2147483647 w 656"/>
                <a:gd name="T65" fmla="*/ 2147483647 h 432"/>
                <a:gd name="T66" fmla="*/ 2147483647 w 656"/>
                <a:gd name="T67" fmla="*/ 2147483647 h 432"/>
                <a:gd name="T68" fmla="*/ 2147483647 w 656"/>
                <a:gd name="T69" fmla="*/ 2147483647 h 432"/>
                <a:gd name="T70" fmla="*/ 2147483647 w 656"/>
                <a:gd name="T71" fmla="*/ 2147483647 h 432"/>
                <a:gd name="T72" fmla="*/ 2147483647 w 656"/>
                <a:gd name="T73" fmla="*/ 2147483647 h 432"/>
                <a:gd name="T74" fmla="*/ 2147483647 w 656"/>
                <a:gd name="T75" fmla="*/ 2147483647 h 432"/>
                <a:gd name="T76" fmla="*/ 2147483647 w 656"/>
                <a:gd name="T77" fmla="*/ 2147483647 h 432"/>
                <a:gd name="T78" fmla="*/ 2147483647 w 656"/>
                <a:gd name="T79" fmla="*/ 2147483647 h 432"/>
                <a:gd name="T80" fmla="*/ 2147483647 w 656"/>
                <a:gd name="T81" fmla="*/ 2147483647 h 432"/>
                <a:gd name="T82" fmla="*/ 2147483647 w 656"/>
                <a:gd name="T83" fmla="*/ 2147483647 h 432"/>
                <a:gd name="T84" fmla="*/ 2147483647 w 656"/>
                <a:gd name="T85" fmla="*/ 2147483647 h 432"/>
                <a:gd name="T86" fmla="*/ 2147483647 w 656"/>
                <a:gd name="T87" fmla="*/ 2147483647 h 432"/>
                <a:gd name="T88" fmla="*/ 2147483647 w 656"/>
                <a:gd name="T89" fmla="*/ 2147483647 h 432"/>
                <a:gd name="T90" fmla="*/ 2147483647 w 656"/>
                <a:gd name="T91" fmla="*/ 2147483647 h 432"/>
                <a:gd name="T92" fmla="*/ 2147483647 w 656"/>
                <a:gd name="T93" fmla="*/ 2147483647 h 432"/>
                <a:gd name="T94" fmla="*/ 2147483647 w 656"/>
                <a:gd name="T95" fmla="*/ 2147483647 h 432"/>
                <a:gd name="T96" fmla="*/ 2147483647 w 656"/>
                <a:gd name="T97" fmla="*/ 2147483647 h 432"/>
                <a:gd name="T98" fmla="*/ 2147483647 w 656"/>
                <a:gd name="T99" fmla="*/ 2147483647 h 432"/>
                <a:gd name="T100" fmla="*/ 2147483647 w 656"/>
                <a:gd name="T101" fmla="*/ 2147483647 h 432"/>
                <a:gd name="T102" fmla="*/ 2147483647 w 656"/>
                <a:gd name="T103" fmla="*/ 2147483647 h 432"/>
                <a:gd name="T104" fmla="*/ 2147483647 w 656"/>
                <a:gd name="T105" fmla="*/ 2147483647 h 432"/>
                <a:gd name="T106" fmla="*/ 2147483647 w 656"/>
                <a:gd name="T107" fmla="*/ 2147483647 h 432"/>
                <a:gd name="T108" fmla="*/ 2147483647 w 656"/>
                <a:gd name="T109" fmla="*/ 2147483647 h 432"/>
                <a:gd name="T110" fmla="*/ 2147483647 w 656"/>
                <a:gd name="T111" fmla="*/ 2147483647 h 4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6"/>
                <a:gd name="T169" fmla="*/ 0 h 432"/>
                <a:gd name="T170" fmla="*/ 656 w 656"/>
                <a:gd name="T171" fmla="*/ 432 h 4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6" h="432">
                  <a:moveTo>
                    <a:pt x="568" y="384"/>
                  </a:moveTo>
                  <a:lnTo>
                    <a:pt x="568" y="388"/>
                  </a:lnTo>
                  <a:lnTo>
                    <a:pt x="564" y="392"/>
                  </a:lnTo>
                  <a:lnTo>
                    <a:pt x="560" y="396"/>
                  </a:lnTo>
                  <a:lnTo>
                    <a:pt x="552" y="396"/>
                  </a:lnTo>
                  <a:lnTo>
                    <a:pt x="544" y="400"/>
                  </a:lnTo>
                  <a:lnTo>
                    <a:pt x="540" y="404"/>
                  </a:lnTo>
                  <a:lnTo>
                    <a:pt x="540" y="408"/>
                  </a:lnTo>
                  <a:lnTo>
                    <a:pt x="540" y="412"/>
                  </a:lnTo>
                  <a:lnTo>
                    <a:pt x="544" y="416"/>
                  </a:lnTo>
                  <a:lnTo>
                    <a:pt x="544" y="424"/>
                  </a:lnTo>
                  <a:lnTo>
                    <a:pt x="544" y="428"/>
                  </a:lnTo>
                  <a:lnTo>
                    <a:pt x="544" y="432"/>
                  </a:lnTo>
                  <a:lnTo>
                    <a:pt x="540" y="432"/>
                  </a:lnTo>
                  <a:lnTo>
                    <a:pt x="536" y="432"/>
                  </a:lnTo>
                  <a:lnTo>
                    <a:pt x="532" y="432"/>
                  </a:lnTo>
                  <a:lnTo>
                    <a:pt x="532" y="428"/>
                  </a:lnTo>
                  <a:lnTo>
                    <a:pt x="528" y="428"/>
                  </a:lnTo>
                  <a:lnTo>
                    <a:pt x="528" y="424"/>
                  </a:lnTo>
                  <a:lnTo>
                    <a:pt x="524" y="420"/>
                  </a:lnTo>
                  <a:lnTo>
                    <a:pt x="520" y="420"/>
                  </a:lnTo>
                  <a:lnTo>
                    <a:pt x="516" y="416"/>
                  </a:lnTo>
                  <a:lnTo>
                    <a:pt x="516" y="412"/>
                  </a:lnTo>
                  <a:lnTo>
                    <a:pt x="508" y="408"/>
                  </a:lnTo>
                  <a:lnTo>
                    <a:pt x="508" y="404"/>
                  </a:lnTo>
                  <a:lnTo>
                    <a:pt x="504" y="400"/>
                  </a:lnTo>
                  <a:lnTo>
                    <a:pt x="484" y="404"/>
                  </a:lnTo>
                  <a:lnTo>
                    <a:pt x="456" y="404"/>
                  </a:lnTo>
                  <a:lnTo>
                    <a:pt x="440" y="404"/>
                  </a:lnTo>
                  <a:lnTo>
                    <a:pt x="412" y="408"/>
                  </a:lnTo>
                  <a:lnTo>
                    <a:pt x="404" y="408"/>
                  </a:lnTo>
                  <a:lnTo>
                    <a:pt x="364" y="412"/>
                  </a:lnTo>
                  <a:lnTo>
                    <a:pt x="336" y="412"/>
                  </a:lnTo>
                  <a:lnTo>
                    <a:pt x="316" y="412"/>
                  </a:lnTo>
                  <a:lnTo>
                    <a:pt x="292" y="412"/>
                  </a:lnTo>
                  <a:lnTo>
                    <a:pt x="268" y="416"/>
                  </a:lnTo>
                  <a:lnTo>
                    <a:pt x="248" y="416"/>
                  </a:lnTo>
                  <a:lnTo>
                    <a:pt x="220" y="416"/>
                  </a:lnTo>
                  <a:lnTo>
                    <a:pt x="204" y="416"/>
                  </a:lnTo>
                  <a:lnTo>
                    <a:pt x="176" y="416"/>
                  </a:lnTo>
                  <a:lnTo>
                    <a:pt x="144" y="416"/>
                  </a:lnTo>
                  <a:lnTo>
                    <a:pt x="128" y="416"/>
                  </a:lnTo>
                  <a:lnTo>
                    <a:pt x="88" y="416"/>
                  </a:lnTo>
                  <a:lnTo>
                    <a:pt x="88" y="412"/>
                  </a:lnTo>
                  <a:lnTo>
                    <a:pt x="88" y="408"/>
                  </a:lnTo>
                  <a:lnTo>
                    <a:pt x="76" y="396"/>
                  </a:lnTo>
                  <a:lnTo>
                    <a:pt x="80" y="388"/>
                  </a:lnTo>
                  <a:lnTo>
                    <a:pt x="80" y="380"/>
                  </a:lnTo>
                  <a:lnTo>
                    <a:pt x="80" y="376"/>
                  </a:lnTo>
                  <a:lnTo>
                    <a:pt x="80" y="372"/>
                  </a:lnTo>
                  <a:lnTo>
                    <a:pt x="80" y="360"/>
                  </a:lnTo>
                  <a:lnTo>
                    <a:pt x="80" y="356"/>
                  </a:lnTo>
                  <a:lnTo>
                    <a:pt x="80" y="352"/>
                  </a:lnTo>
                  <a:lnTo>
                    <a:pt x="76" y="348"/>
                  </a:lnTo>
                  <a:lnTo>
                    <a:pt x="80" y="344"/>
                  </a:lnTo>
                  <a:lnTo>
                    <a:pt x="76" y="336"/>
                  </a:lnTo>
                  <a:lnTo>
                    <a:pt x="80" y="336"/>
                  </a:lnTo>
                  <a:lnTo>
                    <a:pt x="80" y="332"/>
                  </a:lnTo>
                  <a:lnTo>
                    <a:pt x="72" y="332"/>
                  </a:lnTo>
                  <a:lnTo>
                    <a:pt x="72" y="328"/>
                  </a:lnTo>
                  <a:lnTo>
                    <a:pt x="72" y="316"/>
                  </a:lnTo>
                  <a:lnTo>
                    <a:pt x="76" y="320"/>
                  </a:lnTo>
                  <a:lnTo>
                    <a:pt x="76" y="316"/>
                  </a:lnTo>
                  <a:lnTo>
                    <a:pt x="72" y="312"/>
                  </a:lnTo>
                  <a:lnTo>
                    <a:pt x="72" y="304"/>
                  </a:lnTo>
                  <a:lnTo>
                    <a:pt x="72" y="296"/>
                  </a:lnTo>
                  <a:lnTo>
                    <a:pt x="68" y="292"/>
                  </a:lnTo>
                  <a:lnTo>
                    <a:pt x="64" y="292"/>
                  </a:lnTo>
                  <a:lnTo>
                    <a:pt x="64" y="288"/>
                  </a:lnTo>
                  <a:lnTo>
                    <a:pt x="64" y="284"/>
                  </a:lnTo>
                  <a:lnTo>
                    <a:pt x="60" y="284"/>
                  </a:lnTo>
                  <a:lnTo>
                    <a:pt x="56" y="284"/>
                  </a:lnTo>
                  <a:lnTo>
                    <a:pt x="56" y="280"/>
                  </a:lnTo>
                  <a:lnTo>
                    <a:pt x="52" y="276"/>
                  </a:lnTo>
                  <a:lnTo>
                    <a:pt x="56" y="268"/>
                  </a:lnTo>
                  <a:lnTo>
                    <a:pt x="52" y="264"/>
                  </a:lnTo>
                  <a:lnTo>
                    <a:pt x="56" y="260"/>
                  </a:lnTo>
                  <a:lnTo>
                    <a:pt x="56" y="256"/>
                  </a:lnTo>
                  <a:lnTo>
                    <a:pt x="56" y="248"/>
                  </a:lnTo>
                  <a:lnTo>
                    <a:pt x="52" y="240"/>
                  </a:lnTo>
                  <a:lnTo>
                    <a:pt x="48" y="232"/>
                  </a:lnTo>
                  <a:lnTo>
                    <a:pt x="48" y="224"/>
                  </a:lnTo>
                  <a:lnTo>
                    <a:pt x="44" y="224"/>
                  </a:lnTo>
                  <a:lnTo>
                    <a:pt x="44" y="220"/>
                  </a:lnTo>
                  <a:lnTo>
                    <a:pt x="40" y="220"/>
                  </a:lnTo>
                  <a:lnTo>
                    <a:pt x="40" y="216"/>
                  </a:lnTo>
                  <a:lnTo>
                    <a:pt x="36" y="212"/>
                  </a:lnTo>
                  <a:lnTo>
                    <a:pt x="36" y="204"/>
                  </a:lnTo>
                  <a:lnTo>
                    <a:pt x="28" y="196"/>
                  </a:lnTo>
                  <a:lnTo>
                    <a:pt x="28" y="192"/>
                  </a:lnTo>
                  <a:lnTo>
                    <a:pt x="32" y="188"/>
                  </a:lnTo>
                  <a:lnTo>
                    <a:pt x="32" y="184"/>
                  </a:lnTo>
                  <a:lnTo>
                    <a:pt x="28" y="180"/>
                  </a:lnTo>
                  <a:lnTo>
                    <a:pt x="24" y="176"/>
                  </a:lnTo>
                  <a:lnTo>
                    <a:pt x="20" y="172"/>
                  </a:lnTo>
                  <a:lnTo>
                    <a:pt x="24" y="168"/>
                  </a:lnTo>
                  <a:lnTo>
                    <a:pt x="24" y="164"/>
                  </a:lnTo>
                  <a:lnTo>
                    <a:pt x="24" y="160"/>
                  </a:lnTo>
                  <a:lnTo>
                    <a:pt x="24" y="156"/>
                  </a:lnTo>
                  <a:lnTo>
                    <a:pt x="20" y="152"/>
                  </a:lnTo>
                  <a:lnTo>
                    <a:pt x="16" y="148"/>
                  </a:lnTo>
                  <a:lnTo>
                    <a:pt x="16" y="144"/>
                  </a:lnTo>
                  <a:lnTo>
                    <a:pt x="16" y="140"/>
                  </a:lnTo>
                  <a:lnTo>
                    <a:pt x="12" y="132"/>
                  </a:lnTo>
                  <a:lnTo>
                    <a:pt x="12" y="128"/>
                  </a:lnTo>
                  <a:lnTo>
                    <a:pt x="8" y="128"/>
                  </a:lnTo>
                  <a:lnTo>
                    <a:pt x="0" y="124"/>
                  </a:lnTo>
                  <a:lnTo>
                    <a:pt x="0" y="116"/>
                  </a:lnTo>
                  <a:lnTo>
                    <a:pt x="0" y="112"/>
                  </a:lnTo>
                  <a:lnTo>
                    <a:pt x="4" y="108"/>
                  </a:lnTo>
                  <a:lnTo>
                    <a:pt x="4" y="104"/>
                  </a:lnTo>
                  <a:lnTo>
                    <a:pt x="8" y="104"/>
                  </a:lnTo>
                  <a:lnTo>
                    <a:pt x="12" y="96"/>
                  </a:lnTo>
                  <a:lnTo>
                    <a:pt x="12" y="88"/>
                  </a:lnTo>
                  <a:lnTo>
                    <a:pt x="12" y="84"/>
                  </a:lnTo>
                  <a:lnTo>
                    <a:pt x="16" y="80"/>
                  </a:lnTo>
                  <a:lnTo>
                    <a:pt x="12" y="76"/>
                  </a:lnTo>
                  <a:lnTo>
                    <a:pt x="16" y="72"/>
                  </a:lnTo>
                  <a:lnTo>
                    <a:pt x="20" y="72"/>
                  </a:lnTo>
                  <a:lnTo>
                    <a:pt x="20" y="64"/>
                  </a:lnTo>
                  <a:lnTo>
                    <a:pt x="16" y="52"/>
                  </a:lnTo>
                  <a:lnTo>
                    <a:pt x="8" y="52"/>
                  </a:lnTo>
                  <a:lnTo>
                    <a:pt x="8" y="48"/>
                  </a:lnTo>
                  <a:lnTo>
                    <a:pt x="8" y="44"/>
                  </a:lnTo>
                  <a:lnTo>
                    <a:pt x="12" y="40"/>
                  </a:lnTo>
                  <a:lnTo>
                    <a:pt x="12" y="32"/>
                  </a:lnTo>
                  <a:lnTo>
                    <a:pt x="12" y="28"/>
                  </a:lnTo>
                  <a:lnTo>
                    <a:pt x="8" y="28"/>
                  </a:lnTo>
                  <a:lnTo>
                    <a:pt x="8" y="24"/>
                  </a:lnTo>
                  <a:lnTo>
                    <a:pt x="8" y="16"/>
                  </a:lnTo>
                  <a:lnTo>
                    <a:pt x="4" y="12"/>
                  </a:lnTo>
                  <a:lnTo>
                    <a:pt x="20" y="12"/>
                  </a:lnTo>
                  <a:lnTo>
                    <a:pt x="60" y="12"/>
                  </a:lnTo>
                  <a:lnTo>
                    <a:pt x="76" y="12"/>
                  </a:lnTo>
                  <a:lnTo>
                    <a:pt x="116" y="12"/>
                  </a:lnTo>
                  <a:lnTo>
                    <a:pt x="124" y="12"/>
                  </a:lnTo>
                  <a:lnTo>
                    <a:pt x="172" y="12"/>
                  </a:lnTo>
                  <a:lnTo>
                    <a:pt x="176" y="12"/>
                  </a:lnTo>
                  <a:lnTo>
                    <a:pt x="216" y="12"/>
                  </a:lnTo>
                  <a:lnTo>
                    <a:pt x="240" y="12"/>
                  </a:lnTo>
                  <a:lnTo>
                    <a:pt x="264" y="12"/>
                  </a:lnTo>
                  <a:lnTo>
                    <a:pt x="296" y="12"/>
                  </a:lnTo>
                  <a:lnTo>
                    <a:pt x="312" y="12"/>
                  </a:lnTo>
                  <a:lnTo>
                    <a:pt x="356" y="8"/>
                  </a:lnTo>
                  <a:lnTo>
                    <a:pt x="360" y="8"/>
                  </a:lnTo>
                  <a:lnTo>
                    <a:pt x="404" y="8"/>
                  </a:lnTo>
                  <a:lnTo>
                    <a:pt x="416" y="8"/>
                  </a:lnTo>
                  <a:lnTo>
                    <a:pt x="452" y="4"/>
                  </a:lnTo>
                  <a:lnTo>
                    <a:pt x="488" y="4"/>
                  </a:lnTo>
                  <a:lnTo>
                    <a:pt x="500" y="4"/>
                  </a:lnTo>
                  <a:lnTo>
                    <a:pt x="536" y="0"/>
                  </a:lnTo>
                  <a:lnTo>
                    <a:pt x="536" y="8"/>
                  </a:lnTo>
                  <a:lnTo>
                    <a:pt x="540" y="12"/>
                  </a:lnTo>
                  <a:lnTo>
                    <a:pt x="540" y="20"/>
                  </a:lnTo>
                  <a:lnTo>
                    <a:pt x="544" y="20"/>
                  </a:lnTo>
                  <a:lnTo>
                    <a:pt x="552" y="28"/>
                  </a:lnTo>
                  <a:lnTo>
                    <a:pt x="556" y="32"/>
                  </a:lnTo>
                  <a:lnTo>
                    <a:pt x="556" y="36"/>
                  </a:lnTo>
                  <a:lnTo>
                    <a:pt x="548" y="48"/>
                  </a:lnTo>
                  <a:lnTo>
                    <a:pt x="548" y="60"/>
                  </a:lnTo>
                  <a:lnTo>
                    <a:pt x="548" y="68"/>
                  </a:lnTo>
                  <a:lnTo>
                    <a:pt x="552" y="80"/>
                  </a:lnTo>
                  <a:lnTo>
                    <a:pt x="556" y="88"/>
                  </a:lnTo>
                  <a:lnTo>
                    <a:pt x="556" y="100"/>
                  </a:lnTo>
                  <a:lnTo>
                    <a:pt x="560" y="104"/>
                  </a:lnTo>
                  <a:lnTo>
                    <a:pt x="564" y="108"/>
                  </a:lnTo>
                  <a:lnTo>
                    <a:pt x="572" y="112"/>
                  </a:lnTo>
                  <a:lnTo>
                    <a:pt x="576" y="112"/>
                  </a:lnTo>
                  <a:lnTo>
                    <a:pt x="592" y="116"/>
                  </a:lnTo>
                  <a:lnTo>
                    <a:pt x="596" y="116"/>
                  </a:lnTo>
                  <a:lnTo>
                    <a:pt x="600" y="128"/>
                  </a:lnTo>
                  <a:lnTo>
                    <a:pt x="604" y="128"/>
                  </a:lnTo>
                  <a:lnTo>
                    <a:pt x="604" y="132"/>
                  </a:lnTo>
                  <a:lnTo>
                    <a:pt x="604" y="136"/>
                  </a:lnTo>
                  <a:lnTo>
                    <a:pt x="604" y="140"/>
                  </a:lnTo>
                  <a:lnTo>
                    <a:pt x="608" y="140"/>
                  </a:lnTo>
                  <a:lnTo>
                    <a:pt x="612" y="148"/>
                  </a:lnTo>
                  <a:lnTo>
                    <a:pt x="620" y="152"/>
                  </a:lnTo>
                  <a:lnTo>
                    <a:pt x="624" y="156"/>
                  </a:lnTo>
                  <a:lnTo>
                    <a:pt x="628" y="168"/>
                  </a:lnTo>
                  <a:lnTo>
                    <a:pt x="628" y="172"/>
                  </a:lnTo>
                  <a:lnTo>
                    <a:pt x="632" y="176"/>
                  </a:lnTo>
                  <a:lnTo>
                    <a:pt x="636" y="176"/>
                  </a:lnTo>
                  <a:lnTo>
                    <a:pt x="648" y="180"/>
                  </a:lnTo>
                  <a:lnTo>
                    <a:pt x="652" y="184"/>
                  </a:lnTo>
                  <a:lnTo>
                    <a:pt x="656" y="188"/>
                  </a:lnTo>
                  <a:lnTo>
                    <a:pt x="656" y="192"/>
                  </a:lnTo>
                  <a:lnTo>
                    <a:pt x="656" y="196"/>
                  </a:lnTo>
                  <a:lnTo>
                    <a:pt x="656" y="204"/>
                  </a:lnTo>
                  <a:lnTo>
                    <a:pt x="656" y="212"/>
                  </a:lnTo>
                  <a:lnTo>
                    <a:pt x="652" y="228"/>
                  </a:lnTo>
                  <a:lnTo>
                    <a:pt x="648" y="232"/>
                  </a:lnTo>
                  <a:lnTo>
                    <a:pt x="644" y="236"/>
                  </a:lnTo>
                  <a:lnTo>
                    <a:pt x="640" y="240"/>
                  </a:lnTo>
                  <a:lnTo>
                    <a:pt x="640" y="252"/>
                  </a:lnTo>
                  <a:lnTo>
                    <a:pt x="640" y="256"/>
                  </a:lnTo>
                  <a:lnTo>
                    <a:pt x="640" y="260"/>
                  </a:lnTo>
                  <a:lnTo>
                    <a:pt x="632" y="264"/>
                  </a:lnTo>
                  <a:lnTo>
                    <a:pt x="632" y="268"/>
                  </a:lnTo>
                  <a:lnTo>
                    <a:pt x="628" y="268"/>
                  </a:lnTo>
                  <a:lnTo>
                    <a:pt x="620" y="268"/>
                  </a:lnTo>
                  <a:lnTo>
                    <a:pt x="616" y="272"/>
                  </a:lnTo>
                  <a:lnTo>
                    <a:pt x="608" y="280"/>
                  </a:lnTo>
                  <a:lnTo>
                    <a:pt x="604" y="280"/>
                  </a:lnTo>
                  <a:lnTo>
                    <a:pt x="596" y="280"/>
                  </a:lnTo>
                  <a:lnTo>
                    <a:pt x="592" y="284"/>
                  </a:lnTo>
                  <a:lnTo>
                    <a:pt x="580" y="288"/>
                  </a:lnTo>
                  <a:lnTo>
                    <a:pt x="576" y="284"/>
                  </a:lnTo>
                  <a:lnTo>
                    <a:pt x="572" y="288"/>
                  </a:lnTo>
                  <a:lnTo>
                    <a:pt x="568" y="288"/>
                  </a:lnTo>
                  <a:lnTo>
                    <a:pt x="568" y="300"/>
                  </a:lnTo>
                  <a:lnTo>
                    <a:pt x="564" y="308"/>
                  </a:lnTo>
                  <a:lnTo>
                    <a:pt x="564" y="312"/>
                  </a:lnTo>
                  <a:lnTo>
                    <a:pt x="572" y="320"/>
                  </a:lnTo>
                  <a:lnTo>
                    <a:pt x="576" y="320"/>
                  </a:lnTo>
                  <a:lnTo>
                    <a:pt x="576" y="324"/>
                  </a:lnTo>
                  <a:lnTo>
                    <a:pt x="580" y="328"/>
                  </a:lnTo>
                  <a:lnTo>
                    <a:pt x="584" y="336"/>
                  </a:lnTo>
                  <a:lnTo>
                    <a:pt x="584" y="352"/>
                  </a:lnTo>
                  <a:lnTo>
                    <a:pt x="580" y="356"/>
                  </a:lnTo>
                  <a:lnTo>
                    <a:pt x="572" y="360"/>
                  </a:lnTo>
                  <a:lnTo>
                    <a:pt x="572" y="368"/>
                  </a:lnTo>
                  <a:lnTo>
                    <a:pt x="572" y="376"/>
                  </a:lnTo>
                  <a:lnTo>
                    <a:pt x="568" y="38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99" name="Freeform 19"/>
            <p:cNvSpPr>
              <a:spLocks noEditPoints="1"/>
            </p:cNvSpPr>
            <p:nvPr/>
          </p:nvSpPr>
          <p:spPr bwMode="auto">
            <a:xfrm>
              <a:off x="4093561" y="1410632"/>
              <a:ext cx="232241" cy="124058"/>
            </a:xfrm>
            <a:custGeom>
              <a:avLst/>
              <a:gdLst>
                <a:gd name="T0" fmla="*/ 2147483647 w 376"/>
                <a:gd name="T1" fmla="*/ 2147483647 h 208"/>
                <a:gd name="T2" fmla="*/ 2147483647 w 376"/>
                <a:gd name="T3" fmla="*/ 2147483647 h 208"/>
                <a:gd name="T4" fmla="*/ 2147483647 w 376"/>
                <a:gd name="T5" fmla="*/ 2147483647 h 208"/>
                <a:gd name="T6" fmla="*/ 2147483647 w 376"/>
                <a:gd name="T7" fmla="*/ 2147483647 h 208"/>
                <a:gd name="T8" fmla="*/ 2147483647 w 376"/>
                <a:gd name="T9" fmla="*/ 2147483647 h 208"/>
                <a:gd name="T10" fmla="*/ 2147483647 w 376"/>
                <a:gd name="T11" fmla="*/ 2147483647 h 208"/>
                <a:gd name="T12" fmla="*/ 2147483647 w 376"/>
                <a:gd name="T13" fmla="*/ 2147483647 h 208"/>
                <a:gd name="T14" fmla="*/ 2147483647 w 376"/>
                <a:gd name="T15" fmla="*/ 2147483647 h 208"/>
                <a:gd name="T16" fmla="*/ 2147483647 w 376"/>
                <a:gd name="T17" fmla="*/ 2147483647 h 208"/>
                <a:gd name="T18" fmla="*/ 2147483647 w 376"/>
                <a:gd name="T19" fmla="*/ 2147483647 h 208"/>
                <a:gd name="T20" fmla="*/ 2147483647 w 376"/>
                <a:gd name="T21" fmla="*/ 2147483647 h 208"/>
                <a:gd name="T22" fmla="*/ 0 w 376"/>
                <a:gd name="T23" fmla="*/ 2147483647 h 208"/>
                <a:gd name="T24" fmla="*/ 2147483647 w 376"/>
                <a:gd name="T25" fmla="*/ 2147483647 h 208"/>
                <a:gd name="T26" fmla="*/ 2147483647 w 376"/>
                <a:gd name="T27" fmla="*/ 2147483647 h 208"/>
                <a:gd name="T28" fmla="*/ 2147483647 w 376"/>
                <a:gd name="T29" fmla="*/ 2147483647 h 208"/>
                <a:gd name="T30" fmla="*/ 2147483647 w 376"/>
                <a:gd name="T31" fmla="*/ 2147483647 h 208"/>
                <a:gd name="T32" fmla="*/ 2147483647 w 376"/>
                <a:gd name="T33" fmla="*/ 2147483647 h 208"/>
                <a:gd name="T34" fmla="*/ 2147483647 w 376"/>
                <a:gd name="T35" fmla="*/ 2147483647 h 208"/>
                <a:gd name="T36" fmla="*/ 2147483647 w 376"/>
                <a:gd name="T37" fmla="*/ 2147483647 h 208"/>
                <a:gd name="T38" fmla="*/ 2147483647 w 376"/>
                <a:gd name="T39" fmla="*/ 2147483647 h 208"/>
                <a:gd name="T40" fmla="*/ 2147483647 w 376"/>
                <a:gd name="T41" fmla="*/ 0 h 208"/>
                <a:gd name="T42" fmla="*/ 2147483647 w 376"/>
                <a:gd name="T43" fmla="*/ 0 h 208"/>
                <a:gd name="T44" fmla="*/ 2147483647 w 376"/>
                <a:gd name="T45" fmla="*/ 2147483647 h 208"/>
                <a:gd name="T46" fmla="*/ 2147483647 w 376"/>
                <a:gd name="T47" fmla="*/ 2147483647 h 208"/>
                <a:gd name="T48" fmla="*/ 2147483647 w 376"/>
                <a:gd name="T49" fmla="*/ 2147483647 h 208"/>
                <a:gd name="T50" fmla="*/ 2147483647 w 376"/>
                <a:gd name="T51" fmla="*/ 2147483647 h 208"/>
                <a:gd name="T52" fmla="*/ 2147483647 w 376"/>
                <a:gd name="T53" fmla="*/ 2147483647 h 208"/>
                <a:gd name="T54" fmla="*/ 2147483647 w 376"/>
                <a:gd name="T55" fmla="*/ 2147483647 h 208"/>
                <a:gd name="T56" fmla="*/ 2147483647 w 376"/>
                <a:gd name="T57" fmla="*/ 2147483647 h 208"/>
                <a:gd name="T58" fmla="*/ 2147483647 w 376"/>
                <a:gd name="T59" fmla="*/ 2147483647 h 208"/>
                <a:gd name="T60" fmla="*/ 2147483647 w 376"/>
                <a:gd name="T61" fmla="*/ 2147483647 h 208"/>
                <a:gd name="T62" fmla="*/ 2147483647 w 376"/>
                <a:gd name="T63" fmla="*/ 2147483647 h 208"/>
                <a:gd name="T64" fmla="*/ 2147483647 w 376"/>
                <a:gd name="T65" fmla="*/ 2147483647 h 208"/>
                <a:gd name="T66" fmla="*/ 2147483647 w 376"/>
                <a:gd name="T67" fmla="*/ 2147483647 h 208"/>
                <a:gd name="T68" fmla="*/ 2147483647 w 376"/>
                <a:gd name="T69" fmla="*/ 2147483647 h 208"/>
                <a:gd name="T70" fmla="*/ 2147483647 w 376"/>
                <a:gd name="T71" fmla="*/ 2147483647 h 208"/>
                <a:gd name="T72" fmla="*/ 2147483647 w 376"/>
                <a:gd name="T73" fmla="*/ 2147483647 h 208"/>
                <a:gd name="T74" fmla="*/ 2147483647 w 376"/>
                <a:gd name="T75" fmla="*/ 2147483647 h 208"/>
                <a:gd name="T76" fmla="*/ 2147483647 w 376"/>
                <a:gd name="T77" fmla="*/ 2147483647 h 208"/>
                <a:gd name="T78" fmla="*/ 2147483647 w 376"/>
                <a:gd name="T79" fmla="*/ 2147483647 h 208"/>
                <a:gd name="T80" fmla="*/ 2147483647 w 376"/>
                <a:gd name="T81" fmla="*/ 2147483647 h 208"/>
                <a:gd name="T82" fmla="*/ 2147483647 w 376"/>
                <a:gd name="T83" fmla="*/ 2147483647 h 208"/>
                <a:gd name="T84" fmla="*/ 2147483647 w 376"/>
                <a:gd name="T85" fmla="*/ 2147483647 h 208"/>
                <a:gd name="T86" fmla="*/ 2147483647 w 376"/>
                <a:gd name="T87" fmla="*/ 2147483647 h 208"/>
                <a:gd name="T88" fmla="*/ 2147483647 w 376"/>
                <a:gd name="T89" fmla="*/ 2147483647 h 208"/>
                <a:gd name="T90" fmla="*/ 2147483647 w 376"/>
                <a:gd name="T91" fmla="*/ 2147483647 h 208"/>
                <a:gd name="T92" fmla="*/ 2147483647 w 376"/>
                <a:gd name="T93" fmla="*/ 2147483647 h 208"/>
                <a:gd name="T94" fmla="*/ 2147483647 w 376"/>
                <a:gd name="T95" fmla="*/ 2147483647 h 208"/>
                <a:gd name="T96" fmla="*/ 2147483647 w 376"/>
                <a:gd name="T97" fmla="*/ 2147483647 h 208"/>
                <a:gd name="T98" fmla="*/ 2147483647 w 376"/>
                <a:gd name="T99" fmla="*/ 2147483647 h 208"/>
                <a:gd name="T100" fmla="*/ 2147483647 w 376"/>
                <a:gd name="T101" fmla="*/ 2147483647 h 208"/>
                <a:gd name="T102" fmla="*/ 2147483647 w 376"/>
                <a:gd name="T103" fmla="*/ 2147483647 h 208"/>
                <a:gd name="T104" fmla="*/ 2147483647 w 376"/>
                <a:gd name="T105" fmla="*/ 2147483647 h 208"/>
                <a:gd name="T106" fmla="*/ 2147483647 w 376"/>
                <a:gd name="T107" fmla="*/ 2147483647 h 208"/>
                <a:gd name="T108" fmla="*/ 2147483647 w 376"/>
                <a:gd name="T109" fmla="*/ 2147483647 h 208"/>
                <a:gd name="T110" fmla="*/ 2147483647 w 37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208"/>
                <a:gd name="T170" fmla="*/ 376 w 37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208">
                  <a:moveTo>
                    <a:pt x="224" y="160"/>
                  </a:moveTo>
                  <a:lnTo>
                    <a:pt x="220" y="156"/>
                  </a:lnTo>
                  <a:lnTo>
                    <a:pt x="220" y="148"/>
                  </a:lnTo>
                  <a:lnTo>
                    <a:pt x="220" y="144"/>
                  </a:lnTo>
                  <a:lnTo>
                    <a:pt x="216" y="144"/>
                  </a:lnTo>
                  <a:lnTo>
                    <a:pt x="212" y="132"/>
                  </a:lnTo>
                  <a:lnTo>
                    <a:pt x="212" y="128"/>
                  </a:lnTo>
                  <a:lnTo>
                    <a:pt x="200" y="132"/>
                  </a:lnTo>
                  <a:lnTo>
                    <a:pt x="168" y="140"/>
                  </a:lnTo>
                  <a:lnTo>
                    <a:pt x="140" y="144"/>
                  </a:lnTo>
                  <a:lnTo>
                    <a:pt x="136" y="148"/>
                  </a:lnTo>
                  <a:lnTo>
                    <a:pt x="100" y="156"/>
                  </a:lnTo>
                  <a:lnTo>
                    <a:pt x="92" y="156"/>
                  </a:lnTo>
                  <a:lnTo>
                    <a:pt x="92" y="160"/>
                  </a:lnTo>
                  <a:lnTo>
                    <a:pt x="88" y="160"/>
                  </a:lnTo>
                  <a:lnTo>
                    <a:pt x="88" y="156"/>
                  </a:lnTo>
                  <a:lnTo>
                    <a:pt x="76" y="160"/>
                  </a:lnTo>
                  <a:lnTo>
                    <a:pt x="76" y="164"/>
                  </a:lnTo>
                  <a:lnTo>
                    <a:pt x="68" y="168"/>
                  </a:lnTo>
                  <a:lnTo>
                    <a:pt x="68" y="164"/>
                  </a:lnTo>
                  <a:lnTo>
                    <a:pt x="52" y="168"/>
                  </a:lnTo>
                  <a:lnTo>
                    <a:pt x="48" y="168"/>
                  </a:lnTo>
                  <a:lnTo>
                    <a:pt x="4" y="176"/>
                  </a:lnTo>
                  <a:lnTo>
                    <a:pt x="0" y="172"/>
                  </a:lnTo>
                  <a:lnTo>
                    <a:pt x="0" y="112"/>
                  </a:lnTo>
                  <a:lnTo>
                    <a:pt x="4" y="76"/>
                  </a:lnTo>
                  <a:lnTo>
                    <a:pt x="24" y="72"/>
                  </a:lnTo>
                  <a:lnTo>
                    <a:pt x="36" y="72"/>
                  </a:lnTo>
                  <a:lnTo>
                    <a:pt x="80" y="60"/>
                  </a:lnTo>
                  <a:lnTo>
                    <a:pt x="100" y="56"/>
                  </a:lnTo>
                  <a:lnTo>
                    <a:pt x="132" y="52"/>
                  </a:lnTo>
                  <a:lnTo>
                    <a:pt x="136" y="52"/>
                  </a:lnTo>
                  <a:lnTo>
                    <a:pt x="196" y="36"/>
                  </a:lnTo>
                  <a:lnTo>
                    <a:pt x="196" y="32"/>
                  </a:lnTo>
                  <a:lnTo>
                    <a:pt x="200" y="28"/>
                  </a:lnTo>
                  <a:lnTo>
                    <a:pt x="204" y="28"/>
                  </a:lnTo>
                  <a:lnTo>
                    <a:pt x="200" y="20"/>
                  </a:lnTo>
                  <a:lnTo>
                    <a:pt x="208" y="16"/>
                  </a:lnTo>
                  <a:lnTo>
                    <a:pt x="212" y="16"/>
                  </a:lnTo>
                  <a:lnTo>
                    <a:pt x="216" y="8"/>
                  </a:lnTo>
                  <a:lnTo>
                    <a:pt x="224" y="0"/>
                  </a:lnTo>
                  <a:lnTo>
                    <a:pt x="228" y="0"/>
                  </a:lnTo>
                  <a:lnTo>
                    <a:pt x="232" y="4"/>
                  </a:lnTo>
                  <a:lnTo>
                    <a:pt x="236" y="0"/>
                  </a:lnTo>
                  <a:lnTo>
                    <a:pt x="248" y="24"/>
                  </a:lnTo>
                  <a:lnTo>
                    <a:pt x="264" y="24"/>
                  </a:lnTo>
                  <a:lnTo>
                    <a:pt x="264" y="32"/>
                  </a:lnTo>
                  <a:lnTo>
                    <a:pt x="248" y="44"/>
                  </a:lnTo>
                  <a:lnTo>
                    <a:pt x="244" y="60"/>
                  </a:lnTo>
                  <a:lnTo>
                    <a:pt x="236" y="64"/>
                  </a:lnTo>
                  <a:lnTo>
                    <a:pt x="236" y="84"/>
                  </a:lnTo>
                  <a:lnTo>
                    <a:pt x="248" y="88"/>
                  </a:lnTo>
                  <a:lnTo>
                    <a:pt x="248" y="84"/>
                  </a:lnTo>
                  <a:lnTo>
                    <a:pt x="256" y="80"/>
                  </a:lnTo>
                  <a:lnTo>
                    <a:pt x="260" y="80"/>
                  </a:lnTo>
                  <a:lnTo>
                    <a:pt x="272" y="92"/>
                  </a:lnTo>
                  <a:lnTo>
                    <a:pt x="288" y="116"/>
                  </a:lnTo>
                  <a:lnTo>
                    <a:pt x="296" y="116"/>
                  </a:lnTo>
                  <a:lnTo>
                    <a:pt x="300" y="136"/>
                  </a:lnTo>
                  <a:lnTo>
                    <a:pt x="312" y="140"/>
                  </a:lnTo>
                  <a:lnTo>
                    <a:pt x="328" y="140"/>
                  </a:lnTo>
                  <a:lnTo>
                    <a:pt x="324" y="140"/>
                  </a:lnTo>
                  <a:lnTo>
                    <a:pt x="336" y="136"/>
                  </a:lnTo>
                  <a:lnTo>
                    <a:pt x="352" y="124"/>
                  </a:lnTo>
                  <a:lnTo>
                    <a:pt x="352" y="112"/>
                  </a:lnTo>
                  <a:lnTo>
                    <a:pt x="336" y="96"/>
                  </a:lnTo>
                  <a:lnTo>
                    <a:pt x="320" y="92"/>
                  </a:lnTo>
                  <a:lnTo>
                    <a:pt x="328" y="88"/>
                  </a:lnTo>
                  <a:lnTo>
                    <a:pt x="340" y="92"/>
                  </a:lnTo>
                  <a:lnTo>
                    <a:pt x="352" y="104"/>
                  </a:lnTo>
                  <a:lnTo>
                    <a:pt x="364" y="124"/>
                  </a:lnTo>
                  <a:lnTo>
                    <a:pt x="364" y="136"/>
                  </a:lnTo>
                  <a:lnTo>
                    <a:pt x="320" y="156"/>
                  </a:lnTo>
                  <a:lnTo>
                    <a:pt x="320" y="164"/>
                  </a:lnTo>
                  <a:lnTo>
                    <a:pt x="300" y="172"/>
                  </a:lnTo>
                  <a:lnTo>
                    <a:pt x="296" y="172"/>
                  </a:lnTo>
                  <a:lnTo>
                    <a:pt x="296" y="144"/>
                  </a:lnTo>
                  <a:lnTo>
                    <a:pt x="276" y="168"/>
                  </a:lnTo>
                  <a:lnTo>
                    <a:pt x="272" y="168"/>
                  </a:lnTo>
                  <a:lnTo>
                    <a:pt x="264" y="184"/>
                  </a:lnTo>
                  <a:lnTo>
                    <a:pt x="256" y="192"/>
                  </a:lnTo>
                  <a:lnTo>
                    <a:pt x="248" y="172"/>
                  </a:lnTo>
                  <a:lnTo>
                    <a:pt x="240" y="168"/>
                  </a:lnTo>
                  <a:lnTo>
                    <a:pt x="236" y="164"/>
                  </a:lnTo>
                  <a:lnTo>
                    <a:pt x="232" y="160"/>
                  </a:lnTo>
                  <a:lnTo>
                    <a:pt x="224" y="160"/>
                  </a:lnTo>
                  <a:close/>
                  <a:moveTo>
                    <a:pt x="308" y="188"/>
                  </a:moveTo>
                  <a:lnTo>
                    <a:pt x="308" y="180"/>
                  </a:lnTo>
                  <a:lnTo>
                    <a:pt x="312" y="188"/>
                  </a:lnTo>
                  <a:lnTo>
                    <a:pt x="316" y="188"/>
                  </a:lnTo>
                  <a:lnTo>
                    <a:pt x="324" y="196"/>
                  </a:lnTo>
                  <a:lnTo>
                    <a:pt x="296" y="204"/>
                  </a:lnTo>
                  <a:lnTo>
                    <a:pt x="296" y="208"/>
                  </a:lnTo>
                  <a:lnTo>
                    <a:pt x="288" y="204"/>
                  </a:lnTo>
                  <a:lnTo>
                    <a:pt x="292" y="200"/>
                  </a:lnTo>
                  <a:lnTo>
                    <a:pt x="296" y="204"/>
                  </a:lnTo>
                  <a:lnTo>
                    <a:pt x="296" y="196"/>
                  </a:lnTo>
                  <a:lnTo>
                    <a:pt x="300" y="184"/>
                  </a:lnTo>
                  <a:lnTo>
                    <a:pt x="304" y="180"/>
                  </a:lnTo>
                  <a:lnTo>
                    <a:pt x="308" y="188"/>
                  </a:lnTo>
                  <a:close/>
                  <a:moveTo>
                    <a:pt x="368" y="188"/>
                  </a:moveTo>
                  <a:lnTo>
                    <a:pt x="372" y="184"/>
                  </a:lnTo>
                  <a:lnTo>
                    <a:pt x="368" y="184"/>
                  </a:lnTo>
                  <a:lnTo>
                    <a:pt x="364" y="188"/>
                  </a:lnTo>
                  <a:lnTo>
                    <a:pt x="368" y="180"/>
                  </a:lnTo>
                  <a:lnTo>
                    <a:pt x="364" y="176"/>
                  </a:lnTo>
                  <a:lnTo>
                    <a:pt x="376" y="188"/>
                  </a:lnTo>
                  <a:lnTo>
                    <a:pt x="376" y="192"/>
                  </a:lnTo>
                  <a:lnTo>
                    <a:pt x="364" y="196"/>
                  </a:lnTo>
                  <a:lnTo>
                    <a:pt x="352" y="196"/>
                  </a:lnTo>
                  <a:lnTo>
                    <a:pt x="352" y="192"/>
                  </a:lnTo>
                  <a:lnTo>
                    <a:pt x="364" y="192"/>
                  </a:lnTo>
                  <a:lnTo>
                    <a:pt x="368" y="1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00" name="Freeform 20"/>
            <p:cNvSpPr>
              <a:spLocks/>
            </p:cNvSpPr>
            <p:nvPr/>
          </p:nvSpPr>
          <p:spPr bwMode="auto">
            <a:xfrm>
              <a:off x="2195717" y="1576043"/>
              <a:ext cx="551572" cy="261900"/>
            </a:xfrm>
            <a:custGeom>
              <a:avLst/>
              <a:gdLst>
                <a:gd name="T0" fmla="*/ 2147483647 w 896"/>
                <a:gd name="T1" fmla="*/ 2147483647 h 448"/>
                <a:gd name="T2" fmla="*/ 2147483647 w 896"/>
                <a:gd name="T3" fmla="*/ 2147483647 h 448"/>
                <a:gd name="T4" fmla="*/ 2147483647 w 896"/>
                <a:gd name="T5" fmla="*/ 2147483647 h 448"/>
                <a:gd name="T6" fmla="*/ 0 w 896"/>
                <a:gd name="T7" fmla="*/ 2147483647 h 448"/>
                <a:gd name="T8" fmla="*/ 2147483647 w 896"/>
                <a:gd name="T9" fmla="*/ 2147483647 h 448"/>
                <a:gd name="T10" fmla="*/ 2147483647 w 896"/>
                <a:gd name="T11" fmla="*/ 0 h 448"/>
                <a:gd name="T12" fmla="*/ 2147483647 w 896"/>
                <a:gd name="T13" fmla="*/ 2147483647 h 448"/>
                <a:gd name="T14" fmla="*/ 2147483647 w 896"/>
                <a:gd name="T15" fmla="*/ 2147483647 h 448"/>
                <a:gd name="T16" fmla="*/ 2147483647 w 896"/>
                <a:gd name="T17" fmla="*/ 2147483647 h 448"/>
                <a:gd name="T18" fmla="*/ 2147483647 w 896"/>
                <a:gd name="T19" fmla="*/ 2147483647 h 448"/>
                <a:gd name="T20" fmla="*/ 2147483647 w 896"/>
                <a:gd name="T21" fmla="*/ 2147483647 h 448"/>
                <a:gd name="T22" fmla="*/ 2147483647 w 896"/>
                <a:gd name="T23" fmla="*/ 2147483647 h 448"/>
                <a:gd name="T24" fmla="*/ 2147483647 w 896"/>
                <a:gd name="T25" fmla="*/ 2147483647 h 448"/>
                <a:gd name="T26" fmla="*/ 2147483647 w 896"/>
                <a:gd name="T27" fmla="*/ 2147483647 h 448"/>
                <a:gd name="T28" fmla="*/ 2147483647 w 896"/>
                <a:gd name="T29" fmla="*/ 2147483647 h 448"/>
                <a:gd name="T30" fmla="*/ 2147483647 w 896"/>
                <a:gd name="T31" fmla="*/ 2147483647 h 448"/>
                <a:gd name="T32" fmla="*/ 2147483647 w 896"/>
                <a:gd name="T33" fmla="*/ 2147483647 h 448"/>
                <a:gd name="T34" fmla="*/ 2147483647 w 896"/>
                <a:gd name="T35" fmla="*/ 2147483647 h 448"/>
                <a:gd name="T36" fmla="*/ 2147483647 w 896"/>
                <a:gd name="T37" fmla="*/ 2147483647 h 448"/>
                <a:gd name="T38" fmla="*/ 2147483647 w 896"/>
                <a:gd name="T39" fmla="*/ 2147483647 h 448"/>
                <a:gd name="T40" fmla="*/ 2147483647 w 896"/>
                <a:gd name="T41" fmla="*/ 2147483647 h 448"/>
                <a:gd name="T42" fmla="*/ 2147483647 w 896"/>
                <a:gd name="T43" fmla="*/ 2147483647 h 448"/>
                <a:gd name="T44" fmla="*/ 2147483647 w 896"/>
                <a:gd name="T45" fmla="*/ 2147483647 h 448"/>
                <a:gd name="T46" fmla="*/ 2147483647 w 896"/>
                <a:gd name="T47" fmla="*/ 2147483647 h 448"/>
                <a:gd name="T48" fmla="*/ 2147483647 w 896"/>
                <a:gd name="T49" fmla="*/ 2147483647 h 448"/>
                <a:gd name="T50" fmla="*/ 2147483647 w 896"/>
                <a:gd name="T51" fmla="*/ 2147483647 h 448"/>
                <a:gd name="T52" fmla="*/ 2147483647 w 896"/>
                <a:gd name="T53" fmla="*/ 2147483647 h 448"/>
                <a:gd name="T54" fmla="*/ 2147483647 w 896"/>
                <a:gd name="T55" fmla="*/ 2147483647 h 448"/>
                <a:gd name="T56" fmla="*/ 2147483647 w 896"/>
                <a:gd name="T57" fmla="*/ 2147483647 h 448"/>
                <a:gd name="T58" fmla="*/ 2147483647 w 896"/>
                <a:gd name="T59" fmla="*/ 2147483647 h 448"/>
                <a:gd name="T60" fmla="*/ 2147483647 w 896"/>
                <a:gd name="T61" fmla="*/ 2147483647 h 448"/>
                <a:gd name="T62" fmla="*/ 2147483647 w 896"/>
                <a:gd name="T63" fmla="*/ 2147483647 h 448"/>
                <a:gd name="T64" fmla="*/ 2147483647 w 896"/>
                <a:gd name="T65" fmla="*/ 2147483647 h 448"/>
                <a:gd name="T66" fmla="*/ 2147483647 w 896"/>
                <a:gd name="T67" fmla="*/ 2147483647 h 448"/>
                <a:gd name="T68" fmla="*/ 2147483647 w 896"/>
                <a:gd name="T69" fmla="*/ 2147483647 h 448"/>
                <a:gd name="T70" fmla="*/ 2147483647 w 896"/>
                <a:gd name="T71" fmla="*/ 2147483647 h 448"/>
                <a:gd name="T72" fmla="*/ 2147483647 w 896"/>
                <a:gd name="T73" fmla="*/ 2147483647 h 448"/>
                <a:gd name="T74" fmla="*/ 2147483647 w 896"/>
                <a:gd name="T75" fmla="*/ 2147483647 h 448"/>
                <a:gd name="T76" fmla="*/ 2147483647 w 896"/>
                <a:gd name="T77" fmla="*/ 2147483647 h 448"/>
                <a:gd name="T78" fmla="*/ 2147483647 w 896"/>
                <a:gd name="T79" fmla="*/ 2147483647 h 448"/>
                <a:gd name="T80" fmla="*/ 2147483647 w 896"/>
                <a:gd name="T81" fmla="*/ 2147483647 h 448"/>
                <a:gd name="T82" fmla="*/ 2147483647 w 896"/>
                <a:gd name="T83" fmla="*/ 2147483647 h 448"/>
                <a:gd name="T84" fmla="*/ 2147483647 w 896"/>
                <a:gd name="T85" fmla="*/ 2147483647 h 448"/>
                <a:gd name="T86" fmla="*/ 2147483647 w 896"/>
                <a:gd name="T87" fmla="*/ 2147483647 h 448"/>
                <a:gd name="T88" fmla="*/ 2147483647 w 896"/>
                <a:gd name="T89" fmla="*/ 2147483647 h 448"/>
                <a:gd name="T90" fmla="*/ 2147483647 w 896"/>
                <a:gd name="T91" fmla="*/ 2147483647 h 448"/>
                <a:gd name="T92" fmla="*/ 2147483647 w 896"/>
                <a:gd name="T93" fmla="*/ 2147483647 h 448"/>
                <a:gd name="T94" fmla="*/ 2147483647 w 896"/>
                <a:gd name="T95" fmla="*/ 2147483647 h 448"/>
                <a:gd name="T96" fmla="*/ 2147483647 w 896"/>
                <a:gd name="T97" fmla="*/ 2147483647 h 448"/>
                <a:gd name="T98" fmla="*/ 2147483647 w 896"/>
                <a:gd name="T99" fmla="*/ 2147483647 h 448"/>
                <a:gd name="T100" fmla="*/ 2147483647 w 896"/>
                <a:gd name="T101" fmla="*/ 2147483647 h 448"/>
                <a:gd name="T102" fmla="*/ 2147483647 w 896"/>
                <a:gd name="T103" fmla="*/ 2147483647 h 448"/>
                <a:gd name="T104" fmla="*/ 2147483647 w 896"/>
                <a:gd name="T105" fmla="*/ 2147483647 h 448"/>
                <a:gd name="T106" fmla="*/ 2147483647 w 896"/>
                <a:gd name="T107" fmla="*/ 2147483647 h 448"/>
                <a:gd name="T108" fmla="*/ 2147483647 w 896"/>
                <a:gd name="T109" fmla="*/ 2147483647 h 448"/>
                <a:gd name="T110" fmla="*/ 2147483647 w 896"/>
                <a:gd name="T111" fmla="*/ 2147483647 h 448"/>
                <a:gd name="T112" fmla="*/ 2147483647 w 896"/>
                <a:gd name="T113" fmla="*/ 2147483647 h 448"/>
                <a:gd name="T114" fmla="*/ 2147483647 w 896"/>
                <a:gd name="T115" fmla="*/ 2147483647 h 4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6"/>
                <a:gd name="T175" fmla="*/ 0 h 448"/>
                <a:gd name="T176" fmla="*/ 896 w 896"/>
                <a:gd name="T177" fmla="*/ 448 h 4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6" h="448">
                  <a:moveTo>
                    <a:pt x="260" y="432"/>
                  </a:moveTo>
                  <a:lnTo>
                    <a:pt x="196" y="428"/>
                  </a:lnTo>
                  <a:lnTo>
                    <a:pt x="196" y="380"/>
                  </a:lnTo>
                  <a:lnTo>
                    <a:pt x="200" y="368"/>
                  </a:lnTo>
                  <a:lnTo>
                    <a:pt x="200" y="332"/>
                  </a:lnTo>
                  <a:lnTo>
                    <a:pt x="200" y="324"/>
                  </a:lnTo>
                  <a:lnTo>
                    <a:pt x="204" y="292"/>
                  </a:lnTo>
                  <a:lnTo>
                    <a:pt x="144" y="288"/>
                  </a:lnTo>
                  <a:lnTo>
                    <a:pt x="140" y="288"/>
                  </a:lnTo>
                  <a:lnTo>
                    <a:pt x="68" y="280"/>
                  </a:lnTo>
                  <a:lnTo>
                    <a:pt x="48" y="280"/>
                  </a:lnTo>
                  <a:lnTo>
                    <a:pt x="0" y="276"/>
                  </a:lnTo>
                  <a:lnTo>
                    <a:pt x="4" y="220"/>
                  </a:lnTo>
                  <a:lnTo>
                    <a:pt x="4" y="196"/>
                  </a:lnTo>
                  <a:lnTo>
                    <a:pt x="8" y="180"/>
                  </a:lnTo>
                  <a:lnTo>
                    <a:pt x="8" y="136"/>
                  </a:lnTo>
                  <a:lnTo>
                    <a:pt x="16" y="52"/>
                  </a:lnTo>
                  <a:lnTo>
                    <a:pt x="20" y="0"/>
                  </a:lnTo>
                  <a:lnTo>
                    <a:pt x="76" y="4"/>
                  </a:lnTo>
                  <a:lnTo>
                    <a:pt x="124" y="8"/>
                  </a:lnTo>
                  <a:lnTo>
                    <a:pt x="148" y="12"/>
                  </a:lnTo>
                  <a:lnTo>
                    <a:pt x="216" y="16"/>
                  </a:lnTo>
                  <a:lnTo>
                    <a:pt x="304" y="20"/>
                  </a:lnTo>
                  <a:lnTo>
                    <a:pt x="404" y="28"/>
                  </a:lnTo>
                  <a:lnTo>
                    <a:pt x="472" y="28"/>
                  </a:lnTo>
                  <a:lnTo>
                    <a:pt x="500" y="28"/>
                  </a:lnTo>
                  <a:lnTo>
                    <a:pt x="576" y="32"/>
                  </a:lnTo>
                  <a:lnTo>
                    <a:pt x="580" y="40"/>
                  </a:lnTo>
                  <a:lnTo>
                    <a:pt x="584" y="44"/>
                  </a:lnTo>
                  <a:lnTo>
                    <a:pt x="592" y="48"/>
                  </a:lnTo>
                  <a:lnTo>
                    <a:pt x="608" y="56"/>
                  </a:lnTo>
                  <a:lnTo>
                    <a:pt x="612" y="56"/>
                  </a:lnTo>
                  <a:lnTo>
                    <a:pt x="612" y="60"/>
                  </a:lnTo>
                  <a:lnTo>
                    <a:pt x="620" y="64"/>
                  </a:lnTo>
                  <a:lnTo>
                    <a:pt x="624" y="64"/>
                  </a:lnTo>
                  <a:lnTo>
                    <a:pt x="628" y="64"/>
                  </a:lnTo>
                  <a:lnTo>
                    <a:pt x="632" y="60"/>
                  </a:lnTo>
                  <a:lnTo>
                    <a:pt x="636" y="56"/>
                  </a:lnTo>
                  <a:lnTo>
                    <a:pt x="636" y="52"/>
                  </a:lnTo>
                  <a:lnTo>
                    <a:pt x="644" y="52"/>
                  </a:lnTo>
                  <a:lnTo>
                    <a:pt x="648" y="52"/>
                  </a:lnTo>
                  <a:lnTo>
                    <a:pt x="652" y="52"/>
                  </a:lnTo>
                  <a:lnTo>
                    <a:pt x="656" y="56"/>
                  </a:lnTo>
                  <a:lnTo>
                    <a:pt x="660" y="52"/>
                  </a:lnTo>
                  <a:lnTo>
                    <a:pt x="668" y="56"/>
                  </a:lnTo>
                  <a:lnTo>
                    <a:pt x="672" y="52"/>
                  </a:lnTo>
                  <a:lnTo>
                    <a:pt x="676" y="52"/>
                  </a:lnTo>
                  <a:lnTo>
                    <a:pt x="680" y="52"/>
                  </a:lnTo>
                  <a:lnTo>
                    <a:pt x="684" y="52"/>
                  </a:lnTo>
                  <a:lnTo>
                    <a:pt x="692" y="52"/>
                  </a:lnTo>
                  <a:lnTo>
                    <a:pt x="696" y="56"/>
                  </a:lnTo>
                  <a:lnTo>
                    <a:pt x="700" y="56"/>
                  </a:lnTo>
                  <a:lnTo>
                    <a:pt x="704" y="60"/>
                  </a:lnTo>
                  <a:lnTo>
                    <a:pt x="708" y="60"/>
                  </a:lnTo>
                  <a:lnTo>
                    <a:pt x="712" y="64"/>
                  </a:lnTo>
                  <a:lnTo>
                    <a:pt x="724" y="68"/>
                  </a:lnTo>
                  <a:lnTo>
                    <a:pt x="728" y="68"/>
                  </a:lnTo>
                  <a:lnTo>
                    <a:pt x="728" y="72"/>
                  </a:lnTo>
                  <a:lnTo>
                    <a:pt x="732" y="72"/>
                  </a:lnTo>
                  <a:lnTo>
                    <a:pt x="744" y="76"/>
                  </a:lnTo>
                  <a:lnTo>
                    <a:pt x="744" y="80"/>
                  </a:lnTo>
                  <a:lnTo>
                    <a:pt x="752" y="80"/>
                  </a:lnTo>
                  <a:lnTo>
                    <a:pt x="756" y="80"/>
                  </a:lnTo>
                  <a:lnTo>
                    <a:pt x="756" y="84"/>
                  </a:lnTo>
                  <a:lnTo>
                    <a:pt x="752" y="88"/>
                  </a:lnTo>
                  <a:lnTo>
                    <a:pt x="760" y="96"/>
                  </a:lnTo>
                  <a:lnTo>
                    <a:pt x="760" y="100"/>
                  </a:lnTo>
                  <a:lnTo>
                    <a:pt x="764" y="104"/>
                  </a:lnTo>
                  <a:lnTo>
                    <a:pt x="764" y="100"/>
                  </a:lnTo>
                  <a:lnTo>
                    <a:pt x="768" y="100"/>
                  </a:lnTo>
                  <a:lnTo>
                    <a:pt x="776" y="104"/>
                  </a:lnTo>
                  <a:lnTo>
                    <a:pt x="780" y="104"/>
                  </a:lnTo>
                  <a:lnTo>
                    <a:pt x="784" y="108"/>
                  </a:lnTo>
                  <a:lnTo>
                    <a:pt x="784" y="112"/>
                  </a:lnTo>
                  <a:lnTo>
                    <a:pt x="784" y="116"/>
                  </a:lnTo>
                  <a:lnTo>
                    <a:pt x="784" y="120"/>
                  </a:lnTo>
                  <a:lnTo>
                    <a:pt x="780" y="124"/>
                  </a:lnTo>
                  <a:lnTo>
                    <a:pt x="784" y="128"/>
                  </a:lnTo>
                  <a:lnTo>
                    <a:pt x="788" y="132"/>
                  </a:lnTo>
                  <a:lnTo>
                    <a:pt x="792" y="136"/>
                  </a:lnTo>
                  <a:lnTo>
                    <a:pt x="792" y="140"/>
                  </a:lnTo>
                  <a:lnTo>
                    <a:pt x="788" y="144"/>
                  </a:lnTo>
                  <a:lnTo>
                    <a:pt x="788" y="148"/>
                  </a:lnTo>
                  <a:lnTo>
                    <a:pt x="796" y="156"/>
                  </a:lnTo>
                  <a:lnTo>
                    <a:pt x="796" y="164"/>
                  </a:lnTo>
                  <a:lnTo>
                    <a:pt x="800" y="168"/>
                  </a:lnTo>
                  <a:lnTo>
                    <a:pt x="800" y="172"/>
                  </a:lnTo>
                  <a:lnTo>
                    <a:pt x="804" y="172"/>
                  </a:lnTo>
                  <a:lnTo>
                    <a:pt x="804" y="176"/>
                  </a:lnTo>
                  <a:lnTo>
                    <a:pt x="808" y="176"/>
                  </a:lnTo>
                  <a:lnTo>
                    <a:pt x="808" y="184"/>
                  </a:lnTo>
                  <a:lnTo>
                    <a:pt x="812" y="192"/>
                  </a:lnTo>
                  <a:lnTo>
                    <a:pt x="816" y="200"/>
                  </a:lnTo>
                  <a:lnTo>
                    <a:pt x="816" y="208"/>
                  </a:lnTo>
                  <a:lnTo>
                    <a:pt x="816" y="212"/>
                  </a:lnTo>
                  <a:lnTo>
                    <a:pt x="812" y="216"/>
                  </a:lnTo>
                  <a:lnTo>
                    <a:pt x="816" y="220"/>
                  </a:lnTo>
                  <a:lnTo>
                    <a:pt x="812" y="228"/>
                  </a:lnTo>
                  <a:lnTo>
                    <a:pt x="816" y="232"/>
                  </a:lnTo>
                  <a:lnTo>
                    <a:pt x="816" y="236"/>
                  </a:lnTo>
                  <a:lnTo>
                    <a:pt x="820" y="236"/>
                  </a:lnTo>
                  <a:lnTo>
                    <a:pt x="824" y="236"/>
                  </a:lnTo>
                  <a:lnTo>
                    <a:pt x="824" y="240"/>
                  </a:lnTo>
                  <a:lnTo>
                    <a:pt x="824" y="244"/>
                  </a:lnTo>
                  <a:lnTo>
                    <a:pt x="828" y="244"/>
                  </a:lnTo>
                  <a:lnTo>
                    <a:pt x="832" y="248"/>
                  </a:lnTo>
                  <a:lnTo>
                    <a:pt x="832" y="256"/>
                  </a:lnTo>
                  <a:lnTo>
                    <a:pt x="832" y="264"/>
                  </a:lnTo>
                  <a:lnTo>
                    <a:pt x="836" y="268"/>
                  </a:lnTo>
                  <a:lnTo>
                    <a:pt x="836" y="272"/>
                  </a:lnTo>
                  <a:lnTo>
                    <a:pt x="832" y="268"/>
                  </a:lnTo>
                  <a:lnTo>
                    <a:pt x="832" y="280"/>
                  </a:lnTo>
                  <a:lnTo>
                    <a:pt x="832" y="284"/>
                  </a:lnTo>
                  <a:lnTo>
                    <a:pt x="840" y="284"/>
                  </a:lnTo>
                  <a:lnTo>
                    <a:pt x="840" y="288"/>
                  </a:lnTo>
                  <a:lnTo>
                    <a:pt x="836" y="288"/>
                  </a:lnTo>
                  <a:lnTo>
                    <a:pt x="840" y="296"/>
                  </a:lnTo>
                  <a:lnTo>
                    <a:pt x="836" y="300"/>
                  </a:lnTo>
                  <a:lnTo>
                    <a:pt x="840" y="304"/>
                  </a:lnTo>
                  <a:lnTo>
                    <a:pt x="840" y="308"/>
                  </a:lnTo>
                  <a:lnTo>
                    <a:pt x="840" y="312"/>
                  </a:lnTo>
                  <a:lnTo>
                    <a:pt x="840" y="324"/>
                  </a:lnTo>
                  <a:lnTo>
                    <a:pt x="840" y="328"/>
                  </a:lnTo>
                  <a:lnTo>
                    <a:pt x="840" y="332"/>
                  </a:lnTo>
                  <a:lnTo>
                    <a:pt x="840" y="340"/>
                  </a:lnTo>
                  <a:lnTo>
                    <a:pt x="836" y="348"/>
                  </a:lnTo>
                  <a:lnTo>
                    <a:pt x="848" y="360"/>
                  </a:lnTo>
                  <a:lnTo>
                    <a:pt x="848" y="364"/>
                  </a:lnTo>
                  <a:lnTo>
                    <a:pt x="848" y="368"/>
                  </a:lnTo>
                  <a:lnTo>
                    <a:pt x="848" y="372"/>
                  </a:lnTo>
                  <a:lnTo>
                    <a:pt x="852" y="376"/>
                  </a:lnTo>
                  <a:lnTo>
                    <a:pt x="856" y="376"/>
                  </a:lnTo>
                  <a:lnTo>
                    <a:pt x="856" y="372"/>
                  </a:lnTo>
                  <a:lnTo>
                    <a:pt x="860" y="368"/>
                  </a:lnTo>
                  <a:lnTo>
                    <a:pt x="860" y="372"/>
                  </a:lnTo>
                  <a:lnTo>
                    <a:pt x="860" y="376"/>
                  </a:lnTo>
                  <a:lnTo>
                    <a:pt x="856" y="376"/>
                  </a:lnTo>
                  <a:lnTo>
                    <a:pt x="856" y="380"/>
                  </a:lnTo>
                  <a:lnTo>
                    <a:pt x="864" y="392"/>
                  </a:lnTo>
                  <a:lnTo>
                    <a:pt x="864" y="400"/>
                  </a:lnTo>
                  <a:lnTo>
                    <a:pt x="864" y="404"/>
                  </a:lnTo>
                  <a:lnTo>
                    <a:pt x="860" y="404"/>
                  </a:lnTo>
                  <a:lnTo>
                    <a:pt x="868" y="404"/>
                  </a:lnTo>
                  <a:lnTo>
                    <a:pt x="872" y="412"/>
                  </a:lnTo>
                  <a:lnTo>
                    <a:pt x="880" y="416"/>
                  </a:lnTo>
                  <a:lnTo>
                    <a:pt x="880" y="420"/>
                  </a:lnTo>
                  <a:lnTo>
                    <a:pt x="880" y="424"/>
                  </a:lnTo>
                  <a:lnTo>
                    <a:pt x="884" y="428"/>
                  </a:lnTo>
                  <a:lnTo>
                    <a:pt x="888" y="432"/>
                  </a:lnTo>
                  <a:lnTo>
                    <a:pt x="888" y="436"/>
                  </a:lnTo>
                  <a:lnTo>
                    <a:pt x="884" y="440"/>
                  </a:lnTo>
                  <a:lnTo>
                    <a:pt x="888" y="440"/>
                  </a:lnTo>
                  <a:lnTo>
                    <a:pt x="888" y="444"/>
                  </a:lnTo>
                  <a:lnTo>
                    <a:pt x="892" y="444"/>
                  </a:lnTo>
                  <a:lnTo>
                    <a:pt x="896" y="448"/>
                  </a:lnTo>
                  <a:lnTo>
                    <a:pt x="848" y="448"/>
                  </a:lnTo>
                  <a:lnTo>
                    <a:pt x="824" y="448"/>
                  </a:lnTo>
                  <a:lnTo>
                    <a:pt x="800" y="448"/>
                  </a:lnTo>
                  <a:lnTo>
                    <a:pt x="776" y="448"/>
                  </a:lnTo>
                  <a:lnTo>
                    <a:pt x="740" y="448"/>
                  </a:lnTo>
                  <a:lnTo>
                    <a:pt x="728" y="448"/>
                  </a:lnTo>
                  <a:lnTo>
                    <a:pt x="684" y="448"/>
                  </a:lnTo>
                  <a:lnTo>
                    <a:pt x="636" y="448"/>
                  </a:lnTo>
                  <a:lnTo>
                    <a:pt x="624" y="448"/>
                  </a:lnTo>
                  <a:lnTo>
                    <a:pt x="588" y="444"/>
                  </a:lnTo>
                  <a:lnTo>
                    <a:pt x="564" y="444"/>
                  </a:lnTo>
                  <a:lnTo>
                    <a:pt x="540" y="444"/>
                  </a:lnTo>
                  <a:lnTo>
                    <a:pt x="504" y="444"/>
                  </a:lnTo>
                  <a:lnTo>
                    <a:pt x="492" y="444"/>
                  </a:lnTo>
                  <a:lnTo>
                    <a:pt x="448" y="440"/>
                  </a:lnTo>
                  <a:lnTo>
                    <a:pt x="388" y="440"/>
                  </a:lnTo>
                  <a:lnTo>
                    <a:pt x="332" y="436"/>
                  </a:lnTo>
                  <a:lnTo>
                    <a:pt x="328" y="436"/>
                  </a:lnTo>
                  <a:lnTo>
                    <a:pt x="272" y="432"/>
                  </a:lnTo>
                  <a:lnTo>
                    <a:pt x="260" y="4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01" name="Freeform 21"/>
            <p:cNvSpPr>
              <a:spLocks noEditPoints="1"/>
            </p:cNvSpPr>
            <p:nvPr/>
          </p:nvSpPr>
          <p:spPr bwMode="auto">
            <a:xfrm>
              <a:off x="3708912" y="1283128"/>
              <a:ext cx="504398" cy="365282"/>
            </a:xfrm>
            <a:custGeom>
              <a:avLst/>
              <a:gdLst>
                <a:gd name="T0" fmla="*/ 2147483647 w 820"/>
                <a:gd name="T1" fmla="*/ 2147483647 h 620"/>
                <a:gd name="T2" fmla="*/ 2147483647 w 820"/>
                <a:gd name="T3" fmla="*/ 2147483647 h 620"/>
                <a:gd name="T4" fmla="*/ 2147483647 w 820"/>
                <a:gd name="T5" fmla="*/ 2147483647 h 620"/>
                <a:gd name="T6" fmla="*/ 2147483647 w 820"/>
                <a:gd name="T7" fmla="*/ 2147483647 h 620"/>
                <a:gd name="T8" fmla="*/ 2147483647 w 820"/>
                <a:gd name="T9" fmla="*/ 2147483647 h 620"/>
                <a:gd name="T10" fmla="*/ 2147483647 w 820"/>
                <a:gd name="T11" fmla="*/ 2147483647 h 620"/>
                <a:gd name="T12" fmla="*/ 2147483647 w 820"/>
                <a:gd name="T13" fmla="*/ 2147483647 h 620"/>
                <a:gd name="T14" fmla="*/ 2147483647 w 820"/>
                <a:gd name="T15" fmla="*/ 2147483647 h 620"/>
                <a:gd name="T16" fmla="*/ 2147483647 w 820"/>
                <a:gd name="T17" fmla="*/ 2147483647 h 620"/>
                <a:gd name="T18" fmla="*/ 2147483647 w 820"/>
                <a:gd name="T19" fmla="*/ 2147483647 h 620"/>
                <a:gd name="T20" fmla="*/ 2147483647 w 820"/>
                <a:gd name="T21" fmla="*/ 2147483647 h 620"/>
                <a:gd name="T22" fmla="*/ 2147483647 w 820"/>
                <a:gd name="T23" fmla="*/ 2147483647 h 620"/>
                <a:gd name="T24" fmla="*/ 2147483647 w 820"/>
                <a:gd name="T25" fmla="*/ 2147483647 h 620"/>
                <a:gd name="T26" fmla="*/ 2147483647 w 820"/>
                <a:gd name="T27" fmla="*/ 2147483647 h 620"/>
                <a:gd name="T28" fmla="*/ 2147483647 w 820"/>
                <a:gd name="T29" fmla="*/ 2147483647 h 620"/>
                <a:gd name="T30" fmla="*/ 2147483647 w 820"/>
                <a:gd name="T31" fmla="*/ 2147483647 h 620"/>
                <a:gd name="T32" fmla="*/ 2147483647 w 820"/>
                <a:gd name="T33" fmla="*/ 2147483647 h 620"/>
                <a:gd name="T34" fmla="*/ 2147483647 w 820"/>
                <a:gd name="T35" fmla="*/ 2147483647 h 620"/>
                <a:gd name="T36" fmla="*/ 2147483647 w 820"/>
                <a:gd name="T37" fmla="*/ 2147483647 h 620"/>
                <a:gd name="T38" fmla="*/ 2147483647 w 820"/>
                <a:gd name="T39" fmla="*/ 2147483647 h 620"/>
                <a:gd name="T40" fmla="*/ 2147483647 w 820"/>
                <a:gd name="T41" fmla="*/ 2147483647 h 620"/>
                <a:gd name="T42" fmla="*/ 2147483647 w 820"/>
                <a:gd name="T43" fmla="*/ 2147483647 h 620"/>
                <a:gd name="T44" fmla="*/ 2147483647 w 820"/>
                <a:gd name="T45" fmla="*/ 2147483647 h 620"/>
                <a:gd name="T46" fmla="*/ 2147483647 w 820"/>
                <a:gd name="T47" fmla="*/ 2147483647 h 620"/>
                <a:gd name="T48" fmla="*/ 2147483647 w 820"/>
                <a:gd name="T49" fmla="*/ 2147483647 h 620"/>
                <a:gd name="T50" fmla="*/ 2147483647 w 820"/>
                <a:gd name="T51" fmla="*/ 2147483647 h 620"/>
                <a:gd name="T52" fmla="*/ 2147483647 w 820"/>
                <a:gd name="T53" fmla="*/ 2147483647 h 620"/>
                <a:gd name="T54" fmla="*/ 2147483647 w 820"/>
                <a:gd name="T55" fmla="*/ 2147483647 h 620"/>
                <a:gd name="T56" fmla="*/ 2147483647 w 820"/>
                <a:gd name="T57" fmla="*/ 2147483647 h 620"/>
                <a:gd name="T58" fmla="*/ 2147483647 w 820"/>
                <a:gd name="T59" fmla="*/ 2147483647 h 620"/>
                <a:gd name="T60" fmla="*/ 2147483647 w 820"/>
                <a:gd name="T61" fmla="*/ 2147483647 h 620"/>
                <a:gd name="T62" fmla="*/ 2147483647 w 820"/>
                <a:gd name="T63" fmla="*/ 2147483647 h 620"/>
                <a:gd name="T64" fmla="*/ 2147483647 w 820"/>
                <a:gd name="T65" fmla="*/ 2147483647 h 620"/>
                <a:gd name="T66" fmla="*/ 2147483647 w 820"/>
                <a:gd name="T67" fmla="*/ 2147483647 h 620"/>
                <a:gd name="T68" fmla="*/ 2147483647 w 820"/>
                <a:gd name="T69" fmla="*/ 2147483647 h 620"/>
                <a:gd name="T70" fmla="*/ 2147483647 w 820"/>
                <a:gd name="T71" fmla="*/ 2147483647 h 620"/>
                <a:gd name="T72" fmla="*/ 2147483647 w 820"/>
                <a:gd name="T73" fmla="*/ 2147483647 h 620"/>
                <a:gd name="T74" fmla="*/ 2147483647 w 820"/>
                <a:gd name="T75" fmla="*/ 2147483647 h 620"/>
                <a:gd name="T76" fmla="*/ 2147483647 w 820"/>
                <a:gd name="T77" fmla="*/ 2147483647 h 620"/>
                <a:gd name="T78" fmla="*/ 2147483647 w 820"/>
                <a:gd name="T79" fmla="*/ 2147483647 h 620"/>
                <a:gd name="T80" fmla="*/ 2147483647 w 820"/>
                <a:gd name="T81" fmla="*/ 2147483647 h 620"/>
                <a:gd name="T82" fmla="*/ 2147483647 w 820"/>
                <a:gd name="T83" fmla="*/ 2147483647 h 620"/>
                <a:gd name="T84" fmla="*/ 2147483647 w 820"/>
                <a:gd name="T85" fmla="*/ 2147483647 h 620"/>
                <a:gd name="T86" fmla="*/ 2147483647 w 820"/>
                <a:gd name="T87" fmla="*/ 2147483647 h 620"/>
                <a:gd name="T88" fmla="*/ 2147483647 w 820"/>
                <a:gd name="T89" fmla="*/ 2147483647 h 620"/>
                <a:gd name="T90" fmla="*/ 2147483647 w 820"/>
                <a:gd name="T91" fmla="*/ 2147483647 h 620"/>
                <a:gd name="T92" fmla="*/ 2147483647 w 820"/>
                <a:gd name="T93" fmla="*/ 2147483647 h 620"/>
                <a:gd name="T94" fmla="*/ 2147483647 w 820"/>
                <a:gd name="T95" fmla="*/ 2147483647 h 620"/>
                <a:gd name="T96" fmla="*/ 2147483647 w 820"/>
                <a:gd name="T97" fmla="*/ 2147483647 h 6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0"/>
                <a:gd name="T148" fmla="*/ 0 h 620"/>
                <a:gd name="T149" fmla="*/ 820 w 820"/>
                <a:gd name="T150" fmla="*/ 620 h 6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0" h="620">
                  <a:moveTo>
                    <a:pt x="0" y="496"/>
                  </a:moveTo>
                  <a:lnTo>
                    <a:pt x="28" y="468"/>
                  </a:lnTo>
                  <a:lnTo>
                    <a:pt x="36" y="456"/>
                  </a:lnTo>
                  <a:lnTo>
                    <a:pt x="52" y="444"/>
                  </a:lnTo>
                  <a:lnTo>
                    <a:pt x="60" y="424"/>
                  </a:lnTo>
                  <a:lnTo>
                    <a:pt x="76" y="408"/>
                  </a:lnTo>
                  <a:lnTo>
                    <a:pt x="64" y="384"/>
                  </a:lnTo>
                  <a:lnTo>
                    <a:pt x="68" y="376"/>
                  </a:lnTo>
                  <a:lnTo>
                    <a:pt x="64" y="372"/>
                  </a:lnTo>
                  <a:lnTo>
                    <a:pt x="48" y="372"/>
                  </a:lnTo>
                  <a:lnTo>
                    <a:pt x="48" y="364"/>
                  </a:lnTo>
                  <a:lnTo>
                    <a:pt x="44" y="348"/>
                  </a:lnTo>
                  <a:lnTo>
                    <a:pt x="100" y="324"/>
                  </a:lnTo>
                  <a:lnTo>
                    <a:pt x="148" y="316"/>
                  </a:lnTo>
                  <a:lnTo>
                    <a:pt x="172" y="316"/>
                  </a:lnTo>
                  <a:lnTo>
                    <a:pt x="192" y="324"/>
                  </a:lnTo>
                  <a:lnTo>
                    <a:pt x="208" y="316"/>
                  </a:lnTo>
                  <a:lnTo>
                    <a:pt x="252" y="308"/>
                  </a:lnTo>
                  <a:lnTo>
                    <a:pt x="268" y="296"/>
                  </a:lnTo>
                  <a:lnTo>
                    <a:pt x="272" y="296"/>
                  </a:lnTo>
                  <a:lnTo>
                    <a:pt x="280" y="284"/>
                  </a:lnTo>
                  <a:lnTo>
                    <a:pt x="292" y="268"/>
                  </a:lnTo>
                  <a:lnTo>
                    <a:pt x="312" y="256"/>
                  </a:lnTo>
                  <a:lnTo>
                    <a:pt x="316" y="244"/>
                  </a:lnTo>
                  <a:lnTo>
                    <a:pt x="312" y="236"/>
                  </a:lnTo>
                  <a:lnTo>
                    <a:pt x="304" y="216"/>
                  </a:lnTo>
                  <a:lnTo>
                    <a:pt x="308" y="208"/>
                  </a:lnTo>
                  <a:lnTo>
                    <a:pt x="312" y="204"/>
                  </a:lnTo>
                  <a:lnTo>
                    <a:pt x="308" y="192"/>
                  </a:lnTo>
                  <a:lnTo>
                    <a:pt x="300" y="184"/>
                  </a:lnTo>
                  <a:lnTo>
                    <a:pt x="292" y="192"/>
                  </a:lnTo>
                  <a:lnTo>
                    <a:pt x="284" y="184"/>
                  </a:lnTo>
                  <a:lnTo>
                    <a:pt x="324" y="136"/>
                  </a:lnTo>
                  <a:lnTo>
                    <a:pt x="332" y="116"/>
                  </a:lnTo>
                  <a:lnTo>
                    <a:pt x="364" y="68"/>
                  </a:lnTo>
                  <a:lnTo>
                    <a:pt x="392" y="40"/>
                  </a:lnTo>
                  <a:lnTo>
                    <a:pt x="412" y="32"/>
                  </a:lnTo>
                  <a:lnTo>
                    <a:pt x="480" y="16"/>
                  </a:lnTo>
                  <a:lnTo>
                    <a:pt x="544" y="0"/>
                  </a:lnTo>
                  <a:lnTo>
                    <a:pt x="548" y="8"/>
                  </a:lnTo>
                  <a:lnTo>
                    <a:pt x="544" y="20"/>
                  </a:lnTo>
                  <a:lnTo>
                    <a:pt x="548" y="24"/>
                  </a:lnTo>
                  <a:lnTo>
                    <a:pt x="552" y="24"/>
                  </a:lnTo>
                  <a:lnTo>
                    <a:pt x="552" y="36"/>
                  </a:lnTo>
                  <a:lnTo>
                    <a:pt x="552" y="44"/>
                  </a:lnTo>
                  <a:lnTo>
                    <a:pt x="552" y="48"/>
                  </a:lnTo>
                  <a:lnTo>
                    <a:pt x="552" y="52"/>
                  </a:lnTo>
                  <a:lnTo>
                    <a:pt x="556" y="56"/>
                  </a:lnTo>
                  <a:lnTo>
                    <a:pt x="560" y="60"/>
                  </a:lnTo>
                  <a:lnTo>
                    <a:pt x="568" y="72"/>
                  </a:lnTo>
                  <a:lnTo>
                    <a:pt x="568" y="76"/>
                  </a:lnTo>
                  <a:lnTo>
                    <a:pt x="568" y="84"/>
                  </a:lnTo>
                  <a:lnTo>
                    <a:pt x="572" y="96"/>
                  </a:lnTo>
                  <a:lnTo>
                    <a:pt x="568" y="108"/>
                  </a:lnTo>
                  <a:lnTo>
                    <a:pt x="568" y="112"/>
                  </a:lnTo>
                  <a:lnTo>
                    <a:pt x="568" y="116"/>
                  </a:lnTo>
                  <a:lnTo>
                    <a:pt x="568" y="120"/>
                  </a:lnTo>
                  <a:lnTo>
                    <a:pt x="568" y="128"/>
                  </a:lnTo>
                  <a:lnTo>
                    <a:pt x="572" y="132"/>
                  </a:lnTo>
                  <a:lnTo>
                    <a:pt x="572" y="136"/>
                  </a:lnTo>
                  <a:lnTo>
                    <a:pt x="572" y="144"/>
                  </a:lnTo>
                  <a:lnTo>
                    <a:pt x="576" y="148"/>
                  </a:lnTo>
                  <a:lnTo>
                    <a:pt x="580" y="160"/>
                  </a:lnTo>
                  <a:lnTo>
                    <a:pt x="584" y="164"/>
                  </a:lnTo>
                  <a:lnTo>
                    <a:pt x="584" y="172"/>
                  </a:lnTo>
                  <a:lnTo>
                    <a:pt x="580" y="184"/>
                  </a:lnTo>
                  <a:lnTo>
                    <a:pt x="584" y="188"/>
                  </a:lnTo>
                  <a:lnTo>
                    <a:pt x="588" y="192"/>
                  </a:lnTo>
                  <a:lnTo>
                    <a:pt x="588" y="184"/>
                  </a:lnTo>
                  <a:lnTo>
                    <a:pt x="592" y="180"/>
                  </a:lnTo>
                  <a:lnTo>
                    <a:pt x="596" y="184"/>
                  </a:lnTo>
                  <a:lnTo>
                    <a:pt x="596" y="188"/>
                  </a:lnTo>
                  <a:lnTo>
                    <a:pt x="600" y="188"/>
                  </a:lnTo>
                  <a:lnTo>
                    <a:pt x="604" y="196"/>
                  </a:lnTo>
                  <a:lnTo>
                    <a:pt x="608" y="224"/>
                  </a:lnTo>
                  <a:lnTo>
                    <a:pt x="620" y="272"/>
                  </a:lnTo>
                  <a:lnTo>
                    <a:pt x="620" y="288"/>
                  </a:lnTo>
                  <a:lnTo>
                    <a:pt x="620" y="292"/>
                  </a:lnTo>
                  <a:lnTo>
                    <a:pt x="624" y="300"/>
                  </a:lnTo>
                  <a:lnTo>
                    <a:pt x="628" y="296"/>
                  </a:lnTo>
                  <a:lnTo>
                    <a:pt x="624" y="332"/>
                  </a:lnTo>
                  <a:lnTo>
                    <a:pt x="624" y="392"/>
                  </a:lnTo>
                  <a:lnTo>
                    <a:pt x="628" y="396"/>
                  </a:lnTo>
                  <a:lnTo>
                    <a:pt x="636" y="448"/>
                  </a:lnTo>
                  <a:lnTo>
                    <a:pt x="640" y="468"/>
                  </a:lnTo>
                  <a:lnTo>
                    <a:pt x="644" y="488"/>
                  </a:lnTo>
                  <a:lnTo>
                    <a:pt x="644" y="500"/>
                  </a:lnTo>
                  <a:lnTo>
                    <a:pt x="656" y="508"/>
                  </a:lnTo>
                  <a:lnTo>
                    <a:pt x="632" y="528"/>
                  </a:lnTo>
                  <a:lnTo>
                    <a:pt x="644" y="540"/>
                  </a:lnTo>
                  <a:lnTo>
                    <a:pt x="636" y="560"/>
                  </a:lnTo>
                  <a:lnTo>
                    <a:pt x="636" y="568"/>
                  </a:lnTo>
                  <a:lnTo>
                    <a:pt x="624" y="576"/>
                  </a:lnTo>
                  <a:lnTo>
                    <a:pt x="616" y="588"/>
                  </a:lnTo>
                  <a:lnTo>
                    <a:pt x="616" y="584"/>
                  </a:lnTo>
                  <a:lnTo>
                    <a:pt x="616" y="576"/>
                  </a:lnTo>
                  <a:lnTo>
                    <a:pt x="620" y="564"/>
                  </a:lnTo>
                  <a:lnTo>
                    <a:pt x="620" y="556"/>
                  </a:lnTo>
                  <a:lnTo>
                    <a:pt x="620" y="552"/>
                  </a:lnTo>
                  <a:lnTo>
                    <a:pt x="620" y="548"/>
                  </a:lnTo>
                  <a:lnTo>
                    <a:pt x="584" y="536"/>
                  </a:lnTo>
                  <a:lnTo>
                    <a:pt x="580" y="536"/>
                  </a:lnTo>
                  <a:lnTo>
                    <a:pt x="564" y="532"/>
                  </a:lnTo>
                  <a:lnTo>
                    <a:pt x="528" y="520"/>
                  </a:lnTo>
                  <a:lnTo>
                    <a:pt x="528" y="516"/>
                  </a:lnTo>
                  <a:lnTo>
                    <a:pt x="524" y="512"/>
                  </a:lnTo>
                  <a:lnTo>
                    <a:pt x="520" y="508"/>
                  </a:lnTo>
                  <a:lnTo>
                    <a:pt x="516" y="508"/>
                  </a:lnTo>
                  <a:lnTo>
                    <a:pt x="508" y="508"/>
                  </a:lnTo>
                  <a:lnTo>
                    <a:pt x="504" y="512"/>
                  </a:lnTo>
                  <a:lnTo>
                    <a:pt x="504" y="508"/>
                  </a:lnTo>
                  <a:lnTo>
                    <a:pt x="500" y="504"/>
                  </a:lnTo>
                  <a:lnTo>
                    <a:pt x="496" y="508"/>
                  </a:lnTo>
                  <a:lnTo>
                    <a:pt x="492" y="500"/>
                  </a:lnTo>
                  <a:lnTo>
                    <a:pt x="488" y="496"/>
                  </a:lnTo>
                  <a:lnTo>
                    <a:pt x="484" y="492"/>
                  </a:lnTo>
                  <a:lnTo>
                    <a:pt x="484" y="488"/>
                  </a:lnTo>
                  <a:lnTo>
                    <a:pt x="480" y="476"/>
                  </a:lnTo>
                  <a:lnTo>
                    <a:pt x="480" y="472"/>
                  </a:lnTo>
                  <a:lnTo>
                    <a:pt x="476" y="468"/>
                  </a:lnTo>
                  <a:lnTo>
                    <a:pt x="476" y="464"/>
                  </a:lnTo>
                  <a:lnTo>
                    <a:pt x="472" y="464"/>
                  </a:lnTo>
                  <a:lnTo>
                    <a:pt x="472" y="460"/>
                  </a:lnTo>
                  <a:lnTo>
                    <a:pt x="468" y="460"/>
                  </a:lnTo>
                  <a:lnTo>
                    <a:pt x="464" y="460"/>
                  </a:lnTo>
                  <a:lnTo>
                    <a:pt x="456" y="460"/>
                  </a:lnTo>
                  <a:lnTo>
                    <a:pt x="452" y="452"/>
                  </a:lnTo>
                  <a:lnTo>
                    <a:pt x="448" y="452"/>
                  </a:lnTo>
                  <a:lnTo>
                    <a:pt x="444" y="448"/>
                  </a:lnTo>
                  <a:lnTo>
                    <a:pt x="440" y="448"/>
                  </a:lnTo>
                  <a:lnTo>
                    <a:pt x="432" y="448"/>
                  </a:lnTo>
                  <a:lnTo>
                    <a:pt x="368" y="460"/>
                  </a:lnTo>
                  <a:lnTo>
                    <a:pt x="364" y="464"/>
                  </a:lnTo>
                  <a:lnTo>
                    <a:pt x="324" y="472"/>
                  </a:lnTo>
                  <a:lnTo>
                    <a:pt x="288" y="480"/>
                  </a:lnTo>
                  <a:lnTo>
                    <a:pt x="284" y="480"/>
                  </a:lnTo>
                  <a:lnTo>
                    <a:pt x="220" y="492"/>
                  </a:lnTo>
                  <a:lnTo>
                    <a:pt x="208" y="496"/>
                  </a:lnTo>
                  <a:lnTo>
                    <a:pt x="160" y="504"/>
                  </a:lnTo>
                  <a:lnTo>
                    <a:pt x="152" y="504"/>
                  </a:lnTo>
                  <a:lnTo>
                    <a:pt x="88" y="516"/>
                  </a:lnTo>
                  <a:lnTo>
                    <a:pt x="76" y="520"/>
                  </a:lnTo>
                  <a:lnTo>
                    <a:pt x="20" y="528"/>
                  </a:lnTo>
                  <a:lnTo>
                    <a:pt x="4" y="532"/>
                  </a:lnTo>
                  <a:lnTo>
                    <a:pt x="0" y="496"/>
                  </a:lnTo>
                  <a:close/>
                  <a:moveTo>
                    <a:pt x="648" y="596"/>
                  </a:moveTo>
                  <a:lnTo>
                    <a:pt x="632" y="608"/>
                  </a:lnTo>
                  <a:lnTo>
                    <a:pt x="644" y="596"/>
                  </a:lnTo>
                  <a:lnTo>
                    <a:pt x="644" y="592"/>
                  </a:lnTo>
                  <a:lnTo>
                    <a:pt x="636" y="592"/>
                  </a:lnTo>
                  <a:lnTo>
                    <a:pt x="628" y="596"/>
                  </a:lnTo>
                  <a:lnTo>
                    <a:pt x="636" y="600"/>
                  </a:lnTo>
                  <a:lnTo>
                    <a:pt x="620" y="604"/>
                  </a:lnTo>
                  <a:lnTo>
                    <a:pt x="616" y="600"/>
                  </a:lnTo>
                  <a:lnTo>
                    <a:pt x="620" y="584"/>
                  </a:lnTo>
                  <a:lnTo>
                    <a:pt x="624" y="576"/>
                  </a:lnTo>
                  <a:lnTo>
                    <a:pt x="640" y="572"/>
                  </a:lnTo>
                  <a:lnTo>
                    <a:pt x="640" y="564"/>
                  </a:lnTo>
                  <a:lnTo>
                    <a:pt x="652" y="552"/>
                  </a:lnTo>
                  <a:lnTo>
                    <a:pt x="664" y="552"/>
                  </a:lnTo>
                  <a:lnTo>
                    <a:pt x="668" y="548"/>
                  </a:lnTo>
                  <a:lnTo>
                    <a:pt x="692" y="544"/>
                  </a:lnTo>
                  <a:lnTo>
                    <a:pt x="696" y="536"/>
                  </a:lnTo>
                  <a:lnTo>
                    <a:pt x="708" y="532"/>
                  </a:lnTo>
                  <a:lnTo>
                    <a:pt x="748" y="520"/>
                  </a:lnTo>
                  <a:lnTo>
                    <a:pt x="772" y="488"/>
                  </a:lnTo>
                  <a:lnTo>
                    <a:pt x="776" y="488"/>
                  </a:lnTo>
                  <a:lnTo>
                    <a:pt x="768" y="496"/>
                  </a:lnTo>
                  <a:lnTo>
                    <a:pt x="768" y="508"/>
                  </a:lnTo>
                  <a:lnTo>
                    <a:pt x="756" y="520"/>
                  </a:lnTo>
                  <a:lnTo>
                    <a:pt x="752" y="528"/>
                  </a:lnTo>
                  <a:lnTo>
                    <a:pt x="764" y="524"/>
                  </a:lnTo>
                  <a:lnTo>
                    <a:pt x="780" y="504"/>
                  </a:lnTo>
                  <a:lnTo>
                    <a:pt x="788" y="500"/>
                  </a:lnTo>
                  <a:lnTo>
                    <a:pt x="800" y="504"/>
                  </a:lnTo>
                  <a:lnTo>
                    <a:pt x="812" y="488"/>
                  </a:lnTo>
                  <a:lnTo>
                    <a:pt x="820" y="488"/>
                  </a:lnTo>
                  <a:lnTo>
                    <a:pt x="816" y="496"/>
                  </a:lnTo>
                  <a:lnTo>
                    <a:pt x="764" y="540"/>
                  </a:lnTo>
                  <a:lnTo>
                    <a:pt x="676" y="580"/>
                  </a:lnTo>
                  <a:lnTo>
                    <a:pt x="648" y="596"/>
                  </a:lnTo>
                  <a:close/>
                  <a:moveTo>
                    <a:pt x="692" y="584"/>
                  </a:moveTo>
                  <a:lnTo>
                    <a:pt x="692" y="580"/>
                  </a:lnTo>
                  <a:lnTo>
                    <a:pt x="696" y="580"/>
                  </a:lnTo>
                  <a:lnTo>
                    <a:pt x="716" y="572"/>
                  </a:lnTo>
                  <a:lnTo>
                    <a:pt x="728" y="556"/>
                  </a:lnTo>
                  <a:lnTo>
                    <a:pt x="740" y="552"/>
                  </a:lnTo>
                  <a:lnTo>
                    <a:pt x="724" y="564"/>
                  </a:lnTo>
                  <a:lnTo>
                    <a:pt x="716" y="572"/>
                  </a:lnTo>
                  <a:lnTo>
                    <a:pt x="696" y="580"/>
                  </a:lnTo>
                  <a:lnTo>
                    <a:pt x="692" y="584"/>
                  </a:lnTo>
                  <a:close/>
                  <a:moveTo>
                    <a:pt x="600" y="620"/>
                  </a:moveTo>
                  <a:lnTo>
                    <a:pt x="600" y="616"/>
                  </a:lnTo>
                  <a:lnTo>
                    <a:pt x="604" y="604"/>
                  </a:lnTo>
                  <a:lnTo>
                    <a:pt x="612" y="600"/>
                  </a:lnTo>
                  <a:lnTo>
                    <a:pt x="616" y="604"/>
                  </a:lnTo>
                  <a:lnTo>
                    <a:pt x="612" y="612"/>
                  </a:lnTo>
                  <a:lnTo>
                    <a:pt x="604" y="620"/>
                  </a:lnTo>
                  <a:lnTo>
                    <a:pt x="600" y="62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02" name="Freeform 22"/>
            <p:cNvSpPr>
              <a:spLocks/>
            </p:cNvSpPr>
            <p:nvPr/>
          </p:nvSpPr>
          <p:spPr bwMode="auto">
            <a:xfrm>
              <a:off x="3665367" y="1546752"/>
              <a:ext cx="390092" cy="239501"/>
            </a:xfrm>
            <a:custGeom>
              <a:avLst/>
              <a:gdLst>
                <a:gd name="T0" fmla="*/ 2147483647 w 632"/>
                <a:gd name="T1" fmla="*/ 2147483647 h 408"/>
                <a:gd name="T2" fmla="*/ 2147483647 w 632"/>
                <a:gd name="T3" fmla="*/ 2147483647 h 408"/>
                <a:gd name="T4" fmla="*/ 2147483647 w 632"/>
                <a:gd name="T5" fmla="*/ 2147483647 h 408"/>
                <a:gd name="T6" fmla="*/ 2147483647 w 632"/>
                <a:gd name="T7" fmla="*/ 2147483647 h 408"/>
                <a:gd name="T8" fmla="*/ 2147483647 w 632"/>
                <a:gd name="T9" fmla="*/ 2147483647 h 408"/>
                <a:gd name="T10" fmla="*/ 2147483647 w 632"/>
                <a:gd name="T11" fmla="*/ 2147483647 h 408"/>
                <a:gd name="T12" fmla="*/ 2147483647 w 632"/>
                <a:gd name="T13" fmla="*/ 2147483647 h 408"/>
                <a:gd name="T14" fmla="*/ 0 w 632"/>
                <a:gd name="T15" fmla="*/ 2147483647 h 408"/>
                <a:gd name="T16" fmla="*/ 2147483647 w 632"/>
                <a:gd name="T17" fmla="*/ 2147483647 h 408"/>
                <a:gd name="T18" fmla="*/ 2147483647 w 632"/>
                <a:gd name="T19" fmla="*/ 2147483647 h 408"/>
                <a:gd name="T20" fmla="*/ 2147483647 w 632"/>
                <a:gd name="T21" fmla="*/ 2147483647 h 408"/>
                <a:gd name="T22" fmla="*/ 2147483647 w 632"/>
                <a:gd name="T23" fmla="*/ 2147483647 h 408"/>
                <a:gd name="T24" fmla="*/ 2147483647 w 632"/>
                <a:gd name="T25" fmla="*/ 2147483647 h 408"/>
                <a:gd name="T26" fmla="*/ 2147483647 w 632"/>
                <a:gd name="T27" fmla="*/ 0 h 408"/>
                <a:gd name="T28" fmla="*/ 2147483647 w 632"/>
                <a:gd name="T29" fmla="*/ 2147483647 h 408"/>
                <a:gd name="T30" fmla="*/ 2147483647 w 632"/>
                <a:gd name="T31" fmla="*/ 2147483647 h 408"/>
                <a:gd name="T32" fmla="*/ 2147483647 w 632"/>
                <a:gd name="T33" fmla="*/ 2147483647 h 408"/>
                <a:gd name="T34" fmla="*/ 2147483647 w 632"/>
                <a:gd name="T35" fmla="*/ 2147483647 h 408"/>
                <a:gd name="T36" fmla="*/ 2147483647 w 632"/>
                <a:gd name="T37" fmla="*/ 2147483647 h 408"/>
                <a:gd name="T38" fmla="*/ 2147483647 w 632"/>
                <a:gd name="T39" fmla="*/ 2147483647 h 408"/>
                <a:gd name="T40" fmla="*/ 2147483647 w 632"/>
                <a:gd name="T41" fmla="*/ 2147483647 h 408"/>
                <a:gd name="T42" fmla="*/ 2147483647 w 632"/>
                <a:gd name="T43" fmla="*/ 2147483647 h 408"/>
                <a:gd name="T44" fmla="*/ 2147483647 w 632"/>
                <a:gd name="T45" fmla="*/ 2147483647 h 408"/>
                <a:gd name="T46" fmla="*/ 2147483647 w 632"/>
                <a:gd name="T47" fmla="*/ 2147483647 h 408"/>
                <a:gd name="T48" fmla="*/ 2147483647 w 632"/>
                <a:gd name="T49" fmla="*/ 2147483647 h 408"/>
                <a:gd name="T50" fmla="*/ 2147483647 w 632"/>
                <a:gd name="T51" fmla="*/ 2147483647 h 408"/>
                <a:gd name="T52" fmla="*/ 2147483647 w 632"/>
                <a:gd name="T53" fmla="*/ 2147483647 h 408"/>
                <a:gd name="T54" fmla="*/ 2147483647 w 632"/>
                <a:gd name="T55" fmla="*/ 2147483647 h 408"/>
                <a:gd name="T56" fmla="*/ 2147483647 w 632"/>
                <a:gd name="T57" fmla="*/ 2147483647 h 408"/>
                <a:gd name="T58" fmla="*/ 2147483647 w 632"/>
                <a:gd name="T59" fmla="*/ 2147483647 h 408"/>
                <a:gd name="T60" fmla="*/ 2147483647 w 632"/>
                <a:gd name="T61" fmla="*/ 2147483647 h 408"/>
                <a:gd name="T62" fmla="*/ 2147483647 w 632"/>
                <a:gd name="T63" fmla="*/ 2147483647 h 408"/>
                <a:gd name="T64" fmla="*/ 2147483647 w 632"/>
                <a:gd name="T65" fmla="*/ 2147483647 h 408"/>
                <a:gd name="T66" fmla="*/ 2147483647 w 632"/>
                <a:gd name="T67" fmla="*/ 2147483647 h 408"/>
                <a:gd name="T68" fmla="*/ 2147483647 w 632"/>
                <a:gd name="T69" fmla="*/ 2147483647 h 408"/>
                <a:gd name="T70" fmla="*/ 2147483647 w 632"/>
                <a:gd name="T71" fmla="*/ 2147483647 h 408"/>
                <a:gd name="T72" fmla="*/ 2147483647 w 632"/>
                <a:gd name="T73" fmla="*/ 2147483647 h 408"/>
                <a:gd name="T74" fmla="*/ 2147483647 w 632"/>
                <a:gd name="T75" fmla="*/ 2147483647 h 408"/>
                <a:gd name="T76" fmla="*/ 2147483647 w 632"/>
                <a:gd name="T77" fmla="*/ 2147483647 h 408"/>
                <a:gd name="T78" fmla="*/ 2147483647 w 632"/>
                <a:gd name="T79" fmla="*/ 2147483647 h 408"/>
                <a:gd name="T80" fmla="*/ 2147483647 w 632"/>
                <a:gd name="T81" fmla="*/ 2147483647 h 408"/>
                <a:gd name="T82" fmla="*/ 2147483647 w 632"/>
                <a:gd name="T83" fmla="*/ 2147483647 h 408"/>
                <a:gd name="T84" fmla="*/ 2147483647 w 632"/>
                <a:gd name="T85" fmla="*/ 2147483647 h 408"/>
                <a:gd name="T86" fmla="*/ 2147483647 w 632"/>
                <a:gd name="T87" fmla="*/ 2147483647 h 408"/>
                <a:gd name="T88" fmla="*/ 2147483647 w 632"/>
                <a:gd name="T89" fmla="*/ 2147483647 h 408"/>
                <a:gd name="T90" fmla="*/ 2147483647 w 632"/>
                <a:gd name="T91" fmla="*/ 2147483647 h 408"/>
                <a:gd name="T92" fmla="*/ 2147483647 w 632"/>
                <a:gd name="T93" fmla="*/ 2147483647 h 4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408"/>
                <a:gd name="T143" fmla="*/ 632 w 632"/>
                <a:gd name="T144" fmla="*/ 408 h 4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408">
                  <a:moveTo>
                    <a:pt x="364" y="352"/>
                  </a:moveTo>
                  <a:lnTo>
                    <a:pt x="300" y="360"/>
                  </a:lnTo>
                  <a:lnTo>
                    <a:pt x="272" y="368"/>
                  </a:lnTo>
                  <a:lnTo>
                    <a:pt x="268" y="368"/>
                  </a:lnTo>
                  <a:lnTo>
                    <a:pt x="224" y="376"/>
                  </a:lnTo>
                  <a:lnTo>
                    <a:pt x="212" y="380"/>
                  </a:lnTo>
                  <a:lnTo>
                    <a:pt x="164" y="388"/>
                  </a:lnTo>
                  <a:lnTo>
                    <a:pt x="156" y="388"/>
                  </a:lnTo>
                  <a:lnTo>
                    <a:pt x="128" y="392"/>
                  </a:lnTo>
                  <a:lnTo>
                    <a:pt x="112" y="396"/>
                  </a:lnTo>
                  <a:lnTo>
                    <a:pt x="60" y="404"/>
                  </a:lnTo>
                  <a:lnTo>
                    <a:pt x="48" y="408"/>
                  </a:lnTo>
                  <a:lnTo>
                    <a:pt x="44" y="376"/>
                  </a:lnTo>
                  <a:lnTo>
                    <a:pt x="40" y="364"/>
                  </a:lnTo>
                  <a:lnTo>
                    <a:pt x="40" y="348"/>
                  </a:lnTo>
                  <a:lnTo>
                    <a:pt x="32" y="312"/>
                  </a:lnTo>
                  <a:lnTo>
                    <a:pt x="32" y="304"/>
                  </a:lnTo>
                  <a:lnTo>
                    <a:pt x="28" y="284"/>
                  </a:lnTo>
                  <a:lnTo>
                    <a:pt x="24" y="252"/>
                  </a:lnTo>
                  <a:lnTo>
                    <a:pt x="24" y="248"/>
                  </a:lnTo>
                  <a:lnTo>
                    <a:pt x="16" y="216"/>
                  </a:lnTo>
                  <a:lnTo>
                    <a:pt x="8" y="168"/>
                  </a:lnTo>
                  <a:lnTo>
                    <a:pt x="8" y="164"/>
                  </a:lnTo>
                  <a:lnTo>
                    <a:pt x="0" y="116"/>
                  </a:lnTo>
                  <a:lnTo>
                    <a:pt x="0" y="100"/>
                  </a:lnTo>
                  <a:lnTo>
                    <a:pt x="68" y="48"/>
                  </a:lnTo>
                  <a:lnTo>
                    <a:pt x="72" y="84"/>
                  </a:lnTo>
                  <a:lnTo>
                    <a:pt x="88" y="80"/>
                  </a:lnTo>
                  <a:lnTo>
                    <a:pt x="144" y="72"/>
                  </a:lnTo>
                  <a:lnTo>
                    <a:pt x="156" y="68"/>
                  </a:lnTo>
                  <a:lnTo>
                    <a:pt x="220" y="56"/>
                  </a:lnTo>
                  <a:lnTo>
                    <a:pt x="228" y="56"/>
                  </a:lnTo>
                  <a:lnTo>
                    <a:pt x="276" y="48"/>
                  </a:lnTo>
                  <a:lnTo>
                    <a:pt x="288" y="44"/>
                  </a:lnTo>
                  <a:lnTo>
                    <a:pt x="352" y="32"/>
                  </a:lnTo>
                  <a:lnTo>
                    <a:pt x="356" y="32"/>
                  </a:lnTo>
                  <a:lnTo>
                    <a:pt x="392" y="24"/>
                  </a:lnTo>
                  <a:lnTo>
                    <a:pt x="432" y="16"/>
                  </a:lnTo>
                  <a:lnTo>
                    <a:pt x="436" y="12"/>
                  </a:lnTo>
                  <a:lnTo>
                    <a:pt x="500" y="0"/>
                  </a:lnTo>
                  <a:lnTo>
                    <a:pt x="508" y="0"/>
                  </a:lnTo>
                  <a:lnTo>
                    <a:pt x="512" y="0"/>
                  </a:lnTo>
                  <a:lnTo>
                    <a:pt x="516" y="4"/>
                  </a:lnTo>
                  <a:lnTo>
                    <a:pt x="520" y="4"/>
                  </a:lnTo>
                  <a:lnTo>
                    <a:pt x="524" y="12"/>
                  </a:lnTo>
                  <a:lnTo>
                    <a:pt x="532" y="12"/>
                  </a:lnTo>
                  <a:lnTo>
                    <a:pt x="536" y="12"/>
                  </a:lnTo>
                  <a:lnTo>
                    <a:pt x="540" y="12"/>
                  </a:lnTo>
                  <a:lnTo>
                    <a:pt x="540" y="16"/>
                  </a:lnTo>
                  <a:lnTo>
                    <a:pt x="544" y="16"/>
                  </a:lnTo>
                  <a:lnTo>
                    <a:pt x="544" y="20"/>
                  </a:lnTo>
                  <a:lnTo>
                    <a:pt x="548" y="24"/>
                  </a:lnTo>
                  <a:lnTo>
                    <a:pt x="548" y="28"/>
                  </a:lnTo>
                  <a:lnTo>
                    <a:pt x="552" y="40"/>
                  </a:lnTo>
                  <a:lnTo>
                    <a:pt x="552" y="44"/>
                  </a:lnTo>
                  <a:lnTo>
                    <a:pt x="556" y="48"/>
                  </a:lnTo>
                  <a:lnTo>
                    <a:pt x="560" y="52"/>
                  </a:lnTo>
                  <a:lnTo>
                    <a:pt x="564" y="60"/>
                  </a:lnTo>
                  <a:lnTo>
                    <a:pt x="568" y="56"/>
                  </a:lnTo>
                  <a:lnTo>
                    <a:pt x="572" y="60"/>
                  </a:lnTo>
                  <a:lnTo>
                    <a:pt x="572" y="64"/>
                  </a:lnTo>
                  <a:lnTo>
                    <a:pt x="576" y="60"/>
                  </a:lnTo>
                  <a:lnTo>
                    <a:pt x="584" y="60"/>
                  </a:lnTo>
                  <a:lnTo>
                    <a:pt x="588" y="60"/>
                  </a:lnTo>
                  <a:lnTo>
                    <a:pt x="592" y="64"/>
                  </a:lnTo>
                  <a:lnTo>
                    <a:pt x="596" y="68"/>
                  </a:lnTo>
                  <a:lnTo>
                    <a:pt x="596" y="72"/>
                  </a:lnTo>
                  <a:lnTo>
                    <a:pt x="588" y="76"/>
                  </a:lnTo>
                  <a:lnTo>
                    <a:pt x="588" y="80"/>
                  </a:lnTo>
                  <a:lnTo>
                    <a:pt x="584" y="84"/>
                  </a:lnTo>
                  <a:lnTo>
                    <a:pt x="584" y="92"/>
                  </a:lnTo>
                  <a:lnTo>
                    <a:pt x="580" y="104"/>
                  </a:lnTo>
                  <a:lnTo>
                    <a:pt x="580" y="108"/>
                  </a:lnTo>
                  <a:lnTo>
                    <a:pt x="576" y="112"/>
                  </a:lnTo>
                  <a:lnTo>
                    <a:pt x="576" y="116"/>
                  </a:lnTo>
                  <a:lnTo>
                    <a:pt x="572" y="120"/>
                  </a:lnTo>
                  <a:lnTo>
                    <a:pt x="568" y="124"/>
                  </a:lnTo>
                  <a:lnTo>
                    <a:pt x="564" y="128"/>
                  </a:lnTo>
                  <a:lnTo>
                    <a:pt x="564" y="132"/>
                  </a:lnTo>
                  <a:lnTo>
                    <a:pt x="572" y="140"/>
                  </a:lnTo>
                  <a:lnTo>
                    <a:pt x="576" y="144"/>
                  </a:lnTo>
                  <a:lnTo>
                    <a:pt x="572" y="148"/>
                  </a:lnTo>
                  <a:lnTo>
                    <a:pt x="572" y="152"/>
                  </a:lnTo>
                  <a:lnTo>
                    <a:pt x="572" y="156"/>
                  </a:lnTo>
                  <a:lnTo>
                    <a:pt x="572" y="160"/>
                  </a:lnTo>
                  <a:lnTo>
                    <a:pt x="568" y="160"/>
                  </a:lnTo>
                  <a:lnTo>
                    <a:pt x="564" y="164"/>
                  </a:lnTo>
                  <a:lnTo>
                    <a:pt x="568" y="164"/>
                  </a:lnTo>
                  <a:lnTo>
                    <a:pt x="564" y="172"/>
                  </a:lnTo>
                  <a:lnTo>
                    <a:pt x="568" y="172"/>
                  </a:lnTo>
                  <a:lnTo>
                    <a:pt x="568" y="176"/>
                  </a:lnTo>
                  <a:lnTo>
                    <a:pt x="568" y="180"/>
                  </a:lnTo>
                  <a:lnTo>
                    <a:pt x="568" y="184"/>
                  </a:lnTo>
                  <a:lnTo>
                    <a:pt x="568" y="188"/>
                  </a:lnTo>
                  <a:lnTo>
                    <a:pt x="572" y="188"/>
                  </a:lnTo>
                  <a:lnTo>
                    <a:pt x="576" y="184"/>
                  </a:lnTo>
                  <a:lnTo>
                    <a:pt x="584" y="188"/>
                  </a:lnTo>
                  <a:lnTo>
                    <a:pt x="584" y="192"/>
                  </a:lnTo>
                  <a:lnTo>
                    <a:pt x="588" y="200"/>
                  </a:lnTo>
                  <a:lnTo>
                    <a:pt x="588" y="204"/>
                  </a:lnTo>
                  <a:lnTo>
                    <a:pt x="592" y="204"/>
                  </a:lnTo>
                  <a:lnTo>
                    <a:pt x="596" y="204"/>
                  </a:lnTo>
                  <a:lnTo>
                    <a:pt x="600" y="212"/>
                  </a:lnTo>
                  <a:lnTo>
                    <a:pt x="604" y="212"/>
                  </a:lnTo>
                  <a:lnTo>
                    <a:pt x="604" y="216"/>
                  </a:lnTo>
                  <a:lnTo>
                    <a:pt x="612" y="216"/>
                  </a:lnTo>
                  <a:lnTo>
                    <a:pt x="616" y="224"/>
                  </a:lnTo>
                  <a:lnTo>
                    <a:pt x="628" y="228"/>
                  </a:lnTo>
                  <a:lnTo>
                    <a:pt x="632" y="232"/>
                  </a:lnTo>
                  <a:lnTo>
                    <a:pt x="628" y="236"/>
                  </a:lnTo>
                  <a:lnTo>
                    <a:pt x="620" y="240"/>
                  </a:lnTo>
                  <a:lnTo>
                    <a:pt x="616" y="244"/>
                  </a:lnTo>
                  <a:lnTo>
                    <a:pt x="608" y="252"/>
                  </a:lnTo>
                  <a:lnTo>
                    <a:pt x="608" y="256"/>
                  </a:lnTo>
                  <a:lnTo>
                    <a:pt x="604" y="260"/>
                  </a:lnTo>
                  <a:lnTo>
                    <a:pt x="600" y="264"/>
                  </a:lnTo>
                  <a:lnTo>
                    <a:pt x="596" y="264"/>
                  </a:lnTo>
                  <a:lnTo>
                    <a:pt x="596" y="268"/>
                  </a:lnTo>
                  <a:lnTo>
                    <a:pt x="596" y="272"/>
                  </a:lnTo>
                  <a:lnTo>
                    <a:pt x="596" y="276"/>
                  </a:lnTo>
                  <a:lnTo>
                    <a:pt x="596" y="280"/>
                  </a:lnTo>
                  <a:lnTo>
                    <a:pt x="592" y="280"/>
                  </a:lnTo>
                  <a:lnTo>
                    <a:pt x="588" y="284"/>
                  </a:lnTo>
                  <a:lnTo>
                    <a:pt x="584" y="284"/>
                  </a:lnTo>
                  <a:lnTo>
                    <a:pt x="576" y="288"/>
                  </a:lnTo>
                  <a:lnTo>
                    <a:pt x="572" y="296"/>
                  </a:lnTo>
                  <a:lnTo>
                    <a:pt x="564" y="292"/>
                  </a:lnTo>
                  <a:lnTo>
                    <a:pt x="552" y="292"/>
                  </a:lnTo>
                  <a:lnTo>
                    <a:pt x="548" y="296"/>
                  </a:lnTo>
                  <a:lnTo>
                    <a:pt x="540" y="300"/>
                  </a:lnTo>
                  <a:lnTo>
                    <a:pt x="536" y="308"/>
                  </a:lnTo>
                  <a:lnTo>
                    <a:pt x="536" y="312"/>
                  </a:lnTo>
                  <a:lnTo>
                    <a:pt x="536" y="316"/>
                  </a:lnTo>
                  <a:lnTo>
                    <a:pt x="500" y="320"/>
                  </a:lnTo>
                  <a:lnTo>
                    <a:pt x="488" y="324"/>
                  </a:lnTo>
                  <a:lnTo>
                    <a:pt x="456" y="332"/>
                  </a:lnTo>
                  <a:lnTo>
                    <a:pt x="432" y="336"/>
                  </a:lnTo>
                  <a:lnTo>
                    <a:pt x="412" y="340"/>
                  </a:lnTo>
                  <a:lnTo>
                    <a:pt x="388" y="344"/>
                  </a:lnTo>
                  <a:lnTo>
                    <a:pt x="364" y="348"/>
                  </a:lnTo>
                  <a:lnTo>
                    <a:pt x="364" y="35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03" name="Freeform 23"/>
            <p:cNvSpPr>
              <a:spLocks/>
            </p:cNvSpPr>
            <p:nvPr/>
          </p:nvSpPr>
          <p:spPr bwMode="auto">
            <a:xfrm>
              <a:off x="4097190" y="1493338"/>
              <a:ext cx="112492" cy="106828"/>
            </a:xfrm>
            <a:custGeom>
              <a:avLst/>
              <a:gdLst>
                <a:gd name="T0" fmla="*/ 2147483647 w 184"/>
                <a:gd name="T1" fmla="*/ 2147483647 h 180"/>
                <a:gd name="T2" fmla="*/ 2147483647 w 184"/>
                <a:gd name="T3" fmla="*/ 2147483647 h 180"/>
                <a:gd name="T4" fmla="*/ 0 w 184"/>
                <a:gd name="T5" fmla="*/ 2147483647 h 180"/>
                <a:gd name="T6" fmla="*/ 2147483647 w 184"/>
                <a:gd name="T7" fmla="*/ 2147483647 h 180"/>
                <a:gd name="T8" fmla="*/ 2147483647 w 184"/>
                <a:gd name="T9" fmla="*/ 2147483647 h 180"/>
                <a:gd name="T10" fmla="*/ 2147483647 w 184"/>
                <a:gd name="T11" fmla="*/ 2147483647 h 180"/>
                <a:gd name="T12" fmla="*/ 2147483647 w 184"/>
                <a:gd name="T13" fmla="*/ 2147483647 h 180"/>
                <a:gd name="T14" fmla="*/ 2147483647 w 184"/>
                <a:gd name="T15" fmla="*/ 2147483647 h 180"/>
                <a:gd name="T16" fmla="*/ 2147483647 w 184"/>
                <a:gd name="T17" fmla="*/ 2147483647 h 180"/>
                <a:gd name="T18" fmla="*/ 2147483647 w 184"/>
                <a:gd name="T19" fmla="*/ 2147483647 h 180"/>
                <a:gd name="T20" fmla="*/ 2147483647 w 184"/>
                <a:gd name="T21" fmla="*/ 2147483647 h 180"/>
                <a:gd name="T22" fmla="*/ 2147483647 w 184"/>
                <a:gd name="T23" fmla="*/ 2147483647 h 180"/>
                <a:gd name="T24" fmla="*/ 2147483647 w 184"/>
                <a:gd name="T25" fmla="*/ 2147483647 h 180"/>
                <a:gd name="T26" fmla="*/ 2147483647 w 184"/>
                <a:gd name="T27" fmla="*/ 2147483647 h 180"/>
                <a:gd name="T28" fmla="*/ 2147483647 w 184"/>
                <a:gd name="T29" fmla="*/ 2147483647 h 180"/>
                <a:gd name="T30" fmla="*/ 2147483647 w 184"/>
                <a:gd name="T31" fmla="*/ 2147483647 h 180"/>
                <a:gd name="T32" fmla="*/ 2147483647 w 184"/>
                <a:gd name="T33" fmla="*/ 0 h 180"/>
                <a:gd name="T34" fmla="*/ 2147483647 w 184"/>
                <a:gd name="T35" fmla="*/ 2147483647 h 180"/>
                <a:gd name="T36" fmla="*/ 2147483647 w 184"/>
                <a:gd name="T37" fmla="*/ 2147483647 h 180"/>
                <a:gd name="T38" fmla="*/ 2147483647 w 184"/>
                <a:gd name="T39" fmla="*/ 2147483647 h 180"/>
                <a:gd name="T40" fmla="*/ 2147483647 w 184"/>
                <a:gd name="T41" fmla="*/ 2147483647 h 180"/>
                <a:gd name="T42" fmla="*/ 2147483647 w 184"/>
                <a:gd name="T43" fmla="*/ 2147483647 h 180"/>
                <a:gd name="T44" fmla="*/ 2147483647 w 184"/>
                <a:gd name="T45" fmla="*/ 2147483647 h 180"/>
                <a:gd name="T46" fmla="*/ 2147483647 w 184"/>
                <a:gd name="T47" fmla="*/ 2147483647 h 180"/>
                <a:gd name="T48" fmla="*/ 2147483647 w 184"/>
                <a:gd name="T49" fmla="*/ 2147483647 h 180"/>
                <a:gd name="T50" fmla="*/ 2147483647 w 184"/>
                <a:gd name="T51" fmla="*/ 2147483647 h 180"/>
                <a:gd name="T52" fmla="*/ 2147483647 w 184"/>
                <a:gd name="T53" fmla="*/ 2147483647 h 180"/>
                <a:gd name="T54" fmla="*/ 2147483647 w 184"/>
                <a:gd name="T55" fmla="*/ 2147483647 h 180"/>
                <a:gd name="T56" fmla="*/ 2147483647 w 184"/>
                <a:gd name="T57" fmla="*/ 2147483647 h 180"/>
                <a:gd name="T58" fmla="*/ 2147483647 w 184"/>
                <a:gd name="T59" fmla="*/ 2147483647 h 180"/>
                <a:gd name="T60" fmla="*/ 2147483647 w 184"/>
                <a:gd name="T61" fmla="*/ 2147483647 h 180"/>
                <a:gd name="T62" fmla="*/ 2147483647 w 184"/>
                <a:gd name="T63" fmla="*/ 2147483647 h 180"/>
                <a:gd name="T64" fmla="*/ 2147483647 w 184"/>
                <a:gd name="T65" fmla="*/ 2147483647 h 180"/>
                <a:gd name="T66" fmla="*/ 2147483647 w 184"/>
                <a:gd name="T67" fmla="*/ 2147483647 h 180"/>
                <a:gd name="T68" fmla="*/ 2147483647 w 184"/>
                <a:gd name="T69" fmla="*/ 2147483647 h 180"/>
                <a:gd name="T70" fmla="*/ 2147483647 w 184"/>
                <a:gd name="T71" fmla="*/ 214748364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180"/>
                <a:gd name="T110" fmla="*/ 184 w 18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180">
                  <a:moveTo>
                    <a:pt x="12" y="108"/>
                  </a:moveTo>
                  <a:lnTo>
                    <a:pt x="8" y="88"/>
                  </a:lnTo>
                  <a:lnTo>
                    <a:pt x="0" y="36"/>
                  </a:lnTo>
                  <a:lnTo>
                    <a:pt x="44" y="28"/>
                  </a:lnTo>
                  <a:lnTo>
                    <a:pt x="48" y="28"/>
                  </a:lnTo>
                  <a:lnTo>
                    <a:pt x="64" y="24"/>
                  </a:lnTo>
                  <a:lnTo>
                    <a:pt x="64" y="28"/>
                  </a:lnTo>
                  <a:lnTo>
                    <a:pt x="72" y="24"/>
                  </a:lnTo>
                  <a:lnTo>
                    <a:pt x="72" y="20"/>
                  </a:lnTo>
                  <a:lnTo>
                    <a:pt x="84" y="16"/>
                  </a:lnTo>
                  <a:lnTo>
                    <a:pt x="84" y="20"/>
                  </a:lnTo>
                  <a:lnTo>
                    <a:pt x="88" y="20"/>
                  </a:lnTo>
                  <a:lnTo>
                    <a:pt x="88" y="16"/>
                  </a:lnTo>
                  <a:lnTo>
                    <a:pt x="96" y="16"/>
                  </a:lnTo>
                  <a:lnTo>
                    <a:pt x="132" y="8"/>
                  </a:lnTo>
                  <a:lnTo>
                    <a:pt x="136" y="4"/>
                  </a:lnTo>
                  <a:lnTo>
                    <a:pt x="164" y="0"/>
                  </a:lnTo>
                  <a:lnTo>
                    <a:pt x="176" y="40"/>
                  </a:lnTo>
                  <a:lnTo>
                    <a:pt x="180" y="48"/>
                  </a:lnTo>
                  <a:lnTo>
                    <a:pt x="180" y="56"/>
                  </a:lnTo>
                  <a:lnTo>
                    <a:pt x="184" y="80"/>
                  </a:lnTo>
                  <a:lnTo>
                    <a:pt x="180" y="84"/>
                  </a:lnTo>
                  <a:lnTo>
                    <a:pt x="184" y="92"/>
                  </a:lnTo>
                  <a:lnTo>
                    <a:pt x="144" y="108"/>
                  </a:lnTo>
                  <a:lnTo>
                    <a:pt x="140" y="108"/>
                  </a:lnTo>
                  <a:lnTo>
                    <a:pt x="132" y="100"/>
                  </a:lnTo>
                  <a:lnTo>
                    <a:pt x="132" y="112"/>
                  </a:lnTo>
                  <a:lnTo>
                    <a:pt x="120" y="120"/>
                  </a:lnTo>
                  <a:lnTo>
                    <a:pt x="80" y="128"/>
                  </a:lnTo>
                  <a:lnTo>
                    <a:pt x="64" y="148"/>
                  </a:lnTo>
                  <a:lnTo>
                    <a:pt x="16" y="180"/>
                  </a:lnTo>
                  <a:lnTo>
                    <a:pt x="4" y="168"/>
                  </a:lnTo>
                  <a:lnTo>
                    <a:pt x="28" y="148"/>
                  </a:lnTo>
                  <a:lnTo>
                    <a:pt x="16" y="140"/>
                  </a:lnTo>
                  <a:lnTo>
                    <a:pt x="16" y="128"/>
                  </a:lnTo>
                  <a:lnTo>
                    <a:pt x="12" y="10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04" name="Freeform 24"/>
            <p:cNvSpPr>
              <a:spLocks noEditPoints="1"/>
            </p:cNvSpPr>
            <p:nvPr/>
          </p:nvSpPr>
          <p:spPr bwMode="auto">
            <a:xfrm>
              <a:off x="4196980" y="1486446"/>
              <a:ext cx="54431" cy="62029"/>
            </a:xfrm>
            <a:custGeom>
              <a:avLst/>
              <a:gdLst>
                <a:gd name="T0" fmla="*/ 2147483647 w 88"/>
                <a:gd name="T1" fmla="*/ 2147483647 h 104"/>
                <a:gd name="T2" fmla="*/ 2147483647 w 88"/>
                <a:gd name="T3" fmla="*/ 2147483647 h 104"/>
                <a:gd name="T4" fmla="*/ 2147483647 w 88"/>
                <a:gd name="T5" fmla="*/ 2147483647 h 104"/>
                <a:gd name="T6" fmla="*/ 0 w 88"/>
                <a:gd name="T7" fmla="*/ 2147483647 h 104"/>
                <a:gd name="T8" fmla="*/ 2147483647 w 88"/>
                <a:gd name="T9" fmla="*/ 2147483647 h 104"/>
                <a:gd name="T10" fmla="*/ 2147483647 w 88"/>
                <a:gd name="T11" fmla="*/ 0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2147483647 w 88"/>
                <a:gd name="T45" fmla="*/ 2147483647 h 104"/>
                <a:gd name="T46" fmla="*/ 2147483647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2147483647 w 88"/>
                <a:gd name="T59" fmla="*/ 2147483647 h 104"/>
                <a:gd name="T60" fmla="*/ 2147483647 w 88"/>
                <a:gd name="T61" fmla="*/ 2147483647 h 104"/>
                <a:gd name="T62" fmla="*/ 2147483647 w 88"/>
                <a:gd name="T63" fmla="*/ 2147483647 h 104"/>
                <a:gd name="T64" fmla="*/ 2147483647 w 88"/>
                <a:gd name="T65" fmla="*/ 2147483647 h 104"/>
                <a:gd name="T66" fmla="*/ 2147483647 w 88"/>
                <a:gd name="T67" fmla="*/ 2147483647 h 104"/>
                <a:gd name="T68" fmla="*/ 2147483647 w 88"/>
                <a:gd name="T69" fmla="*/ 2147483647 h 104"/>
                <a:gd name="T70" fmla="*/ 2147483647 w 88"/>
                <a:gd name="T71" fmla="*/ 2147483647 h 104"/>
                <a:gd name="T72" fmla="*/ 2147483647 w 88"/>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04"/>
                <a:gd name="T113" fmla="*/ 88 w 8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04">
                  <a:moveTo>
                    <a:pt x="16" y="68"/>
                  </a:moveTo>
                  <a:lnTo>
                    <a:pt x="16" y="60"/>
                  </a:lnTo>
                  <a:lnTo>
                    <a:pt x="12" y="52"/>
                  </a:lnTo>
                  <a:lnTo>
                    <a:pt x="0" y="12"/>
                  </a:lnTo>
                  <a:lnTo>
                    <a:pt x="32" y="4"/>
                  </a:lnTo>
                  <a:lnTo>
                    <a:pt x="44" y="0"/>
                  </a:lnTo>
                  <a:lnTo>
                    <a:pt x="44" y="4"/>
                  </a:lnTo>
                  <a:lnTo>
                    <a:pt x="48" y="16"/>
                  </a:lnTo>
                  <a:lnTo>
                    <a:pt x="52" y="16"/>
                  </a:lnTo>
                  <a:lnTo>
                    <a:pt x="52" y="20"/>
                  </a:lnTo>
                  <a:lnTo>
                    <a:pt x="52" y="28"/>
                  </a:lnTo>
                  <a:lnTo>
                    <a:pt x="56" y="32"/>
                  </a:lnTo>
                  <a:lnTo>
                    <a:pt x="64" y="32"/>
                  </a:lnTo>
                  <a:lnTo>
                    <a:pt x="68" y="36"/>
                  </a:lnTo>
                  <a:lnTo>
                    <a:pt x="64" y="44"/>
                  </a:lnTo>
                  <a:lnTo>
                    <a:pt x="52" y="36"/>
                  </a:lnTo>
                  <a:lnTo>
                    <a:pt x="48" y="36"/>
                  </a:lnTo>
                  <a:lnTo>
                    <a:pt x="56" y="44"/>
                  </a:lnTo>
                  <a:lnTo>
                    <a:pt x="52" y="52"/>
                  </a:lnTo>
                  <a:lnTo>
                    <a:pt x="56" y="72"/>
                  </a:lnTo>
                  <a:lnTo>
                    <a:pt x="52" y="88"/>
                  </a:lnTo>
                  <a:lnTo>
                    <a:pt x="32" y="100"/>
                  </a:lnTo>
                  <a:lnTo>
                    <a:pt x="20" y="104"/>
                  </a:lnTo>
                  <a:lnTo>
                    <a:pt x="16" y="96"/>
                  </a:lnTo>
                  <a:lnTo>
                    <a:pt x="20" y="92"/>
                  </a:lnTo>
                  <a:lnTo>
                    <a:pt x="16" y="68"/>
                  </a:lnTo>
                  <a:close/>
                  <a:moveTo>
                    <a:pt x="72" y="40"/>
                  </a:moveTo>
                  <a:lnTo>
                    <a:pt x="80" y="44"/>
                  </a:lnTo>
                  <a:lnTo>
                    <a:pt x="88" y="64"/>
                  </a:lnTo>
                  <a:lnTo>
                    <a:pt x="80" y="68"/>
                  </a:lnTo>
                  <a:lnTo>
                    <a:pt x="72" y="40"/>
                  </a:lnTo>
                  <a:close/>
                  <a:moveTo>
                    <a:pt x="68" y="52"/>
                  </a:moveTo>
                  <a:lnTo>
                    <a:pt x="72" y="48"/>
                  </a:lnTo>
                  <a:lnTo>
                    <a:pt x="76" y="68"/>
                  </a:lnTo>
                  <a:lnTo>
                    <a:pt x="72" y="68"/>
                  </a:lnTo>
                  <a:lnTo>
                    <a:pt x="64" y="76"/>
                  </a:lnTo>
                  <a:lnTo>
                    <a:pt x="68" y="5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05" name="Freeform 25"/>
            <p:cNvSpPr>
              <a:spLocks/>
            </p:cNvSpPr>
            <p:nvPr/>
          </p:nvSpPr>
          <p:spPr bwMode="auto">
            <a:xfrm>
              <a:off x="4011913" y="1588105"/>
              <a:ext cx="88905" cy="189533"/>
            </a:xfrm>
            <a:custGeom>
              <a:avLst/>
              <a:gdLst>
                <a:gd name="T0" fmla="*/ 2147483647 w 144"/>
                <a:gd name="T1" fmla="*/ 2147483647 h 324"/>
                <a:gd name="T2" fmla="*/ 2147483647 w 144"/>
                <a:gd name="T3" fmla="*/ 2147483647 h 324"/>
                <a:gd name="T4" fmla="*/ 2147483647 w 144"/>
                <a:gd name="T5" fmla="*/ 2147483647 h 324"/>
                <a:gd name="T6" fmla="*/ 2147483647 w 144"/>
                <a:gd name="T7" fmla="*/ 2147483647 h 324"/>
                <a:gd name="T8" fmla="*/ 2147483647 w 144"/>
                <a:gd name="T9" fmla="*/ 2147483647 h 324"/>
                <a:gd name="T10" fmla="*/ 2147483647 w 144"/>
                <a:gd name="T11" fmla="*/ 2147483647 h 324"/>
                <a:gd name="T12" fmla="*/ 2147483647 w 144"/>
                <a:gd name="T13" fmla="*/ 2147483647 h 324"/>
                <a:gd name="T14" fmla="*/ 2147483647 w 144"/>
                <a:gd name="T15" fmla="*/ 2147483647 h 324"/>
                <a:gd name="T16" fmla="*/ 2147483647 w 144"/>
                <a:gd name="T17" fmla="*/ 2147483647 h 324"/>
                <a:gd name="T18" fmla="*/ 2147483647 w 144"/>
                <a:gd name="T19" fmla="*/ 2147483647 h 324"/>
                <a:gd name="T20" fmla="*/ 2147483647 w 144"/>
                <a:gd name="T21" fmla="*/ 2147483647 h 324"/>
                <a:gd name="T22" fmla="*/ 2147483647 w 144"/>
                <a:gd name="T23" fmla="*/ 2147483647 h 324"/>
                <a:gd name="T24" fmla="*/ 2147483647 w 144"/>
                <a:gd name="T25" fmla="*/ 2147483647 h 324"/>
                <a:gd name="T26" fmla="*/ 2147483647 w 144"/>
                <a:gd name="T27" fmla="*/ 2147483647 h 324"/>
                <a:gd name="T28" fmla="*/ 2147483647 w 144"/>
                <a:gd name="T29" fmla="*/ 2147483647 h 324"/>
                <a:gd name="T30" fmla="*/ 2147483647 w 144"/>
                <a:gd name="T31" fmla="*/ 2147483647 h 324"/>
                <a:gd name="T32" fmla="*/ 2147483647 w 144"/>
                <a:gd name="T33" fmla="*/ 2147483647 h 324"/>
                <a:gd name="T34" fmla="*/ 2147483647 w 144"/>
                <a:gd name="T35" fmla="*/ 2147483647 h 324"/>
                <a:gd name="T36" fmla="*/ 2147483647 w 144"/>
                <a:gd name="T37" fmla="*/ 2147483647 h 324"/>
                <a:gd name="T38" fmla="*/ 2147483647 w 144"/>
                <a:gd name="T39" fmla="*/ 2147483647 h 324"/>
                <a:gd name="T40" fmla="*/ 2147483647 w 144"/>
                <a:gd name="T41" fmla="*/ 2147483647 h 324"/>
                <a:gd name="T42" fmla="*/ 2147483647 w 144"/>
                <a:gd name="T43" fmla="*/ 2147483647 h 324"/>
                <a:gd name="T44" fmla="*/ 2147483647 w 144"/>
                <a:gd name="T45" fmla="*/ 2147483647 h 324"/>
                <a:gd name="T46" fmla="*/ 2147483647 w 144"/>
                <a:gd name="T47" fmla="*/ 2147483647 h 324"/>
                <a:gd name="T48" fmla="*/ 2147483647 w 144"/>
                <a:gd name="T49" fmla="*/ 2147483647 h 324"/>
                <a:gd name="T50" fmla="*/ 2147483647 w 144"/>
                <a:gd name="T51" fmla="*/ 2147483647 h 324"/>
                <a:gd name="T52" fmla="*/ 2147483647 w 144"/>
                <a:gd name="T53" fmla="*/ 2147483647 h 324"/>
                <a:gd name="T54" fmla="*/ 2147483647 w 144"/>
                <a:gd name="T55" fmla="*/ 2147483647 h 324"/>
                <a:gd name="T56" fmla="*/ 2147483647 w 144"/>
                <a:gd name="T57" fmla="*/ 2147483647 h 324"/>
                <a:gd name="T58" fmla="*/ 2147483647 w 144"/>
                <a:gd name="T59" fmla="*/ 2147483647 h 324"/>
                <a:gd name="T60" fmla="*/ 2147483647 w 144"/>
                <a:gd name="T61" fmla="*/ 2147483647 h 324"/>
                <a:gd name="T62" fmla="*/ 2147483647 w 144"/>
                <a:gd name="T63" fmla="*/ 2147483647 h 324"/>
                <a:gd name="T64" fmla="*/ 2147483647 w 144"/>
                <a:gd name="T65" fmla="*/ 2147483647 h 324"/>
                <a:gd name="T66" fmla="*/ 2147483647 w 144"/>
                <a:gd name="T67" fmla="*/ 2147483647 h 324"/>
                <a:gd name="T68" fmla="*/ 2147483647 w 144"/>
                <a:gd name="T69" fmla="*/ 2147483647 h 324"/>
                <a:gd name="T70" fmla="*/ 2147483647 w 144"/>
                <a:gd name="T71" fmla="*/ 2147483647 h 324"/>
                <a:gd name="T72" fmla="*/ 2147483647 w 144"/>
                <a:gd name="T73" fmla="*/ 2147483647 h 324"/>
                <a:gd name="T74" fmla="*/ 2147483647 w 144"/>
                <a:gd name="T75" fmla="*/ 2147483647 h 324"/>
                <a:gd name="T76" fmla="*/ 2147483647 w 144"/>
                <a:gd name="T77" fmla="*/ 2147483647 h 324"/>
                <a:gd name="T78" fmla="*/ 2147483647 w 144"/>
                <a:gd name="T79" fmla="*/ 2147483647 h 324"/>
                <a:gd name="T80" fmla="*/ 2147483647 w 144"/>
                <a:gd name="T81" fmla="*/ 2147483647 h 324"/>
                <a:gd name="T82" fmla="*/ 2147483647 w 144"/>
                <a:gd name="T83" fmla="*/ 2147483647 h 324"/>
                <a:gd name="T84" fmla="*/ 2147483647 w 144"/>
                <a:gd name="T85" fmla="*/ 2147483647 h 324"/>
                <a:gd name="T86" fmla="*/ 2147483647 w 144"/>
                <a:gd name="T87" fmla="*/ 2147483647 h 324"/>
                <a:gd name="T88" fmla="*/ 2147483647 w 144"/>
                <a:gd name="T89" fmla="*/ 2147483647 h 324"/>
                <a:gd name="T90" fmla="*/ 2147483647 w 144"/>
                <a:gd name="T91" fmla="*/ 2147483647 h 324"/>
                <a:gd name="T92" fmla="*/ 2147483647 w 144"/>
                <a:gd name="T93" fmla="*/ 2147483647 h 324"/>
                <a:gd name="T94" fmla="*/ 2147483647 w 144"/>
                <a:gd name="T95" fmla="*/ 2147483647 h 324"/>
                <a:gd name="T96" fmla="*/ 2147483647 w 144"/>
                <a:gd name="T97" fmla="*/ 2147483647 h 324"/>
                <a:gd name="T98" fmla="*/ 2147483647 w 144"/>
                <a:gd name="T99" fmla="*/ 2147483647 h 324"/>
                <a:gd name="T100" fmla="*/ 2147483647 w 144"/>
                <a:gd name="T101" fmla="*/ 2147483647 h 324"/>
                <a:gd name="T102" fmla="*/ 2147483647 w 144"/>
                <a:gd name="T103" fmla="*/ 2147483647 h 324"/>
                <a:gd name="T104" fmla="*/ 2147483647 w 144"/>
                <a:gd name="T105" fmla="*/ 2147483647 h 324"/>
                <a:gd name="T106" fmla="*/ 2147483647 w 144"/>
                <a:gd name="T107" fmla="*/ 2147483647 h 324"/>
                <a:gd name="T108" fmla="*/ 2147483647 w 144"/>
                <a:gd name="T109" fmla="*/ 2147483647 h 324"/>
                <a:gd name="T110" fmla="*/ 2147483647 w 144"/>
                <a:gd name="T111" fmla="*/ 2147483647 h 324"/>
                <a:gd name="T112" fmla="*/ 0 w 144"/>
                <a:gd name="T113" fmla="*/ 2147483647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324"/>
                <a:gd name="T173" fmla="*/ 144 w 144"/>
                <a:gd name="T174" fmla="*/ 324 h 3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324">
                  <a:moveTo>
                    <a:pt x="4" y="236"/>
                  </a:moveTo>
                  <a:lnTo>
                    <a:pt x="8" y="236"/>
                  </a:lnTo>
                  <a:lnTo>
                    <a:pt x="8" y="232"/>
                  </a:lnTo>
                  <a:lnTo>
                    <a:pt x="8" y="228"/>
                  </a:lnTo>
                  <a:lnTo>
                    <a:pt x="12" y="228"/>
                  </a:lnTo>
                  <a:lnTo>
                    <a:pt x="12" y="224"/>
                  </a:lnTo>
                  <a:lnTo>
                    <a:pt x="16" y="216"/>
                  </a:lnTo>
                  <a:lnTo>
                    <a:pt x="24" y="212"/>
                  </a:lnTo>
                  <a:lnTo>
                    <a:pt x="28" y="212"/>
                  </a:lnTo>
                  <a:lnTo>
                    <a:pt x="32" y="208"/>
                  </a:lnTo>
                  <a:lnTo>
                    <a:pt x="36" y="208"/>
                  </a:lnTo>
                  <a:lnTo>
                    <a:pt x="36" y="204"/>
                  </a:lnTo>
                  <a:lnTo>
                    <a:pt x="36" y="200"/>
                  </a:lnTo>
                  <a:lnTo>
                    <a:pt x="36" y="196"/>
                  </a:lnTo>
                  <a:lnTo>
                    <a:pt x="36" y="192"/>
                  </a:lnTo>
                  <a:lnTo>
                    <a:pt x="40" y="192"/>
                  </a:lnTo>
                  <a:lnTo>
                    <a:pt x="44" y="188"/>
                  </a:lnTo>
                  <a:lnTo>
                    <a:pt x="48" y="184"/>
                  </a:lnTo>
                  <a:lnTo>
                    <a:pt x="48" y="180"/>
                  </a:lnTo>
                  <a:lnTo>
                    <a:pt x="56" y="172"/>
                  </a:lnTo>
                  <a:lnTo>
                    <a:pt x="60" y="168"/>
                  </a:lnTo>
                  <a:lnTo>
                    <a:pt x="68" y="164"/>
                  </a:lnTo>
                  <a:lnTo>
                    <a:pt x="72" y="160"/>
                  </a:lnTo>
                  <a:lnTo>
                    <a:pt x="68" y="156"/>
                  </a:lnTo>
                  <a:lnTo>
                    <a:pt x="56" y="152"/>
                  </a:lnTo>
                  <a:lnTo>
                    <a:pt x="52" y="144"/>
                  </a:lnTo>
                  <a:lnTo>
                    <a:pt x="44" y="144"/>
                  </a:lnTo>
                  <a:lnTo>
                    <a:pt x="44" y="140"/>
                  </a:lnTo>
                  <a:lnTo>
                    <a:pt x="40" y="140"/>
                  </a:lnTo>
                  <a:lnTo>
                    <a:pt x="36" y="132"/>
                  </a:lnTo>
                  <a:lnTo>
                    <a:pt x="32" y="132"/>
                  </a:lnTo>
                  <a:lnTo>
                    <a:pt x="28" y="132"/>
                  </a:lnTo>
                  <a:lnTo>
                    <a:pt x="28" y="128"/>
                  </a:lnTo>
                  <a:lnTo>
                    <a:pt x="24" y="120"/>
                  </a:lnTo>
                  <a:lnTo>
                    <a:pt x="24" y="116"/>
                  </a:lnTo>
                  <a:lnTo>
                    <a:pt x="16" y="112"/>
                  </a:lnTo>
                  <a:lnTo>
                    <a:pt x="12" y="116"/>
                  </a:lnTo>
                  <a:lnTo>
                    <a:pt x="8" y="116"/>
                  </a:lnTo>
                  <a:lnTo>
                    <a:pt x="8" y="112"/>
                  </a:lnTo>
                  <a:lnTo>
                    <a:pt x="8" y="108"/>
                  </a:lnTo>
                  <a:lnTo>
                    <a:pt x="8" y="104"/>
                  </a:lnTo>
                  <a:lnTo>
                    <a:pt x="8" y="100"/>
                  </a:lnTo>
                  <a:lnTo>
                    <a:pt x="4" y="100"/>
                  </a:lnTo>
                  <a:lnTo>
                    <a:pt x="8" y="92"/>
                  </a:lnTo>
                  <a:lnTo>
                    <a:pt x="4" y="92"/>
                  </a:lnTo>
                  <a:lnTo>
                    <a:pt x="8" y="88"/>
                  </a:lnTo>
                  <a:lnTo>
                    <a:pt x="12" y="88"/>
                  </a:lnTo>
                  <a:lnTo>
                    <a:pt x="12" y="84"/>
                  </a:lnTo>
                  <a:lnTo>
                    <a:pt x="12" y="80"/>
                  </a:lnTo>
                  <a:lnTo>
                    <a:pt x="12" y="76"/>
                  </a:lnTo>
                  <a:lnTo>
                    <a:pt x="16" y="72"/>
                  </a:lnTo>
                  <a:lnTo>
                    <a:pt x="12" y="68"/>
                  </a:lnTo>
                  <a:lnTo>
                    <a:pt x="4" y="60"/>
                  </a:lnTo>
                  <a:lnTo>
                    <a:pt x="4" y="56"/>
                  </a:lnTo>
                  <a:lnTo>
                    <a:pt x="8" y="52"/>
                  </a:lnTo>
                  <a:lnTo>
                    <a:pt x="12" y="48"/>
                  </a:lnTo>
                  <a:lnTo>
                    <a:pt x="16" y="44"/>
                  </a:lnTo>
                  <a:lnTo>
                    <a:pt x="16" y="40"/>
                  </a:lnTo>
                  <a:lnTo>
                    <a:pt x="20" y="36"/>
                  </a:lnTo>
                  <a:lnTo>
                    <a:pt x="20" y="32"/>
                  </a:lnTo>
                  <a:lnTo>
                    <a:pt x="24" y="20"/>
                  </a:lnTo>
                  <a:lnTo>
                    <a:pt x="24" y="12"/>
                  </a:lnTo>
                  <a:lnTo>
                    <a:pt x="28" y="8"/>
                  </a:lnTo>
                  <a:lnTo>
                    <a:pt x="28" y="4"/>
                  </a:lnTo>
                  <a:lnTo>
                    <a:pt x="36" y="0"/>
                  </a:lnTo>
                  <a:lnTo>
                    <a:pt x="72" y="12"/>
                  </a:lnTo>
                  <a:lnTo>
                    <a:pt x="88" y="16"/>
                  </a:lnTo>
                  <a:lnTo>
                    <a:pt x="92" y="16"/>
                  </a:lnTo>
                  <a:lnTo>
                    <a:pt x="128" y="28"/>
                  </a:lnTo>
                  <a:lnTo>
                    <a:pt x="128" y="32"/>
                  </a:lnTo>
                  <a:lnTo>
                    <a:pt x="128" y="36"/>
                  </a:lnTo>
                  <a:lnTo>
                    <a:pt x="128" y="44"/>
                  </a:lnTo>
                  <a:lnTo>
                    <a:pt x="124" y="56"/>
                  </a:lnTo>
                  <a:lnTo>
                    <a:pt x="124" y="64"/>
                  </a:lnTo>
                  <a:lnTo>
                    <a:pt x="124" y="68"/>
                  </a:lnTo>
                  <a:lnTo>
                    <a:pt x="116" y="80"/>
                  </a:lnTo>
                  <a:lnTo>
                    <a:pt x="116" y="72"/>
                  </a:lnTo>
                  <a:lnTo>
                    <a:pt x="112" y="76"/>
                  </a:lnTo>
                  <a:lnTo>
                    <a:pt x="108" y="88"/>
                  </a:lnTo>
                  <a:lnTo>
                    <a:pt x="104" y="100"/>
                  </a:lnTo>
                  <a:lnTo>
                    <a:pt x="108" y="108"/>
                  </a:lnTo>
                  <a:lnTo>
                    <a:pt x="112" y="108"/>
                  </a:lnTo>
                  <a:lnTo>
                    <a:pt x="124" y="104"/>
                  </a:lnTo>
                  <a:lnTo>
                    <a:pt x="140" y="120"/>
                  </a:lnTo>
                  <a:lnTo>
                    <a:pt x="140" y="152"/>
                  </a:lnTo>
                  <a:lnTo>
                    <a:pt x="136" y="152"/>
                  </a:lnTo>
                  <a:lnTo>
                    <a:pt x="144" y="152"/>
                  </a:lnTo>
                  <a:lnTo>
                    <a:pt x="140" y="156"/>
                  </a:lnTo>
                  <a:lnTo>
                    <a:pt x="136" y="160"/>
                  </a:lnTo>
                  <a:lnTo>
                    <a:pt x="140" y="160"/>
                  </a:lnTo>
                  <a:lnTo>
                    <a:pt x="136" y="184"/>
                  </a:lnTo>
                  <a:lnTo>
                    <a:pt x="140" y="204"/>
                  </a:lnTo>
                  <a:lnTo>
                    <a:pt x="136" y="220"/>
                  </a:lnTo>
                  <a:lnTo>
                    <a:pt x="128" y="228"/>
                  </a:lnTo>
                  <a:lnTo>
                    <a:pt x="132" y="236"/>
                  </a:lnTo>
                  <a:lnTo>
                    <a:pt x="120" y="236"/>
                  </a:lnTo>
                  <a:lnTo>
                    <a:pt x="124" y="240"/>
                  </a:lnTo>
                  <a:lnTo>
                    <a:pt x="120" y="252"/>
                  </a:lnTo>
                  <a:lnTo>
                    <a:pt x="124" y="256"/>
                  </a:lnTo>
                  <a:lnTo>
                    <a:pt x="104" y="276"/>
                  </a:lnTo>
                  <a:lnTo>
                    <a:pt x="108" y="276"/>
                  </a:lnTo>
                  <a:lnTo>
                    <a:pt x="108" y="280"/>
                  </a:lnTo>
                  <a:lnTo>
                    <a:pt x="96" y="312"/>
                  </a:lnTo>
                  <a:lnTo>
                    <a:pt x="92" y="320"/>
                  </a:lnTo>
                  <a:lnTo>
                    <a:pt x="92" y="324"/>
                  </a:lnTo>
                  <a:lnTo>
                    <a:pt x="80" y="324"/>
                  </a:lnTo>
                  <a:lnTo>
                    <a:pt x="84" y="304"/>
                  </a:lnTo>
                  <a:lnTo>
                    <a:pt x="80" y="296"/>
                  </a:lnTo>
                  <a:lnTo>
                    <a:pt x="68" y="296"/>
                  </a:lnTo>
                  <a:lnTo>
                    <a:pt x="60" y="300"/>
                  </a:lnTo>
                  <a:lnTo>
                    <a:pt x="24" y="280"/>
                  </a:lnTo>
                  <a:lnTo>
                    <a:pt x="4" y="268"/>
                  </a:lnTo>
                  <a:lnTo>
                    <a:pt x="8" y="256"/>
                  </a:lnTo>
                  <a:lnTo>
                    <a:pt x="0" y="252"/>
                  </a:lnTo>
                  <a:lnTo>
                    <a:pt x="4" y="2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06" name="Freeform 26"/>
            <p:cNvSpPr>
              <a:spLocks/>
            </p:cNvSpPr>
            <p:nvPr/>
          </p:nvSpPr>
          <p:spPr bwMode="auto">
            <a:xfrm>
              <a:off x="3226286" y="1655303"/>
              <a:ext cx="206840" cy="344606"/>
            </a:xfrm>
            <a:custGeom>
              <a:avLst/>
              <a:gdLst>
                <a:gd name="T0" fmla="*/ 2147483647 w 336"/>
                <a:gd name="T1" fmla="*/ 2147483647 h 584"/>
                <a:gd name="T2" fmla="*/ 2147483647 w 336"/>
                <a:gd name="T3" fmla="*/ 2147483647 h 584"/>
                <a:gd name="T4" fmla="*/ 2147483647 w 336"/>
                <a:gd name="T5" fmla="*/ 2147483647 h 584"/>
                <a:gd name="T6" fmla="*/ 2147483647 w 336"/>
                <a:gd name="T7" fmla="*/ 2147483647 h 584"/>
                <a:gd name="T8" fmla="*/ 2147483647 w 336"/>
                <a:gd name="T9" fmla="*/ 2147483647 h 584"/>
                <a:gd name="T10" fmla="*/ 2147483647 w 336"/>
                <a:gd name="T11" fmla="*/ 2147483647 h 584"/>
                <a:gd name="T12" fmla="*/ 2147483647 w 336"/>
                <a:gd name="T13" fmla="*/ 2147483647 h 584"/>
                <a:gd name="T14" fmla="*/ 2147483647 w 336"/>
                <a:gd name="T15" fmla="*/ 2147483647 h 584"/>
                <a:gd name="T16" fmla="*/ 2147483647 w 336"/>
                <a:gd name="T17" fmla="*/ 2147483647 h 584"/>
                <a:gd name="T18" fmla="*/ 2147483647 w 336"/>
                <a:gd name="T19" fmla="*/ 2147483647 h 584"/>
                <a:gd name="T20" fmla="*/ 2147483647 w 336"/>
                <a:gd name="T21" fmla="*/ 2147483647 h 584"/>
                <a:gd name="T22" fmla="*/ 2147483647 w 336"/>
                <a:gd name="T23" fmla="*/ 2147483647 h 584"/>
                <a:gd name="T24" fmla="*/ 2147483647 w 336"/>
                <a:gd name="T25" fmla="*/ 2147483647 h 584"/>
                <a:gd name="T26" fmla="*/ 2147483647 w 336"/>
                <a:gd name="T27" fmla="*/ 2147483647 h 584"/>
                <a:gd name="T28" fmla="*/ 2147483647 w 336"/>
                <a:gd name="T29" fmla="*/ 2147483647 h 584"/>
                <a:gd name="T30" fmla="*/ 0 w 336"/>
                <a:gd name="T31" fmla="*/ 2147483647 h 584"/>
                <a:gd name="T32" fmla="*/ 2147483647 w 336"/>
                <a:gd name="T33" fmla="*/ 2147483647 h 584"/>
                <a:gd name="T34" fmla="*/ 2147483647 w 336"/>
                <a:gd name="T35" fmla="*/ 2147483647 h 584"/>
                <a:gd name="T36" fmla="*/ 2147483647 w 336"/>
                <a:gd name="T37" fmla="*/ 2147483647 h 584"/>
                <a:gd name="T38" fmla="*/ 2147483647 w 336"/>
                <a:gd name="T39" fmla="*/ 2147483647 h 584"/>
                <a:gd name="T40" fmla="*/ 2147483647 w 336"/>
                <a:gd name="T41" fmla="*/ 2147483647 h 584"/>
                <a:gd name="T42" fmla="*/ 2147483647 w 336"/>
                <a:gd name="T43" fmla="*/ 2147483647 h 584"/>
                <a:gd name="T44" fmla="*/ 2147483647 w 336"/>
                <a:gd name="T45" fmla="*/ 2147483647 h 584"/>
                <a:gd name="T46" fmla="*/ 2147483647 w 336"/>
                <a:gd name="T47" fmla="*/ 2147483647 h 584"/>
                <a:gd name="T48" fmla="*/ 2147483647 w 336"/>
                <a:gd name="T49" fmla="*/ 2147483647 h 584"/>
                <a:gd name="T50" fmla="*/ 2147483647 w 336"/>
                <a:gd name="T51" fmla="*/ 2147483647 h 584"/>
                <a:gd name="T52" fmla="*/ 2147483647 w 336"/>
                <a:gd name="T53" fmla="*/ 2147483647 h 584"/>
                <a:gd name="T54" fmla="*/ 2147483647 w 336"/>
                <a:gd name="T55" fmla="*/ 2147483647 h 584"/>
                <a:gd name="T56" fmla="*/ 2147483647 w 336"/>
                <a:gd name="T57" fmla="*/ 2147483647 h 584"/>
                <a:gd name="T58" fmla="*/ 2147483647 w 336"/>
                <a:gd name="T59" fmla="*/ 2147483647 h 584"/>
                <a:gd name="T60" fmla="*/ 2147483647 w 336"/>
                <a:gd name="T61" fmla="*/ 2147483647 h 584"/>
                <a:gd name="T62" fmla="*/ 2147483647 w 336"/>
                <a:gd name="T63" fmla="*/ 2147483647 h 584"/>
                <a:gd name="T64" fmla="*/ 2147483647 w 336"/>
                <a:gd name="T65" fmla="*/ 2147483647 h 584"/>
                <a:gd name="T66" fmla="*/ 2147483647 w 336"/>
                <a:gd name="T67" fmla="*/ 2147483647 h 584"/>
                <a:gd name="T68" fmla="*/ 2147483647 w 336"/>
                <a:gd name="T69" fmla="*/ 2147483647 h 584"/>
                <a:gd name="T70" fmla="*/ 2147483647 w 336"/>
                <a:gd name="T71" fmla="*/ 2147483647 h 584"/>
                <a:gd name="T72" fmla="*/ 2147483647 w 336"/>
                <a:gd name="T73" fmla="*/ 2147483647 h 584"/>
                <a:gd name="T74" fmla="*/ 2147483647 w 336"/>
                <a:gd name="T75" fmla="*/ 2147483647 h 584"/>
                <a:gd name="T76" fmla="*/ 2147483647 w 336"/>
                <a:gd name="T77" fmla="*/ 2147483647 h 584"/>
                <a:gd name="T78" fmla="*/ 2147483647 w 336"/>
                <a:gd name="T79" fmla="*/ 2147483647 h 584"/>
                <a:gd name="T80" fmla="*/ 2147483647 w 336"/>
                <a:gd name="T81" fmla="*/ 2147483647 h 584"/>
                <a:gd name="T82" fmla="*/ 2147483647 w 336"/>
                <a:gd name="T83" fmla="*/ 2147483647 h 584"/>
                <a:gd name="T84" fmla="*/ 2147483647 w 336"/>
                <a:gd name="T85" fmla="*/ 2147483647 h 584"/>
                <a:gd name="T86" fmla="*/ 2147483647 w 336"/>
                <a:gd name="T87" fmla="*/ 2147483647 h 584"/>
                <a:gd name="T88" fmla="*/ 2147483647 w 336"/>
                <a:gd name="T89" fmla="*/ 2147483647 h 584"/>
                <a:gd name="T90" fmla="*/ 2147483647 w 336"/>
                <a:gd name="T91" fmla="*/ 2147483647 h 584"/>
                <a:gd name="T92" fmla="*/ 2147483647 w 336"/>
                <a:gd name="T93" fmla="*/ 2147483647 h 584"/>
                <a:gd name="T94" fmla="*/ 2147483647 w 336"/>
                <a:gd name="T95" fmla="*/ 2147483647 h 584"/>
                <a:gd name="T96" fmla="*/ 2147483647 w 336"/>
                <a:gd name="T97" fmla="*/ 2147483647 h 584"/>
                <a:gd name="T98" fmla="*/ 2147483647 w 336"/>
                <a:gd name="T99" fmla="*/ 2147483647 h 584"/>
                <a:gd name="T100" fmla="*/ 2147483647 w 336"/>
                <a:gd name="T101" fmla="*/ 2147483647 h 584"/>
                <a:gd name="T102" fmla="*/ 2147483647 w 336"/>
                <a:gd name="T103" fmla="*/ 2147483647 h 584"/>
                <a:gd name="T104" fmla="*/ 2147483647 w 336"/>
                <a:gd name="T105" fmla="*/ 2147483647 h 584"/>
                <a:gd name="T106" fmla="*/ 2147483647 w 336"/>
                <a:gd name="T107" fmla="*/ 2147483647 h 584"/>
                <a:gd name="T108" fmla="*/ 2147483647 w 336"/>
                <a:gd name="T109" fmla="*/ 2147483647 h 584"/>
                <a:gd name="T110" fmla="*/ 2147483647 w 336"/>
                <a:gd name="T111" fmla="*/ 2147483647 h 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584"/>
                <a:gd name="T170" fmla="*/ 336 w 336"/>
                <a:gd name="T171" fmla="*/ 584 h 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584">
                  <a:moveTo>
                    <a:pt x="184" y="512"/>
                  </a:moveTo>
                  <a:lnTo>
                    <a:pt x="180" y="508"/>
                  </a:lnTo>
                  <a:lnTo>
                    <a:pt x="176" y="508"/>
                  </a:lnTo>
                  <a:lnTo>
                    <a:pt x="180" y="512"/>
                  </a:lnTo>
                  <a:lnTo>
                    <a:pt x="184" y="516"/>
                  </a:lnTo>
                  <a:lnTo>
                    <a:pt x="176" y="520"/>
                  </a:lnTo>
                  <a:lnTo>
                    <a:pt x="172" y="520"/>
                  </a:lnTo>
                  <a:lnTo>
                    <a:pt x="168" y="520"/>
                  </a:lnTo>
                  <a:lnTo>
                    <a:pt x="172" y="524"/>
                  </a:lnTo>
                  <a:lnTo>
                    <a:pt x="172" y="528"/>
                  </a:lnTo>
                  <a:lnTo>
                    <a:pt x="168" y="532"/>
                  </a:lnTo>
                  <a:lnTo>
                    <a:pt x="164" y="532"/>
                  </a:lnTo>
                  <a:lnTo>
                    <a:pt x="164" y="536"/>
                  </a:lnTo>
                  <a:lnTo>
                    <a:pt x="164" y="540"/>
                  </a:lnTo>
                  <a:lnTo>
                    <a:pt x="168" y="544"/>
                  </a:lnTo>
                  <a:lnTo>
                    <a:pt x="168" y="548"/>
                  </a:lnTo>
                  <a:lnTo>
                    <a:pt x="164" y="548"/>
                  </a:lnTo>
                  <a:lnTo>
                    <a:pt x="160" y="548"/>
                  </a:lnTo>
                  <a:lnTo>
                    <a:pt x="160" y="556"/>
                  </a:lnTo>
                  <a:lnTo>
                    <a:pt x="156" y="560"/>
                  </a:lnTo>
                  <a:lnTo>
                    <a:pt x="152" y="560"/>
                  </a:lnTo>
                  <a:lnTo>
                    <a:pt x="152" y="552"/>
                  </a:lnTo>
                  <a:lnTo>
                    <a:pt x="148" y="552"/>
                  </a:lnTo>
                  <a:lnTo>
                    <a:pt x="144" y="552"/>
                  </a:lnTo>
                  <a:lnTo>
                    <a:pt x="136" y="544"/>
                  </a:lnTo>
                  <a:lnTo>
                    <a:pt x="132" y="540"/>
                  </a:lnTo>
                  <a:lnTo>
                    <a:pt x="128" y="544"/>
                  </a:lnTo>
                  <a:lnTo>
                    <a:pt x="128" y="548"/>
                  </a:lnTo>
                  <a:lnTo>
                    <a:pt x="124" y="552"/>
                  </a:lnTo>
                  <a:lnTo>
                    <a:pt x="116" y="552"/>
                  </a:lnTo>
                  <a:lnTo>
                    <a:pt x="112" y="556"/>
                  </a:lnTo>
                  <a:lnTo>
                    <a:pt x="108" y="568"/>
                  </a:lnTo>
                  <a:lnTo>
                    <a:pt x="108" y="572"/>
                  </a:lnTo>
                  <a:lnTo>
                    <a:pt x="104" y="572"/>
                  </a:lnTo>
                  <a:lnTo>
                    <a:pt x="100" y="568"/>
                  </a:lnTo>
                  <a:lnTo>
                    <a:pt x="92" y="564"/>
                  </a:lnTo>
                  <a:lnTo>
                    <a:pt x="88" y="564"/>
                  </a:lnTo>
                  <a:lnTo>
                    <a:pt x="84" y="560"/>
                  </a:lnTo>
                  <a:lnTo>
                    <a:pt x="76" y="556"/>
                  </a:lnTo>
                  <a:lnTo>
                    <a:pt x="68" y="556"/>
                  </a:lnTo>
                  <a:lnTo>
                    <a:pt x="64" y="560"/>
                  </a:lnTo>
                  <a:lnTo>
                    <a:pt x="52" y="552"/>
                  </a:lnTo>
                  <a:lnTo>
                    <a:pt x="48" y="560"/>
                  </a:lnTo>
                  <a:lnTo>
                    <a:pt x="52" y="564"/>
                  </a:lnTo>
                  <a:lnTo>
                    <a:pt x="52" y="568"/>
                  </a:lnTo>
                  <a:lnTo>
                    <a:pt x="48" y="572"/>
                  </a:lnTo>
                  <a:lnTo>
                    <a:pt x="44" y="572"/>
                  </a:lnTo>
                  <a:lnTo>
                    <a:pt x="44" y="564"/>
                  </a:lnTo>
                  <a:lnTo>
                    <a:pt x="40" y="564"/>
                  </a:lnTo>
                  <a:lnTo>
                    <a:pt x="36" y="564"/>
                  </a:lnTo>
                  <a:lnTo>
                    <a:pt x="28" y="568"/>
                  </a:lnTo>
                  <a:lnTo>
                    <a:pt x="24" y="564"/>
                  </a:lnTo>
                  <a:lnTo>
                    <a:pt x="20" y="560"/>
                  </a:lnTo>
                  <a:lnTo>
                    <a:pt x="16" y="564"/>
                  </a:lnTo>
                  <a:lnTo>
                    <a:pt x="16" y="568"/>
                  </a:lnTo>
                  <a:lnTo>
                    <a:pt x="20" y="572"/>
                  </a:lnTo>
                  <a:lnTo>
                    <a:pt x="20" y="576"/>
                  </a:lnTo>
                  <a:lnTo>
                    <a:pt x="16" y="580"/>
                  </a:lnTo>
                  <a:lnTo>
                    <a:pt x="16" y="584"/>
                  </a:lnTo>
                  <a:lnTo>
                    <a:pt x="8" y="580"/>
                  </a:lnTo>
                  <a:lnTo>
                    <a:pt x="0" y="576"/>
                  </a:lnTo>
                  <a:lnTo>
                    <a:pt x="4" y="576"/>
                  </a:lnTo>
                  <a:lnTo>
                    <a:pt x="8" y="572"/>
                  </a:lnTo>
                  <a:lnTo>
                    <a:pt x="0" y="572"/>
                  </a:lnTo>
                  <a:lnTo>
                    <a:pt x="0" y="568"/>
                  </a:lnTo>
                  <a:lnTo>
                    <a:pt x="0" y="564"/>
                  </a:lnTo>
                  <a:lnTo>
                    <a:pt x="4" y="568"/>
                  </a:lnTo>
                  <a:lnTo>
                    <a:pt x="8" y="564"/>
                  </a:lnTo>
                  <a:lnTo>
                    <a:pt x="0" y="564"/>
                  </a:lnTo>
                  <a:lnTo>
                    <a:pt x="0" y="560"/>
                  </a:lnTo>
                  <a:lnTo>
                    <a:pt x="4" y="564"/>
                  </a:lnTo>
                  <a:lnTo>
                    <a:pt x="4" y="560"/>
                  </a:lnTo>
                  <a:lnTo>
                    <a:pt x="8" y="556"/>
                  </a:lnTo>
                  <a:lnTo>
                    <a:pt x="4" y="552"/>
                  </a:lnTo>
                  <a:lnTo>
                    <a:pt x="4" y="548"/>
                  </a:lnTo>
                  <a:lnTo>
                    <a:pt x="4" y="544"/>
                  </a:lnTo>
                  <a:lnTo>
                    <a:pt x="12" y="540"/>
                  </a:lnTo>
                  <a:lnTo>
                    <a:pt x="4" y="540"/>
                  </a:lnTo>
                  <a:lnTo>
                    <a:pt x="4" y="536"/>
                  </a:lnTo>
                  <a:lnTo>
                    <a:pt x="8" y="532"/>
                  </a:lnTo>
                  <a:lnTo>
                    <a:pt x="12" y="532"/>
                  </a:lnTo>
                  <a:lnTo>
                    <a:pt x="12" y="528"/>
                  </a:lnTo>
                  <a:lnTo>
                    <a:pt x="8" y="524"/>
                  </a:lnTo>
                  <a:lnTo>
                    <a:pt x="8" y="520"/>
                  </a:lnTo>
                  <a:lnTo>
                    <a:pt x="12" y="508"/>
                  </a:lnTo>
                  <a:lnTo>
                    <a:pt x="16" y="508"/>
                  </a:lnTo>
                  <a:lnTo>
                    <a:pt x="16" y="512"/>
                  </a:lnTo>
                  <a:lnTo>
                    <a:pt x="16" y="508"/>
                  </a:lnTo>
                  <a:lnTo>
                    <a:pt x="20" y="508"/>
                  </a:lnTo>
                  <a:lnTo>
                    <a:pt x="20" y="512"/>
                  </a:lnTo>
                  <a:lnTo>
                    <a:pt x="20" y="500"/>
                  </a:lnTo>
                  <a:lnTo>
                    <a:pt x="28" y="496"/>
                  </a:lnTo>
                  <a:lnTo>
                    <a:pt x="32" y="492"/>
                  </a:lnTo>
                  <a:lnTo>
                    <a:pt x="32" y="488"/>
                  </a:lnTo>
                  <a:lnTo>
                    <a:pt x="28" y="488"/>
                  </a:lnTo>
                  <a:lnTo>
                    <a:pt x="28" y="484"/>
                  </a:lnTo>
                  <a:lnTo>
                    <a:pt x="36" y="484"/>
                  </a:lnTo>
                  <a:lnTo>
                    <a:pt x="36" y="480"/>
                  </a:lnTo>
                  <a:lnTo>
                    <a:pt x="40" y="480"/>
                  </a:lnTo>
                  <a:lnTo>
                    <a:pt x="40" y="476"/>
                  </a:lnTo>
                  <a:lnTo>
                    <a:pt x="36" y="472"/>
                  </a:lnTo>
                  <a:lnTo>
                    <a:pt x="40" y="468"/>
                  </a:lnTo>
                  <a:lnTo>
                    <a:pt x="40" y="464"/>
                  </a:lnTo>
                  <a:lnTo>
                    <a:pt x="40" y="460"/>
                  </a:lnTo>
                  <a:lnTo>
                    <a:pt x="44" y="456"/>
                  </a:lnTo>
                  <a:lnTo>
                    <a:pt x="48" y="452"/>
                  </a:lnTo>
                  <a:lnTo>
                    <a:pt x="52" y="448"/>
                  </a:lnTo>
                  <a:lnTo>
                    <a:pt x="52" y="440"/>
                  </a:lnTo>
                  <a:lnTo>
                    <a:pt x="52" y="436"/>
                  </a:lnTo>
                  <a:lnTo>
                    <a:pt x="44" y="428"/>
                  </a:lnTo>
                  <a:lnTo>
                    <a:pt x="48" y="424"/>
                  </a:lnTo>
                  <a:lnTo>
                    <a:pt x="48" y="420"/>
                  </a:lnTo>
                  <a:lnTo>
                    <a:pt x="48" y="416"/>
                  </a:lnTo>
                  <a:lnTo>
                    <a:pt x="44" y="412"/>
                  </a:lnTo>
                  <a:lnTo>
                    <a:pt x="40" y="412"/>
                  </a:lnTo>
                  <a:lnTo>
                    <a:pt x="40" y="400"/>
                  </a:lnTo>
                  <a:lnTo>
                    <a:pt x="36" y="400"/>
                  </a:lnTo>
                  <a:lnTo>
                    <a:pt x="36" y="396"/>
                  </a:lnTo>
                  <a:lnTo>
                    <a:pt x="32" y="396"/>
                  </a:lnTo>
                  <a:lnTo>
                    <a:pt x="32" y="392"/>
                  </a:lnTo>
                  <a:lnTo>
                    <a:pt x="28" y="392"/>
                  </a:lnTo>
                  <a:lnTo>
                    <a:pt x="32" y="388"/>
                  </a:lnTo>
                  <a:lnTo>
                    <a:pt x="36" y="384"/>
                  </a:lnTo>
                  <a:lnTo>
                    <a:pt x="36" y="380"/>
                  </a:lnTo>
                  <a:lnTo>
                    <a:pt x="36" y="376"/>
                  </a:lnTo>
                  <a:lnTo>
                    <a:pt x="32" y="372"/>
                  </a:lnTo>
                  <a:lnTo>
                    <a:pt x="36" y="368"/>
                  </a:lnTo>
                  <a:lnTo>
                    <a:pt x="32" y="368"/>
                  </a:lnTo>
                  <a:lnTo>
                    <a:pt x="36" y="364"/>
                  </a:lnTo>
                  <a:lnTo>
                    <a:pt x="40" y="360"/>
                  </a:lnTo>
                  <a:lnTo>
                    <a:pt x="40" y="344"/>
                  </a:lnTo>
                  <a:lnTo>
                    <a:pt x="40" y="328"/>
                  </a:lnTo>
                  <a:lnTo>
                    <a:pt x="36" y="288"/>
                  </a:lnTo>
                  <a:lnTo>
                    <a:pt x="32" y="248"/>
                  </a:lnTo>
                  <a:lnTo>
                    <a:pt x="28" y="208"/>
                  </a:lnTo>
                  <a:lnTo>
                    <a:pt x="28" y="204"/>
                  </a:lnTo>
                  <a:lnTo>
                    <a:pt x="24" y="172"/>
                  </a:lnTo>
                  <a:lnTo>
                    <a:pt x="20" y="132"/>
                  </a:lnTo>
                  <a:lnTo>
                    <a:pt x="20" y="112"/>
                  </a:lnTo>
                  <a:lnTo>
                    <a:pt x="16" y="92"/>
                  </a:lnTo>
                  <a:lnTo>
                    <a:pt x="16" y="72"/>
                  </a:lnTo>
                  <a:lnTo>
                    <a:pt x="12" y="36"/>
                  </a:lnTo>
                  <a:lnTo>
                    <a:pt x="20" y="44"/>
                  </a:lnTo>
                  <a:lnTo>
                    <a:pt x="24" y="40"/>
                  </a:lnTo>
                  <a:lnTo>
                    <a:pt x="24" y="44"/>
                  </a:lnTo>
                  <a:lnTo>
                    <a:pt x="28" y="48"/>
                  </a:lnTo>
                  <a:lnTo>
                    <a:pt x="44" y="48"/>
                  </a:lnTo>
                  <a:lnTo>
                    <a:pt x="72" y="32"/>
                  </a:lnTo>
                  <a:lnTo>
                    <a:pt x="84" y="24"/>
                  </a:lnTo>
                  <a:lnTo>
                    <a:pt x="112" y="20"/>
                  </a:lnTo>
                  <a:lnTo>
                    <a:pt x="144" y="16"/>
                  </a:lnTo>
                  <a:lnTo>
                    <a:pt x="160" y="16"/>
                  </a:lnTo>
                  <a:lnTo>
                    <a:pt x="188" y="12"/>
                  </a:lnTo>
                  <a:lnTo>
                    <a:pt x="200" y="12"/>
                  </a:lnTo>
                  <a:lnTo>
                    <a:pt x="240" y="8"/>
                  </a:lnTo>
                  <a:lnTo>
                    <a:pt x="248" y="8"/>
                  </a:lnTo>
                  <a:lnTo>
                    <a:pt x="284" y="4"/>
                  </a:lnTo>
                  <a:lnTo>
                    <a:pt x="288" y="0"/>
                  </a:lnTo>
                  <a:lnTo>
                    <a:pt x="292" y="12"/>
                  </a:lnTo>
                  <a:lnTo>
                    <a:pt x="292" y="32"/>
                  </a:lnTo>
                  <a:lnTo>
                    <a:pt x="296" y="48"/>
                  </a:lnTo>
                  <a:lnTo>
                    <a:pt x="296" y="68"/>
                  </a:lnTo>
                  <a:lnTo>
                    <a:pt x="296" y="72"/>
                  </a:lnTo>
                  <a:lnTo>
                    <a:pt x="300" y="108"/>
                  </a:lnTo>
                  <a:lnTo>
                    <a:pt x="304" y="116"/>
                  </a:lnTo>
                  <a:lnTo>
                    <a:pt x="304" y="144"/>
                  </a:lnTo>
                  <a:lnTo>
                    <a:pt x="308" y="164"/>
                  </a:lnTo>
                  <a:lnTo>
                    <a:pt x="312" y="196"/>
                  </a:lnTo>
                  <a:lnTo>
                    <a:pt x="312" y="200"/>
                  </a:lnTo>
                  <a:lnTo>
                    <a:pt x="316" y="240"/>
                  </a:lnTo>
                  <a:lnTo>
                    <a:pt x="316" y="256"/>
                  </a:lnTo>
                  <a:lnTo>
                    <a:pt x="320" y="280"/>
                  </a:lnTo>
                  <a:lnTo>
                    <a:pt x="324" y="304"/>
                  </a:lnTo>
                  <a:lnTo>
                    <a:pt x="324" y="312"/>
                  </a:lnTo>
                  <a:lnTo>
                    <a:pt x="328" y="336"/>
                  </a:lnTo>
                  <a:lnTo>
                    <a:pt x="328" y="340"/>
                  </a:lnTo>
                  <a:lnTo>
                    <a:pt x="332" y="368"/>
                  </a:lnTo>
                  <a:lnTo>
                    <a:pt x="328" y="368"/>
                  </a:lnTo>
                  <a:lnTo>
                    <a:pt x="324" y="372"/>
                  </a:lnTo>
                  <a:lnTo>
                    <a:pt x="324" y="376"/>
                  </a:lnTo>
                  <a:lnTo>
                    <a:pt x="328" y="380"/>
                  </a:lnTo>
                  <a:lnTo>
                    <a:pt x="328" y="384"/>
                  </a:lnTo>
                  <a:lnTo>
                    <a:pt x="328" y="388"/>
                  </a:lnTo>
                  <a:lnTo>
                    <a:pt x="328" y="392"/>
                  </a:lnTo>
                  <a:lnTo>
                    <a:pt x="328" y="396"/>
                  </a:lnTo>
                  <a:lnTo>
                    <a:pt x="336" y="396"/>
                  </a:lnTo>
                  <a:lnTo>
                    <a:pt x="336" y="400"/>
                  </a:lnTo>
                  <a:lnTo>
                    <a:pt x="332" y="404"/>
                  </a:lnTo>
                  <a:lnTo>
                    <a:pt x="336" y="408"/>
                  </a:lnTo>
                  <a:lnTo>
                    <a:pt x="320" y="412"/>
                  </a:lnTo>
                  <a:lnTo>
                    <a:pt x="312" y="416"/>
                  </a:lnTo>
                  <a:lnTo>
                    <a:pt x="308" y="416"/>
                  </a:lnTo>
                  <a:lnTo>
                    <a:pt x="304" y="424"/>
                  </a:lnTo>
                  <a:lnTo>
                    <a:pt x="300" y="428"/>
                  </a:lnTo>
                  <a:lnTo>
                    <a:pt x="296" y="428"/>
                  </a:lnTo>
                  <a:lnTo>
                    <a:pt x="288" y="420"/>
                  </a:lnTo>
                  <a:lnTo>
                    <a:pt x="280" y="424"/>
                  </a:lnTo>
                  <a:lnTo>
                    <a:pt x="272" y="424"/>
                  </a:lnTo>
                  <a:lnTo>
                    <a:pt x="268" y="424"/>
                  </a:lnTo>
                  <a:lnTo>
                    <a:pt x="268" y="428"/>
                  </a:lnTo>
                  <a:lnTo>
                    <a:pt x="272" y="444"/>
                  </a:lnTo>
                  <a:lnTo>
                    <a:pt x="276" y="448"/>
                  </a:lnTo>
                  <a:lnTo>
                    <a:pt x="272" y="452"/>
                  </a:lnTo>
                  <a:lnTo>
                    <a:pt x="272" y="456"/>
                  </a:lnTo>
                  <a:lnTo>
                    <a:pt x="268" y="460"/>
                  </a:lnTo>
                  <a:lnTo>
                    <a:pt x="256" y="464"/>
                  </a:lnTo>
                  <a:lnTo>
                    <a:pt x="252" y="476"/>
                  </a:lnTo>
                  <a:lnTo>
                    <a:pt x="252" y="480"/>
                  </a:lnTo>
                  <a:lnTo>
                    <a:pt x="252" y="488"/>
                  </a:lnTo>
                  <a:lnTo>
                    <a:pt x="244" y="492"/>
                  </a:lnTo>
                  <a:lnTo>
                    <a:pt x="240" y="492"/>
                  </a:lnTo>
                  <a:lnTo>
                    <a:pt x="236" y="492"/>
                  </a:lnTo>
                  <a:lnTo>
                    <a:pt x="232" y="496"/>
                  </a:lnTo>
                  <a:lnTo>
                    <a:pt x="228" y="504"/>
                  </a:lnTo>
                  <a:lnTo>
                    <a:pt x="228" y="520"/>
                  </a:lnTo>
                  <a:lnTo>
                    <a:pt x="228" y="528"/>
                  </a:lnTo>
                  <a:lnTo>
                    <a:pt x="224" y="528"/>
                  </a:lnTo>
                  <a:lnTo>
                    <a:pt x="220" y="532"/>
                  </a:lnTo>
                  <a:lnTo>
                    <a:pt x="216" y="536"/>
                  </a:lnTo>
                  <a:lnTo>
                    <a:pt x="212" y="532"/>
                  </a:lnTo>
                  <a:lnTo>
                    <a:pt x="200" y="532"/>
                  </a:lnTo>
                  <a:lnTo>
                    <a:pt x="196" y="528"/>
                  </a:lnTo>
                  <a:lnTo>
                    <a:pt x="192" y="528"/>
                  </a:lnTo>
                  <a:lnTo>
                    <a:pt x="188" y="524"/>
                  </a:lnTo>
                  <a:lnTo>
                    <a:pt x="188" y="516"/>
                  </a:lnTo>
                  <a:lnTo>
                    <a:pt x="184" y="51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07" name="Freeform 27"/>
            <p:cNvSpPr>
              <a:spLocks/>
            </p:cNvSpPr>
            <p:nvPr/>
          </p:nvSpPr>
          <p:spPr bwMode="auto">
            <a:xfrm>
              <a:off x="1157890" y="1496784"/>
              <a:ext cx="426379" cy="628906"/>
            </a:xfrm>
            <a:custGeom>
              <a:avLst/>
              <a:gdLst>
                <a:gd name="T0" fmla="*/ 2147483647 w 692"/>
                <a:gd name="T1" fmla="*/ 2147483647 h 1068"/>
                <a:gd name="T2" fmla="*/ 2147483647 w 692"/>
                <a:gd name="T3" fmla="*/ 2147483647 h 1068"/>
                <a:gd name="T4" fmla="*/ 2147483647 w 692"/>
                <a:gd name="T5" fmla="*/ 2147483647 h 1068"/>
                <a:gd name="T6" fmla="*/ 2147483647 w 692"/>
                <a:gd name="T7" fmla="*/ 2147483647 h 1068"/>
                <a:gd name="T8" fmla="*/ 2147483647 w 692"/>
                <a:gd name="T9" fmla="*/ 2147483647 h 1068"/>
                <a:gd name="T10" fmla="*/ 2147483647 w 692"/>
                <a:gd name="T11" fmla="*/ 2147483647 h 1068"/>
                <a:gd name="T12" fmla="*/ 2147483647 w 692"/>
                <a:gd name="T13" fmla="*/ 2147483647 h 1068"/>
                <a:gd name="T14" fmla="*/ 2147483647 w 692"/>
                <a:gd name="T15" fmla="*/ 2147483647 h 1068"/>
                <a:gd name="T16" fmla="*/ 2147483647 w 692"/>
                <a:gd name="T17" fmla="*/ 2147483647 h 1068"/>
                <a:gd name="T18" fmla="*/ 2147483647 w 692"/>
                <a:gd name="T19" fmla="*/ 2147483647 h 1068"/>
                <a:gd name="T20" fmla="*/ 2147483647 w 692"/>
                <a:gd name="T21" fmla="*/ 2147483647 h 1068"/>
                <a:gd name="T22" fmla="*/ 2147483647 w 692"/>
                <a:gd name="T23" fmla="*/ 2147483647 h 1068"/>
                <a:gd name="T24" fmla="*/ 2147483647 w 692"/>
                <a:gd name="T25" fmla="*/ 2147483647 h 1068"/>
                <a:gd name="T26" fmla="*/ 2147483647 w 692"/>
                <a:gd name="T27" fmla="*/ 2147483647 h 1068"/>
                <a:gd name="T28" fmla="*/ 2147483647 w 692"/>
                <a:gd name="T29" fmla="*/ 2147483647 h 1068"/>
                <a:gd name="T30" fmla="*/ 2147483647 w 692"/>
                <a:gd name="T31" fmla="*/ 2147483647 h 1068"/>
                <a:gd name="T32" fmla="*/ 2147483647 w 692"/>
                <a:gd name="T33" fmla="*/ 2147483647 h 1068"/>
                <a:gd name="T34" fmla="*/ 2147483647 w 692"/>
                <a:gd name="T35" fmla="*/ 2147483647 h 1068"/>
                <a:gd name="T36" fmla="*/ 2147483647 w 692"/>
                <a:gd name="T37" fmla="*/ 2147483647 h 1068"/>
                <a:gd name="T38" fmla="*/ 2147483647 w 692"/>
                <a:gd name="T39" fmla="*/ 2147483647 h 1068"/>
                <a:gd name="T40" fmla="*/ 2147483647 w 692"/>
                <a:gd name="T41" fmla="*/ 2147483647 h 1068"/>
                <a:gd name="T42" fmla="*/ 2147483647 w 692"/>
                <a:gd name="T43" fmla="*/ 2147483647 h 1068"/>
                <a:gd name="T44" fmla="*/ 2147483647 w 692"/>
                <a:gd name="T45" fmla="*/ 2147483647 h 1068"/>
                <a:gd name="T46" fmla="*/ 2147483647 w 692"/>
                <a:gd name="T47" fmla="*/ 2147483647 h 1068"/>
                <a:gd name="T48" fmla="*/ 2147483647 w 692"/>
                <a:gd name="T49" fmla="*/ 2147483647 h 1068"/>
                <a:gd name="T50" fmla="*/ 2147483647 w 692"/>
                <a:gd name="T51" fmla="*/ 2147483647 h 1068"/>
                <a:gd name="T52" fmla="*/ 2147483647 w 692"/>
                <a:gd name="T53" fmla="*/ 2147483647 h 1068"/>
                <a:gd name="T54" fmla="*/ 2147483647 w 692"/>
                <a:gd name="T55" fmla="*/ 2147483647 h 1068"/>
                <a:gd name="T56" fmla="*/ 2147483647 w 692"/>
                <a:gd name="T57" fmla="*/ 2147483647 h 1068"/>
                <a:gd name="T58" fmla="*/ 2147483647 w 692"/>
                <a:gd name="T59" fmla="*/ 2147483647 h 1068"/>
                <a:gd name="T60" fmla="*/ 2147483647 w 692"/>
                <a:gd name="T61" fmla="*/ 2147483647 h 1068"/>
                <a:gd name="T62" fmla="*/ 2147483647 w 692"/>
                <a:gd name="T63" fmla="*/ 2147483647 h 1068"/>
                <a:gd name="T64" fmla="*/ 2147483647 w 692"/>
                <a:gd name="T65" fmla="*/ 2147483647 h 1068"/>
                <a:gd name="T66" fmla="*/ 2147483647 w 692"/>
                <a:gd name="T67" fmla="*/ 2147483647 h 1068"/>
                <a:gd name="T68" fmla="*/ 2147483647 w 692"/>
                <a:gd name="T69" fmla="*/ 2147483647 h 1068"/>
                <a:gd name="T70" fmla="*/ 2147483647 w 692"/>
                <a:gd name="T71" fmla="*/ 2147483647 h 1068"/>
                <a:gd name="T72" fmla="*/ 2147483647 w 692"/>
                <a:gd name="T73" fmla="*/ 2147483647 h 1068"/>
                <a:gd name="T74" fmla="*/ 2147483647 w 692"/>
                <a:gd name="T75" fmla="*/ 2147483647 h 1068"/>
                <a:gd name="T76" fmla="*/ 2147483647 w 692"/>
                <a:gd name="T77" fmla="*/ 2147483647 h 1068"/>
                <a:gd name="T78" fmla="*/ 2147483647 w 692"/>
                <a:gd name="T79" fmla="*/ 2147483647 h 10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2"/>
                <a:gd name="T121" fmla="*/ 0 h 1068"/>
                <a:gd name="T122" fmla="*/ 692 w 692"/>
                <a:gd name="T123" fmla="*/ 1068 h 10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2" h="1068">
                  <a:moveTo>
                    <a:pt x="68" y="500"/>
                  </a:moveTo>
                  <a:lnTo>
                    <a:pt x="52" y="480"/>
                  </a:lnTo>
                  <a:lnTo>
                    <a:pt x="32" y="452"/>
                  </a:lnTo>
                  <a:lnTo>
                    <a:pt x="8" y="412"/>
                  </a:lnTo>
                  <a:lnTo>
                    <a:pt x="0" y="400"/>
                  </a:lnTo>
                  <a:lnTo>
                    <a:pt x="4" y="392"/>
                  </a:lnTo>
                  <a:lnTo>
                    <a:pt x="4" y="384"/>
                  </a:lnTo>
                  <a:lnTo>
                    <a:pt x="4" y="380"/>
                  </a:lnTo>
                  <a:lnTo>
                    <a:pt x="12" y="356"/>
                  </a:lnTo>
                  <a:lnTo>
                    <a:pt x="16" y="340"/>
                  </a:lnTo>
                  <a:lnTo>
                    <a:pt x="24" y="304"/>
                  </a:lnTo>
                  <a:lnTo>
                    <a:pt x="76" y="108"/>
                  </a:lnTo>
                  <a:lnTo>
                    <a:pt x="104" y="0"/>
                  </a:lnTo>
                  <a:lnTo>
                    <a:pt x="168" y="16"/>
                  </a:lnTo>
                  <a:lnTo>
                    <a:pt x="172" y="16"/>
                  </a:lnTo>
                  <a:lnTo>
                    <a:pt x="280" y="44"/>
                  </a:lnTo>
                  <a:lnTo>
                    <a:pt x="396" y="72"/>
                  </a:lnTo>
                  <a:lnTo>
                    <a:pt x="400" y="72"/>
                  </a:lnTo>
                  <a:lnTo>
                    <a:pt x="504" y="92"/>
                  </a:lnTo>
                  <a:lnTo>
                    <a:pt x="592" y="112"/>
                  </a:lnTo>
                  <a:lnTo>
                    <a:pt x="668" y="128"/>
                  </a:lnTo>
                  <a:lnTo>
                    <a:pt x="692" y="132"/>
                  </a:lnTo>
                  <a:lnTo>
                    <a:pt x="668" y="268"/>
                  </a:lnTo>
                  <a:lnTo>
                    <a:pt x="644" y="388"/>
                  </a:lnTo>
                  <a:lnTo>
                    <a:pt x="636" y="416"/>
                  </a:lnTo>
                  <a:lnTo>
                    <a:pt x="628" y="464"/>
                  </a:lnTo>
                  <a:lnTo>
                    <a:pt x="604" y="580"/>
                  </a:lnTo>
                  <a:lnTo>
                    <a:pt x="604" y="596"/>
                  </a:lnTo>
                  <a:lnTo>
                    <a:pt x="592" y="656"/>
                  </a:lnTo>
                  <a:lnTo>
                    <a:pt x="576" y="728"/>
                  </a:lnTo>
                  <a:lnTo>
                    <a:pt x="560" y="808"/>
                  </a:lnTo>
                  <a:lnTo>
                    <a:pt x="556" y="828"/>
                  </a:lnTo>
                  <a:lnTo>
                    <a:pt x="540" y="916"/>
                  </a:lnTo>
                  <a:lnTo>
                    <a:pt x="532" y="928"/>
                  </a:lnTo>
                  <a:lnTo>
                    <a:pt x="528" y="936"/>
                  </a:lnTo>
                  <a:lnTo>
                    <a:pt x="520" y="940"/>
                  </a:lnTo>
                  <a:lnTo>
                    <a:pt x="516" y="936"/>
                  </a:lnTo>
                  <a:lnTo>
                    <a:pt x="508" y="928"/>
                  </a:lnTo>
                  <a:lnTo>
                    <a:pt x="508" y="924"/>
                  </a:lnTo>
                  <a:lnTo>
                    <a:pt x="508" y="920"/>
                  </a:lnTo>
                  <a:lnTo>
                    <a:pt x="504" y="916"/>
                  </a:lnTo>
                  <a:lnTo>
                    <a:pt x="496" y="920"/>
                  </a:lnTo>
                  <a:lnTo>
                    <a:pt x="492" y="920"/>
                  </a:lnTo>
                  <a:lnTo>
                    <a:pt x="488" y="912"/>
                  </a:lnTo>
                  <a:lnTo>
                    <a:pt x="480" y="912"/>
                  </a:lnTo>
                  <a:lnTo>
                    <a:pt x="476" y="912"/>
                  </a:lnTo>
                  <a:lnTo>
                    <a:pt x="464" y="916"/>
                  </a:lnTo>
                  <a:lnTo>
                    <a:pt x="464" y="920"/>
                  </a:lnTo>
                  <a:lnTo>
                    <a:pt x="464" y="924"/>
                  </a:lnTo>
                  <a:lnTo>
                    <a:pt x="460" y="932"/>
                  </a:lnTo>
                  <a:lnTo>
                    <a:pt x="464" y="944"/>
                  </a:lnTo>
                  <a:lnTo>
                    <a:pt x="464" y="948"/>
                  </a:lnTo>
                  <a:lnTo>
                    <a:pt x="460" y="952"/>
                  </a:lnTo>
                  <a:lnTo>
                    <a:pt x="460" y="964"/>
                  </a:lnTo>
                  <a:lnTo>
                    <a:pt x="460" y="968"/>
                  </a:lnTo>
                  <a:lnTo>
                    <a:pt x="460" y="972"/>
                  </a:lnTo>
                  <a:lnTo>
                    <a:pt x="460" y="976"/>
                  </a:lnTo>
                  <a:lnTo>
                    <a:pt x="460" y="980"/>
                  </a:lnTo>
                  <a:lnTo>
                    <a:pt x="460" y="984"/>
                  </a:lnTo>
                  <a:lnTo>
                    <a:pt x="460" y="988"/>
                  </a:lnTo>
                  <a:lnTo>
                    <a:pt x="456" y="992"/>
                  </a:lnTo>
                  <a:lnTo>
                    <a:pt x="456" y="996"/>
                  </a:lnTo>
                  <a:lnTo>
                    <a:pt x="456" y="1004"/>
                  </a:lnTo>
                  <a:lnTo>
                    <a:pt x="460" y="1020"/>
                  </a:lnTo>
                  <a:lnTo>
                    <a:pt x="456" y="1028"/>
                  </a:lnTo>
                  <a:lnTo>
                    <a:pt x="460" y="1040"/>
                  </a:lnTo>
                  <a:lnTo>
                    <a:pt x="456" y="1044"/>
                  </a:lnTo>
                  <a:lnTo>
                    <a:pt x="456" y="1048"/>
                  </a:lnTo>
                  <a:lnTo>
                    <a:pt x="452" y="1048"/>
                  </a:lnTo>
                  <a:lnTo>
                    <a:pt x="448" y="1048"/>
                  </a:lnTo>
                  <a:lnTo>
                    <a:pt x="448" y="1052"/>
                  </a:lnTo>
                  <a:lnTo>
                    <a:pt x="452" y="1056"/>
                  </a:lnTo>
                  <a:lnTo>
                    <a:pt x="444" y="1060"/>
                  </a:lnTo>
                  <a:lnTo>
                    <a:pt x="448" y="1068"/>
                  </a:lnTo>
                  <a:lnTo>
                    <a:pt x="360" y="936"/>
                  </a:lnTo>
                  <a:lnTo>
                    <a:pt x="336" y="904"/>
                  </a:lnTo>
                  <a:lnTo>
                    <a:pt x="228" y="744"/>
                  </a:lnTo>
                  <a:lnTo>
                    <a:pt x="172" y="660"/>
                  </a:lnTo>
                  <a:lnTo>
                    <a:pt x="124" y="588"/>
                  </a:lnTo>
                  <a:lnTo>
                    <a:pt x="68" y="500"/>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08" name="Freeform 28"/>
            <p:cNvSpPr>
              <a:spLocks/>
            </p:cNvSpPr>
            <p:nvPr/>
          </p:nvSpPr>
          <p:spPr bwMode="auto">
            <a:xfrm>
              <a:off x="1502623" y="1576043"/>
              <a:ext cx="375577" cy="449711"/>
            </a:xfrm>
            <a:custGeom>
              <a:avLst/>
              <a:gdLst>
                <a:gd name="T0" fmla="*/ 2147483647 w 612"/>
                <a:gd name="T1" fmla="*/ 2147483647 h 764"/>
                <a:gd name="T2" fmla="*/ 2147483647 w 612"/>
                <a:gd name="T3" fmla="*/ 2147483647 h 764"/>
                <a:gd name="T4" fmla="*/ 2147483647 w 612"/>
                <a:gd name="T5" fmla="*/ 2147483647 h 764"/>
                <a:gd name="T6" fmla="*/ 2147483647 w 612"/>
                <a:gd name="T7" fmla="*/ 2147483647 h 764"/>
                <a:gd name="T8" fmla="*/ 2147483647 w 612"/>
                <a:gd name="T9" fmla="*/ 2147483647 h 764"/>
                <a:gd name="T10" fmla="*/ 2147483647 w 612"/>
                <a:gd name="T11" fmla="*/ 2147483647 h 764"/>
                <a:gd name="T12" fmla="*/ 2147483647 w 612"/>
                <a:gd name="T13" fmla="*/ 2147483647 h 764"/>
                <a:gd name="T14" fmla="*/ 2147483647 w 612"/>
                <a:gd name="T15" fmla="*/ 0 h 764"/>
                <a:gd name="T16" fmla="*/ 2147483647 w 612"/>
                <a:gd name="T17" fmla="*/ 2147483647 h 764"/>
                <a:gd name="T18" fmla="*/ 2147483647 w 612"/>
                <a:gd name="T19" fmla="*/ 2147483647 h 764"/>
                <a:gd name="T20" fmla="*/ 2147483647 w 612"/>
                <a:gd name="T21" fmla="*/ 2147483647 h 764"/>
                <a:gd name="T22" fmla="*/ 2147483647 w 612"/>
                <a:gd name="T23" fmla="*/ 2147483647 h 764"/>
                <a:gd name="T24" fmla="*/ 2147483647 w 612"/>
                <a:gd name="T25" fmla="*/ 2147483647 h 764"/>
                <a:gd name="T26" fmla="*/ 2147483647 w 612"/>
                <a:gd name="T27" fmla="*/ 2147483647 h 764"/>
                <a:gd name="T28" fmla="*/ 2147483647 w 612"/>
                <a:gd name="T29" fmla="*/ 2147483647 h 764"/>
                <a:gd name="T30" fmla="*/ 2147483647 w 612"/>
                <a:gd name="T31" fmla="*/ 2147483647 h 764"/>
                <a:gd name="T32" fmla="*/ 2147483647 w 612"/>
                <a:gd name="T33" fmla="*/ 2147483647 h 764"/>
                <a:gd name="T34" fmla="*/ 2147483647 w 612"/>
                <a:gd name="T35" fmla="*/ 2147483647 h 764"/>
                <a:gd name="T36" fmla="*/ 2147483647 w 612"/>
                <a:gd name="T37" fmla="*/ 2147483647 h 764"/>
                <a:gd name="T38" fmla="*/ 2147483647 w 612"/>
                <a:gd name="T39" fmla="*/ 2147483647 h 764"/>
                <a:gd name="T40" fmla="*/ 2147483647 w 612"/>
                <a:gd name="T41" fmla="*/ 2147483647 h 764"/>
                <a:gd name="T42" fmla="*/ 2147483647 w 612"/>
                <a:gd name="T43" fmla="*/ 2147483647 h 764"/>
                <a:gd name="T44" fmla="*/ 2147483647 w 612"/>
                <a:gd name="T45" fmla="*/ 2147483647 h 764"/>
                <a:gd name="T46" fmla="*/ 2147483647 w 612"/>
                <a:gd name="T47" fmla="*/ 2147483647 h 764"/>
                <a:gd name="T48" fmla="*/ 2147483647 w 612"/>
                <a:gd name="T49" fmla="*/ 2147483647 h 764"/>
                <a:gd name="T50" fmla="*/ 2147483647 w 612"/>
                <a:gd name="T51" fmla="*/ 2147483647 h 764"/>
                <a:gd name="T52" fmla="*/ 2147483647 w 612"/>
                <a:gd name="T53" fmla="*/ 2147483647 h 764"/>
                <a:gd name="T54" fmla="*/ 2147483647 w 612"/>
                <a:gd name="T55" fmla="*/ 2147483647 h 764"/>
                <a:gd name="T56" fmla="*/ 2147483647 w 612"/>
                <a:gd name="T57" fmla="*/ 2147483647 h 764"/>
                <a:gd name="T58" fmla="*/ 2147483647 w 612"/>
                <a:gd name="T59" fmla="*/ 2147483647 h 764"/>
                <a:gd name="T60" fmla="*/ 2147483647 w 612"/>
                <a:gd name="T61" fmla="*/ 2147483647 h 764"/>
                <a:gd name="T62" fmla="*/ 2147483647 w 612"/>
                <a:gd name="T63" fmla="*/ 2147483647 h 764"/>
                <a:gd name="T64" fmla="*/ 2147483647 w 612"/>
                <a:gd name="T65" fmla="*/ 2147483647 h 764"/>
                <a:gd name="T66" fmla="*/ 2147483647 w 612"/>
                <a:gd name="T67" fmla="*/ 2147483647 h 764"/>
                <a:gd name="T68" fmla="*/ 2147483647 w 612"/>
                <a:gd name="T69" fmla="*/ 2147483647 h 764"/>
                <a:gd name="T70" fmla="*/ 2147483647 w 612"/>
                <a:gd name="T71" fmla="*/ 2147483647 h 764"/>
                <a:gd name="T72" fmla="*/ 2147483647 w 612"/>
                <a:gd name="T73" fmla="*/ 2147483647 h 764"/>
                <a:gd name="T74" fmla="*/ 2147483647 w 612"/>
                <a:gd name="T75" fmla="*/ 2147483647 h 764"/>
                <a:gd name="T76" fmla="*/ 0 w 612"/>
                <a:gd name="T77" fmla="*/ 2147483647 h 764"/>
                <a:gd name="T78" fmla="*/ 2147483647 w 612"/>
                <a:gd name="T79" fmla="*/ 2147483647 h 764"/>
                <a:gd name="T80" fmla="*/ 2147483647 w 612"/>
                <a:gd name="T81" fmla="*/ 2147483647 h 7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2"/>
                <a:gd name="T124" fmla="*/ 0 h 764"/>
                <a:gd name="T125" fmla="*/ 612 w 612"/>
                <a:gd name="T126" fmla="*/ 764 h 7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2" h="764">
                  <a:moveTo>
                    <a:pt x="32" y="524"/>
                  </a:moveTo>
                  <a:lnTo>
                    <a:pt x="44" y="464"/>
                  </a:lnTo>
                  <a:lnTo>
                    <a:pt x="44" y="448"/>
                  </a:lnTo>
                  <a:lnTo>
                    <a:pt x="68" y="332"/>
                  </a:lnTo>
                  <a:lnTo>
                    <a:pt x="76" y="284"/>
                  </a:lnTo>
                  <a:lnTo>
                    <a:pt x="84" y="256"/>
                  </a:lnTo>
                  <a:lnTo>
                    <a:pt x="108" y="136"/>
                  </a:lnTo>
                  <a:lnTo>
                    <a:pt x="132" y="0"/>
                  </a:lnTo>
                  <a:lnTo>
                    <a:pt x="236" y="20"/>
                  </a:lnTo>
                  <a:lnTo>
                    <a:pt x="320" y="32"/>
                  </a:lnTo>
                  <a:lnTo>
                    <a:pt x="324" y="32"/>
                  </a:lnTo>
                  <a:lnTo>
                    <a:pt x="384" y="44"/>
                  </a:lnTo>
                  <a:lnTo>
                    <a:pt x="432" y="52"/>
                  </a:lnTo>
                  <a:lnTo>
                    <a:pt x="420" y="108"/>
                  </a:lnTo>
                  <a:lnTo>
                    <a:pt x="412" y="152"/>
                  </a:lnTo>
                  <a:lnTo>
                    <a:pt x="408" y="188"/>
                  </a:lnTo>
                  <a:lnTo>
                    <a:pt x="508" y="204"/>
                  </a:lnTo>
                  <a:lnTo>
                    <a:pt x="516" y="204"/>
                  </a:lnTo>
                  <a:lnTo>
                    <a:pt x="612" y="220"/>
                  </a:lnTo>
                  <a:lnTo>
                    <a:pt x="604" y="264"/>
                  </a:lnTo>
                  <a:lnTo>
                    <a:pt x="596" y="324"/>
                  </a:lnTo>
                  <a:lnTo>
                    <a:pt x="588" y="400"/>
                  </a:lnTo>
                  <a:lnTo>
                    <a:pt x="584" y="420"/>
                  </a:lnTo>
                  <a:lnTo>
                    <a:pt x="580" y="440"/>
                  </a:lnTo>
                  <a:lnTo>
                    <a:pt x="564" y="560"/>
                  </a:lnTo>
                  <a:lnTo>
                    <a:pt x="560" y="596"/>
                  </a:lnTo>
                  <a:lnTo>
                    <a:pt x="560" y="608"/>
                  </a:lnTo>
                  <a:lnTo>
                    <a:pt x="552" y="644"/>
                  </a:lnTo>
                  <a:lnTo>
                    <a:pt x="548" y="680"/>
                  </a:lnTo>
                  <a:lnTo>
                    <a:pt x="536" y="764"/>
                  </a:lnTo>
                  <a:lnTo>
                    <a:pt x="436" y="752"/>
                  </a:lnTo>
                  <a:lnTo>
                    <a:pt x="384" y="744"/>
                  </a:lnTo>
                  <a:lnTo>
                    <a:pt x="384" y="740"/>
                  </a:lnTo>
                  <a:lnTo>
                    <a:pt x="356" y="736"/>
                  </a:lnTo>
                  <a:lnTo>
                    <a:pt x="288" y="728"/>
                  </a:lnTo>
                  <a:lnTo>
                    <a:pt x="196" y="712"/>
                  </a:lnTo>
                  <a:lnTo>
                    <a:pt x="160" y="708"/>
                  </a:lnTo>
                  <a:lnTo>
                    <a:pt x="124" y="700"/>
                  </a:lnTo>
                  <a:lnTo>
                    <a:pt x="0" y="676"/>
                  </a:lnTo>
                  <a:lnTo>
                    <a:pt x="16" y="596"/>
                  </a:lnTo>
                  <a:lnTo>
                    <a:pt x="32" y="52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09" name="Freeform 29"/>
            <p:cNvSpPr>
              <a:spLocks/>
            </p:cNvSpPr>
            <p:nvPr/>
          </p:nvSpPr>
          <p:spPr bwMode="auto">
            <a:xfrm>
              <a:off x="3407724" y="1605335"/>
              <a:ext cx="275786" cy="303253"/>
            </a:xfrm>
            <a:custGeom>
              <a:avLst/>
              <a:gdLst>
                <a:gd name="T0" fmla="*/ 2147483647 w 452"/>
                <a:gd name="T1" fmla="*/ 2147483647 h 520"/>
                <a:gd name="T2" fmla="*/ 2147483647 w 452"/>
                <a:gd name="T3" fmla="*/ 2147483647 h 520"/>
                <a:gd name="T4" fmla="*/ 2147483647 w 452"/>
                <a:gd name="T5" fmla="*/ 2147483647 h 520"/>
                <a:gd name="T6" fmla="*/ 2147483647 w 452"/>
                <a:gd name="T7" fmla="*/ 2147483647 h 520"/>
                <a:gd name="T8" fmla="*/ 2147483647 w 452"/>
                <a:gd name="T9" fmla="*/ 2147483647 h 520"/>
                <a:gd name="T10" fmla="*/ 2147483647 w 452"/>
                <a:gd name="T11" fmla="*/ 2147483647 h 520"/>
                <a:gd name="T12" fmla="*/ 2147483647 w 452"/>
                <a:gd name="T13" fmla="*/ 2147483647 h 520"/>
                <a:gd name="T14" fmla="*/ 2147483647 w 452"/>
                <a:gd name="T15" fmla="*/ 2147483647 h 520"/>
                <a:gd name="T16" fmla="*/ 2147483647 w 452"/>
                <a:gd name="T17" fmla="*/ 2147483647 h 520"/>
                <a:gd name="T18" fmla="*/ 2147483647 w 452"/>
                <a:gd name="T19" fmla="*/ 2147483647 h 520"/>
                <a:gd name="T20" fmla="*/ 2147483647 w 452"/>
                <a:gd name="T21" fmla="*/ 2147483647 h 520"/>
                <a:gd name="T22" fmla="*/ 2147483647 w 452"/>
                <a:gd name="T23" fmla="*/ 2147483647 h 520"/>
                <a:gd name="T24" fmla="*/ 2147483647 w 452"/>
                <a:gd name="T25" fmla="*/ 2147483647 h 520"/>
                <a:gd name="T26" fmla="*/ 0 w 452"/>
                <a:gd name="T27" fmla="*/ 2147483647 h 520"/>
                <a:gd name="T28" fmla="*/ 2147483647 w 452"/>
                <a:gd name="T29" fmla="*/ 2147483647 h 520"/>
                <a:gd name="T30" fmla="*/ 2147483647 w 452"/>
                <a:gd name="T31" fmla="*/ 2147483647 h 520"/>
                <a:gd name="T32" fmla="*/ 2147483647 w 452"/>
                <a:gd name="T33" fmla="*/ 2147483647 h 520"/>
                <a:gd name="T34" fmla="*/ 2147483647 w 452"/>
                <a:gd name="T35" fmla="*/ 2147483647 h 520"/>
                <a:gd name="T36" fmla="*/ 2147483647 w 452"/>
                <a:gd name="T37" fmla="*/ 2147483647 h 520"/>
                <a:gd name="T38" fmla="*/ 2147483647 w 452"/>
                <a:gd name="T39" fmla="*/ 2147483647 h 520"/>
                <a:gd name="T40" fmla="*/ 2147483647 w 452"/>
                <a:gd name="T41" fmla="*/ 2147483647 h 520"/>
                <a:gd name="T42" fmla="*/ 2147483647 w 452"/>
                <a:gd name="T43" fmla="*/ 2147483647 h 520"/>
                <a:gd name="T44" fmla="*/ 2147483647 w 452"/>
                <a:gd name="T45" fmla="*/ 2147483647 h 520"/>
                <a:gd name="T46" fmla="*/ 2147483647 w 452"/>
                <a:gd name="T47" fmla="*/ 2147483647 h 520"/>
                <a:gd name="T48" fmla="*/ 2147483647 w 452"/>
                <a:gd name="T49" fmla="*/ 2147483647 h 520"/>
                <a:gd name="T50" fmla="*/ 2147483647 w 452"/>
                <a:gd name="T51" fmla="*/ 2147483647 h 520"/>
                <a:gd name="T52" fmla="*/ 2147483647 w 452"/>
                <a:gd name="T53" fmla="*/ 2147483647 h 520"/>
                <a:gd name="T54" fmla="*/ 2147483647 w 452"/>
                <a:gd name="T55" fmla="*/ 2147483647 h 520"/>
                <a:gd name="T56" fmla="*/ 2147483647 w 452"/>
                <a:gd name="T57" fmla="*/ 2147483647 h 520"/>
                <a:gd name="T58" fmla="*/ 2147483647 w 452"/>
                <a:gd name="T59" fmla="*/ 2147483647 h 520"/>
                <a:gd name="T60" fmla="*/ 2147483647 w 452"/>
                <a:gd name="T61" fmla="*/ 2147483647 h 520"/>
                <a:gd name="T62" fmla="*/ 2147483647 w 452"/>
                <a:gd name="T63" fmla="*/ 2147483647 h 520"/>
                <a:gd name="T64" fmla="*/ 2147483647 w 452"/>
                <a:gd name="T65" fmla="*/ 2147483647 h 520"/>
                <a:gd name="T66" fmla="*/ 2147483647 w 452"/>
                <a:gd name="T67" fmla="*/ 2147483647 h 520"/>
                <a:gd name="T68" fmla="*/ 2147483647 w 452"/>
                <a:gd name="T69" fmla="*/ 2147483647 h 520"/>
                <a:gd name="T70" fmla="*/ 2147483647 w 452"/>
                <a:gd name="T71" fmla="*/ 2147483647 h 520"/>
                <a:gd name="T72" fmla="*/ 2147483647 w 452"/>
                <a:gd name="T73" fmla="*/ 2147483647 h 520"/>
                <a:gd name="T74" fmla="*/ 2147483647 w 452"/>
                <a:gd name="T75" fmla="*/ 2147483647 h 520"/>
                <a:gd name="T76" fmla="*/ 2147483647 w 452"/>
                <a:gd name="T77" fmla="*/ 2147483647 h 520"/>
                <a:gd name="T78" fmla="*/ 2147483647 w 452"/>
                <a:gd name="T79" fmla="*/ 2147483647 h 520"/>
                <a:gd name="T80" fmla="*/ 2147483647 w 452"/>
                <a:gd name="T81" fmla="*/ 2147483647 h 520"/>
                <a:gd name="T82" fmla="*/ 2147483647 w 452"/>
                <a:gd name="T83" fmla="*/ 2147483647 h 520"/>
                <a:gd name="T84" fmla="*/ 2147483647 w 452"/>
                <a:gd name="T85" fmla="*/ 2147483647 h 520"/>
                <a:gd name="T86" fmla="*/ 2147483647 w 452"/>
                <a:gd name="T87" fmla="*/ 2147483647 h 520"/>
                <a:gd name="T88" fmla="*/ 2147483647 w 452"/>
                <a:gd name="T89" fmla="*/ 2147483647 h 520"/>
                <a:gd name="T90" fmla="*/ 2147483647 w 452"/>
                <a:gd name="T91" fmla="*/ 2147483647 h 520"/>
                <a:gd name="T92" fmla="*/ 2147483647 w 452"/>
                <a:gd name="T93" fmla="*/ 2147483647 h 520"/>
                <a:gd name="T94" fmla="*/ 2147483647 w 452"/>
                <a:gd name="T95" fmla="*/ 2147483647 h 5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520"/>
                <a:gd name="T146" fmla="*/ 452 w 452"/>
                <a:gd name="T147" fmla="*/ 520 h 5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520">
                  <a:moveTo>
                    <a:pt x="208" y="500"/>
                  </a:moveTo>
                  <a:lnTo>
                    <a:pt x="208" y="504"/>
                  </a:lnTo>
                  <a:lnTo>
                    <a:pt x="204" y="504"/>
                  </a:lnTo>
                  <a:lnTo>
                    <a:pt x="200" y="500"/>
                  </a:lnTo>
                  <a:lnTo>
                    <a:pt x="196" y="496"/>
                  </a:lnTo>
                  <a:lnTo>
                    <a:pt x="188" y="496"/>
                  </a:lnTo>
                  <a:lnTo>
                    <a:pt x="184" y="492"/>
                  </a:lnTo>
                  <a:lnTo>
                    <a:pt x="180" y="492"/>
                  </a:lnTo>
                  <a:lnTo>
                    <a:pt x="172" y="496"/>
                  </a:lnTo>
                  <a:lnTo>
                    <a:pt x="168" y="500"/>
                  </a:lnTo>
                  <a:lnTo>
                    <a:pt x="168" y="504"/>
                  </a:lnTo>
                  <a:lnTo>
                    <a:pt x="164" y="504"/>
                  </a:lnTo>
                  <a:lnTo>
                    <a:pt x="160" y="504"/>
                  </a:lnTo>
                  <a:lnTo>
                    <a:pt x="156" y="504"/>
                  </a:lnTo>
                  <a:lnTo>
                    <a:pt x="152" y="496"/>
                  </a:lnTo>
                  <a:lnTo>
                    <a:pt x="148" y="496"/>
                  </a:lnTo>
                  <a:lnTo>
                    <a:pt x="144" y="492"/>
                  </a:lnTo>
                  <a:lnTo>
                    <a:pt x="140" y="488"/>
                  </a:lnTo>
                  <a:lnTo>
                    <a:pt x="132" y="488"/>
                  </a:lnTo>
                  <a:lnTo>
                    <a:pt x="124" y="492"/>
                  </a:lnTo>
                  <a:lnTo>
                    <a:pt x="120" y="492"/>
                  </a:lnTo>
                  <a:lnTo>
                    <a:pt x="112" y="488"/>
                  </a:lnTo>
                  <a:lnTo>
                    <a:pt x="104" y="488"/>
                  </a:lnTo>
                  <a:lnTo>
                    <a:pt x="104" y="480"/>
                  </a:lnTo>
                  <a:lnTo>
                    <a:pt x="100" y="472"/>
                  </a:lnTo>
                  <a:lnTo>
                    <a:pt x="96" y="468"/>
                  </a:lnTo>
                  <a:lnTo>
                    <a:pt x="92" y="460"/>
                  </a:lnTo>
                  <a:lnTo>
                    <a:pt x="88" y="456"/>
                  </a:lnTo>
                  <a:lnTo>
                    <a:pt x="84" y="460"/>
                  </a:lnTo>
                  <a:lnTo>
                    <a:pt x="80" y="456"/>
                  </a:lnTo>
                  <a:lnTo>
                    <a:pt x="80" y="452"/>
                  </a:lnTo>
                  <a:lnTo>
                    <a:pt x="76" y="448"/>
                  </a:lnTo>
                  <a:lnTo>
                    <a:pt x="72" y="448"/>
                  </a:lnTo>
                  <a:lnTo>
                    <a:pt x="68" y="452"/>
                  </a:lnTo>
                  <a:lnTo>
                    <a:pt x="60" y="456"/>
                  </a:lnTo>
                  <a:lnTo>
                    <a:pt x="52" y="456"/>
                  </a:lnTo>
                  <a:lnTo>
                    <a:pt x="44" y="448"/>
                  </a:lnTo>
                  <a:lnTo>
                    <a:pt x="40" y="452"/>
                  </a:lnTo>
                  <a:lnTo>
                    <a:pt x="40" y="456"/>
                  </a:lnTo>
                  <a:lnTo>
                    <a:pt x="36" y="428"/>
                  </a:lnTo>
                  <a:lnTo>
                    <a:pt x="36" y="424"/>
                  </a:lnTo>
                  <a:lnTo>
                    <a:pt x="32" y="400"/>
                  </a:lnTo>
                  <a:lnTo>
                    <a:pt x="32" y="392"/>
                  </a:lnTo>
                  <a:lnTo>
                    <a:pt x="28" y="368"/>
                  </a:lnTo>
                  <a:lnTo>
                    <a:pt x="24" y="344"/>
                  </a:lnTo>
                  <a:lnTo>
                    <a:pt x="24" y="328"/>
                  </a:lnTo>
                  <a:lnTo>
                    <a:pt x="20" y="288"/>
                  </a:lnTo>
                  <a:lnTo>
                    <a:pt x="20" y="284"/>
                  </a:lnTo>
                  <a:lnTo>
                    <a:pt x="16" y="252"/>
                  </a:lnTo>
                  <a:lnTo>
                    <a:pt x="12" y="232"/>
                  </a:lnTo>
                  <a:lnTo>
                    <a:pt x="12" y="204"/>
                  </a:lnTo>
                  <a:lnTo>
                    <a:pt x="8" y="196"/>
                  </a:lnTo>
                  <a:lnTo>
                    <a:pt x="4" y="160"/>
                  </a:lnTo>
                  <a:lnTo>
                    <a:pt x="4" y="156"/>
                  </a:lnTo>
                  <a:lnTo>
                    <a:pt x="4" y="136"/>
                  </a:lnTo>
                  <a:lnTo>
                    <a:pt x="0" y="120"/>
                  </a:lnTo>
                  <a:lnTo>
                    <a:pt x="0" y="100"/>
                  </a:lnTo>
                  <a:lnTo>
                    <a:pt x="40" y="92"/>
                  </a:lnTo>
                  <a:lnTo>
                    <a:pt x="92" y="84"/>
                  </a:lnTo>
                  <a:lnTo>
                    <a:pt x="100" y="84"/>
                  </a:lnTo>
                  <a:lnTo>
                    <a:pt x="128" y="80"/>
                  </a:lnTo>
                  <a:lnTo>
                    <a:pt x="164" y="88"/>
                  </a:lnTo>
                  <a:lnTo>
                    <a:pt x="180" y="96"/>
                  </a:lnTo>
                  <a:lnTo>
                    <a:pt x="204" y="96"/>
                  </a:lnTo>
                  <a:lnTo>
                    <a:pt x="204" y="100"/>
                  </a:lnTo>
                  <a:lnTo>
                    <a:pt x="176" y="108"/>
                  </a:lnTo>
                  <a:lnTo>
                    <a:pt x="192" y="112"/>
                  </a:lnTo>
                  <a:lnTo>
                    <a:pt x="212" y="104"/>
                  </a:lnTo>
                  <a:lnTo>
                    <a:pt x="232" y="112"/>
                  </a:lnTo>
                  <a:lnTo>
                    <a:pt x="252" y="104"/>
                  </a:lnTo>
                  <a:lnTo>
                    <a:pt x="280" y="88"/>
                  </a:lnTo>
                  <a:lnTo>
                    <a:pt x="288" y="88"/>
                  </a:lnTo>
                  <a:lnTo>
                    <a:pt x="312" y="84"/>
                  </a:lnTo>
                  <a:lnTo>
                    <a:pt x="332" y="64"/>
                  </a:lnTo>
                  <a:lnTo>
                    <a:pt x="344" y="48"/>
                  </a:lnTo>
                  <a:lnTo>
                    <a:pt x="376" y="24"/>
                  </a:lnTo>
                  <a:lnTo>
                    <a:pt x="424" y="0"/>
                  </a:lnTo>
                  <a:lnTo>
                    <a:pt x="424" y="16"/>
                  </a:lnTo>
                  <a:lnTo>
                    <a:pt x="432" y="64"/>
                  </a:lnTo>
                  <a:lnTo>
                    <a:pt x="432" y="68"/>
                  </a:lnTo>
                  <a:lnTo>
                    <a:pt x="440" y="116"/>
                  </a:lnTo>
                  <a:lnTo>
                    <a:pt x="448" y="148"/>
                  </a:lnTo>
                  <a:lnTo>
                    <a:pt x="448" y="152"/>
                  </a:lnTo>
                  <a:lnTo>
                    <a:pt x="452" y="184"/>
                  </a:lnTo>
                  <a:lnTo>
                    <a:pt x="448" y="184"/>
                  </a:lnTo>
                  <a:lnTo>
                    <a:pt x="444" y="184"/>
                  </a:lnTo>
                  <a:lnTo>
                    <a:pt x="440" y="188"/>
                  </a:lnTo>
                  <a:lnTo>
                    <a:pt x="440" y="192"/>
                  </a:lnTo>
                  <a:lnTo>
                    <a:pt x="444" y="196"/>
                  </a:lnTo>
                  <a:lnTo>
                    <a:pt x="444" y="200"/>
                  </a:lnTo>
                  <a:lnTo>
                    <a:pt x="448" y="204"/>
                  </a:lnTo>
                  <a:lnTo>
                    <a:pt x="448" y="216"/>
                  </a:lnTo>
                  <a:lnTo>
                    <a:pt x="448" y="220"/>
                  </a:lnTo>
                  <a:lnTo>
                    <a:pt x="452" y="228"/>
                  </a:lnTo>
                  <a:lnTo>
                    <a:pt x="452" y="232"/>
                  </a:lnTo>
                  <a:lnTo>
                    <a:pt x="448" y="236"/>
                  </a:lnTo>
                  <a:lnTo>
                    <a:pt x="444" y="244"/>
                  </a:lnTo>
                  <a:lnTo>
                    <a:pt x="444" y="248"/>
                  </a:lnTo>
                  <a:lnTo>
                    <a:pt x="444" y="252"/>
                  </a:lnTo>
                  <a:lnTo>
                    <a:pt x="444" y="268"/>
                  </a:lnTo>
                  <a:lnTo>
                    <a:pt x="444" y="276"/>
                  </a:lnTo>
                  <a:lnTo>
                    <a:pt x="444" y="280"/>
                  </a:lnTo>
                  <a:lnTo>
                    <a:pt x="444" y="284"/>
                  </a:lnTo>
                  <a:lnTo>
                    <a:pt x="440" y="284"/>
                  </a:lnTo>
                  <a:lnTo>
                    <a:pt x="440" y="288"/>
                  </a:lnTo>
                  <a:lnTo>
                    <a:pt x="440" y="292"/>
                  </a:lnTo>
                  <a:lnTo>
                    <a:pt x="440" y="296"/>
                  </a:lnTo>
                  <a:lnTo>
                    <a:pt x="440" y="300"/>
                  </a:lnTo>
                  <a:lnTo>
                    <a:pt x="436" y="308"/>
                  </a:lnTo>
                  <a:lnTo>
                    <a:pt x="436" y="312"/>
                  </a:lnTo>
                  <a:lnTo>
                    <a:pt x="440" y="312"/>
                  </a:lnTo>
                  <a:lnTo>
                    <a:pt x="440" y="316"/>
                  </a:lnTo>
                  <a:lnTo>
                    <a:pt x="440" y="320"/>
                  </a:lnTo>
                  <a:lnTo>
                    <a:pt x="436" y="320"/>
                  </a:lnTo>
                  <a:lnTo>
                    <a:pt x="436" y="328"/>
                  </a:lnTo>
                  <a:lnTo>
                    <a:pt x="432" y="328"/>
                  </a:lnTo>
                  <a:lnTo>
                    <a:pt x="428" y="332"/>
                  </a:lnTo>
                  <a:lnTo>
                    <a:pt x="424" y="340"/>
                  </a:lnTo>
                  <a:lnTo>
                    <a:pt x="416" y="348"/>
                  </a:lnTo>
                  <a:lnTo>
                    <a:pt x="416" y="352"/>
                  </a:lnTo>
                  <a:lnTo>
                    <a:pt x="412" y="356"/>
                  </a:lnTo>
                  <a:lnTo>
                    <a:pt x="408" y="360"/>
                  </a:lnTo>
                  <a:lnTo>
                    <a:pt x="404" y="364"/>
                  </a:lnTo>
                  <a:lnTo>
                    <a:pt x="400" y="364"/>
                  </a:lnTo>
                  <a:lnTo>
                    <a:pt x="396" y="372"/>
                  </a:lnTo>
                  <a:lnTo>
                    <a:pt x="392" y="372"/>
                  </a:lnTo>
                  <a:lnTo>
                    <a:pt x="384" y="364"/>
                  </a:lnTo>
                  <a:lnTo>
                    <a:pt x="380" y="364"/>
                  </a:lnTo>
                  <a:lnTo>
                    <a:pt x="376" y="372"/>
                  </a:lnTo>
                  <a:lnTo>
                    <a:pt x="372" y="376"/>
                  </a:lnTo>
                  <a:lnTo>
                    <a:pt x="372" y="388"/>
                  </a:lnTo>
                  <a:lnTo>
                    <a:pt x="364" y="388"/>
                  </a:lnTo>
                  <a:lnTo>
                    <a:pt x="360" y="388"/>
                  </a:lnTo>
                  <a:lnTo>
                    <a:pt x="360" y="396"/>
                  </a:lnTo>
                  <a:lnTo>
                    <a:pt x="356" y="400"/>
                  </a:lnTo>
                  <a:lnTo>
                    <a:pt x="360" y="408"/>
                  </a:lnTo>
                  <a:lnTo>
                    <a:pt x="360" y="412"/>
                  </a:lnTo>
                  <a:lnTo>
                    <a:pt x="356" y="416"/>
                  </a:lnTo>
                  <a:lnTo>
                    <a:pt x="352" y="416"/>
                  </a:lnTo>
                  <a:lnTo>
                    <a:pt x="352" y="420"/>
                  </a:lnTo>
                  <a:lnTo>
                    <a:pt x="356" y="424"/>
                  </a:lnTo>
                  <a:lnTo>
                    <a:pt x="356" y="428"/>
                  </a:lnTo>
                  <a:lnTo>
                    <a:pt x="360" y="436"/>
                  </a:lnTo>
                  <a:lnTo>
                    <a:pt x="352" y="432"/>
                  </a:lnTo>
                  <a:lnTo>
                    <a:pt x="352" y="436"/>
                  </a:lnTo>
                  <a:lnTo>
                    <a:pt x="352" y="444"/>
                  </a:lnTo>
                  <a:lnTo>
                    <a:pt x="348" y="444"/>
                  </a:lnTo>
                  <a:lnTo>
                    <a:pt x="344" y="444"/>
                  </a:lnTo>
                  <a:lnTo>
                    <a:pt x="348" y="436"/>
                  </a:lnTo>
                  <a:lnTo>
                    <a:pt x="344" y="432"/>
                  </a:lnTo>
                  <a:lnTo>
                    <a:pt x="340" y="428"/>
                  </a:lnTo>
                  <a:lnTo>
                    <a:pt x="336" y="428"/>
                  </a:lnTo>
                  <a:lnTo>
                    <a:pt x="328" y="428"/>
                  </a:lnTo>
                  <a:lnTo>
                    <a:pt x="328" y="432"/>
                  </a:lnTo>
                  <a:lnTo>
                    <a:pt x="324" y="432"/>
                  </a:lnTo>
                  <a:lnTo>
                    <a:pt x="324" y="436"/>
                  </a:lnTo>
                  <a:lnTo>
                    <a:pt x="320" y="444"/>
                  </a:lnTo>
                  <a:lnTo>
                    <a:pt x="324" y="452"/>
                  </a:lnTo>
                  <a:lnTo>
                    <a:pt x="316" y="460"/>
                  </a:lnTo>
                  <a:lnTo>
                    <a:pt x="316" y="464"/>
                  </a:lnTo>
                  <a:lnTo>
                    <a:pt x="320" y="472"/>
                  </a:lnTo>
                  <a:lnTo>
                    <a:pt x="320" y="476"/>
                  </a:lnTo>
                  <a:lnTo>
                    <a:pt x="324" y="484"/>
                  </a:lnTo>
                  <a:lnTo>
                    <a:pt x="324" y="488"/>
                  </a:lnTo>
                  <a:lnTo>
                    <a:pt x="320" y="488"/>
                  </a:lnTo>
                  <a:lnTo>
                    <a:pt x="316" y="488"/>
                  </a:lnTo>
                  <a:lnTo>
                    <a:pt x="312" y="492"/>
                  </a:lnTo>
                  <a:lnTo>
                    <a:pt x="312" y="508"/>
                  </a:lnTo>
                  <a:lnTo>
                    <a:pt x="312" y="512"/>
                  </a:lnTo>
                  <a:lnTo>
                    <a:pt x="304" y="512"/>
                  </a:lnTo>
                  <a:lnTo>
                    <a:pt x="296" y="516"/>
                  </a:lnTo>
                  <a:lnTo>
                    <a:pt x="288" y="520"/>
                  </a:lnTo>
                  <a:lnTo>
                    <a:pt x="284" y="520"/>
                  </a:lnTo>
                  <a:lnTo>
                    <a:pt x="280" y="512"/>
                  </a:lnTo>
                  <a:lnTo>
                    <a:pt x="272" y="508"/>
                  </a:lnTo>
                  <a:lnTo>
                    <a:pt x="272" y="504"/>
                  </a:lnTo>
                  <a:lnTo>
                    <a:pt x="264" y="500"/>
                  </a:lnTo>
                  <a:lnTo>
                    <a:pt x="260" y="500"/>
                  </a:lnTo>
                  <a:lnTo>
                    <a:pt x="256" y="500"/>
                  </a:lnTo>
                  <a:lnTo>
                    <a:pt x="252" y="496"/>
                  </a:lnTo>
                  <a:lnTo>
                    <a:pt x="252" y="488"/>
                  </a:lnTo>
                  <a:lnTo>
                    <a:pt x="248" y="484"/>
                  </a:lnTo>
                  <a:lnTo>
                    <a:pt x="248" y="480"/>
                  </a:lnTo>
                  <a:lnTo>
                    <a:pt x="248" y="476"/>
                  </a:lnTo>
                  <a:lnTo>
                    <a:pt x="244" y="476"/>
                  </a:lnTo>
                  <a:lnTo>
                    <a:pt x="236" y="480"/>
                  </a:lnTo>
                  <a:lnTo>
                    <a:pt x="232" y="484"/>
                  </a:lnTo>
                  <a:lnTo>
                    <a:pt x="228" y="488"/>
                  </a:lnTo>
                  <a:lnTo>
                    <a:pt x="224" y="492"/>
                  </a:lnTo>
                  <a:lnTo>
                    <a:pt x="220" y="500"/>
                  </a:lnTo>
                  <a:lnTo>
                    <a:pt x="216" y="500"/>
                  </a:lnTo>
                  <a:lnTo>
                    <a:pt x="212" y="500"/>
                  </a:lnTo>
                  <a:lnTo>
                    <a:pt x="208" y="500"/>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10" name="Freeform 30"/>
            <p:cNvSpPr>
              <a:spLocks/>
            </p:cNvSpPr>
            <p:nvPr/>
          </p:nvSpPr>
          <p:spPr bwMode="auto">
            <a:xfrm>
              <a:off x="2990417" y="1615673"/>
              <a:ext cx="266714" cy="451434"/>
            </a:xfrm>
            <a:custGeom>
              <a:avLst/>
              <a:gdLst>
                <a:gd name="T0" fmla="*/ 2147483647 w 432"/>
                <a:gd name="T1" fmla="*/ 2147483647 h 768"/>
                <a:gd name="T2" fmla="*/ 2147483647 w 432"/>
                <a:gd name="T3" fmla="*/ 2147483647 h 768"/>
                <a:gd name="T4" fmla="*/ 2147483647 w 432"/>
                <a:gd name="T5" fmla="*/ 2147483647 h 768"/>
                <a:gd name="T6" fmla="*/ 2147483647 w 432"/>
                <a:gd name="T7" fmla="*/ 2147483647 h 768"/>
                <a:gd name="T8" fmla="*/ 2147483647 w 432"/>
                <a:gd name="T9" fmla="*/ 2147483647 h 768"/>
                <a:gd name="T10" fmla="*/ 2147483647 w 432"/>
                <a:gd name="T11" fmla="*/ 2147483647 h 768"/>
                <a:gd name="T12" fmla="*/ 2147483647 w 432"/>
                <a:gd name="T13" fmla="*/ 2147483647 h 768"/>
                <a:gd name="T14" fmla="*/ 2147483647 w 432"/>
                <a:gd name="T15" fmla="*/ 2147483647 h 768"/>
                <a:gd name="T16" fmla="*/ 2147483647 w 432"/>
                <a:gd name="T17" fmla="*/ 2147483647 h 768"/>
                <a:gd name="T18" fmla="*/ 2147483647 w 432"/>
                <a:gd name="T19" fmla="*/ 2147483647 h 768"/>
                <a:gd name="T20" fmla="*/ 2147483647 w 432"/>
                <a:gd name="T21" fmla="*/ 2147483647 h 768"/>
                <a:gd name="T22" fmla="*/ 2147483647 w 432"/>
                <a:gd name="T23" fmla="*/ 2147483647 h 768"/>
                <a:gd name="T24" fmla="*/ 2147483647 w 432"/>
                <a:gd name="T25" fmla="*/ 2147483647 h 768"/>
                <a:gd name="T26" fmla="*/ 2147483647 w 432"/>
                <a:gd name="T27" fmla="*/ 2147483647 h 768"/>
                <a:gd name="T28" fmla="*/ 2147483647 w 432"/>
                <a:gd name="T29" fmla="*/ 2147483647 h 768"/>
                <a:gd name="T30" fmla="*/ 2147483647 w 432"/>
                <a:gd name="T31" fmla="*/ 2147483647 h 768"/>
                <a:gd name="T32" fmla="*/ 2147483647 w 432"/>
                <a:gd name="T33" fmla="*/ 2147483647 h 768"/>
                <a:gd name="T34" fmla="*/ 2147483647 w 432"/>
                <a:gd name="T35" fmla="*/ 2147483647 h 768"/>
                <a:gd name="T36" fmla="*/ 2147483647 w 432"/>
                <a:gd name="T37" fmla="*/ 2147483647 h 768"/>
                <a:gd name="T38" fmla="*/ 2147483647 w 432"/>
                <a:gd name="T39" fmla="*/ 2147483647 h 768"/>
                <a:gd name="T40" fmla="*/ 2147483647 w 432"/>
                <a:gd name="T41" fmla="*/ 2147483647 h 768"/>
                <a:gd name="T42" fmla="*/ 2147483647 w 432"/>
                <a:gd name="T43" fmla="*/ 2147483647 h 768"/>
                <a:gd name="T44" fmla="*/ 2147483647 w 432"/>
                <a:gd name="T45" fmla="*/ 2147483647 h 768"/>
                <a:gd name="T46" fmla="*/ 2147483647 w 432"/>
                <a:gd name="T47" fmla="*/ 2147483647 h 768"/>
                <a:gd name="T48" fmla="*/ 0 w 432"/>
                <a:gd name="T49" fmla="*/ 2147483647 h 768"/>
                <a:gd name="T50" fmla="*/ 2147483647 w 432"/>
                <a:gd name="T51" fmla="*/ 2147483647 h 768"/>
                <a:gd name="T52" fmla="*/ 2147483647 w 432"/>
                <a:gd name="T53" fmla="*/ 2147483647 h 768"/>
                <a:gd name="T54" fmla="*/ 2147483647 w 432"/>
                <a:gd name="T55" fmla="*/ 2147483647 h 768"/>
                <a:gd name="T56" fmla="*/ 2147483647 w 432"/>
                <a:gd name="T57" fmla="*/ 2147483647 h 768"/>
                <a:gd name="T58" fmla="*/ 2147483647 w 432"/>
                <a:gd name="T59" fmla="*/ 2147483647 h 768"/>
                <a:gd name="T60" fmla="*/ 2147483647 w 432"/>
                <a:gd name="T61" fmla="*/ 2147483647 h 768"/>
                <a:gd name="T62" fmla="*/ 2147483647 w 432"/>
                <a:gd name="T63" fmla="*/ 2147483647 h 768"/>
                <a:gd name="T64" fmla="*/ 2147483647 w 432"/>
                <a:gd name="T65" fmla="*/ 2147483647 h 768"/>
                <a:gd name="T66" fmla="*/ 2147483647 w 432"/>
                <a:gd name="T67" fmla="*/ 2147483647 h 768"/>
                <a:gd name="T68" fmla="*/ 2147483647 w 432"/>
                <a:gd name="T69" fmla="*/ 2147483647 h 768"/>
                <a:gd name="T70" fmla="*/ 2147483647 w 432"/>
                <a:gd name="T71" fmla="*/ 2147483647 h 768"/>
                <a:gd name="T72" fmla="*/ 2147483647 w 432"/>
                <a:gd name="T73" fmla="*/ 2147483647 h 768"/>
                <a:gd name="T74" fmla="*/ 2147483647 w 432"/>
                <a:gd name="T75" fmla="*/ 2147483647 h 768"/>
                <a:gd name="T76" fmla="*/ 2147483647 w 432"/>
                <a:gd name="T77" fmla="*/ 2147483647 h 768"/>
                <a:gd name="T78" fmla="*/ 2147483647 w 432"/>
                <a:gd name="T79" fmla="*/ 2147483647 h 768"/>
                <a:gd name="T80" fmla="*/ 2147483647 w 432"/>
                <a:gd name="T81" fmla="*/ 2147483647 h 768"/>
                <a:gd name="T82" fmla="*/ 2147483647 w 432"/>
                <a:gd name="T83" fmla="*/ 2147483647 h 768"/>
                <a:gd name="T84" fmla="*/ 2147483647 w 432"/>
                <a:gd name="T85" fmla="*/ 2147483647 h 768"/>
                <a:gd name="T86" fmla="*/ 2147483647 w 432"/>
                <a:gd name="T87" fmla="*/ 2147483647 h 768"/>
                <a:gd name="T88" fmla="*/ 2147483647 w 432"/>
                <a:gd name="T89" fmla="*/ 2147483647 h 768"/>
                <a:gd name="T90" fmla="*/ 2147483647 w 432"/>
                <a:gd name="T91" fmla="*/ 2147483647 h 768"/>
                <a:gd name="T92" fmla="*/ 2147483647 w 432"/>
                <a:gd name="T93" fmla="*/ 2147483647 h 768"/>
                <a:gd name="T94" fmla="*/ 2147483647 w 432"/>
                <a:gd name="T95" fmla="*/ 2147483647 h 768"/>
                <a:gd name="T96" fmla="*/ 2147483647 w 432"/>
                <a:gd name="T97" fmla="*/ 2147483647 h 768"/>
                <a:gd name="T98" fmla="*/ 2147483647 w 432"/>
                <a:gd name="T99" fmla="*/ 2147483647 h 768"/>
                <a:gd name="T100" fmla="*/ 2147483647 w 432"/>
                <a:gd name="T101" fmla="*/ 2147483647 h 768"/>
                <a:gd name="T102" fmla="*/ 2147483647 w 432"/>
                <a:gd name="T103" fmla="*/ 2147483647 h 768"/>
                <a:gd name="T104" fmla="*/ 2147483647 w 432"/>
                <a:gd name="T105" fmla="*/ 2147483647 h 768"/>
                <a:gd name="T106" fmla="*/ 2147483647 w 432"/>
                <a:gd name="T107" fmla="*/ 2147483647 h 768"/>
                <a:gd name="T108" fmla="*/ 2147483647 w 432"/>
                <a:gd name="T109" fmla="*/ 2147483647 h 768"/>
                <a:gd name="T110" fmla="*/ 2147483647 w 432"/>
                <a:gd name="T111" fmla="*/ 2147483647 h 768"/>
                <a:gd name="T112" fmla="*/ 2147483647 w 432"/>
                <a:gd name="T113" fmla="*/ 2147483647 h 768"/>
                <a:gd name="T114" fmla="*/ 2147483647 w 432"/>
                <a:gd name="T115" fmla="*/ 2147483647 h 768"/>
                <a:gd name="T116" fmla="*/ 2147483647 w 432"/>
                <a:gd name="T117" fmla="*/ 2147483647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2"/>
                <a:gd name="T178" fmla="*/ 0 h 768"/>
                <a:gd name="T179" fmla="*/ 432 w 432"/>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2" h="768">
                  <a:moveTo>
                    <a:pt x="388" y="688"/>
                  </a:moveTo>
                  <a:lnTo>
                    <a:pt x="384" y="692"/>
                  </a:lnTo>
                  <a:lnTo>
                    <a:pt x="360" y="700"/>
                  </a:lnTo>
                  <a:lnTo>
                    <a:pt x="356" y="704"/>
                  </a:lnTo>
                  <a:lnTo>
                    <a:pt x="348" y="704"/>
                  </a:lnTo>
                  <a:lnTo>
                    <a:pt x="344" y="708"/>
                  </a:lnTo>
                  <a:lnTo>
                    <a:pt x="340" y="720"/>
                  </a:lnTo>
                  <a:lnTo>
                    <a:pt x="344" y="728"/>
                  </a:lnTo>
                  <a:lnTo>
                    <a:pt x="348" y="732"/>
                  </a:lnTo>
                  <a:lnTo>
                    <a:pt x="352" y="740"/>
                  </a:lnTo>
                  <a:lnTo>
                    <a:pt x="352" y="748"/>
                  </a:lnTo>
                  <a:lnTo>
                    <a:pt x="348" y="752"/>
                  </a:lnTo>
                  <a:lnTo>
                    <a:pt x="344" y="752"/>
                  </a:lnTo>
                  <a:lnTo>
                    <a:pt x="340" y="752"/>
                  </a:lnTo>
                  <a:lnTo>
                    <a:pt x="332" y="748"/>
                  </a:lnTo>
                  <a:lnTo>
                    <a:pt x="324" y="744"/>
                  </a:lnTo>
                  <a:lnTo>
                    <a:pt x="320" y="744"/>
                  </a:lnTo>
                  <a:lnTo>
                    <a:pt x="316" y="744"/>
                  </a:lnTo>
                  <a:lnTo>
                    <a:pt x="304" y="736"/>
                  </a:lnTo>
                  <a:lnTo>
                    <a:pt x="296" y="736"/>
                  </a:lnTo>
                  <a:lnTo>
                    <a:pt x="292" y="736"/>
                  </a:lnTo>
                  <a:lnTo>
                    <a:pt x="284" y="740"/>
                  </a:lnTo>
                  <a:lnTo>
                    <a:pt x="276" y="752"/>
                  </a:lnTo>
                  <a:lnTo>
                    <a:pt x="276" y="756"/>
                  </a:lnTo>
                  <a:lnTo>
                    <a:pt x="272" y="760"/>
                  </a:lnTo>
                  <a:lnTo>
                    <a:pt x="272" y="764"/>
                  </a:lnTo>
                  <a:lnTo>
                    <a:pt x="276" y="768"/>
                  </a:lnTo>
                  <a:lnTo>
                    <a:pt x="272" y="768"/>
                  </a:lnTo>
                  <a:lnTo>
                    <a:pt x="268" y="764"/>
                  </a:lnTo>
                  <a:lnTo>
                    <a:pt x="264" y="764"/>
                  </a:lnTo>
                  <a:lnTo>
                    <a:pt x="264" y="756"/>
                  </a:lnTo>
                  <a:lnTo>
                    <a:pt x="260" y="756"/>
                  </a:lnTo>
                  <a:lnTo>
                    <a:pt x="256" y="760"/>
                  </a:lnTo>
                  <a:lnTo>
                    <a:pt x="264" y="764"/>
                  </a:lnTo>
                  <a:lnTo>
                    <a:pt x="264" y="768"/>
                  </a:lnTo>
                  <a:lnTo>
                    <a:pt x="260" y="768"/>
                  </a:lnTo>
                  <a:lnTo>
                    <a:pt x="256" y="768"/>
                  </a:lnTo>
                  <a:lnTo>
                    <a:pt x="248" y="764"/>
                  </a:lnTo>
                  <a:lnTo>
                    <a:pt x="248" y="756"/>
                  </a:lnTo>
                  <a:lnTo>
                    <a:pt x="244" y="752"/>
                  </a:lnTo>
                  <a:lnTo>
                    <a:pt x="244" y="748"/>
                  </a:lnTo>
                  <a:lnTo>
                    <a:pt x="240" y="740"/>
                  </a:lnTo>
                  <a:lnTo>
                    <a:pt x="240" y="736"/>
                  </a:lnTo>
                  <a:lnTo>
                    <a:pt x="236" y="736"/>
                  </a:lnTo>
                  <a:lnTo>
                    <a:pt x="232" y="732"/>
                  </a:lnTo>
                  <a:lnTo>
                    <a:pt x="232" y="728"/>
                  </a:lnTo>
                  <a:lnTo>
                    <a:pt x="236" y="724"/>
                  </a:lnTo>
                  <a:lnTo>
                    <a:pt x="240" y="720"/>
                  </a:lnTo>
                  <a:lnTo>
                    <a:pt x="240" y="712"/>
                  </a:lnTo>
                  <a:lnTo>
                    <a:pt x="240" y="708"/>
                  </a:lnTo>
                  <a:lnTo>
                    <a:pt x="232" y="704"/>
                  </a:lnTo>
                  <a:lnTo>
                    <a:pt x="228" y="692"/>
                  </a:lnTo>
                  <a:lnTo>
                    <a:pt x="232" y="684"/>
                  </a:lnTo>
                  <a:lnTo>
                    <a:pt x="228" y="680"/>
                  </a:lnTo>
                  <a:lnTo>
                    <a:pt x="228" y="676"/>
                  </a:lnTo>
                  <a:lnTo>
                    <a:pt x="224" y="672"/>
                  </a:lnTo>
                  <a:lnTo>
                    <a:pt x="212" y="668"/>
                  </a:lnTo>
                  <a:lnTo>
                    <a:pt x="212" y="664"/>
                  </a:lnTo>
                  <a:lnTo>
                    <a:pt x="208" y="660"/>
                  </a:lnTo>
                  <a:lnTo>
                    <a:pt x="204" y="656"/>
                  </a:lnTo>
                  <a:lnTo>
                    <a:pt x="192" y="648"/>
                  </a:lnTo>
                  <a:lnTo>
                    <a:pt x="188" y="648"/>
                  </a:lnTo>
                  <a:lnTo>
                    <a:pt x="188" y="652"/>
                  </a:lnTo>
                  <a:lnTo>
                    <a:pt x="184" y="652"/>
                  </a:lnTo>
                  <a:lnTo>
                    <a:pt x="176" y="648"/>
                  </a:lnTo>
                  <a:lnTo>
                    <a:pt x="180" y="640"/>
                  </a:lnTo>
                  <a:lnTo>
                    <a:pt x="172" y="640"/>
                  </a:lnTo>
                  <a:lnTo>
                    <a:pt x="172" y="636"/>
                  </a:lnTo>
                  <a:lnTo>
                    <a:pt x="160" y="632"/>
                  </a:lnTo>
                  <a:lnTo>
                    <a:pt x="160" y="628"/>
                  </a:lnTo>
                  <a:lnTo>
                    <a:pt x="152" y="624"/>
                  </a:lnTo>
                  <a:lnTo>
                    <a:pt x="148" y="620"/>
                  </a:lnTo>
                  <a:lnTo>
                    <a:pt x="144" y="616"/>
                  </a:lnTo>
                  <a:lnTo>
                    <a:pt x="136" y="612"/>
                  </a:lnTo>
                  <a:lnTo>
                    <a:pt x="132" y="604"/>
                  </a:lnTo>
                  <a:lnTo>
                    <a:pt x="132" y="592"/>
                  </a:lnTo>
                  <a:lnTo>
                    <a:pt x="132" y="588"/>
                  </a:lnTo>
                  <a:lnTo>
                    <a:pt x="136" y="584"/>
                  </a:lnTo>
                  <a:lnTo>
                    <a:pt x="140" y="580"/>
                  </a:lnTo>
                  <a:lnTo>
                    <a:pt x="140" y="564"/>
                  </a:lnTo>
                  <a:lnTo>
                    <a:pt x="144" y="564"/>
                  </a:lnTo>
                  <a:lnTo>
                    <a:pt x="144" y="560"/>
                  </a:lnTo>
                  <a:lnTo>
                    <a:pt x="148" y="552"/>
                  </a:lnTo>
                  <a:lnTo>
                    <a:pt x="148" y="548"/>
                  </a:lnTo>
                  <a:lnTo>
                    <a:pt x="148" y="540"/>
                  </a:lnTo>
                  <a:lnTo>
                    <a:pt x="148" y="536"/>
                  </a:lnTo>
                  <a:lnTo>
                    <a:pt x="152" y="532"/>
                  </a:lnTo>
                  <a:lnTo>
                    <a:pt x="152" y="528"/>
                  </a:lnTo>
                  <a:lnTo>
                    <a:pt x="156" y="528"/>
                  </a:lnTo>
                  <a:lnTo>
                    <a:pt x="156" y="520"/>
                  </a:lnTo>
                  <a:lnTo>
                    <a:pt x="152" y="520"/>
                  </a:lnTo>
                  <a:lnTo>
                    <a:pt x="140" y="512"/>
                  </a:lnTo>
                  <a:lnTo>
                    <a:pt x="136" y="512"/>
                  </a:lnTo>
                  <a:lnTo>
                    <a:pt x="132" y="512"/>
                  </a:lnTo>
                  <a:lnTo>
                    <a:pt x="124" y="504"/>
                  </a:lnTo>
                  <a:lnTo>
                    <a:pt x="116" y="508"/>
                  </a:lnTo>
                  <a:lnTo>
                    <a:pt x="112" y="516"/>
                  </a:lnTo>
                  <a:lnTo>
                    <a:pt x="108" y="520"/>
                  </a:lnTo>
                  <a:lnTo>
                    <a:pt x="100" y="520"/>
                  </a:lnTo>
                  <a:lnTo>
                    <a:pt x="96" y="512"/>
                  </a:lnTo>
                  <a:lnTo>
                    <a:pt x="92" y="496"/>
                  </a:lnTo>
                  <a:lnTo>
                    <a:pt x="92" y="488"/>
                  </a:lnTo>
                  <a:lnTo>
                    <a:pt x="88" y="484"/>
                  </a:lnTo>
                  <a:lnTo>
                    <a:pt x="88" y="476"/>
                  </a:lnTo>
                  <a:lnTo>
                    <a:pt x="88" y="472"/>
                  </a:lnTo>
                  <a:lnTo>
                    <a:pt x="88" y="468"/>
                  </a:lnTo>
                  <a:lnTo>
                    <a:pt x="80" y="460"/>
                  </a:lnTo>
                  <a:lnTo>
                    <a:pt x="72" y="456"/>
                  </a:lnTo>
                  <a:lnTo>
                    <a:pt x="64" y="448"/>
                  </a:lnTo>
                  <a:lnTo>
                    <a:pt x="52" y="444"/>
                  </a:lnTo>
                  <a:lnTo>
                    <a:pt x="52" y="440"/>
                  </a:lnTo>
                  <a:lnTo>
                    <a:pt x="48" y="432"/>
                  </a:lnTo>
                  <a:lnTo>
                    <a:pt x="40" y="428"/>
                  </a:lnTo>
                  <a:lnTo>
                    <a:pt x="36" y="424"/>
                  </a:lnTo>
                  <a:lnTo>
                    <a:pt x="24" y="412"/>
                  </a:lnTo>
                  <a:lnTo>
                    <a:pt x="16" y="408"/>
                  </a:lnTo>
                  <a:lnTo>
                    <a:pt x="16" y="400"/>
                  </a:lnTo>
                  <a:lnTo>
                    <a:pt x="16" y="396"/>
                  </a:lnTo>
                  <a:lnTo>
                    <a:pt x="8" y="388"/>
                  </a:lnTo>
                  <a:lnTo>
                    <a:pt x="8" y="384"/>
                  </a:lnTo>
                  <a:lnTo>
                    <a:pt x="8" y="380"/>
                  </a:lnTo>
                  <a:lnTo>
                    <a:pt x="8" y="376"/>
                  </a:lnTo>
                  <a:lnTo>
                    <a:pt x="4" y="368"/>
                  </a:lnTo>
                  <a:lnTo>
                    <a:pt x="0" y="360"/>
                  </a:lnTo>
                  <a:lnTo>
                    <a:pt x="0" y="352"/>
                  </a:lnTo>
                  <a:lnTo>
                    <a:pt x="0" y="340"/>
                  </a:lnTo>
                  <a:lnTo>
                    <a:pt x="0" y="336"/>
                  </a:lnTo>
                  <a:lnTo>
                    <a:pt x="0" y="328"/>
                  </a:lnTo>
                  <a:lnTo>
                    <a:pt x="4" y="316"/>
                  </a:lnTo>
                  <a:lnTo>
                    <a:pt x="8" y="316"/>
                  </a:lnTo>
                  <a:lnTo>
                    <a:pt x="12" y="316"/>
                  </a:lnTo>
                  <a:lnTo>
                    <a:pt x="12" y="312"/>
                  </a:lnTo>
                  <a:lnTo>
                    <a:pt x="12" y="308"/>
                  </a:lnTo>
                  <a:lnTo>
                    <a:pt x="12" y="300"/>
                  </a:lnTo>
                  <a:lnTo>
                    <a:pt x="8" y="296"/>
                  </a:lnTo>
                  <a:lnTo>
                    <a:pt x="8" y="292"/>
                  </a:lnTo>
                  <a:lnTo>
                    <a:pt x="8" y="288"/>
                  </a:lnTo>
                  <a:lnTo>
                    <a:pt x="12" y="284"/>
                  </a:lnTo>
                  <a:lnTo>
                    <a:pt x="20" y="280"/>
                  </a:lnTo>
                  <a:lnTo>
                    <a:pt x="28" y="280"/>
                  </a:lnTo>
                  <a:lnTo>
                    <a:pt x="32" y="276"/>
                  </a:lnTo>
                  <a:lnTo>
                    <a:pt x="36" y="272"/>
                  </a:lnTo>
                  <a:lnTo>
                    <a:pt x="36" y="268"/>
                  </a:lnTo>
                  <a:lnTo>
                    <a:pt x="40" y="260"/>
                  </a:lnTo>
                  <a:lnTo>
                    <a:pt x="40" y="252"/>
                  </a:lnTo>
                  <a:lnTo>
                    <a:pt x="40" y="244"/>
                  </a:lnTo>
                  <a:lnTo>
                    <a:pt x="48" y="240"/>
                  </a:lnTo>
                  <a:lnTo>
                    <a:pt x="52" y="236"/>
                  </a:lnTo>
                  <a:lnTo>
                    <a:pt x="52" y="220"/>
                  </a:lnTo>
                  <a:lnTo>
                    <a:pt x="48" y="212"/>
                  </a:lnTo>
                  <a:lnTo>
                    <a:pt x="44" y="208"/>
                  </a:lnTo>
                  <a:lnTo>
                    <a:pt x="44" y="204"/>
                  </a:lnTo>
                  <a:lnTo>
                    <a:pt x="40" y="204"/>
                  </a:lnTo>
                  <a:lnTo>
                    <a:pt x="32" y="196"/>
                  </a:lnTo>
                  <a:lnTo>
                    <a:pt x="32" y="192"/>
                  </a:lnTo>
                  <a:lnTo>
                    <a:pt x="36" y="184"/>
                  </a:lnTo>
                  <a:lnTo>
                    <a:pt x="36" y="172"/>
                  </a:lnTo>
                  <a:lnTo>
                    <a:pt x="40" y="172"/>
                  </a:lnTo>
                  <a:lnTo>
                    <a:pt x="44" y="168"/>
                  </a:lnTo>
                  <a:lnTo>
                    <a:pt x="48" y="172"/>
                  </a:lnTo>
                  <a:lnTo>
                    <a:pt x="60" y="168"/>
                  </a:lnTo>
                  <a:lnTo>
                    <a:pt x="64" y="164"/>
                  </a:lnTo>
                  <a:lnTo>
                    <a:pt x="72" y="164"/>
                  </a:lnTo>
                  <a:lnTo>
                    <a:pt x="76" y="164"/>
                  </a:lnTo>
                  <a:lnTo>
                    <a:pt x="84" y="156"/>
                  </a:lnTo>
                  <a:lnTo>
                    <a:pt x="88" y="152"/>
                  </a:lnTo>
                  <a:lnTo>
                    <a:pt x="96" y="152"/>
                  </a:lnTo>
                  <a:lnTo>
                    <a:pt x="100" y="152"/>
                  </a:lnTo>
                  <a:lnTo>
                    <a:pt x="100" y="148"/>
                  </a:lnTo>
                  <a:lnTo>
                    <a:pt x="108" y="144"/>
                  </a:lnTo>
                  <a:lnTo>
                    <a:pt x="108" y="140"/>
                  </a:lnTo>
                  <a:lnTo>
                    <a:pt x="108" y="136"/>
                  </a:lnTo>
                  <a:lnTo>
                    <a:pt x="108" y="124"/>
                  </a:lnTo>
                  <a:lnTo>
                    <a:pt x="112" y="120"/>
                  </a:lnTo>
                  <a:lnTo>
                    <a:pt x="116" y="116"/>
                  </a:lnTo>
                  <a:lnTo>
                    <a:pt x="120" y="112"/>
                  </a:lnTo>
                  <a:lnTo>
                    <a:pt x="124" y="96"/>
                  </a:lnTo>
                  <a:lnTo>
                    <a:pt x="124" y="88"/>
                  </a:lnTo>
                  <a:lnTo>
                    <a:pt x="124" y="80"/>
                  </a:lnTo>
                  <a:lnTo>
                    <a:pt x="124" y="76"/>
                  </a:lnTo>
                  <a:lnTo>
                    <a:pt x="124" y="72"/>
                  </a:lnTo>
                  <a:lnTo>
                    <a:pt x="120" y="68"/>
                  </a:lnTo>
                  <a:lnTo>
                    <a:pt x="116" y="64"/>
                  </a:lnTo>
                  <a:lnTo>
                    <a:pt x="104" y="60"/>
                  </a:lnTo>
                  <a:lnTo>
                    <a:pt x="100" y="60"/>
                  </a:lnTo>
                  <a:lnTo>
                    <a:pt x="96" y="56"/>
                  </a:lnTo>
                  <a:lnTo>
                    <a:pt x="96" y="52"/>
                  </a:lnTo>
                  <a:lnTo>
                    <a:pt x="92" y="40"/>
                  </a:lnTo>
                  <a:lnTo>
                    <a:pt x="88" y="36"/>
                  </a:lnTo>
                  <a:lnTo>
                    <a:pt x="80" y="32"/>
                  </a:lnTo>
                  <a:lnTo>
                    <a:pt x="76" y="24"/>
                  </a:lnTo>
                  <a:lnTo>
                    <a:pt x="72" y="24"/>
                  </a:lnTo>
                  <a:lnTo>
                    <a:pt x="72" y="20"/>
                  </a:lnTo>
                  <a:lnTo>
                    <a:pt x="92" y="16"/>
                  </a:lnTo>
                  <a:lnTo>
                    <a:pt x="144" y="16"/>
                  </a:lnTo>
                  <a:lnTo>
                    <a:pt x="152" y="16"/>
                  </a:lnTo>
                  <a:lnTo>
                    <a:pt x="196" y="12"/>
                  </a:lnTo>
                  <a:lnTo>
                    <a:pt x="200" y="12"/>
                  </a:lnTo>
                  <a:lnTo>
                    <a:pt x="244" y="12"/>
                  </a:lnTo>
                  <a:lnTo>
                    <a:pt x="260" y="8"/>
                  </a:lnTo>
                  <a:lnTo>
                    <a:pt x="264" y="8"/>
                  </a:lnTo>
                  <a:lnTo>
                    <a:pt x="308" y="4"/>
                  </a:lnTo>
                  <a:lnTo>
                    <a:pt x="316" y="4"/>
                  </a:lnTo>
                  <a:lnTo>
                    <a:pt x="356" y="0"/>
                  </a:lnTo>
                  <a:lnTo>
                    <a:pt x="356" y="24"/>
                  </a:lnTo>
                  <a:lnTo>
                    <a:pt x="364" y="48"/>
                  </a:lnTo>
                  <a:lnTo>
                    <a:pt x="376" y="60"/>
                  </a:lnTo>
                  <a:lnTo>
                    <a:pt x="384" y="88"/>
                  </a:lnTo>
                  <a:lnTo>
                    <a:pt x="392" y="104"/>
                  </a:lnTo>
                  <a:lnTo>
                    <a:pt x="396" y="140"/>
                  </a:lnTo>
                  <a:lnTo>
                    <a:pt x="396" y="160"/>
                  </a:lnTo>
                  <a:lnTo>
                    <a:pt x="400" y="180"/>
                  </a:lnTo>
                  <a:lnTo>
                    <a:pt x="400" y="200"/>
                  </a:lnTo>
                  <a:lnTo>
                    <a:pt x="404" y="240"/>
                  </a:lnTo>
                  <a:lnTo>
                    <a:pt x="408" y="272"/>
                  </a:lnTo>
                  <a:lnTo>
                    <a:pt x="408" y="276"/>
                  </a:lnTo>
                  <a:lnTo>
                    <a:pt x="412" y="316"/>
                  </a:lnTo>
                  <a:lnTo>
                    <a:pt x="416" y="356"/>
                  </a:lnTo>
                  <a:lnTo>
                    <a:pt x="420" y="396"/>
                  </a:lnTo>
                  <a:lnTo>
                    <a:pt x="420" y="412"/>
                  </a:lnTo>
                  <a:lnTo>
                    <a:pt x="420" y="428"/>
                  </a:lnTo>
                  <a:lnTo>
                    <a:pt x="416" y="432"/>
                  </a:lnTo>
                  <a:lnTo>
                    <a:pt x="412" y="436"/>
                  </a:lnTo>
                  <a:lnTo>
                    <a:pt x="416" y="436"/>
                  </a:lnTo>
                  <a:lnTo>
                    <a:pt x="412" y="440"/>
                  </a:lnTo>
                  <a:lnTo>
                    <a:pt x="416" y="444"/>
                  </a:lnTo>
                  <a:lnTo>
                    <a:pt x="416" y="448"/>
                  </a:lnTo>
                  <a:lnTo>
                    <a:pt x="416" y="452"/>
                  </a:lnTo>
                  <a:lnTo>
                    <a:pt x="412" y="456"/>
                  </a:lnTo>
                  <a:lnTo>
                    <a:pt x="408" y="460"/>
                  </a:lnTo>
                  <a:lnTo>
                    <a:pt x="412" y="460"/>
                  </a:lnTo>
                  <a:lnTo>
                    <a:pt x="412" y="464"/>
                  </a:lnTo>
                  <a:lnTo>
                    <a:pt x="416" y="464"/>
                  </a:lnTo>
                  <a:lnTo>
                    <a:pt x="416" y="468"/>
                  </a:lnTo>
                  <a:lnTo>
                    <a:pt x="420" y="468"/>
                  </a:lnTo>
                  <a:lnTo>
                    <a:pt x="420" y="480"/>
                  </a:lnTo>
                  <a:lnTo>
                    <a:pt x="424" y="480"/>
                  </a:lnTo>
                  <a:lnTo>
                    <a:pt x="428" y="484"/>
                  </a:lnTo>
                  <a:lnTo>
                    <a:pt x="428" y="488"/>
                  </a:lnTo>
                  <a:lnTo>
                    <a:pt x="428" y="492"/>
                  </a:lnTo>
                  <a:lnTo>
                    <a:pt x="424" y="496"/>
                  </a:lnTo>
                  <a:lnTo>
                    <a:pt x="432" y="504"/>
                  </a:lnTo>
                  <a:lnTo>
                    <a:pt x="432" y="508"/>
                  </a:lnTo>
                  <a:lnTo>
                    <a:pt x="432" y="516"/>
                  </a:lnTo>
                  <a:lnTo>
                    <a:pt x="428" y="520"/>
                  </a:lnTo>
                  <a:lnTo>
                    <a:pt x="424" y="524"/>
                  </a:lnTo>
                  <a:lnTo>
                    <a:pt x="420" y="528"/>
                  </a:lnTo>
                  <a:lnTo>
                    <a:pt x="420" y="532"/>
                  </a:lnTo>
                  <a:lnTo>
                    <a:pt x="420" y="536"/>
                  </a:lnTo>
                  <a:lnTo>
                    <a:pt x="416" y="540"/>
                  </a:lnTo>
                  <a:lnTo>
                    <a:pt x="420" y="544"/>
                  </a:lnTo>
                  <a:lnTo>
                    <a:pt x="420" y="548"/>
                  </a:lnTo>
                  <a:lnTo>
                    <a:pt x="416" y="548"/>
                  </a:lnTo>
                  <a:lnTo>
                    <a:pt x="416" y="552"/>
                  </a:lnTo>
                  <a:lnTo>
                    <a:pt x="408" y="552"/>
                  </a:lnTo>
                  <a:lnTo>
                    <a:pt x="408" y="556"/>
                  </a:lnTo>
                  <a:lnTo>
                    <a:pt x="412" y="556"/>
                  </a:lnTo>
                  <a:lnTo>
                    <a:pt x="412" y="560"/>
                  </a:lnTo>
                  <a:lnTo>
                    <a:pt x="408" y="564"/>
                  </a:lnTo>
                  <a:lnTo>
                    <a:pt x="400" y="568"/>
                  </a:lnTo>
                  <a:lnTo>
                    <a:pt x="400" y="580"/>
                  </a:lnTo>
                  <a:lnTo>
                    <a:pt x="400" y="576"/>
                  </a:lnTo>
                  <a:lnTo>
                    <a:pt x="396" y="576"/>
                  </a:lnTo>
                  <a:lnTo>
                    <a:pt x="396" y="580"/>
                  </a:lnTo>
                  <a:lnTo>
                    <a:pt x="396" y="576"/>
                  </a:lnTo>
                  <a:lnTo>
                    <a:pt x="392" y="576"/>
                  </a:lnTo>
                  <a:lnTo>
                    <a:pt x="388" y="588"/>
                  </a:lnTo>
                  <a:lnTo>
                    <a:pt x="388" y="592"/>
                  </a:lnTo>
                  <a:lnTo>
                    <a:pt x="392" y="596"/>
                  </a:lnTo>
                  <a:lnTo>
                    <a:pt x="392" y="600"/>
                  </a:lnTo>
                  <a:lnTo>
                    <a:pt x="388" y="600"/>
                  </a:lnTo>
                  <a:lnTo>
                    <a:pt x="384" y="604"/>
                  </a:lnTo>
                  <a:lnTo>
                    <a:pt x="384" y="608"/>
                  </a:lnTo>
                  <a:lnTo>
                    <a:pt x="392" y="608"/>
                  </a:lnTo>
                  <a:lnTo>
                    <a:pt x="384" y="612"/>
                  </a:lnTo>
                  <a:lnTo>
                    <a:pt x="384" y="616"/>
                  </a:lnTo>
                  <a:lnTo>
                    <a:pt x="384" y="620"/>
                  </a:lnTo>
                  <a:lnTo>
                    <a:pt x="388" y="624"/>
                  </a:lnTo>
                  <a:lnTo>
                    <a:pt x="384" y="628"/>
                  </a:lnTo>
                  <a:lnTo>
                    <a:pt x="384" y="632"/>
                  </a:lnTo>
                  <a:lnTo>
                    <a:pt x="380" y="628"/>
                  </a:lnTo>
                  <a:lnTo>
                    <a:pt x="380" y="632"/>
                  </a:lnTo>
                  <a:lnTo>
                    <a:pt x="388" y="632"/>
                  </a:lnTo>
                  <a:lnTo>
                    <a:pt x="384" y="636"/>
                  </a:lnTo>
                  <a:lnTo>
                    <a:pt x="380" y="632"/>
                  </a:lnTo>
                  <a:lnTo>
                    <a:pt x="380" y="636"/>
                  </a:lnTo>
                  <a:lnTo>
                    <a:pt x="380" y="640"/>
                  </a:lnTo>
                  <a:lnTo>
                    <a:pt x="388" y="640"/>
                  </a:lnTo>
                  <a:lnTo>
                    <a:pt x="384" y="644"/>
                  </a:lnTo>
                  <a:lnTo>
                    <a:pt x="380" y="644"/>
                  </a:lnTo>
                  <a:lnTo>
                    <a:pt x="388" y="648"/>
                  </a:lnTo>
                  <a:lnTo>
                    <a:pt x="384" y="656"/>
                  </a:lnTo>
                  <a:lnTo>
                    <a:pt x="376" y="664"/>
                  </a:lnTo>
                  <a:lnTo>
                    <a:pt x="376" y="668"/>
                  </a:lnTo>
                  <a:lnTo>
                    <a:pt x="376" y="672"/>
                  </a:lnTo>
                  <a:lnTo>
                    <a:pt x="380" y="680"/>
                  </a:lnTo>
                  <a:lnTo>
                    <a:pt x="388" y="6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334" name="Freeform 31"/>
            <p:cNvSpPr>
              <a:spLocks/>
            </p:cNvSpPr>
            <p:nvPr/>
          </p:nvSpPr>
          <p:spPr bwMode="auto">
            <a:xfrm>
              <a:off x="3928452" y="1805067"/>
              <a:ext cx="12701" cy="15504"/>
            </a:xfrm>
            <a:custGeom>
              <a:avLst/>
              <a:gdLst/>
              <a:ahLst/>
              <a:cxnLst>
                <a:cxn ang="0">
                  <a:pos x="12" y="4"/>
                </a:cxn>
                <a:cxn ang="0">
                  <a:pos x="24" y="12"/>
                </a:cxn>
                <a:cxn ang="0">
                  <a:pos x="12" y="28"/>
                </a:cxn>
                <a:cxn ang="0">
                  <a:pos x="12" y="24"/>
                </a:cxn>
                <a:cxn ang="0">
                  <a:pos x="12" y="20"/>
                </a:cxn>
                <a:cxn ang="0">
                  <a:pos x="12" y="16"/>
                </a:cxn>
                <a:cxn ang="0">
                  <a:pos x="8" y="16"/>
                </a:cxn>
                <a:cxn ang="0">
                  <a:pos x="4" y="12"/>
                </a:cxn>
                <a:cxn ang="0">
                  <a:pos x="0" y="8"/>
                </a:cxn>
                <a:cxn ang="0">
                  <a:pos x="8" y="0"/>
                </a:cxn>
                <a:cxn ang="0">
                  <a:pos x="12" y="4"/>
                </a:cxn>
              </a:cxnLst>
              <a:rect l="0" t="0" r="r" b="b"/>
              <a:pathLst>
                <a:path w="24" h="28">
                  <a:moveTo>
                    <a:pt x="12" y="4"/>
                  </a:moveTo>
                  <a:lnTo>
                    <a:pt x="24" y="12"/>
                  </a:lnTo>
                  <a:lnTo>
                    <a:pt x="12" y="28"/>
                  </a:lnTo>
                  <a:lnTo>
                    <a:pt x="12" y="24"/>
                  </a:lnTo>
                  <a:lnTo>
                    <a:pt x="12" y="20"/>
                  </a:lnTo>
                  <a:lnTo>
                    <a:pt x="12" y="16"/>
                  </a:lnTo>
                  <a:lnTo>
                    <a:pt x="8" y="16"/>
                  </a:lnTo>
                  <a:lnTo>
                    <a:pt x="4" y="12"/>
                  </a:lnTo>
                  <a:lnTo>
                    <a:pt x="0" y="8"/>
                  </a:lnTo>
                  <a:lnTo>
                    <a:pt x="8" y="0"/>
                  </a:lnTo>
                  <a:lnTo>
                    <a:pt x="12" y="4"/>
                  </a:lnTo>
                  <a:close/>
                </a:path>
              </a:pathLst>
            </a:custGeom>
            <a:solidFill>
              <a:schemeClr val="accent6"/>
            </a:solid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4912" name="Freeform 32"/>
            <p:cNvSpPr>
              <a:spLocks/>
            </p:cNvSpPr>
            <p:nvPr/>
          </p:nvSpPr>
          <p:spPr bwMode="auto">
            <a:xfrm>
              <a:off x="3997398" y="1717332"/>
              <a:ext cx="68947" cy="115444"/>
            </a:xfrm>
            <a:custGeom>
              <a:avLst/>
              <a:gdLst>
                <a:gd name="T0" fmla="*/ 2147483647 w 112"/>
                <a:gd name="T1" fmla="*/ 2147483647 h 192"/>
                <a:gd name="T2" fmla="*/ 2147483647 w 112"/>
                <a:gd name="T3" fmla="*/ 2147483647 h 192"/>
                <a:gd name="T4" fmla="*/ 2147483647 w 112"/>
                <a:gd name="T5" fmla="*/ 2147483647 h 192"/>
                <a:gd name="T6" fmla="*/ 2147483647 w 112"/>
                <a:gd name="T7" fmla="*/ 2147483647 h 192"/>
                <a:gd name="T8" fmla="*/ 2147483647 w 112"/>
                <a:gd name="T9" fmla="*/ 2147483647 h 192"/>
                <a:gd name="T10" fmla="*/ 2147483647 w 112"/>
                <a:gd name="T11" fmla="*/ 2147483647 h 192"/>
                <a:gd name="T12" fmla="*/ 2147483647 w 112"/>
                <a:gd name="T13" fmla="*/ 2147483647 h 192"/>
                <a:gd name="T14" fmla="*/ 0 w 112"/>
                <a:gd name="T15" fmla="*/ 2147483647 h 192"/>
                <a:gd name="T16" fmla="*/ 0 w 112"/>
                <a:gd name="T17" fmla="*/ 2147483647 h 192"/>
                <a:gd name="T18" fmla="*/ 0 w 112"/>
                <a:gd name="T19" fmla="*/ 2147483647 h 192"/>
                <a:gd name="T20" fmla="*/ 2147483647 w 112"/>
                <a:gd name="T21" fmla="*/ 2147483647 h 192"/>
                <a:gd name="T22" fmla="*/ 2147483647 w 112"/>
                <a:gd name="T23" fmla="*/ 2147483647 h 192"/>
                <a:gd name="T24" fmla="*/ 2147483647 w 112"/>
                <a:gd name="T25" fmla="*/ 0 h 192"/>
                <a:gd name="T26" fmla="*/ 2147483647 w 112"/>
                <a:gd name="T27" fmla="*/ 0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92"/>
                <a:gd name="T107" fmla="*/ 112 w 11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92">
                  <a:moveTo>
                    <a:pt x="40" y="176"/>
                  </a:moveTo>
                  <a:lnTo>
                    <a:pt x="40" y="164"/>
                  </a:lnTo>
                  <a:lnTo>
                    <a:pt x="32" y="140"/>
                  </a:lnTo>
                  <a:lnTo>
                    <a:pt x="20" y="100"/>
                  </a:lnTo>
                  <a:lnTo>
                    <a:pt x="16" y="84"/>
                  </a:lnTo>
                  <a:lnTo>
                    <a:pt x="12" y="80"/>
                  </a:lnTo>
                  <a:lnTo>
                    <a:pt x="12" y="68"/>
                  </a:lnTo>
                  <a:lnTo>
                    <a:pt x="0" y="24"/>
                  </a:lnTo>
                  <a:lnTo>
                    <a:pt x="0" y="20"/>
                  </a:lnTo>
                  <a:lnTo>
                    <a:pt x="0" y="16"/>
                  </a:lnTo>
                  <a:lnTo>
                    <a:pt x="4" y="8"/>
                  </a:lnTo>
                  <a:lnTo>
                    <a:pt x="12" y="4"/>
                  </a:lnTo>
                  <a:lnTo>
                    <a:pt x="16" y="0"/>
                  </a:lnTo>
                  <a:lnTo>
                    <a:pt x="28" y="0"/>
                  </a:lnTo>
                  <a:lnTo>
                    <a:pt x="36" y="4"/>
                  </a:lnTo>
                  <a:lnTo>
                    <a:pt x="36" y="8"/>
                  </a:lnTo>
                  <a:lnTo>
                    <a:pt x="32" y="8"/>
                  </a:lnTo>
                  <a:lnTo>
                    <a:pt x="32" y="12"/>
                  </a:lnTo>
                  <a:lnTo>
                    <a:pt x="32" y="16"/>
                  </a:lnTo>
                  <a:lnTo>
                    <a:pt x="28" y="16"/>
                  </a:lnTo>
                  <a:lnTo>
                    <a:pt x="20" y="32"/>
                  </a:lnTo>
                  <a:lnTo>
                    <a:pt x="28" y="40"/>
                  </a:lnTo>
                  <a:lnTo>
                    <a:pt x="28" y="52"/>
                  </a:lnTo>
                  <a:lnTo>
                    <a:pt x="36" y="64"/>
                  </a:lnTo>
                  <a:lnTo>
                    <a:pt x="52" y="76"/>
                  </a:lnTo>
                  <a:lnTo>
                    <a:pt x="60" y="100"/>
                  </a:lnTo>
                  <a:lnTo>
                    <a:pt x="68" y="108"/>
                  </a:lnTo>
                  <a:lnTo>
                    <a:pt x="72" y="116"/>
                  </a:lnTo>
                  <a:lnTo>
                    <a:pt x="88" y="132"/>
                  </a:lnTo>
                  <a:lnTo>
                    <a:pt x="100" y="132"/>
                  </a:lnTo>
                  <a:lnTo>
                    <a:pt x="112" y="176"/>
                  </a:lnTo>
                  <a:lnTo>
                    <a:pt x="108" y="176"/>
                  </a:lnTo>
                  <a:lnTo>
                    <a:pt x="80" y="184"/>
                  </a:lnTo>
                  <a:lnTo>
                    <a:pt x="44" y="192"/>
                  </a:lnTo>
                  <a:lnTo>
                    <a:pt x="40" y="17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13" name="Freeform 33"/>
            <p:cNvSpPr>
              <a:spLocks/>
            </p:cNvSpPr>
            <p:nvPr/>
          </p:nvSpPr>
          <p:spPr bwMode="auto">
            <a:xfrm>
              <a:off x="3580090" y="1713886"/>
              <a:ext cx="301187" cy="282577"/>
            </a:xfrm>
            <a:custGeom>
              <a:avLst/>
              <a:gdLst>
                <a:gd name="T0" fmla="*/ 2147483647 w 488"/>
                <a:gd name="T1" fmla="*/ 2147483647 h 484"/>
                <a:gd name="T2" fmla="*/ 2147483647 w 488"/>
                <a:gd name="T3" fmla="*/ 2147483647 h 484"/>
                <a:gd name="T4" fmla="*/ 2147483647 w 488"/>
                <a:gd name="T5" fmla="*/ 2147483647 h 484"/>
                <a:gd name="T6" fmla="*/ 2147483647 w 488"/>
                <a:gd name="T7" fmla="*/ 2147483647 h 484"/>
                <a:gd name="T8" fmla="*/ 2147483647 w 488"/>
                <a:gd name="T9" fmla="*/ 2147483647 h 484"/>
                <a:gd name="T10" fmla="*/ 2147483647 w 488"/>
                <a:gd name="T11" fmla="*/ 2147483647 h 484"/>
                <a:gd name="T12" fmla="*/ 2147483647 w 488"/>
                <a:gd name="T13" fmla="*/ 2147483647 h 484"/>
                <a:gd name="T14" fmla="*/ 2147483647 w 488"/>
                <a:gd name="T15" fmla="*/ 2147483647 h 484"/>
                <a:gd name="T16" fmla="*/ 2147483647 w 488"/>
                <a:gd name="T17" fmla="*/ 2147483647 h 484"/>
                <a:gd name="T18" fmla="*/ 2147483647 w 488"/>
                <a:gd name="T19" fmla="*/ 2147483647 h 484"/>
                <a:gd name="T20" fmla="*/ 2147483647 w 488"/>
                <a:gd name="T21" fmla="*/ 2147483647 h 484"/>
                <a:gd name="T22" fmla="*/ 2147483647 w 488"/>
                <a:gd name="T23" fmla="*/ 2147483647 h 484"/>
                <a:gd name="T24" fmla="*/ 2147483647 w 488"/>
                <a:gd name="T25" fmla="*/ 2147483647 h 484"/>
                <a:gd name="T26" fmla="*/ 2147483647 w 488"/>
                <a:gd name="T27" fmla="*/ 2147483647 h 484"/>
                <a:gd name="T28" fmla="*/ 2147483647 w 488"/>
                <a:gd name="T29" fmla="*/ 2147483647 h 484"/>
                <a:gd name="T30" fmla="*/ 2147483647 w 488"/>
                <a:gd name="T31" fmla="*/ 2147483647 h 484"/>
                <a:gd name="T32" fmla="*/ 2147483647 w 488"/>
                <a:gd name="T33" fmla="*/ 2147483647 h 484"/>
                <a:gd name="T34" fmla="*/ 0 w 488"/>
                <a:gd name="T35" fmla="*/ 2147483647 h 484"/>
                <a:gd name="T36" fmla="*/ 2147483647 w 488"/>
                <a:gd name="T37" fmla="*/ 2147483647 h 484"/>
                <a:gd name="T38" fmla="*/ 2147483647 w 488"/>
                <a:gd name="T39" fmla="*/ 2147483647 h 484"/>
                <a:gd name="T40" fmla="*/ 2147483647 w 488"/>
                <a:gd name="T41" fmla="*/ 2147483647 h 484"/>
                <a:gd name="T42" fmla="*/ 2147483647 w 488"/>
                <a:gd name="T43" fmla="*/ 2147483647 h 484"/>
                <a:gd name="T44" fmla="*/ 2147483647 w 488"/>
                <a:gd name="T45" fmla="*/ 2147483647 h 484"/>
                <a:gd name="T46" fmla="*/ 2147483647 w 488"/>
                <a:gd name="T47" fmla="*/ 2147483647 h 484"/>
                <a:gd name="T48" fmla="*/ 2147483647 w 488"/>
                <a:gd name="T49" fmla="*/ 2147483647 h 484"/>
                <a:gd name="T50" fmla="*/ 2147483647 w 488"/>
                <a:gd name="T51" fmla="*/ 2147483647 h 484"/>
                <a:gd name="T52" fmla="*/ 2147483647 w 488"/>
                <a:gd name="T53" fmla="*/ 2147483647 h 484"/>
                <a:gd name="T54" fmla="*/ 2147483647 w 488"/>
                <a:gd name="T55" fmla="*/ 2147483647 h 484"/>
                <a:gd name="T56" fmla="*/ 2147483647 w 488"/>
                <a:gd name="T57" fmla="*/ 2147483647 h 484"/>
                <a:gd name="T58" fmla="*/ 2147483647 w 488"/>
                <a:gd name="T59" fmla="*/ 2147483647 h 484"/>
                <a:gd name="T60" fmla="*/ 2147483647 w 488"/>
                <a:gd name="T61" fmla="*/ 2147483647 h 484"/>
                <a:gd name="T62" fmla="*/ 2147483647 w 488"/>
                <a:gd name="T63" fmla="*/ 2147483647 h 484"/>
                <a:gd name="T64" fmla="*/ 2147483647 w 488"/>
                <a:gd name="T65" fmla="*/ 2147483647 h 484"/>
                <a:gd name="T66" fmla="*/ 2147483647 w 488"/>
                <a:gd name="T67" fmla="*/ 0 h 484"/>
                <a:gd name="T68" fmla="*/ 2147483647 w 488"/>
                <a:gd name="T69" fmla="*/ 2147483647 h 484"/>
                <a:gd name="T70" fmla="*/ 2147483647 w 488"/>
                <a:gd name="T71" fmla="*/ 2147483647 h 484"/>
                <a:gd name="T72" fmla="*/ 2147483647 w 488"/>
                <a:gd name="T73" fmla="*/ 2147483647 h 484"/>
                <a:gd name="T74" fmla="*/ 2147483647 w 488"/>
                <a:gd name="T75" fmla="*/ 2147483647 h 484"/>
                <a:gd name="T76" fmla="*/ 2147483647 w 488"/>
                <a:gd name="T77" fmla="*/ 2147483647 h 484"/>
                <a:gd name="T78" fmla="*/ 2147483647 w 488"/>
                <a:gd name="T79" fmla="*/ 2147483647 h 484"/>
                <a:gd name="T80" fmla="*/ 2147483647 w 488"/>
                <a:gd name="T81" fmla="*/ 2147483647 h 484"/>
                <a:gd name="T82" fmla="*/ 2147483647 w 488"/>
                <a:gd name="T83" fmla="*/ 2147483647 h 484"/>
                <a:gd name="T84" fmla="*/ 2147483647 w 488"/>
                <a:gd name="T85" fmla="*/ 2147483647 h 484"/>
                <a:gd name="T86" fmla="*/ 2147483647 w 488"/>
                <a:gd name="T87" fmla="*/ 2147483647 h 484"/>
                <a:gd name="T88" fmla="*/ 2147483647 w 488"/>
                <a:gd name="T89" fmla="*/ 2147483647 h 484"/>
                <a:gd name="T90" fmla="*/ 2147483647 w 488"/>
                <a:gd name="T91" fmla="*/ 2147483647 h 484"/>
                <a:gd name="T92" fmla="*/ 2147483647 w 488"/>
                <a:gd name="T93" fmla="*/ 2147483647 h 484"/>
                <a:gd name="T94" fmla="*/ 2147483647 w 488"/>
                <a:gd name="T95" fmla="*/ 2147483647 h 484"/>
                <a:gd name="T96" fmla="*/ 2147483647 w 488"/>
                <a:gd name="T97" fmla="*/ 2147483647 h 484"/>
                <a:gd name="T98" fmla="*/ 2147483647 w 488"/>
                <a:gd name="T99" fmla="*/ 2147483647 h 484"/>
                <a:gd name="T100" fmla="*/ 2147483647 w 488"/>
                <a:gd name="T101" fmla="*/ 2147483647 h 484"/>
                <a:gd name="T102" fmla="*/ 2147483647 w 488"/>
                <a:gd name="T103" fmla="*/ 2147483647 h 484"/>
                <a:gd name="T104" fmla="*/ 2147483647 w 488"/>
                <a:gd name="T105" fmla="*/ 2147483647 h 484"/>
                <a:gd name="T106" fmla="*/ 2147483647 w 488"/>
                <a:gd name="T107" fmla="*/ 2147483647 h 484"/>
                <a:gd name="T108" fmla="*/ 2147483647 w 488"/>
                <a:gd name="T109" fmla="*/ 2147483647 h 4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8"/>
                <a:gd name="T166" fmla="*/ 0 h 484"/>
                <a:gd name="T167" fmla="*/ 488 w 488"/>
                <a:gd name="T168" fmla="*/ 484 h 4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8" h="484">
                  <a:moveTo>
                    <a:pt x="352" y="268"/>
                  </a:moveTo>
                  <a:lnTo>
                    <a:pt x="348" y="276"/>
                  </a:lnTo>
                  <a:lnTo>
                    <a:pt x="344" y="280"/>
                  </a:lnTo>
                  <a:lnTo>
                    <a:pt x="324" y="276"/>
                  </a:lnTo>
                  <a:lnTo>
                    <a:pt x="316" y="264"/>
                  </a:lnTo>
                  <a:lnTo>
                    <a:pt x="304" y="260"/>
                  </a:lnTo>
                  <a:lnTo>
                    <a:pt x="304" y="268"/>
                  </a:lnTo>
                  <a:lnTo>
                    <a:pt x="304" y="272"/>
                  </a:lnTo>
                  <a:lnTo>
                    <a:pt x="304" y="276"/>
                  </a:lnTo>
                  <a:lnTo>
                    <a:pt x="304" y="284"/>
                  </a:lnTo>
                  <a:lnTo>
                    <a:pt x="304" y="288"/>
                  </a:lnTo>
                  <a:lnTo>
                    <a:pt x="304" y="296"/>
                  </a:lnTo>
                  <a:lnTo>
                    <a:pt x="300" y="296"/>
                  </a:lnTo>
                  <a:lnTo>
                    <a:pt x="296" y="300"/>
                  </a:lnTo>
                  <a:lnTo>
                    <a:pt x="296" y="304"/>
                  </a:lnTo>
                  <a:lnTo>
                    <a:pt x="300" y="304"/>
                  </a:lnTo>
                  <a:lnTo>
                    <a:pt x="296" y="308"/>
                  </a:lnTo>
                  <a:lnTo>
                    <a:pt x="296" y="312"/>
                  </a:lnTo>
                  <a:lnTo>
                    <a:pt x="288" y="324"/>
                  </a:lnTo>
                  <a:lnTo>
                    <a:pt x="288" y="332"/>
                  </a:lnTo>
                  <a:lnTo>
                    <a:pt x="284" y="340"/>
                  </a:lnTo>
                  <a:lnTo>
                    <a:pt x="284" y="344"/>
                  </a:lnTo>
                  <a:lnTo>
                    <a:pt x="284" y="348"/>
                  </a:lnTo>
                  <a:lnTo>
                    <a:pt x="276" y="356"/>
                  </a:lnTo>
                  <a:lnTo>
                    <a:pt x="272" y="360"/>
                  </a:lnTo>
                  <a:lnTo>
                    <a:pt x="272" y="364"/>
                  </a:lnTo>
                  <a:lnTo>
                    <a:pt x="268" y="368"/>
                  </a:lnTo>
                  <a:lnTo>
                    <a:pt x="268" y="372"/>
                  </a:lnTo>
                  <a:lnTo>
                    <a:pt x="264" y="380"/>
                  </a:lnTo>
                  <a:lnTo>
                    <a:pt x="260" y="384"/>
                  </a:lnTo>
                  <a:lnTo>
                    <a:pt x="264" y="388"/>
                  </a:lnTo>
                  <a:lnTo>
                    <a:pt x="256" y="396"/>
                  </a:lnTo>
                  <a:lnTo>
                    <a:pt x="260" y="396"/>
                  </a:lnTo>
                  <a:lnTo>
                    <a:pt x="256" y="400"/>
                  </a:lnTo>
                  <a:lnTo>
                    <a:pt x="260" y="404"/>
                  </a:lnTo>
                  <a:lnTo>
                    <a:pt x="264" y="400"/>
                  </a:lnTo>
                  <a:lnTo>
                    <a:pt x="268" y="404"/>
                  </a:lnTo>
                  <a:lnTo>
                    <a:pt x="264" y="408"/>
                  </a:lnTo>
                  <a:lnTo>
                    <a:pt x="260" y="412"/>
                  </a:lnTo>
                  <a:lnTo>
                    <a:pt x="260" y="416"/>
                  </a:lnTo>
                  <a:lnTo>
                    <a:pt x="264" y="416"/>
                  </a:lnTo>
                  <a:lnTo>
                    <a:pt x="264" y="420"/>
                  </a:lnTo>
                  <a:lnTo>
                    <a:pt x="256" y="424"/>
                  </a:lnTo>
                  <a:lnTo>
                    <a:pt x="252" y="428"/>
                  </a:lnTo>
                  <a:lnTo>
                    <a:pt x="248" y="432"/>
                  </a:lnTo>
                  <a:lnTo>
                    <a:pt x="244" y="436"/>
                  </a:lnTo>
                  <a:lnTo>
                    <a:pt x="244" y="432"/>
                  </a:lnTo>
                  <a:lnTo>
                    <a:pt x="240" y="428"/>
                  </a:lnTo>
                  <a:lnTo>
                    <a:pt x="236" y="428"/>
                  </a:lnTo>
                  <a:lnTo>
                    <a:pt x="232" y="432"/>
                  </a:lnTo>
                  <a:lnTo>
                    <a:pt x="220" y="444"/>
                  </a:lnTo>
                  <a:lnTo>
                    <a:pt x="216" y="444"/>
                  </a:lnTo>
                  <a:lnTo>
                    <a:pt x="216" y="448"/>
                  </a:lnTo>
                  <a:lnTo>
                    <a:pt x="216" y="444"/>
                  </a:lnTo>
                  <a:lnTo>
                    <a:pt x="212" y="444"/>
                  </a:lnTo>
                  <a:lnTo>
                    <a:pt x="212" y="440"/>
                  </a:lnTo>
                  <a:lnTo>
                    <a:pt x="204" y="440"/>
                  </a:lnTo>
                  <a:lnTo>
                    <a:pt x="204" y="448"/>
                  </a:lnTo>
                  <a:lnTo>
                    <a:pt x="208" y="452"/>
                  </a:lnTo>
                  <a:lnTo>
                    <a:pt x="200" y="460"/>
                  </a:lnTo>
                  <a:lnTo>
                    <a:pt x="196" y="460"/>
                  </a:lnTo>
                  <a:lnTo>
                    <a:pt x="192" y="460"/>
                  </a:lnTo>
                  <a:lnTo>
                    <a:pt x="188" y="464"/>
                  </a:lnTo>
                  <a:lnTo>
                    <a:pt x="176" y="468"/>
                  </a:lnTo>
                  <a:lnTo>
                    <a:pt x="168" y="472"/>
                  </a:lnTo>
                  <a:lnTo>
                    <a:pt x="160" y="468"/>
                  </a:lnTo>
                  <a:lnTo>
                    <a:pt x="152" y="460"/>
                  </a:lnTo>
                  <a:lnTo>
                    <a:pt x="148" y="464"/>
                  </a:lnTo>
                  <a:lnTo>
                    <a:pt x="148" y="468"/>
                  </a:lnTo>
                  <a:lnTo>
                    <a:pt x="140" y="476"/>
                  </a:lnTo>
                  <a:lnTo>
                    <a:pt x="140" y="480"/>
                  </a:lnTo>
                  <a:lnTo>
                    <a:pt x="136" y="484"/>
                  </a:lnTo>
                  <a:lnTo>
                    <a:pt x="124" y="484"/>
                  </a:lnTo>
                  <a:lnTo>
                    <a:pt x="120" y="480"/>
                  </a:lnTo>
                  <a:lnTo>
                    <a:pt x="112" y="480"/>
                  </a:lnTo>
                  <a:lnTo>
                    <a:pt x="112" y="476"/>
                  </a:lnTo>
                  <a:lnTo>
                    <a:pt x="108" y="476"/>
                  </a:lnTo>
                  <a:lnTo>
                    <a:pt x="104" y="476"/>
                  </a:lnTo>
                  <a:lnTo>
                    <a:pt x="100" y="472"/>
                  </a:lnTo>
                  <a:lnTo>
                    <a:pt x="96" y="472"/>
                  </a:lnTo>
                  <a:lnTo>
                    <a:pt x="92" y="468"/>
                  </a:lnTo>
                  <a:lnTo>
                    <a:pt x="92" y="460"/>
                  </a:lnTo>
                  <a:lnTo>
                    <a:pt x="84" y="456"/>
                  </a:lnTo>
                  <a:lnTo>
                    <a:pt x="84" y="452"/>
                  </a:lnTo>
                  <a:lnTo>
                    <a:pt x="88" y="452"/>
                  </a:lnTo>
                  <a:lnTo>
                    <a:pt x="88" y="448"/>
                  </a:lnTo>
                  <a:lnTo>
                    <a:pt x="84" y="444"/>
                  </a:lnTo>
                  <a:lnTo>
                    <a:pt x="76" y="448"/>
                  </a:lnTo>
                  <a:lnTo>
                    <a:pt x="76" y="444"/>
                  </a:lnTo>
                  <a:lnTo>
                    <a:pt x="76" y="448"/>
                  </a:lnTo>
                  <a:lnTo>
                    <a:pt x="72" y="444"/>
                  </a:lnTo>
                  <a:lnTo>
                    <a:pt x="64" y="444"/>
                  </a:lnTo>
                  <a:lnTo>
                    <a:pt x="64" y="440"/>
                  </a:lnTo>
                  <a:lnTo>
                    <a:pt x="60" y="440"/>
                  </a:lnTo>
                  <a:lnTo>
                    <a:pt x="60" y="432"/>
                  </a:lnTo>
                  <a:lnTo>
                    <a:pt x="56" y="436"/>
                  </a:lnTo>
                  <a:lnTo>
                    <a:pt x="52" y="432"/>
                  </a:lnTo>
                  <a:lnTo>
                    <a:pt x="44" y="432"/>
                  </a:lnTo>
                  <a:lnTo>
                    <a:pt x="40" y="420"/>
                  </a:lnTo>
                  <a:lnTo>
                    <a:pt x="40" y="416"/>
                  </a:lnTo>
                  <a:lnTo>
                    <a:pt x="32" y="412"/>
                  </a:lnTo>
                  <a:lnTo>
                    <a:pt x="28" y="404"/>
                  </a:lnTo>
                  <a:lnTo>
                    <a:pt x="20" y="400"/>
                  </a:lnTo>
                  <a:lnTo>
                    <a:pt x="20" y="396"/>
                  </a:lnTo>
                  <a:lnTo>
                    <a:pt x="20" y="392"/>
                  </a:lnTo>
                  <a:lnTo>
                    <a:pt x="16" y="388"/>
                  </a:lnTo>
                  <a:lnTo>
                    <a:pt x="4" y="376"/>
                  </a:lnTo>
                  <a:lnTo>
                    <a:pt x="0" y="372"/>
                  </a:lnTo>
                  <a:lnTo>
                    <a:pt x="0" y="368"/>
                  </a:lnTo>
                  <a:lnTo>
                    <a:pt x="4" y="368"/>
                  </a:lnTo>
                  <a:lnTo>
                    <a:pt x="4" y="364"/>
                  </a:lnTo>
                  <a:lnTo>
                    <a:pt x="0" y="360"/>
                  </a:lnTo>
                  <a:lnTo>
                    <a:pt x="4" y="356"/>
                  </a:lnTo>
                  <a:lnTo>
                    <a:pt x="4" y="352"/>
                  </a:lnTo>
                  <a:lnTo>
                    <a:pt x="4" y="348"/>
                  </a:lnTo>
                  <a:lnTo>
                    <a:pt x="0" y="340"/>
                  </a:lnTo>
                  <a:lnTo>
                    <a:pt x="0" y="336"/>
                  </a:lnTo>
                  <a:lnTo>
                    <a:pt x="4" y="336"/>
                  </a:lnTo>
                  <a:lnTo>
                    <a:pt x="12" y="332"/>
                  </a:lnTo>
                  <a:lnTo>
                    <a:pt x="20" y="328"/>
                  </a:lnTo>
                  <a:lnTo>
                    <a:pt x="28" y="328"/>
                  </a:lnTo>
                  <a:lnTo>
                    <a:pt x="28" y="324"/>
                  </a:lnTo>
                  <a:lnTo>
                    <a:pt x="28" y="308"/>
                  </a:lnTo>
                  <a:lnTo>
                    <a:pt x="32" y="304"/>
                  </a:lnTo>
                  <a:lnTo>
                    <a:pt x="36" y="304"/>
                  </a:lnTo>
                  <a:lnTo>
                    <a:pt x="40" y="304"/>
                  </a:lnTo>
                  <a:lnTo>
                    <a:pt x="40" y="300"/>
                  </a:lnTo>
                  <a:lnTo>
                    <a:pt x="36" y="292"/>
                  </a:lnTo>
                  <a:lnTo>
                    <a:pt x="36" y="288"/>
                  </a:lnTo>
                  <a:lnTo>
                    <a:pt x="32" y="280"/>
                  </a:lnTo>
                  <a:lnTo>
                    <a:pt x="32" y="276"/>
                  </a:lnTo>
                  <a:lnTo>
                    <a:pt x="40" y="268"/>
                  </a:lnTo>
                  <a:lnTo>
                    <a:pt x="36" y="260"/>
                  </a:lnTo>
                  <a:lnTo>
                    <a:pt x="40" y="252"/>
                  </a:lnTo>
                  <a:lnTo>
                    <a:pt x="40" y="248"/>
                  </a:lnTo>
                  <a:lnTo>
                    <a:pt x="44" y="248"/>
                  </a:lnTo>
                  <a:lnTo>
                    <a:pt x="44" y="244"/>
                  </a:lnTo>
                  <a:lnTo>
                    <a:pt x="52" y="244"/>
                  </a:lnTo>
                  <a:lnTo>
                    <a:pt x="56" y="244"/>
                  </a:lnTo>
                  <a:lnTo>
                    <a:pt x="60" y="248"/>
                  </a:lnTo>
                  <a:lnTo>
                    <a:pt x="64" y="252"/>
                  </a:lnTo>
                  <a:lnTo>
                    <a:pt x="60" y="260"/>
                  </a:lnTo>
                  <a:lnTo>
                    <a:pt x="64" y="260"/>
                  </a:lnTo>
                  <a:lnTo>
                    <a:pt x="68" y="260"/>
                  </a:lnTo>
                  <a:lnTo>
                    <a:pt x="68" y="252"/>
                  </a:lnTo>
                  <a:lnTo>
                    <a:pt x="68" y="248"/>
                  </a:lnTo>
                  <a:lnTo>
                    <a:pt x="76" y="252"/>
                  </a:lnTo>
                  <a:lnTo>
                    <a:pt x="72" y="244"/>
                  </a:lnTo>
                  <a:lnTo>
                    <a:pt x="72" y="240"/>
                  </a:lnTo>
                  <a:lnTo>
                    <a:pt x="68" y="236"/>
                  </a:lnTo>
                  <a:lnTo>
                    <a:pt x="68" y="232"/>
                  </a:lnTo>
                  <a:lnTo>
                    <a:pt x="72" y="232"/>
                  </a:lnTo>
                  <a:lnTo>
                    <a:pt x="76" y="228"/>
                  </a:lnTo>
                  <a:lnTo>
                    <a:pt x="76" y="224"/>
                  </a:lnTo>
                  <a:lnTo>
                    <a:pt x="72" y="216"/>
                  </a:lnTo>
                  <a:lnTo>
                    <a:pt x="76" y="212"/>
                  </a:lnTo>
                  <a:lnTo>
                    <a:pt x="76" y="204"/>
                  </a:lnTo>
                  <a:lnTo>
                    <a:pt x="80" y="204"/>
                  </a:lnTo>
                  <a:lnTo>
                    <a:pt x="88" y="204"/>
                  </a:lnTo>
                  <a:lnTo>
                    <a:pt x="88" y="192"/>
                  </a:lnTo>
                  <a:lnTo>
                    <a:pt x="92" y="188"/>
                  </a:lnTo>
                  <a:lnTo>
                    <a:pt x="96" y="180"/>
                  </a:lnTo>
                  <a:lnTo>
                    <a:pt x="100" y="180"/>
                  </a:lnTo>
                  <a:lnTo>
                    <a:pt x="108" y="188"/>
                  </a:lnTo>
                  <a:lnTo>
                    <a:pt x="112" y="188"/>
                  </a:lnTo>
                  <a:lnTo>
                    <a:pt x="116" y="180"/>
                  </a:lnTo>
                  <a:lnTo>
                    <a:pt x="120" y="180"/>
                  </a:lnTo>
                  <a:lnTo>
                    <a:pt x="124" y="176"/>
                  </a:lnTo>
                  <a:lnTo>
                    <a:pt x="128" y="172"/>
                  </a:lnTo>
                  <a:lnTo>
                    <a:pt x="132" y="168"/>
                  </a:lnTo>
                  <a:lnTo>
                    <a:pt x="132" y="164"/>
                  </a:lnTo>
                  <a:lnTo>
                    <a:pt x="140" y="156"/>
                  </a:lnTo>
                  <a:lnTo>
                    <a:pt x="144" y="148"/>
                  </a:lnTo>
                  <a:lnTo>
                    <a:pt x="148" y="144"/>
                  </a:lnTo>
                  <a:lnTo>
                    <a:pt x="152" y="144"/>
                  </a:lnTo>
                  <a:lnTo>
                    <a:pt x="152" y="136"/>
                  </a:lnTo>
                  <a:lnTo>
                    <a:pt x="156" y="136"/>
                  </a:lnTo>
                  <a:lnTo>
                    <a:pt x="156" y="132"/>
                  </a:lnTo>
                  <a:lnTo>
                    <a:pt x="156" y="128"/>
                  </a:lnTo>
                  <a:lnTo>
                    <a:pt x="152" y="128"/>
                  </a:lnTo>
                  <a:lnTo>
                    <a:pt x="152" y="124"/>
                  </a:lnTo>
                  <a:lnTo>
                    <a:pt x="156" y="116"/>
                  </a:lnTo>
                  <a:lnTo>
                    <a:pt x="156" y="112"/>
                  </a:lnTo>
                  <a:lnTo>
                    <a:pt x="156" y="108"/>
                  </a:lnTo>
                  <a:lnTo>
                    <a:pt x="156" y="104"/>
                  </a:lnTo>
                  <a:lnTo>
                    <a:pt x="156" y="100"/>
                  </a:lnTo>
                  <a:lnTo>
                    <a:pt x="160" y="100"/>
                  </a:lnTo>
                  <a:lnTo>
                    <a:pt x="160" y="96"/>
                  </a:lnTo>
                  <a:lnTo>
                    <a:pt x="160" y="92"/>
                  </a:lnTo>
                  <a:lnTo>
                    <a:pt x="160" y="84"/>
                  </a:lnTo>
                  <a:lnTo>
                    <a:pt x="160" y="68"/>
                  </a:lnTo>
                  <a:lnTo>
                    <a:pt x="160" y="64"/>
                  </a:lnTo>
                  <a:lnTo>
                    <a:pt x="160" y="60"/>
                  </a:lnTo>
                  <a:lnTo>
                    <a:pt x="164" y="52"/>
                  </a:lnTo>
                  <a:lnTo>
                    <a:pt x="168" y="48"/>
                  </a:lnTo>
                  <a:lnTo>
                    <a:pt x="168" y="44"/>
                  </a:lnTo>
                  <a:lnTo>
                    <a:pt x="164" y="36"/>
                  </a:lnTo>
                  <a:lnTo>
                    <a:pt x="164" y="32"/>
                  </a:lnTo>
                  <a:lnTo>
                    <a:pt x="164" y="20"/>
                  </a:lnTo>
                  <a:lnTo>
                    <a:pt x="160" y="16"/>
                  </a:lnTo>
                  <a:lnTo>
                    <a:pt x="160" y="12"/>
                  </a:lnTo>
                  <a:lnTo>
                    <a:pt x="156" y="8"/>
                  </a:lnTo>
                  <a:lnTo>
                    <a:pt x="156" y="4"/>
                  </a:lnTo>
                  <a:lnTo>
                    <a:pt x="160" y="0"/>
                  </a:lnTo>
                  <a:lnTo>
                    <a:pt x="164" y="0"/>
                  </a:lnTo>
                  <a:lnTo>
                    <a:pt x="168" y="0"/>
                  </a:lnTo>
                  <a:lnTo>
                    <a:pt x="172" y="20"/>
                  </a:lnTo>
                  <a:lnTo>
                    <a:pt x="172" y="28"/>
                  </a:lnTo>
                  <a:lnTo>
                    <a:pt x="180" y="64"/>
                  </a:lnTo>
                  <a:lnTo>
                    <a:pt x="180" y="80"/>
                  </a:lnTo>
                  <a:lnTo>
                    <a:pt x="184" y="92"/>
                  </a:lnTo>
                  <a:lnTo>
                    <a:pt x="188" y="124"/>
                  </a:lnTo>
                  <a:lnTo>
                    <a:pt x="200" y="120"/>
                  </a:lnTo>
                  <a:lnTo>
                    <a:pt x="252" y="112"/>
                  </a:lnTo>
                  <a:lnTo>
                    <a:pt x="268" y="108"/>
                  </a:lnTo>
                  <a:lnTo>
                    <a:pt x="296" y="104"/>
                  </a:lnTo>
                  <a:lnTo>
                    <a:pt x="308" y="176"/>
                  </a:lnTo>
                  <a:lnTo>
                    <a:pt x="312" y="172"/>
                  </a:lnTo>
                  <a:lnTo>
                    <a:pt x="316" y="164"/>
                  </a:lnTo>
                  <a:lnTo>
                    <a:pt x="320" y="160"/>
                  </a:lnTo>
                  <a:lnTo>
                    <a:pt x="324" y="160"/>
                  </a:lnTo>
                  <a:lnTo>
                    <a:pt x="328" y="156"/>
                  </a:lnTo>
                  <a:lnTo>
                    <a:pt x="328" y="152"/>
                  </a:lnTo>
                  <a:lnTo>
                    <a:pt x="336" y="144"/>
                  </a:lnTo>
                  <a:lnTo>
                    <a:pt x="336" y="140"/>
                  </a:lnTo>
                  <a:lnTo>
                    <a:pt x="340" y="140"/>
                  </a:lnTo>
                  <a:lnTo>
                    <a:pt x="340" y="136"/>
                  </a:lnTo>
                  <a:lnTo>
                    <a:pt x="340" y="132"/>
                  </a:lnTo>
                  <a:lnTo>
                    <a:pt x="344" y="132"/>
                  </a:lnTo>
                  <a:lnTo>
                    <a:pt x="344" y="128"/>
                  </a:lnTo>
                  <a:lnTo>
                    <a:pt x="348" y="128"/>
                  </a:lnTo>
                  <a:lnTo>
                    <a:pt x="356" y="132"/>
                  </a:lnTo>
                  <a:lnTo>
                    <a:pt x="364" y="120"/>
                  </a:lnTo>
                  <a:lnTo>
                    <a:pt x="368" y="116"/>
                  </a:lnTo>
                  <a:lnTo>
                    <a:pt x="368" y="112"/>
                  </a:lnTo>
                  <a:lnTo>
                    <a:pt x="368" y="108"/>
                  </a:lnTo>
                  <a:lnTo>
                    <a:pt x="368" y="104"/>
                  </a:lnTo>
                  <a:lnTo>
                    <a:pt x="372" y="100"/>
                  </a:lnTo>
                  <a:lnTo>
                    <a:pt x="372" y="104"/>
                  </a:lnTo>
                  <a:lnTo>
                    <a:pt x="376" y="104"/>
                  </a:lnTo>
                  <a:lnTo>
                    <a:pt x="376" y="108"/>
                  </a:lnTo>
                  <a:lnTo>
                    <a:pt x="372" y="108"/>
                  </a:lnTo>
                  <a:lnTo>
                    <a:pt x="372" y="112"/>
                  </a:lnTo>
                  <a:lnTo>
                    <a:pt x="376" y="112"/>
                  </a:lnTo>
                  <a:lnTo>
                    <a:pt x="380" y="112"/>
                  </a:lnTo>
                  <a:lnTo>
                    <a:pt x="384" y="116"/>
                  </a:lnTo>
                  <a:lnTo>
                    <a:pt x="388" y="112"/>
                  </a:lnTo>
                  <a:lnTo>
                    <a:pt x="388" y="116"/>
                  </a:lnTo>
                  <a:lnTo>
                    <a:pt x="392" y="112"/>
                  </a:lnTo>
                  <a:lnTo>
                    <a:pt x="396" y="116"/>
                  </a:lnTo>
                  <a:lnTo>
                    <a:pt x="400" y="112"/>
                  </a:lnTo>
                  <a:lnTo>
                    <a:pt x="404" y="112"/>
                  </a:lnTo>
                  <a:lnTo>
                    <a:pt x="408" y="112"/>
                  </a:lnTo>
                  <a:lnTo>
                    <a:pt x="408" y="108"/>
                  </a:lnTo>
                  <a:lnTo>
                    <a:pt x="404" y="104"/>
                  </a:lnTo>
                  <a:lnTo>
                    <a:pt x="412" y="104"/>
                  </a:lnTo>
                  <a:lnTo>
                    <a:pt x="408" y="100"/>
                  </a:lnTo>
                  <a:lnTo>
                    <a:pt x="412" y="100"/>
                  </a:lnTo>
                  <a:lnTo>
                    <a:pt x="412" y="96"/>
                  </a:lnTo>
                  <a:lnTo>
                    <a:pt x="416" y="96"/>
                  </a:lnTo>
                  <a:lnTo>
                    <a:pt x="424" y="96"/>
                  </a:lnTo>
                  <a:lnTo>
                    <a:pt x="424" y="92"/>
                  </a:lnTo>
                  <a:lnTo>
                    <a:pt x="428" y="88"/>
                  </a:lnTo>
                  <a:lnTo>
                    <a:pt x="432" y="84"/>
                  </a:lnTo>
                  <a:lnTo>
                    <a:pt x="440" y="84"/>
                  </a:lnTo>
                  <a:lnTo>
                    <a:pt x="448" y="92"/>
                  </a:lnTo>
                  <a:lnTo>
                    <a:pt x="452" y="92"/>
                  </a:lnTo>
                  <a:lnTo>
                    <a:pt x="456" y="92"/>
                  </a:lnTo>
                  <a:lnTo>
                    <a:pt x="460" y="92"/>
                  </a:lnTo>
                  <a:lnTo>
                    <a:pt x="456" y="88"/>
                  </a:lnTo>
                  <a:lnTo>
                    <a:pt x="460" y="92"/>
                  </a:lnTo>
                  <a:lnTo>
                    <a:pt x="464" y="92"/>
                  </a:lnTo>
                  <a:lnTo>
                    <a:pt x="464" y="88"/>
                  </a:lnTo>
                  <a:lnTo>
                    <a:pt x="468" y="88"/>
                  </a:lnTo>
                  <a:lnTo>
                    <a:pt x="468" y="92"/>
                  </a:lnTo>
                  <a:lnTo>
                    <a:pt x="468" y="96"/>
                  </a:lnTo>
                  <a:lnTo>
                    <a:pt x="464" y="96"/>
                  </a:lnTo>
                  <a:lnTo>
                    <a:pt x="468" y="96"/>
                  </a:lnTo>
                  <a:lnTo>
                    <a:pt x="468" y="100"/>
                  </a:lnTo>
                  <a:lnTo>
                    <a:pt x="472" y="100"/>
                  </a:lnTo>
                  <a:lnTo>
                    <a:pt x="468" y="104"/>
                  </a:lnTo>
                  <a:lnTo>
                    <a:pt x="472" y="104"/>
                  </a:lnTo>
                  <a:lnTo>
                    <a:pt x="476" y="104"/>
                  </a:lnTo>
                  <a:lnTo>
                    <a:pt x="476" y="108"/>
                  </a:lnTo>
                  <a:lnTo>
                    <a:pt x="476" y="112"/>
                  </a:lnTo>
                  <a:lnTo>
                    <a:pt x="480" y="112"/>
                  </a:lnTo>
                  <a:lnTo>
                    <a:pt x="484" y="116"/>
                  </a:lnTo>
                  <a:lnTo>
                    <a:pt x="484" y="120"/>
                  </a:lnTo>
                  <a:lnTo>
                    <a:pt x="484" y="124"/>
                  </a:lnTo>
                  <a:lnTo>
                    <a:pt x="488" y="124"/>
                  </a:lnTo>
                  <a:lnTo>
                    <a:pt x="484" y="132"/>
                  </a:lnTo>
                  <a:lnTo>
                    <a:pt x="484" y="136"/>
                  </a:lnTo>
                  <a:lnTo>
                    <a:pt x="484" y="144"/>
                  </a:lnTo>
                  <a:lnTo>
                    <a:pt x="480" y="152"/>
                  </a:lnTo>
                  <a:lnTo>
                    <a:pt x="456" y="140"/>
                  </a:lnTo>
                  <a:lnTo>
                    <a:pt x="432" y="124"/>
                  </a:lnTo>
                  <a:lnTo>
                    <a:pt x="428" y="124"/>
                  </a:lnTo>
                  <a:lnTo>
                    <a:pt x="420" y="120"/>
                  </a:lnTo>
                  <a:lnTo>
                    <a:pt x="420" y="128"/>
                  </a:lnTo>
                  <a:lnTo>
                    <a:pt x="420" y="132"/>
                  </a:lnTo>
                  <a:lnTo>
                    <a:pt x="424" y="132"/>
                  </a:lnTo>
                  <a:lnTo>
                    <a:pt x="424" y="136"/>
                  </a:lnTo>
                  <a:lnTo>
                    <a:pt x="416" y="148"/>
                  </a:lnTo>
                  <a:lnTo>
                    <a:pt x="420" y="148"/>
                  </a:lnTo>
                  <a:lnTo>
                    <a:pt x="416" y="152"/>
                  </a:lnTo>
                  <a:lnTo>
                    <a:pt x="416" y="156"/>
                  </a:lnTo>
                  <a:lnTo>
                    <a:pt x="420" y="160"/>
                  </a:lnTo>
                  <a:lnTo>
                    <a:pt x="420" y="164"/>
                  </a:lnTo>
                  <a:lnTo>
                    <a:pt x="416" y="168"/>
                  </a:lnTo>
                  <a:lnTo>
                    <a:pt x="412" y="168"/>
                  </a:lnTo>
                  <a:lnTo>
                    <a:pt x="412" y="172"/>
                  </a:lnTo>
                  <a:lnTo>
                    <a:pt x="408" y="176"/>
                  </a:lnTo>
                  <a:lnTo>
                    <a:pt x="408" y="180"/>
                  </a:lnTo>
                  <a:lnTo>
                    <a:pt x="408" y="184"/>
                  </a:lnTo>
                  <a:lnTo>
                    <a:pt x="404" y="192"/>
                  </a:lnTo>
                  <a:lnTo>
                    <a:pt x="404" y="188"/>
                  </a:lnTo>
                  <a:lnTo>
                    <a:pt x="400" y="192"/>
                  </a:lnTo>
                  <a:lnTo>
                    <a:pt x="400" y="200"/>
                  </a:lnTo>
                  <a:lnTo>
                    <a:pt x="396" y="200"/>
                  </a:lnTo>
                  <a:lnTo>
                    <a:pt x="392" y="196"/>
                  </a:lnTo>
                  <a:lnTo>
                    <a:pt x="392" y="200"/>
                  </a:lnTo>
                  <a:lnTo>
                    <a:pt x="388" y="204"/>
                  </a:lnTo>
                  <a:lnTo>
                    <a:pt x="388" y="212"/>
                  </a:lnTo>
                  <a:lnTo>
                    <a:pt x="384" y="224"/>
                  </a:lnTo>
                  <a:lnTo>
                    <a:pt x="368" y="216"/>
                  </a:lnTo>
                  <a:lnTo>
                    <a:pt x="364" y="220"/>
                  </a:lnTo>
                  <a:lnTo>
                    <a:pt x="364" y="224"/>
                  </a:lnTo>
                  <a:lnTo>
                    <a:pt x="364" y="228"/>
                  </a:lnTo>
                  <a:lnTo>
                    <a:pt x="360" y="236"/>
                  </a:lnTo>
                  <a:lnTo>
                    <a:pt x="364" y="240"/>
                  </a:lnTo>
                  <a:lnTo>
                    <a:pt x="360" y="240"/>
                  </a:lnTo>
                  <a:lnTo>
                    <a:pt x="360" y="244"/>
                  </a:lnTo>
                  <a:lnTo>
                    <a:pt x="352" y="26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14" name="Freeform 34"/>
            <p:cNvSpPr>
              <a:spLocks noEditPoints="1"/>
            </p:cNvSpPr>
            <p:nvPr/>
          </p:nvSpPr>
          <p:spPr bwMode="auto">
            <a:xfrm>
              <a:off x="3763343" y="1731116"/>
              <a:ext cx="303001" cy="139566"/>
            </a:xfrm>
            <a:custGeom>
              <a:avLst/>
              <a:gdLst>
                <a:gd name="T0" fmla="*/ 2147483647 w 492"/>
                <a:gd name="T1" fmla="*/ 2147483647 h 236"/>
                <a:gd name="T2" fmla="*/ 2147483647 w 492"/>
                <a:gd name="T3" fmla="*/ 2147483647 h 236"/>
                <a:gd name="T4" fmla="*/ 2147483647 w 492"/>
                <a:gd name="T5" fmla="*/ 2147483647 h 236"/>
                <a:gd name="T6" fmla="*/ 2147483647 w 492"/>
                <a:gd name="T7" fmla="*/ 2147483647 h 236"/>
                <a:gd name="T8" fmla="*/ 2147483647 w 492"/>
                <a:gd name="T9" fmla="*/ 2147483647 h 236"/>
                <a:gd name="T10" fmla="*/ 2147483647 w 492"/>
                <a:gd name="T11" fmla="*/ 2147483647 h 236"/>
                <a:gd name="T12" fmla="*/ 2147483647 w 492"/>
                <a:gd name="T13" fmla="*/ 2147483647 h 236"/>
                <a:gd name="T14" fmla="*/ 2147483647 w 492"/>
                <a:gd name="T15" fmla="*/ 2147483647 h 236"/>
                <a:gd name="T16" fmla="*/ 2147483647 w 492"/>
                <a:gd name="T17" fmla="*/ 2147483647 h 236"/>
                <a:gd name="T18" fmla="*/ 2147483647 w 492"/>
                <a:gd name="T19" fmla="*/ 2147483647 h 236"/>
                <a:gd name="T20" fmla="*/ 2147483647 w 492"/>
                <a:gd name="T21" fmla="*/ 2147483647 h 236"/>
                <a:gd name="T22" fmla="*/ 2147483647 w 492"/>
                <a:gd name="T23" fmla="*/ 2147483647 h 236"/>
                <a:gd name="T24" fmla="*/ 2147483647 w 492"/>
                <a:gd name="T25" fmla="*/ 2147483647 h 236"/>
                <a:gd name="T26" fmla="*/ 2147483647 w 492"/>
                <a:gd name="T27" fmla="*/ 2147483647 h 236"/>
                <a:gd name="T28" fmla="*/ 2147483647 w 492"/>
                <a:gd name="T29" fmla="*/ 2147483647 h 236"/>
                <a:gd name="T30" fmla="*/ 2147483647 w 492"/>
                <a:gd name="T31" fmla="*/ 2147483647 h 236"/>
                <a:gd name="T32" fmla="*/ 2147483647 w 492"/>
                <a:gd name="T33" fmla="*/ 2147483647 h 236"/>
                <a:gd name="T34" fmla="*/ 2147483647 w 492"/>
                <a:gd name="T35" fmla="*/ 2147483647 h 236"/>
                <a:gd name="T36" fmla="*/ 2147483647 w 492"/>
                <a:gd name="T37" fmla="*/ 2147483647 h 236"/>
                <a:gd name="T38" fmla="*/ 2147483647 w 492"/>
                <a:gd name="T39" fmla="*/ 2147483647 h 236"/>
                <a:gd name="T40" fmla="*/ 2147483647 w 492"/>
                <a:gd name="T41" fmla="*/ 2147483647 h 236"/>
                <a:gd name="T42" fmla="*/ 2147483647 w 492"/>
                <a:gd name="T43" fmla="*/ 2147483647 h 236"/>
                <a:gd name="T44" fmla="*/ 2147483647 w 492"/>
                <a:gd name="T45" fmla="*/ 2147483647 h 236"/>
                <a:gd name="T46" fmla="*/ 2147483647 w 492"/>
                <a:gd name="T47" fmla="*/ 2147483647 h 236"/>
                <a:gd name="T48" fmla="*/ 2147483647 w 492"/>
                <a:gd name="T49" fmla="*/ 2147483647 h 236"/>
                <a:gd name="T50" fmla="*/ 2147483647 w 492"/>
                <a:gd name="T51" fmla="*/ 2147483647 h 236"/>
                <a:gd name="T52" fmla="*/ 2147483647 w 492"/>
                <a:gd name="T53" fmla="*/ 2147483647 h 236"/>
                <a:gd name="T54" fmla="*/ 2147483647 w 492"/>
                <a:gd name="T55" fmla="*/ 2147483647 h 236"/>
                <a:gd name="T56" fmla="*/ 2147483647 w 492"/>
                <a:gd name="T57" fmla="*/ 2147483647 h 236"/>
                <a:gd name="T58" fmla="*/ 2147483647 w 492"/>
                <a:gd name="T59" fmla="*/ 2147483647 h 236"/>
                <a:gd name="T60" fmla="*/ 2147483647 w 492"/>
                <a:gd name="T61" fmla="*/ 2147483647 h 236"/>
                <a:gd name="T62" fmla="*/ 2147483647 w 492"/>
                <a:gd name="T63" fmla="*/ 2147483647 h 236"/>
                <a:gd name="T64" fmla="*/ 2147483647 w 492"/>
                <a:gd name="T65" fmla="*/ 2147483647 h 236"/>
                <a:gd name="T66" fmla="*/ 2147483647 w 492"/>
                <a:gd name="T67" fmla="*/ 2147483647 h 236"/>
                <a:gd name="T68" fmla="*/ 2147483647 w 492"/>
                <a:gd name="T69" fmla="*/ 2147483647 h 236"/>
                <a:gd name="T70" fmla="*/ 2147483647 w 492"/>
                <a:gd name="T71" fmla="*/ 2147483647 h 236"/>
                <a:gd name="T72" fmla="*/ 2147483647 w 492"/>
                <a:gd name="T73" fmla="*/ 2147483647 h 236"/>
                <a:gd name="T74" fmla="*/ 2147483647 w 492"/>
                <a:gd name="T75" fmla="*/ 2147483647 h 236"/>
                <a:gd name="T76" fmla="*/ 2147483647 w 492"/>
                <a:gd name="T77" fmla="*/ 2147483647 h 236"/>
                <a:gd name="T78" fmla="*/ 2147483647 w 492"/>
                <a:gd name="T79" fmla="*/ 2147483647 h 236"/>
                <a:gd name="T80" fmla="*/ 2147483647 w 492"/>
                <a:gd name="T81" fmla="*/ 2147483647 h 236"/>
                <a:gd name="T82" fmla="*/ 2147483647 w 492"/>
                <a:gd name="T83" fmla="*/ 2147483647 h 236"/>
                <a:gd name="T84" fmla="*/ 2147483647 w 492"/>
                <a:gd name="T85" fmla="*/ 2147483647 h 236"/>
                <a:gd name="T86" fmla="*/ 2147483647 w 492"/>
                <a:gd name="T87" fmla="*/ 2147483647 h 236"/>
                <a:gd name="T88" fmla="*/ 2147483647 w 492"/>
                <a:gd name="T89" fmla="*/ 2147483647 h 236"/>
                <a:gd name="T90" fmla="*/ 2147483647 w 492"/>
                <a:gd name="T91" fmla="*/ 2147483647 h 236"/>
                <a:gd name="T92" fmla="*/ 2147483647 w 492"/>
                <a:gd name="T93" fmla="*/ 2147483647 h 236"/>
                <a:gd name="T94" fmla="*/ 2147483647 w 492"/>
                <a:gd name="T95" fmla="*/ 2147483647 h 236"/>
                <a:gd name="T96" fmla="*/ 2147483647 w 492"/>
                <a:gd name="T97" fmla="*/ 2147483647 h 236"/>
                <a:gd name="T98" fmla="*/ 2147483647 w 492"/>
                <a:gd name="T99" fmla="*/ 2147483647 h 236"/>
                <a:gd name="T100" fmla="*/ 2147483647 w 492"/>
                <a:gd name="T101" fmla="*/ 2147483647 h 236"/>
                <a:gd name="T102" fmla="*/ 2147483647 w 492"/>
                <a:gd name="T103" fmla="*/ 2147483647 h 236"/>
                <a:gd name="T104" fmla="*/ 2147483647 w 492"/>
                <a:gd name="T105" fmla="*/ 2147483647 h 236"/>
                <a:gd name="T106" fmla="*/ 2147483647 w 492"/>
                <a:gd name="T107" fmla="*/ 2147483647 h 236"/>
                <a:gd name="T108" fmla="*/ 2147483647 w 492"/>
                <a:gd name="T109" fmla="*/ 2147483647 h 236"/>
                <a:gd name="T110" fmla="*/ 2147483647 w 492"/>
                <a:gd name="T111" fmla="*/ 2147483647 h 236"/>
                <a:gd name="T112" fmla="*/ 2147483647 w 492"/>
                <a:gd name="T113" fmla="*/ 2147483647 h 236"/>
                <a:gd name="T114" fmla="*/ 2147483647 w 492"/>
                <a:gd name="T115" fmla="*/ 2147483647 h 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2"/>
                <a:gd name="T175" fmla="*/ 0 h 236"/>
                <a:gd name="T176" fmla="*/ 492 w 492"/>
                <a:gd name="T177" fmla="*/ 236 h 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2" h="236">
                  <a:moveTo>
                    <a:pt x="420" y="140"/>
                  </a:moveTo>
                  <a:lnTo>
                    <a:pt x="420" y="152"/>
                  </a:lnTo>
                  <a:lnTo>
                    <a:pt x="424" y="168"/>
                  </a:lnTo>
                  <a:lnTo>
                    <a:pt x="460" y="160"/>
                  </a:lnTo>
                  <a:lnTo>
                    <a:pt x="488" y="152"/>
                  </a:lnTo>
                  <a:lnTo>
                    <a:pt x="484" y="168"/>
                  </a:lnTo>
                  <a:lnTo>
                    <a:pt x="488" y="180"/>
                  </a:lnTo>
                  <a:lnTo>
                    <a:pt x="480" y="192"/>
                  </a:lnTo>
                  <a:lnTo>
                    <a:pt x="472" y="212"/>
                  </a:lnTo>
                  <a:lnTo>
                    <a:pt x="472" y="220"/>
                  </a:lnTo>
                  <a:lnTo>
                    <a:pt x="448" y="228"/>
                  </a:lnTo>
                  <a:lnTo>
                    <a:pt x="444" y="232"/>
                  </a:lnTo>
                  <a:lnTo>
                    <a:pt x="420" y="236"/>
                  </a:lnTo>
                  <a:lnTo>
                    <a:pt x="428" y="216"/>
                  </a:lnTo>
                  <a:lnTo>
                    <a:pt x="412" y="208"/>
                  </a:lnTo>
                  <a:lnTo>
                    <a:pt x="416" y="200"/>
                  </a:lnTo>
                  <a:lnTo>
                    <a:pt x="420" y="196"/>
                  </a:lnTo>
                  <a:lnTo>
                    <a:pt x="412" y="196"/>
                  </a:lnTo>
                  <a:lnTo>
                    <a:pt x="408" y="184"/>
                  </a:lnTo>
                  <a:lnTo>
                    <a:pt x="404" y="196"/>
                  </a:lnTo>
                  <a:lnTo>
                    <a:pt x="400" y="196"/>
                  </a:lnTo>
                  <a:lnTo>
                    <a:pt x="396" y="192"/>
                  </a:lnTo>
                  <a:lnTo>
                    <a:pt x="392" y="200"/>
                  </a:lnTo>
                  <a:lnTo>
                    <a:pt x="364" y="184"/>
                  </a:lnTo>
                  <a:lnTo>
                    <a:pt x="364" y="176"/>
                  </a:lnTo>
                  <a:lnTo>
                    <a:pt x="372" y="168"/>
                  </a:lnTo>
                  <a:lnTo>
                    <a:pt x="364" y="160"/>
                  </a:lnTo>
                  <a:lnTo>
                    <a:pt x="388" y="160"/>
                  </a:lnTo>
                  <a:lnTo>
                    <a:pt x="388" y="152"/>
                  </a:lnTo>
                  <a:lnTo>
                    <a:pt x="384" y="156"/>
                  </a:lnTo>
                  <a:lnTo>
                    <a:pt x="380" y="156"/>
                  </a:lnTo>
                  <a:lnTo>
                    <a:pt x="372" y="144"/>
                  </a:lnTo>
                  <a:lnTo>
                    <a:pt x="368" y="144"/>
                  </a:lnTo>
                  <a:lnTo>
                    <a:pt x="360" y="136"/>
                  </a:lnTo>
                  <a:lnTo>
                    <a:pt x="356" y="136"/>
                  </a:lnTo>
                  <a:lnTo>
                    <a:pt x="352" y="152"/>
                  </a:lnTo>
                  <a:lnTo>
                    <a:pt x="352" y="148"/>
                  </a:lnTo>
                  <a:lnTo>
                    <a:pt x="356" y="128"/>
                  </a:lnTo>
                  <a:lnTo>
                    <a:pt x="364" y="136"/>
                  </a:lnTo>
                  <a:lnTo>
                    <a:pt x="368" y="132"/>
                  </a:lnTo>
                  <a:lnTo>
                    <a:pt x="368" y="120"/>
                  </a:lnTo>
                  <a:lnTo>
                    <a:pt x="372" y="116"/>
                  </a:lnTo>
                  <a:lnTo>
                    <a:pt x="368" y="108"/>
                  </a:lnTo>
                  <a:lnTo>
                    <a:pt x="368" y="112"/>
                  </a:lnTo>
                  <a:lnTo>
                    <a:pt x="360" y="108"/>
                  </a:lnTo>
                  <a:lnTo>
                    <a:pt x="364" y="88"/>
                  </a:lnTo>
                  <a:lnTo>
                    <a:pt x="352" y="92"/>
                  </a:lnTo>
                  <a:lnTo>
                    <a:pt x="348" y="88"/>
                  </a:lnTo>
                  <a:lnTo>
                    <a:pt x="348" y="76"/>
                  </a:lnTo>
                  <a:lnTo>
                    <a:pt x="356" y="60"/>
                  </a:lnTo>
                  <a:lnTo>
                    <a:pt x="364" y="52"/>
                  </a:lnTo>
                  <a:lnTo>
                    <a:pt x="384" y="44"/>
                  </a:lnTo>
                  <a:lnTo>
                    <a:pt x="368" y="48"/>
                  </a:lnTo>
                  <a:lnTo>
                    <a:pt x="368" y="36"/>
                  </a:lnTo>
                  <a:lnTo>
                    <a:pt x="364" y="28"/>
                  </a:lnTo>
                  <a:lnTo>
                    <a:pt x="360" y="24"/>
                  </a:lnTo>
                  <a:lnTo>
                    <a:pt x="356" y="28"/>
                  </a:lnTo>
                  <a:lnTo>
                    <a:pt x="352" y="48"/>
                  </a:lnTo>
                  <a:lnTo>
                    <a:pt x="344" y="56"/>
                  </a:lnTo>
                  <a:lnTo>
                    <a:pt x="328" y="56"/>
                  </a:lnTo>
                  <a:lnTo>
                    <a:pt x="332" y="76"/>
                  </a:lnTo>
                  <a:lnTo>
                    <a:pt x="316" y="80"/>
                  </a:lnTo>
                  <a:lnTo>
                    <a:pt x="308" y="80"/>
                  </a:lnTo>
                  <a:lnTo>
                    <a:pt x="312" y="80"/>
                  </a:lnTo>
                  <a:lnTo>
                    <a:pt x="312" y="88"/>
                  </a:lnTo>
                  <a:lnTo>
                    <a:pt x="312" y="92"/>
                  </a:lnTo>
                  <a:lnTo>
                    <a:pt x="316" y="88"/>
                  </a:lnTo>
                  <a:lnTo>
                    <a:pt x="332" y="92"/>
                  </a:lnTo>
                  <a:lnTo>
                    <a:pt x="332" y="124"/>
                  </a:lnTo>
                  <a:lnTo>
                    <a:pt x="328" y="144"/>
                  </a:lnTo>
                  <a:lnTo>
                    <a:pt x="332" y="152"/>
                  </a:lnTo>
                  <a:lnTo>
                    <a:pt x="340" y="176"/>
                  </a:lnTo>
                  <a:lnTo>
                    <a:pt x="356" y="192"/>
                  </a:lnTo>
                  <a:lnTo>
                    <a:pt x="356" y="196"/>
                  </a:lnTo>
                  <a:lnTo>
                    <a:pt x="352" y="200"/>
                  </a:lnTo>
                  <a:lnTo>
                    <a:pt x="348" y="200"/>
                  </a:lnTo>
                  <a:lnTo>
                    <a:pt x="340" y="192"/>
                  </a:lnTo>
                  <a:lnTo>
                    <a:pt x="328" y="188"/>
                  </a:lnTo>
                  <a:lnTo>
                    <a:pt x="364" y="216"/>
                  </a:lnTo>
                  <a:lnTo>
                    <a:pt x="372" y="236"/>
                  </a:lnTo>
                  <a:lnTo>
                    <a:pt x="340" y="216"/>
                  </a:lnTo>
                  <a:lnTo>
                    <a:pt x="320" y="220"/>
                  </a:lnTo>
                  <a:lnTo>
                    <a:pt x="304" y="200"/>
                  </a:lnTo>
                  <a:lnTo>
                    <a:pt x="304" y="216"/>
                  </a:lnTo>
                  <a:lnTo>
                    <a:pt x="296" y="212"/>
                  </a:lnTo>
                  <a:lnTo>
                    <a:pt x="292" y="200"/>
                  </a:lnTo>
                  <a:lnTo>
                    <a:pt x="268" y="208"/>
                  </a:lnTo>
                  <a:lnTo>
                    <a:pt x="264" y="208"/>
                  </a:lnTo>
                  <a:lnTo>
                    <a:pt x="260" y="196"/>
                  </a:lnTo>
                  <a:lnTo>
                    <a:pt x="272" y="172"/>
                  </a:lnTo>
                  <a:lnTo>
                    <a:pt x="272" y="168"/>
                  </a:lnTo>
                  <a:lnTo>
                    <a:pt x="272" y="164"/>
                  </a:lnTo>
                  <a:lnTo>
                    <a:pt x="276" y="160"/>
                  </a:lnTo>
                  <a:lnTo>
                    <a:pt x="276" y="152"/>
                  </a:lnTo>
                  <a:lnTo>
                    <a:pt x="288" y="136"/>
                  </a:lnTo>
                  <a:lnTo>
                    <a:pt x="276" y="128"/>
                  </a:lnTo>
                  <a:lnTo>
                    <a:pt x="272" y="124"/>
                  </a:lnTo>
                  <a:lnTo>
                    <a:pt x="264" y="132"/>
                  </a:lnTo>
                  <a:lnTo>
                    <a:pt x="260" y="128"/>
                  </a:lnTo>
                  <a:lnTo>
                    <a:pt x="252" y="132"/>
                  </a:lnTo>
                  <a:lnTo>
                    <a:pt x="248" y="124"/>
                  </a:lnTo>
                  <a:lnTo>
                    <a:pt x="240" y="120"/>
                  </a:lnTo>
                  <a:lnTo>
                    <a:pt x="236" y="120"/>
                  </a:lnTo>
                  <a:lnTo>
                    <a:pt x="228" y="120"/>
                  </a:lnTo>
                  <a:lnTo>
                    <a:pt x="224" y="120"/>
                  </a:lnTo>
                  <a:lnTo>
                    <a:pt x="224" y="116"/>
                  </a:lnTo>
                  <a:lnTo>
                    <a:pt x="220" y="116"/>
                  </a:lnTo>
                  <a:lnTo>
                    <a:pt x="216" y="112"/>
                  </a:lnTo>
                  <a:lnTo>
                    <a:pt x="220" y="108"/>
                  </a:lnTo>
                  <a:lnTo>
                    <a:pt x="220" y="100"/>
                  </a:lnTo>
                  <a:lnTo>
                    <a:pt x="216" y="100"/>
                  </a:lnTo>
                  <a:lnTo>
                    <a:pt x="212" y="96"/>
                  </a:lnTo>
                  <a:lnTo>
                    <a:pt x="208" y="92"/>
                  </a:lnTo>
                  <a:lnTo>
                    <a:pt x="204" y="92"/>
                  </a:lnTo>
                  <a:lnTo>
                    <a:pt x="196" y="92"/>
                  </a:lnTo>
                  <a:lnTo>
                    <a:pt x="192" y="92"/>
                  </a:lnTo>
                  <a:lnTo>
                    <a:pt x="188" y="92"/>
                  </a:lnTo>
                  <a:lnTo>
                    <a:pt x="188" y="88"/>
                  </a:lnTo>
                  <a:lnTo>
                    <a:pt x="188" y="84"/>
                  </a:lnTo>
                  <a:lnTo>
                    <a:pt x="184" y="80"/>
                  </a:lnTo>
                  <a:lnTo>
                    <a:pt x="180" y="80"/>
                  </a:lnTo>
                  <a:lnTo>
                    <a:pt x="180" y="76"/>
                  </a:lnTo>
                  <a:lnTo>
                    <a:pt x="180" y="72"/>
                  </a:lnTo>
                  <a:lnTo>
                    <a:pt x="176" y="72"/>
                  </a:lnTo>
                  <a:lnTo>
                    <a:pt x="172" y="72"/>
                  </a:lnTo>
                  <a:lnTo>
                    <a:pt x="176" y="68"/>
                  </a:lnTo>
                  <a:lnTo>
                    <a:pt x="172" y="68"/>
                  </a:lnTo>
                  <a:lnTo>
                    <a:pt x="172" y="64"/>
                  </a:lnTo>
                  <a:lnTo>
                    <a:pt x="168" y="64"/>
                  </a:lnTo>
                  <a:lnTo>
                    <a:pt x="172" y="64"/>
                  </a:lnTo>
                  <a:lnTo>
                    <a:pt x="172" y="60"/>
                  </a:lnTo>
                  <a:lnTo>
                    <a:pt x="172" y="56"/>
                  </a:lnTo>
                  <a:lnTo>
                    <a:pt x="168" y="56"/>
                  </a:lnTo>
                  <a:lnTo>
                    <a:pt x="168" y="60"/>
                  </a:lnTo>
                  <a:lnTo>
                    <a:pt x="164" y="60"/>
                  </a:lnTo>
                  <a:lnTo>
                    <a:pt x="160" y="56"/>
                  </a:lnTo>
                  <a:lnTo>
                    <a:pt x="164" y="60"/>
                  </a:lnTo>
                  <a:lnTo>
                    <a:pt x="160" y="60"/>
                  </a:lnTo>
                  <a:lnTo>
                    <a:pt x="156" y="60"/>
                  </a:lnTo>
                  <a:lnTo>
                    <a:pt x="152" y="60"/>
                  </a:lnTo>
                  <a:lnTo>
                    <a:pt x="144" y="52"/>
                  </a:lnTo>
                  <a:lnTo>
                    <a:pt x="136" y="52"/>
                  </a:lnTo>
                  <a:lnTo>
                    <a:pt x="132" y="56"/>
                  </a:lnTo>
                  <a:lnTo>
                    <a:pt x="128" y="60"/>
                  </a:lnTo>
                  <a:lnTo>
                    <a:pt x="128" y="64"/>
                  </a:lnTo>
                  <a:lnTo>
                    <a:pt x="120" y="64"/>
                  </a:lnTo>
                  <a:lnTo>
                    <a:pt x="116" y="64"/>
                  </a:lnTo>
                  <a:lnTo>
                    <a:pt x="116" y="68"/>
                  </a:lnTo>
                  <a:lnTo>
                    <a:pt x="112" y="68"/>
                  </a:lnTo>
                  <a:lnTo>
                    <a:pt x="116" y="72"/>
                  </a:lnTo>
                  <a:lnTo>
                    <a:pt x="108" y="72"/>
                  </a:lnTo>
                  <a:lnTo>
                    <a:pt x="112" y="76"/>
                  </a:lnTo>
                  <a:lnTo>
                    <a:pt x="112" y="80"/>
                  </a:lnTo>
                  <a:lnTo>
                    <a:pt x="108" y="80"/>
                  </a:lnTo>
                  <a:lnTo>
                    <a:pt x="104" y="80"/>
                  </a:lnTo>
                  <a:lnTo>
                    <a:pt x="100" y="84"/>
                  </a:lnTo>
                  <a:lnTo>
                    <a:pt x="96" y="80"/>
                  </a:lnTo>
                  <a:lnTo>
                    <a:pt x="92" y="84"/>
                  </a:lnTo>
                  <a:lnTo>
                    <a:pt x="92" y="80"/>
                  </a:lnTo>
                  <a:lnTo>
                    <a:pt x="88" y="84"/>
                  </a:lnTo>
                  <a:lnTo>
                    <a:pt x="84" y="80"/>
                  </a:lnTo>
                  <a:lnTo>
                    <a:pt x="80" y="80"/>
                  </a:lnTo>
                  <a:lnTo>
                    <a:pt x="76" y="80"/>
                  </a:lnTo>
                  <a:lnTo>
                    <a:pt x="76" y="76"/>
                  </a:lnTo>
                  <a:lnTo>
                    <a:pt x="80" y="76"/>
                  </a:lnTo>
                  <a:lnTo>
                    <a:pt x="80" y="72"/>
                  </a:lnTo>
                  <a:lnTo>
                    <a:pt x="76" y="72"/>
                  </a:lnTo>
                  <a:lnTo>
                    <a:pt x="76" y="68"/>
                  </a:lnTo>
                  <a:lnTo>
                    <a:pt x="72" y="72"/>
                  </a:lnTo>
                  <a:lnTo>
                    <a:pt x="72" y="76"/>
                  </a:lnTo>
                  <a:lnTo>
                    <a:pt x="72" y="80"/>
                  </a:lnTo>
                  <a:lnTo>
                    <a:pt x="72" y="84"/>
                  </a:lnTo>
                  <a:lnTo>
                    <a:pt x="68" y="88"/>
                  </a:lnTo>
                  <a:lnTo>
                    <a:pt x="60" y="100"/>
                  </a:lnTo>
                  <a:lnTo>
                    <a:pt x="52" y="96"/>
                  </a:lnTo>
                  <a:lnTo>
                    <a:pt x="48" y="96"/>
                  </a:lnTo>
                  <a:lnTo>
                    <a:pt x="48" y="100"/>
                  </a:lnTo>
                  <a:lnTo>
                    <a:pt x="44" y="100"/>
                  </a:lnTo>
                  <a:lnTo>
                    <a:pt x="44" y="104"/>
                  </a:lnTo>
                  <a:lnTo>
                    <a:pt x="44" y="108"/>
                  </a:lnTo>
                  <a:lnTo>
                    <a:pt x="40" y="108"/>
                  </a:lnTo>
                  <a:lnTo>
                    <a:pt x="40" y="112"/>
                  </a:lnTo>
                  <a:lnTo>
                    <a:pt x="32" y="120"/>
                  </a:lnTo>
                  <a:lnTo>
                    <a:pt x="32" y="124"/>
                  </a:lnTo>
                  <a:lnTo>
                    <a:pt x="28" y="128"/>
                  </a:lnTo>
                  <a:lnTo>
                    <a:pt x="24" y="128"/>
                  </a:lnTo>
                  <a:lnTo>
                    <a:pt x="20" y="132"/>
                  </a:lnTo>
                  <a:lnTo>
                    <a:pt x="16" y="140"/>
                  </a:lnTo>
                  <a:lnTo>
                    <a:pt x="12" y="144"/>
                  </a:lnTo>
                  <a:lnTo>
                    <a:pt x="0" y="72"/>
                  </a:lnTo>
                  <a:lnTo>
                    <a:pt x="8" y="72"/>
                  </a:lnTo>
                  <a:lnTo>
                    <a:pt x="56" y="64"/>
                  </a:lnTo>
                  <a:lnTo>
                    <a:pt x="68" y="60"/>
                  </a:lnTo>
                  <a:lnTo>
                    <a:pt x="112" y="52"/>
                  </a:lnTo>
                  <a:lnTo>
                    <a:pt x="116" y="52"/>
                  </a:lnTo>
                  <a:lnTo>
                    <a:pt x="144" y="44"/>
                  </a:lnTo>
                  <a:lnTo>
                    <a:pt x="208" y="36"/>
                  </a:lnTo>
                  <a:lnTo>
                    <a:pt x="208" y="32"/>
                  </a:lnTo>
                  <a:lnTo>
                    <a:pt x="232" y="28"/>
                  </a:lnTo>
                  <a:lnTo>
                    <a:pt x="256" y="24"/>
                  </a:lnTo>
                  <a:lnTo>
                    <a:pt x="276" y="20"/>
                  </a:lnTo>
                  <a:lnTo>
                    <a:pt x="300" y="16"/>
                  </a:lnTo>
                  <a:lnTo>
                    <a:pt x="332" y="8"/>
                  </a:lnTo>
                  <a:lnTo>
                    <a:pt x="344" y="4"/>
                  </a:lnTo>
                  <a:lnTo>
                    <a:pt x="380" y="0"/>
                  </a:lnTo>
                  <a:lnTo>
                    <a:pt x="392" y="44"/>
                  </a:lnTo>
                  <a:lnTo>
                    <a:pt x="392" y="56"/>
                  </a:lnTo>
                  <a:lnTo>
                    <a:pt x="396" y="60"/>
                  </a:lnTo>
                  <a:lnTo>
                    <a:pt x="400" y="76"/>
                  </a:lnTo>
                  <a:lnTo>
                    <a:pt x="412" y="116"/>
                  </a:lnTo>
                  <a:lnTo>
                    <a:pt x="420" y="140"/>
                  </a:lnTo>
                  <a:close/>
                  <a:moveTo>
                    <a:pt x="352" y="120"/>
                  </a:moveTo>
                  <a:lnTo>
                    <a:pt x="348" y="112"/>
                  </a:lnTo>
                  <a:lnTo>
                    <a:pt x="344" y="112"/>
                  </a:lnTo>
                  <a:lnTo>
                    <a:pt x="348" y="116"/>
                  </a:lnTo>
                  <a:lnTo>
                    <a:pt x="348" y="120"/>
                  </a:lnTo>
                  <a:lnTo>
                    <a:pt x="344" y="120"/>
                  </a:lnTo>
                  <a:lnTo>
                    <a:pt x="348" y="124"/>
                  </a:lnTo>
                  <a:lnTo>
                    <a:pt x="344" y="128"/>
                  </a:lnTo>
                  <a:lnTo>
                    <a:pt x="344" y="112"/>
                  </a:lnTo>
                  <a:lnTo>
                    <a:pt x="348" y="100"/>
                  </a:lnTo>
                  <a:lnTo>
                    <a:pt x="352" y="108"/>
                  </a:lnTo>
                  <a:lnTo>
                    <a:pt x="356" y="116"/>
                  </a:lnTo>
                  <a:lnTo>
                    <a:pt x="352" y="112"/>
                  </a:lnTo>
                  <a:lnTo>
                    <a:pt x="352" y="120"/>
                  </a:lnTo>
                  <a:close/>
                  <a:moveTo>
                    <a:pt x="484" y="216"/>
                  </a:moveTo>
                  <a:lnTo>
                    <a:pt x="484" y="212"/>
                  </a:lnTo>
                  <a:lnTo>
                    <a:pt x="488" y="204"/>
                  </a:lnTo>
                  <a:lnTo>
                    <a:pt x="488" y="188"/>
                  </a:lnTo>
                  <a:lnTo>
                    <a:pt x="492" y="172"/>
                  </a:lnTo>
                  <a:lnTo>
                    <a:pt x="488" y="200"/>
                  </a:lnTo>
                  <a:lnTo>
                    <a:pt x="484" y="21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15" name="Freeform 35"/>
            <p:cNvSpPr>
              <a:spLocks/>
            </p:cNvSpPr>
            <p:nvPr/>
          </p:nvSpPr>
          <p:spPr bwMode="auto">
            <a:xfrm>
              <a:off x="1832841" y="1706993"/>
              <a:ext cx="486254" cy="365282"/>
            </a:xfrm>
            <a:custGeom>
              <a:avLst/>
              <a:gdLst>
                <a:gd name="T0" fmla="*/ 2147483647 w 792"/>
                <a:gd name="T1" fmla="*/ 2147483647 h 624"/>
                <a:gd name="T2" fmla="*/ 2147483647 w 792"/>
                <a:gd name="T3" fmla="*/ 2147483647 h 624"/>
                <a:gd name="T4" fmla="*/ 2147483647 w 792"/>
                <a:gd name="T5" fmla="*/ 2147483647 h 624"/>
                <a:gd name="T6" fmla="*/ 2147483647 w 792"/>
                <a:gd name="T7" fmla="*/ 2147483647 h 624"/>
                <a:gd name="T8" fmla="*/ 2147483647 w 792"/>
                <a:gd name="T9" fmla="*/ 2147483647 h 624"/>
                <a:gd name="T10" fmla="*/ 2147483647 w 792"/>
                <a:gd name="T11" fmla="*/ 2147483647 h 624"/>
                <a:gd name="T12" fmla="*/ 2147483647 w 792"/>
                <a:gd name="T13" fmla="*/ 2147483647 h 624"/>
                <a:gd name="T14" fmla="*/ 2147483647 w 792"/>
                <a:gd name="T15" fmla="*/ 2147483647 h 624"/>
                <a:gd name="T16" fmla="*/ 2147483647 w 792"/>
                <a:gd name="T17" fmla="*/ 2147483647 h 624"/>
                <a:gd name="T18" fmla="*/ 2147483647 w 792"/>
                <a:gd name="T19" fmla="*/ 2147483647 h 624"/>
                <a:gd name="T20" fmla="*/ 2147483647 w 792"/>
                <a:gd name="T21" fmla="*/ 2147483647 h 624"/>
                <a:gd name="T22" fmla="*/ 2147483647 w 792"/>
                <a:gd name="T23" fmla="*/ 2147483647 h 624"/>
                <a:gd name="T24" fmla="*/ 2147483647 w 792"/>
                <a:gd name="T25" fmla="*/ 2147483647 h 624"/>
                <a:gd name="T26" fmla="*/ 2147483647 w 792"/>
                <a:gd name="T27" fmla="*/ 2147483647 h 624"/>
                <a:gd name="T28" fmla="*/ 2147483647 w 792"/>
                <a:gd name="T29" fmla="*/ 2147483647 h 624"/>
                <a:gd name="T30" fmla="*/ 2147483647 w 792"/>
                <a:gd name="T31" fmla="*/ 2147483647 h 624"/>
                <a:gd name="T32" fmla="*/ 0 w 792"/>
                <a:gd name="T33" fmla="*/ 2147483647 h 624"/>
                <a:gd name="T34" fmla="*/ 2147483647 w 792"/>
                <a:gd name="T35" fmla="*/ 2147483647 h 624"/>
                <a:gd name="T36" fmla="*/ 2147483647 w 792"/>
                <a:gd name="T37" fmla="*/ 2147483647 h 624"/>
                <a:gd name="T38" fmla="*/ 2147483647 w 792"/>
                <a:gd name="T39" fmla="*/ 2147483647 h 624"/>
                <a:gd name="T40" fmla="*/ 2147483647 w 792"/>
                <a:gd name="T41" fmla="*/ 2147483647 h 624"/>
                <a:gd name="T42" fmla="*/ 2147483647 w 792"/>
                <a:gd name="T43" fmla="*/ 2147483647 h 624"/>
                <a:gd name="T44" fmla="*/ 2147483647 w 792"/>
                <a:gd name="T45" fmla="*/ 2147483647 h 624"/>
                <a:gd name="T46" fmla="*/ 2147483647 w 792"/>
                <a:gd name="T47" fmla="*/ 2147483647 h 624"/>
                <a:gd name="T48" fmla="*/ 2147483647 w 792"/>
                <a:gd name="T49" fmla="*/ 2147483647 h 624"/>
                <a:gd name="T50" fmla="*/ 2147483647 w 792"/>
                <a:gd name="T51" fmla="*/ 2147483647 h 624"/>
                <a:gd name="T52" fmla="*/ 2147483647 w 792"/>
                <a:gd name="T53" fmla="*/ 2147483647 h 624"/>
                <a:gd name="T54" fmla="*/ 2147483647 w 792"/>
                <a:gd name="T55" fmla="*/ 0 h 624"/>
                <a:gd name="T56" fmla="*/ 2147483647 w 792"/>
                <a:gd name="T57" fmla="*/ 2147483647 h 624"/>
                <a:gd name="T58" fmla="*/ 2147483647 w 792"/>
                <a:gd name="T59" fmla="*/ 2147483647 h 624"/>
                <a:gd name="T60" fmla="*/ 2147483647 w 792"/>
                <a:gd name="T61" fmla="*/ 2147483647 h 624"/>
                <a:gd name="T62" fmla="*/ 2147483647 w 792"/>
                <a:gd name="T63" fmla="*/ 2147483647 h 624"/>
                <a:gd name="T64" fmla="*/ 2147483647 w 792"/>
                <a:gd name="T65" fmla="*/ 2147483647 h 624"/>
                <a:gd name="T66" fmla="*/ 2147483647 w 792"/>
                <a:gd name="T67" fmla="*/ 2147483647 h 624"/>
                <a:gd name="T68" fmla="*/ 2147483647 w 792"/>
                <a:gd name="T69" fmla="*/ 2147483647 h 624"/>
                <a:gd name="T70" fmla="*/ 2147483647 w 792"/>
                <a:gd name="T71" fmla="*/ 2147483647 h 624"/>
                <a:gd name="T72" fmla="*/ 2147483647 w 792"/>
                <a:gd name="T73" fmla="*/ 2147483647 h 624"/>
                <a:gd name="T74" fmla="*/ 2147483647 w 792"/>
                <a:gd name="T75" fmla="*/ 2147483647 h 624"/>
                <a:gd name="T76" fmla="*/ 2147483647 w 792"/>
                <a:gd name="T77" fmla="*/ 2147483647 h 624"/>
                <a:gd name="T78" fmla="*/ 2147483647 w 792"/>
                <a:gd name="T79" fmla="*/ 2147483647 h 624"/>
                <a:gd name="T80" fmla="*/ 2147483647 w 792"/>
                <a:gd name="T81" fmla="*/ 2147483647 h 624"/>
                <a:gd name="T82" fmla="*/ 2147483647 w 792"/>
                <a:gd name="T83" fmla="*/ 2147483647 h 624"/>
                <a:gd name="T84" fmla="*/ 2147483647 w 792"/>
                <a:gd name="T85" fmla="*/ 2147483647 h 624"/>
                <a:gd name="T86" fmla="*/ 2147483647 w 792"/>
                <a:gd name="T87" fmla="*/ 2147483647 h 624"/>
                <a:gd name="T88" fmla="*/ 2147483647 w 792"/>
                <a:gd name="T89" fmla="*/ 2147483647 h 624"/>
                <a:gd name="T90" fmla="*/ 2147483647 w 792"/>
                <a:gd name="T91" fmla="*/ 2147483647 h 624"/>
                <a:gd name="T92" fmla="*/ 2147483647 w 792"/>
                <a:gd name="T93" fmla="*/ 2147483647 h 624"/>
                <a:gd name="T94" fmla="*/ 2147483647 w 792"/>
                <a:gd name="T95" fmla="*/ 2147483647 h 624"/>
                <a:gd name="T96" fmla="*/ 2147483647 w 792"/>
                <a:gd name="T97" fmla="*/ 2147483647 h 624"/>
                <a:gd name="T98" fmla="*/ 2147483647 w 792"/>
                <a:gd name="T99" fmla="*/ 2147483647 h 624"/>
                <a:gd name="T100" fmla="*/ 2147483647 w 792"/>
                <a:gd name="T101" fmla="*/ 2147483647 h 624"/>
                <a:gd name="T102" fmla="*/ 2147483647 w 792"/>
                <a:gd name="T103" fmla="*/ 2147483647 h 624"/>
                <a:gd name="T104" fmla="*/ 2147483647 w 792"/>
                <a:gd name="T105" fmla="*/ 2147483647 h 624"/>
                <a:gd name="T106" fmla="*/ 2147483647 w 792"/>
                <a:gd name="T107" fmla="*/ 2147483647 h 6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2"/>
                <a:gd name="T163" fmla="*/ 0 h 624"/>
                <a:gd name="T164" fmla="*/ 792 w 792"/>
                <a:gd name="T165" fmla="*/ 624 h 6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2" h="624">
                  <a:moveTo>
                    <a:pt x="764" y="532"/>
                  </a:moveTo>
                  <a:lnTo>
                    <a:pt x="760" y="568"/>
                  </a:lnTo>
                  <a:lnTo>
                    <a:pt x="756" y="624"/>
                  </a:lnTo>
                  <a:lnTo>
                    <a:pt x="652" y="616"/>
                  </a:lnTo>
                  <a:lnTo>
                    <a:pt x="644" y="612"/>
                  </a:lnTo>
                  <a:lnTo>
                    <a:pt x="544" y="608"/>
                  </a:lnTo>
                  <a:lnTo>
                    <a:pt x="420" y="596"/>
                  </a:lnTo>
                  <a:lnTo>
                    <a:pt x="412" y="596"/>
                  </a:lnTo>
                  <a:lnTo>
                    <a:pt x="360" y="588"/>
                  </a:lnTo>
                  <a:lnTo>
                    <a:pt x="328" y="584"/>
                  </a:lnTo>
                  <a:lnTo>
                    <a:pt x="276" y="580"/>
                  </a:lnTo>
                  <a:lnTo>
                    <a:pt x="236" y="576"/>
                  </a:lnTo>
                  <a:lnTo>
                    <a:pt x="232" y="576"/>
                  </a:lnTo>
                  <a:lnTo>
                    <a:pt x="176" y="568"/>
                  </a:lnTo>
                  <a:lnTo>
                    <a:pt x="172" y="568"/>
                  </a:lnTo>
                  <a:lnTo>
                    <a:pt x="72" y="556"/>
                  </a:lnTo>
                  <a:lnTo>
                    <a:pt x="0" y="544"/>
                  </a:lnTo>
                  <a:lnTo>
                    <a:pt x="12" y="460"/>
                  </a:lnTo>
                  <a:lnTo>
                    <a:pt x="16" y="424"/>
                  </a:lnTo>
                  <a:lnTo>
                    <a:pt x="24" y="388"/>
                  </a:lnTo>
                  <a:lnTo>
                    <a:pt x="24" y="376"/>
                  </a:lnTo>
                  <a:lnTo>
                    <a:pt x="28" y="340"/>
                  </a:lnTo>
                  <a:lnTo>
                    <a:pt x="44" y="220"/>
                  </a:lnTo>
                  <a:lnTo>
                    <a:pt x="48" y="200"/>
                  </a:lnTo>
                  <a:lnTo>
                    <a:pt x="52" y="180"/>
                  </a:lnTo>
                  <a:lnTo>
                    <a:pt x="60" y="104"/>
                  </a:lnTo>
                  <a:lnTo>
                    <a:pt x="68" y="44"/>
                  </a:lnTo>
                  <a:lnTo>
                    <a:pt x="76" y="0"/>
                  </a:lnTo>
                  <a:lnTo>
                    <a:pt x="192" y="12"/>
                  </a:lnTo>
                  <a:lnTo>
                    <a:pt x="252" y="20"/>
                  </a:lnTo>
                  <a:lnTo>
                    <a:pt x="300" y="28"/>
                  </a:lnTo>
                  <a:lnTo>
                    <a:pt x="352" y="32"/>
                  </a:lnTo>
                  <a:lnTo>
                    <a:pt x="368" y="32"/>
                  </a:lnTo>
                  <a:lnTo>
                    <a:pt x="460" y="44"/>
                  </a:lnTo>
                  <a:lnTo>
                    <a:pt x="496" y="48"/>
                  </a:lnTo>
                  <a:lnTo>
                    <a:pt x="588" y="56"/>
                  </a:lnTo>
                  <a:lnTo>
                    <a:pt x="636" y="60"/>
                  </a:lnTo>
                  <a:lnTo>
                    <a:pt x="656" y="60"/>
                  </a:lnTo>
                  <a:lnTo>
                    <a:pt x="728" y="68"/>
                  </a:lnTo>
                  <a:lnTo>
                    <a:pt x="732" y="68"/>
                  </a:lnTo>
                  <a:lnTo>
                    <a:pt x="792" y="72"/>
                  </a:lnTo>
                  <a:lnTo>
                    <a:pt x="788" y="104"/>
                  </a:lnTo>
                  <a:lnTo>
                    <a:pt x="788" y="112"/>
                  </a:lnTo>
                  <a:lnTo>
                    <a:pt x="788" y="148"/>
                  </a:lnTo>
                  <a:lnTo>
                    <a:pt x="784" y="160"/>
                  </a:lnTo>
                  <a:lnTo>
                    <a:pt x="784" y="208"/>
                  </a:lnTo>
                  <a:lnTo>
                    <a:pt x="780" y="268"/>
                  </a:lnTo>
                  <a:lnTo>
                    <a:pt x="776" y="328"/>
                  </a:lnTo>
                  <a:lnTo>
                    <a:pt x="776" y="340"/>
                  </a:lnTo>
                  <a:lnTo>
                    <a:pt x="772" y="388"/>
                  </a:lnTo>
                  <a:lnTo>
                    <a:pt x="772" y="400"/>
                  </a:lnTo>
                  <a:lnTo>
                    <a:pt x="768" y="448"/>
                  </a:lnTo>
                  <a:lnTo>
                    <a:pt x="764" y="520"/>
                  </a:lnTo>
                  <a:lnTo>
                    <a:pt x="764" y="5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16" name="Freeform 36"/>
            <p:cNvSpPr>
              <a:spLocks noEditPoints="1"/>
            </p:cNvSpPr>
            <p:nvPr/>
          </p:nvSpPr>
          <p:spPr bwMode="auto">
            <a:xfrm>
              <a:off x="3135567" y="1867236"/>
              <a:ext cx="497141" cy="242947"/>
            </a:xfrm>
            <a:custGeom>
              <a:avLst/>
              <a:gdLst>
                <a:gd name="T0" fmla="*/ 2147483647 w 804"/>
                <a:gd name="T1" fmla="*/ 2147483647 h 412"/>
                <a:gd name="T2" fmla="*/ 2147483647 w 804"/>
                <a:gd name="T3" fmla="*/ 2147483647 h 412"/>
                <a:gd name="T4" fmla="*/ 2147483647 w 804"/>
                <a:gd name="T5" fmla="*/ 2147483647 h 412"/>
                <a:gd name="T6" fmla="*/ 2147483647 w 804"/>
                <a:gd name="T7" fmla="*/ 2147483647 h 412"/>
                <a:gd name="T8" fmla="*/ 2147483647 w 804"/>
                <a:gd name="T9" fmla="*/ 2147483647 h 412"/>
                <a:gd name="T10" fmla="*/ 2147483647 w 804"/>
                <a:gd name="T11" fmla="*/ 2147483647 h 412"/>
                <a:gd name="T12" fmla="*/ 2147483647 w 804"/>
                <a:gd name="T13" fmla="*/ 2147483647 h 412"/>
                <a:gd name="T14" fmla="*/ 2147483647 w 804"/>
                <a:gd name="T15" fmla="*/ 2147483647 h 412"/>
                <a:gd name="T16" fmla="*/ 2147483647 w 804"/>
                <a:gd name="T17" fmla="*/ 2147483647 h 412"/>
                <a:gd name="T18" fmla="*/ 2147483647 w 804"/>
                <a:gd name="T19" fmla="*/ 2147483647 h 412"/>
                <a:gd name="T20" fmla="*/ 2147483647 w 804"/>
                <a:gd name="T21" fmla="*/ 2147483647 h 412"/>
                <a:gd name="T22" fmla="*/ 2147483647 w 804"/>
                <a:gd name="T23" fmla="*/ 2147483647 h 412"/>
                <a:gd name="T24" fmla="*/ 2147483647 w 804"/>
                <a:gd name="T25" fmla="*/ 2147483647 h 412"/>
                <a:gd name="T26" fmla="*/ 2147483647 w 804"/>
                <a:gd name="T27" fmla="*/ 2147483647 h 412"/>
                <a:gd name="T28" fmla="*/ 2147483647 w 804"/>
                <a:gd name="T29" fmla="*/ 2147483647 h 412"/>
                <a:gd name="T30" fmla="*/ 2147483647 w 804"/>
                <a:gd name="T31" fmla="*/ 2147483647 h 412"/>
                <a:gd name="T32" fmla="*/ 2147483647 w 804"/>
                <a:gd name="T33" fmla="*/ 2147483647 h 412"/>
                <a:gd name="T34" fmla="*/ 2147483647 w 804"/>
                <a:gd name="T35" fmla="*/ 2147483647 h 412"/>
                <a:gd name="T36" fmla="*/ 2147483647 w 804"/>
                <a:gd name="T37" fmla="*/ 2147483647 h 412"/>
                <a:gd name="T38" fmla="*/ 2147483647 w 804"/>
                <a:gd name="T39" fmla="*/ 2147483647 h 412"/>
                <a:gd name="T40" fmla="*/ 2147483647 w 804"/>
                <a:gd name="T41" fmla="*/ 2147483647 h 412"/>
                <a:gd name="T42" fmla="*/ 2147483647 w 804"/>
                <a:gd name="T43" fmla="*/ 2147483647 h 412"/>
                <a:gd name="T44" fmla="*/ 2147483647 w 804"/>
                <a:gd name="T45" fmla="*/ 2147483647 h 412"/>
                <a:gd name="T46" fmla="*/ 2147483647 w 804"/>
                <a:gd name="T47" fmla="*/ 2147483647 h 412"/>
                <a:gd name="T48" fmla="*/ 2147483647 w 804"/>
                <a:gd name="T49" fmla="*/ 2147483647 h 412"/>
                <a:gd name="T50" fmla="*/ 2147483647 w 804"/>
                <a:gd name="T51" fmla="*/ 2147483647 h 412"/>
                <a:gd name="T52" fmla="*/ 2147483647 w 804"/>
                <a:gd name="T53" fmla="*/ 2147483647 h 412"/>
                <a:gd name="T54" fmla="*/ 2147483647 w 804"/>
                <a:gd name="T55" fmla="*/ 2147483647 h 412"/>
                <a:gd name="T56" fmla="*/ 2147483647 w 804"/>
                <a:gd name="T57" fmla="*/ 2147483647 h 412"/>
                <a:gd name="T58" fmla="*/ 2147483647 w 804"/>
                <a:gd name="T59" fmla="*/ 2147483647 h 412"/>
                <a:gd name="T60" fmla="*/ 2147483647 w 804"/>
                <a:gd name="T61" fmla="*/ 2147483647 h 412"/>
                <a:gd name="T62" fmla="*/ 2147483647 w 804"/>
                <a:gd name="T63" fmla="*/ 2147483647 h 412"/>
                <a:gd name="T64" fmla="*/ 2147483647 w 804"/>
                <a:gd name="T65" fmla="*/ 2147483647 h 412"/>
                <a:gd name="T66" fmla="*/ 2147483647 w 804"/>
                <a:gd name="T67" fmla="*/ 2147483647 h 412"/>
                <a:gd name="T68" fmla="*/ 2147483647 w 804"/>
                <a:gd name="T69" fmla="*/ 2147483647 h 412"/>
                <a:gd name="T70" fmla="*/ 2147483647 w 804"/>
                <a:gd name="T71" fmla="*/ 0 h 412"/>
                <a:gd name="T72" fmla="*/ 2147483647 w 804"/>
                <a:gd name="T73" fmla="*/ 0 h 412"/>
                <a:gd name="T74" fmla="*/ 2147483647 w 804"/>
                <a:gd name="T75" fmla="*/ 2147483647 h 412"/>
                <a:gd name="T76" fmla="*/ 2147483647 w 804"/>
                <a:gd name="T77" fmla="*/ 2147483647 h 412"/>
                <a:gd name="T78" fmla="*/ 2147483647 w 804"/>
                <a:gd name="T79" fmla="*/ 2147483647 h 412"/>
                <a:gd name="T80" fmla="*/ 2147483647 w 804"/>
                <a:gd name="T81" fmla="*/ 2147483647 h 412"/>
                <a:gd name="T82" fmla="*/ 2147483647 w 804"/>
                <a:gd name="T83" fmla="*/ 2147483647 h 412"/>
                <a:gd name="T84" fmla="*/ 2147483647 w 804"/>
                <a:gd name="T85" fmla="*/ 2147483647 h 412"/>
                <a:gd name="T86" fmla="*/ 2147483647 w 804"/>
                <a:gd name="T87" fmla="*/ 2147483647 h 412"/>
                <a:gd name="T88" fmla="*/ 2147483647 w 804"/>
                <a:gd name="T89" fmla="*/ 2147483647 h 412"/>
                <a:gd name="T90" fmla="*/ 2147483647 w 804"/>
                <a:gd name="T91" fmla="*/ 2147483647 h 412"/>
                <a:gd name="T92" fmla="*/ 2147483647 w 804"/>
                <a:gd name="T93" fmla="*/ 2147483647 h 412"/>
                <a:gd name="T94" fmla="*/ 2147483647 w 804"/>
                <a:gd name="T95" fmla="*/ 2147483647 h 412"/>
                <a:gd name="T96" fmla="*/ 2147483647 w 804"/>
                <a:gd name="T97" fmla="*/ 2147483647 h 412"/>
                <a:gd name="T98" fmla="*/ 2147483647 w 804"/>
                <a:gd name="T99" fmla="*/ 2147483647 h 412"/>
                <a:gd name="T100" fmla="*/ 2147483647 w 804"/>
                <a:gd name="T101" fmla="*/ 2147483647 h 412"/>
                <a:gd name="T102" fmla="*/ 2147483647 w 804"/>
                <a:gd name="T103" fmla="*/ 2147483647 h 412"/>
                <a:gd name="T104" fmla="*/ 2147483647 w 804"/>
                <a:gd name="T105" fmla="*/ 2147483647 h 412"/>
                <a:gd name="T106" fmla="*/ 2147483647 w 804"/>
                <a:gd name="T107" fmla="*/ 2147483647 h 412"/>
                <a:gd name="T108" fmla="*/ 2147483647 w 804"/>
                <a:gd name="T109" fmla="*/ 2147483647 h 412"/>
                <a:gd name="T110" fmla="*/ 2147483647 w 804"/>
                <a:gd name="T111" fmla="*/ 2147483647 h 412"/>
                <a:gd name="T112" fmla="*/ 2147483647 w 804"/>
                <a:gd name="T113" fmla="*/ 2147483647 h 412"/>
                <a:gd name="T114" fmla="*/ 2147483647 w 804"/>
                <a:gd name="T115" fmla="*/ 2147483647 h 412"/>
                <a:gd name="T116" fmla="*/ 2147483647 w 804"/>
                <a:gd name="T117" fmla="*/ 2147483647 h 412"/>
                <a:gd name="T118" fmla="*/ 2147483647 w 804"/>
                <a:gd name="T119" fmla="*/ 2147483647 h 412"/>
                <a:gd name="T120" fmla="*/ 2147483647 w 804"/>
                <a:gd name="T121" fmla="*/ 2147483647 h 412"/>
                <a:gd name="T122" fmla="*/ 2147483647 w 804"/>
                <a:gd name="T123" fmla="*/ 2147483647 h 4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4"/>
                <a:gd name="T187" fmla="*/ 0 h 412"/>
                <a:gd name="T188" fmla="*/ 804 w 804"/>
                <a:gd name="T189" fmla="*/ 412 h 4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4" h="412">
                  <a:moveTo>
                    <a:pt x="328" y="360"/>
                  </a:moveTo>
                  <a:lnTo>
                    <a:pt x="300" y="364"/>
                  </a:lnTo>
                  <a:lnTo>
                    <a:pt x="268" y="368"/>
                  </a:lnTo>
                  <a:lnTo>
                    <a:pt x="264" y="368"/>
                  </a:lnTo>
                  <a:lnTo>
                    <a:pt x="240" y="372"/>
                  </a:lnTo>
                  <a:lnTo>
                    <a:pt x="208" y="376"/>
                  </a:lnTo>
                  <a:lnTo>
                    <a:pt x="200" y="376"/>
                  </a:lnTo>
                  <a:lnTo>
                    <a:pt x="184" y="376"/>
                  </a:lnTo>
                  <a:lnTo>
                    <a:pt x="180" y="372"/>
                  </a:lnTo>
                  <a:lnTo>
                    <a:pt x="160" y="376"/>
                  </a:lnTo>
                  <a:lnTo>
                    <a:pt x="164" y="388"/>
                  </a:lnTo>
                  <a:lnTo>
                    <a:pt x="164" y="392"/>
                  </a:lnTo>
                  <a:lnTo>
                    <a:pt x="164" y="400"/>
                  </a:lnTo>
                  <a:lnTo>
                    <a:pt x="116" y="404"/>
                  </a:lnTo>
                  <a:lnTo>
                    <a:pt x="112" y="404"/>
                  </a:lnTo>
                  <a:lnTo>
                    <a:pt x="80" y="404"/>
                  </a:lnTo>
                  <a:lnTo>
                    <a:pt x="24" y="408"/>
                  </a:lnTo>
                  <a:lnTo>
                    <a:pt x="16" y="408"/>
                  </a:lnTo>
                  <a:lnTo>
                    <a:pt x="20" y="392"/>
                  </a:lnTo>
                  <a:lnTo>
                    <a:pt x="24" y="392"/>
                  </a:lnTo>
                  <a:lnTo>
                    <a:pt x="28" y="400"/>
                  </a:lnTo>
                  <a:lnTo>
                    <a:pt x="32" y="400"/>
                  </a:lnTo>
                  <a:lnTo>
                    <a:pt x="36" y="396"/>
                  </a:lnTo>
                  <a:lnTo>
                    <a:pt x="36" y="392"/>
                  </a:lnTo>
                  <a:lnTo>
                    <a:pt x="40" y="388"/>
                  </a:lnTo>
                  <a:lnTo>
                    <a:pt x="40" y="384"/>
                  </a:lnTo>
                  <a:lnTo>
                    <a:pt x="36" y="380"/>
                  </a:lnTo>
                  <a:lnTo>
                    <a:pt x="36" y="376"/>
                  </a:lnTo>
                  <a:lnTo>
                    <a:pt x="40" y="372"/>
                  </a:lnTo>
                  <a:lnTo>
                    <a:pt x="44" y="372"/>
                  </a:lnTo>
                  <a:lnTo>
                    <a:pt x="44" y="368"/>
                  </a:lnTo>
                  <a:lnTo>
                    <a:pt x="40" y="368"/>
                  </a:lnTo>
                  <a:lnTo>
                    <a:pt x="40" y="364"/>
                  </a:lnTo>
                  <a:lnTo>
                    <a:pt x="40" y="360"/>
                  </a:lnTo>
                  <a:lnTo>
                    <a:pt x="44" y="356"/>
                  </a:lnTo>
                  <a:lnTo>
                    <a:pt x="44" y="344"/>
                  </a:lnTo>
                  <a:lnTo>
                    <a:pt x="44" y="340"/>
                  </a:lnTo>
                  <a:lnTo>
                    <a:pt x="40" y="340"/>
                  </a:lnTo>
                  <a:lnTo>
                    <a:pt x="36" y="336"/>
                  </a:lnTo>
                  <a:lnTo>
                    <a:pt x="36" y="332"/>
                  </a:lnTo>
                  <a:lnTo>
                    <a:pt x="40" y="328"/>
                  </a:lnTo>
                  <a:lnTo>
                    <a:pt x="40" y="324"/>
                  </a:lnTo>
                  <a:lnTo>
                    <a:pt x="48" y="312"/>
                  </a:lnTo>
                  <a:lnTo>
                    <a:pt x="56" y="308"/>
                  </a:lnTo>
                  <a:lnTo>
                    <a:pt x="60" y="308"/>
                  </a:lnTo>
                  <a:lnTo>
                    <a:pt x="68" y="308"/>
                  </a:lnTo>
                  <a:lnTo>
                    <a:pt x="80" y="316"/>
                  </a:lnTo>
                  <a:lnTo>
                    <a:pt x="84" y="316"/>
                  </a:lnTo>
                  <a:lnTo>
                    <a:pt x="88" y="316"/>
                  </a:lnTo>
                  <a:lnTo>
                    <a:pt x="96" y="320"/>
                  </a:lnTo>
                  <a:lnTo>
                    <a:pt x="104" y="324"/>
                  </a:lnTo>
                  <a:lnTo>
                    <a:pt x="108" y="324"/>
                  </a:lnTo>
                  <a:lnTo>
                    <a:pt x="112" y="324"/>
                  </a:lnTo>
                  <a:lnTo>
                    <a:pt x="116" y="320"/>
                  </a:lnTo>
                  <a:lnTo>
                    <a:pt x="116" y="312"/>
                  </a:lnTo>
                  <a:lnTo>
                    <a:pt x="112" y="304"/>
                  </a:lnTo>
                  <a:lnTo>
                    <a:pt x="108" y="300"/>
                  </a:lnTo>
                  <a:lnTo>
                    <a:pt x="104" y="292"/>
                  </a:lnTo>
                  <a:lnTo>
                    <a:pt x="108" y="280"/>
                  </a:lnTo>
                  <a:lnTo>
                    <a:pt x="112" y="276"/>
                  </a:lnTo>
                  <a:lnTo>
                    <a:pt x="120" y="276"/>
                  </a:lnTo>
                  <a:lnTo>
                    <a:pt x="124" y="272"/>
                  </a:lnTo>
                  <a:lnTo>
                    <a:pt x="148" y="264"/>
                  </a:lnTo>
                  <a:lnTo>
                    <a:pt x="152" y="260"/>
                  </a:lnTo>
                  <a:lnTo>
                    <a:pt x="144" y="252"/>
                  </a:lnTo>
                  <a:lnTo>
                    <a:pt x="140" y="244"/>
                  </a:lnTo>
                  <a:lnTo>
                    <a:pt x="140" y="240"/>
                  </a:lnTo>
                  <a:lnTo>
                    <a:pt x="140" y="236"/>
                  </a:lnTo>
                  <a:lnTo>
                    <a:pt x="148" y="228"/>
                  </a:lnTo>
                  <a:lnTo>
                    <a:pt x="152" y="220"/>
                  </a:lnTo>
                  <a:lnTo>
                    <a:pt x="160" y="224"/>
                  </a:lnTo>
                  <a:lnTo>
                    <a:pt x="160" y="220"/>
                  </a:lnTo>
                  <a:lnTo>
                    <a:pt x="164" y="216"/>
                  </a:lnTo>
                  <a:lnTo>
                    <a:pt x="164" y="212"/>
                  </a:lnTo>
                  <a:lnTo>
                    <a:pt x="160" y="208"/>
                  </a:lnTo>
                  <a:lnTo>
                    <a:pt x="160" y="204"/>
                  </a:lnTo>
                  <a:lnTo>
                    <a:pt x="164" y="200"/>
                  </a:lnTo>
                  <a:lnTo>
                    <a:pt x="168" y="204"/>
                  </a:lnTo>
                  <a:lnTo>
                    <a:pt x="172" y="208"/>
                  </a:lnTo>
                  <a:lnTo>
                    <a:pt x="180" y="204"/>
                  </a:lnTo>
                  <a:lnTo>
                    <a:pt x="184" y="204"/>
                  </a:lnTo>
                  <a:lnTo>
                    <a:pt x="188" y="204"/>
                  </a:lnTo>
                  <a:lnTo>
                    <a:pt x="188" y="212"/>
                  </a:lnTo>
                  <a:lnTo>
                    <a:pt x="192" y="212"/>
                  </a:lnTo>
                  <a:lnTo>
                    <a:pt x="196" y="208"/>
                  </a:lnTo>
                  <a:lnTo>
                    <a:pt x="196" y="204"/>
                  </a:lnTo>
                  <a:lnTo>
                    <a:pt x="192" y="200"/>
                  </a:lnTo>
                  <a:lnTo>
                    <a:pt x="196" y="192"/>
                  </a:lnTo>
                  <a:lnTo>
                    <a:pt x="208" y="200"/>
                  </a:lnTo>
                  <a:lnTo>
                    <a:pt x="212" y="196"/>
                  </a:lnTo>
                  <a:lnTo>
                    <a:pt x="220" y="196"/>
                  </a:lnTo>
                  <a:lnTo>
                    <a:pt x="228" y="200"/>
                  </a:lnTo>
                  <a:lnTo>
                    <a:pt x="232" y="204"/>
                  </a:lnTo>
                  <a:lnTo>
                    <a:pt x="236" y="204"/>
                  </a:lnTo>
                  <a:lnTo>
                    <a:pt x="244" y="208"/>
                  </a:lnTo>
                  <a:lnTo>
                    <a:pt x="248" y="212"/>
                  </a:lnTo>
                  <a:lnTo>
                    <a:pt x="252" y="212"/>
                  </a:lnTo>
                  <a:lnTo>
                    <a:pt x="252" y="208"/>
                  </a:lnTo>
                  <a:lnTo>
                    <a:pt x="256" y="196"/>
                  </a:lnTo>
                  <a:lnTo>
                    <a:pt x="260" y="192"/>
                  </a:lnTo>
                  <a:lnTo>
                    <a:pt x="268" y="192"/>
                  </a:lnTo>
                  <a:lnTo>
                    <a:pt x="272" y="188"/>
                  </a:lnTo>
                  <a:lnTo>
                    <a:pt x="272" y="184"/>
                  </a:lnTo>
                  <a:lnTo>
                    <a:pt x="276" y="180"/>
                  </a:lnTo>
                  <a:lnTo>
                    <a:pt x="280" y="184"/>
                  </a:lnTo>
                  <a:lnTo>
                    <a:pt x="288" y="192"/>
                  </a:lnTo>
                  <a:lnTo>
                    <a:pt x="292" y="192"/>
                  </a:lnTo>
                  <a:lnTo>
                    <a:pt x="296" y="192"/>
                  </a:lnTo>
                  <a:lnTo>
                    <a:pt x="296" y="200"/>
                  </a:lnTo>
                  <a:lnTo>
                    <a:pt x="300" y="200"/>
                  </a:lnTo>
                  <a:lnTo>
                    <a:pt x="304" y="196"/>
                  </a:lnTo>
                  <a:lnTo>
                    <a:pt x="304" y="188"/>
                  </a:lnTo>
                  <a:lnTo>
                    <a:pt x="308" y="188"/>
                  </a:lnTo>
                  <a:lnTo>
                    <a:pt x="312" y="188"/>
                  </a:lnTo>
                  <a:lnTo>
                    <a:pt x="312" y="184"/>
                  </a:lnTo>
                  <a:lnTo>
                    <a:pt x="308" y="180"/>
                  </a:lnTo>
                  <a:lnTo>
                    <a:pt x="308" y="176"/>
                  </a:lnTo>
                  <a:lnTo>
                    <a:pt x="308" y="172"/>
                  </a:lnTo>
                  <a:lnTo>
                    <a:pt x="312" y="172"/>
                  </a:lnTo>
                  <a:lnTo>
                    <a:pt x="316" y="168"/>
                  </a:lnTo>
                  <a:lnTo>
                    <a:pt x="316" y="164"/>
                  </a:lnTo>
                  <a:lnTo>
                    <a:pt x="312" y="160"/>
                  </a:lnTo>
                  <a:lnTo>
                    <a:pt x="316" y="160"/>
                  </a:lnTo>
                  <a:lnTo>
                    <a:pt x="320" y="160"/>
                  </a:lnTo>
                  <a:lnTo>
                    <a:pt x="328" y="156"/>
                  </a:lnTo>
                  <a:lnTo>
                    <a:pt x="324" y="152"/>
                  </a:lnTo>
                  <a:lnTo>
                    <a:pt x="320" y="148"/>
                  </a:lnTo>
                  <a:lnTo>
                    <a:pt x="324" y="148"/>
                  </a:lnTo>
                  <a:lnTo>
                    <a:pt x="328" y="152"/>
                  </a:lnTo>
                  <a:lnTo>
                    <a:pt x="332" y="156"/>
                  </a:lnTo>
                  <a:lnTo>
                    <a:pt x="332" y="164"/>
                  </a:lnTo>
                  <a:lnTo>
                    <a:pt x="336" y="168"/>
                  </a:lnTo>
                  <a:lnTo>
                    <a:pt x="340" y="168"/>
                  </a:lnTo>
                  <a:lnTo>
                    <a:pt x="344" y="172"/>
                  </a:lnTo>
                  <a:lnTo>
                    <a:pt x="356" y="172"/>
                  </a:lnTo>
                  <a:lnTo>
                    <a:pt x="360" y="176"/>
                  </a:lnTo>
                  <a:lnTo>
                    <a:pt x="364" y="172"/>
                  </a:lnTo>
                  <a:lnTo>
                    <a:pt x="368" y="168"/>
                  </a:lnTo>
                  <a:lnTo>
                    <a:pt x="372" y="168"/>
                  </a:lnTo>
                  <a:lnTo>
                    <a:pt x="372" y="160"/>
                  </a:lnTo>
                  <a:lnTo>
                    <a:pt x="372" y="144"/>
                  </a:lnTo>
                  <a:lnTo>
                    <a:pt x="376" y="136"/>
                  </a:lnTo>
                  <a:lnTo>
                    <a:pt x="380" y="132"/>
                  </a:lnTo>
                  <a:lnTo>
                    <a:pt x="384" y="132"/>
                  </a:lnTo>
                  <a:lnTo>
                    <a:pt x="388" y="132"/>
                  </a:lnTo>
                  <a:lnTo>
                    <a:pt x="396" y="128"/>
                  </a:lnTo>
                  <a:lnTo>
                    <a:pt x="396" y="120"/>
                  </a:lnTo>
                  <a:lnTo>
                    <a:pt x="396" y="116"/>
                  </a:lnTo>
                  <a:lnTo>
                    <a:pt x="400" y="104"/>
                  </a:lnTo>
                  <a:lnTo>
                    <a:pt x="412" y="100"/>
                  </a:lnTo>
                  <a:lnTo>
                    <a:pt x="416" y="96"/>
                  </a:lnTo>
                  <a:lnTo>
                    <a:pt x="416" y="92"/>
                  </a:lnTo>
                  <a:lnTo>
                    <a:pt x="420" y="88"/>
                  </a:lnTo>
                  <a:lnTo>
                    <a:pt x="416" y="84"/>
                  </a:lnTo>
                  <a:lnTo>
                    <a:pt x="412" y="68"/>
                  </a:lnTo>
                  <a:lnTo>
                    <a:pt x="412" y="64"/>
                  </a:lnTo>
                  <a:lnTo>
                    <a:pt x="416" y="64"/>
                  </a:lnTo>
                  <a:lnTo>
                    <a:pt x="424" y="64"/>
                  </a:lnTo>
                  <a:lnTo>
                    <a:pt x="432" y="60"/>
                  </a:lnTo>
                  <a:lnTo>
                    <a:pt x="440" y="68"/>
                  </a:lnTo>
                  <a:lnTo>
                    <a:pt x="444" y="68"/>
                  </a:lnTo>
                  <a:lnTo>
                    <a:pt x="448" y="64"/>
                  </a:lnTo>
                  <a:lnTo>
                    <a:pt x="452" y="56"/>
                  </a:lnTo>
                  <a:lnTo>
                    <a:pt x="456" y="56"/>
                  </a:lnTo>
                  <a:lnTo>
                    <a:pt x="464" y="52"/>
                  </a:lnTo>
                  <a:lnTo>
                    <a:pt x="480" y="48"/>
                  </a:lnTo>
                  <a:lnTo>
                    <a:pt x="476" y="44"/>
                  </a:lnTo>
                  <a:lnTo>
                    <a:pt x="480" y="40"/>
                  </a:lnTo>
                  <a:lnTo>
                    <a:pt x="480" y="36"/>
                  </a:lnTo>
                  <a:lnTo>
                    <a:pt x="472" y="36"/>
                  </a:lnTo>
                  <a:lnTo>
                    <a:pt x="472" y="32"/>
                  </a:lnTo>
                  <a:lnTo>
                    <a:pt x="472" y="28"/>
                  </a:lnTo>
                  <a:lnTo>
                    <a:pt x="472" y="24"/>
                  </a:lnTo>
                  <a:lnTo>
                    <a:pt x="472" y="20"/>
                  </a:lnTo>
                  <a:lnTo>
                    <a:pt x="468" y="16"/>
                  </a:lnTo>
                  <a:lnTo>
                    <a:pt x="468" y="12"/>
                  </a:lnTo>
                  <a:lnTo>
                    <a:pt x="472" y="8"/>
                  </a:lnTo>
                  <a:lnTo>
                    <a:pt x="476" y="8"/>
                  </a:lnTo>
                  <a:lnTo>
                    <a:pt x="476" y="4"/>
                  </a:lnTo>
                  <a:lnTo>
                    <a:pt x="480" y="0"/>
                  </a:lnTo>
                  <a:lnTo>
                    <a:pt x="488" y="8"/>
                  </a:lnTo>
                  <a:lnTo>
                    <a:pt x="496" y="8"/>
                  </a:lnTo>
                  <a:lnTo>
                    <a:pt x="504" y="4"/>
                  </a:lnTo>
                  <a:lnTo>
                    <a:pt x="508" y="0"/>
                  </a:lnTo>
                  <a:lnTo>
                    <a:pt x="512" y="0"/>
                  </a:lnTo>
                  <a:lnTo>
                    <a:pt x="516" y="4"/>
                  </a:lnTo>
                  <a:lnTo>
                    <a:pt x="516" y="8"/>
                  </a:lnTo>
                  <a:lnTo>
                    <a:pt x="520" y="12"/>
                  </a:lnTo>
                  <a:lnTo>
                    <a:pt x="524" y="8"/>
                  </a:lnTo>
                  <a:lnTo>
                    <a:pt x="528" y="12"/>
                  </a:lnTo>
                  <a:lnTo>
                    <a:pt x="532" y="20"/>
                  </a:lnTo>
                  <a:lnTo>
                    <a:pt x="536" y="24"/>
                  </a:lnTo>
                  <a:lnTo>
                    <a:pt x="540" y="32"/>
                  </a:lnTo>
                  <a:lnTo>
                    <a:pt x="540" y="40"/>
                  </a:lnTo>
                  <a:lnTo>
                    <a:pt x="548" y="40"/>
                  </a:lnTo>
                  <a:lnTo>
                    <a:pt x="556" y="44"/>
                  </a:lnTo>
                  <a:lnTo>
                    <a:pt x="560" y="44"/>
                  </a:lnTo>
                  <a:lnTo>
                    <a:pt x="568" y="40"/>
                  </a:lnTo>
                  <a:lnTo>
                    <a:pt x="576" y="40"/>
                  </a:lnTo>
                  <a:lnTo>
                    <a:pt x="580" y="44"/>
                  </a:lnTo>
                  <a:lnTo>
                    <a:pt x="584" y="48"/>
                  </a:lnTo>
                  <a:lnTo>
                    <a:pt x="588" y="48"/>
                  </a:lnTo>
                  <a:lnTo>
                    <a:pt x="592" y="56"/>
                  </a:lnTo>
                  <a:lnTo>
                    <a:pt x="596" y="56"/>
                  </a:lnTo>
                  <a:lnTo>
                    <a:pt x="600" y="56"/>
                  </a:lnTo>
                  <a:lnTo>
                    <a:pt x="604" y="56"/>
                  </a:lnTo>
                  <a:lnTo>
                    <a:pt x="604" y="52"/>
                  </a:lnTo>
                  <a:lnTo>
                    <a:pt x="608" y="48"/>
                  </a:lnTo>
                  <a:lnTo>
                    <a:pt x="616" y="44"/>
                  </a:lnTo>
                  <a:lnTo>
                    <a:pt x="620" y="44"/>
                  </a:lnTo>
                  <a:lnTo>
                    <a:pt x="624" y="48"/>
                  </a:lnTo>
                  <a:lnTo>
                    <a:pt x="632" y="48"/>
                  </a:lnTo>
                  <a:lnTo>
                    <a:pt x="636" y="52"/>
                  </a:lnTo>
                  <a:lnTo>
                    <a:pt x="640" y="56"/>
                  </a:lnTo>
                  <a:lnTo>
                    <a:pt x="644" y="56"/>
                  </a:lnTo>
                  <a:lnTo>
                    <a:pt x="644" y="52"/>
                  </a:lnTo>
                  <a:lnTo>
                    <a:pt x="648" y="52"/>
                  </a:lnTo>
                  <a:lnTo>
                    <a:pt x="652" y="52"/>
                  </a:lnTo>
                  <a:lnTo>
                    <a:pt x="656" y="52"/>
                  </a:lnTo>
                  <a:lnTo>
                    <a:pt x="660" y="44"/>
                  </a:lnTo>
                  <a:lnTo>
                    <a:pt x="664" y="40"/>
                  </a:lnTo>
                  <a:lnTo>
                    <a:pt x="668" y="36"/>
                  </a:lnTo>
                  <a:lnTo>
                    <a:pt x="672" y="32"/>
                  </a:lnTo>
                  <a:lnTo>
                    <a:pt x="680" y="28"/>
                  </a:lnTo>
                  <a:lnTo>
                    <a:pt x="684" y="28"/>
                  </a:lnTo>
                  <a:lnTo>
                    <a:pt x="684" y="32"/>
                  </a:lnTo>
                  <a:lnTo>
                    <a:pt x="684" y="36"/>
                  </a:lnTo>
                  <a:lnTo>
                    <a:pt x="688" y="40"/>
                  </a:lnTo>
                  <a:lnTo>
                    <a:pt x="688" y="48"/>
                  </a:lnTo>
                  <a:lnTo>
                    <a:pt x="692" y="52"/>
                  </a:lnTo>
                  <a:lnTo>
                    <a:pt x="696" y="52"/>
                  </a:lnTo>
                  <a:lnTo>
                    <a:pt x="700" y="52"/>
                  </a:lnTo>
                  <a:lnTo>
                    <a:pt x="708" y="56"/>
                  </a:lnTo>
                  <a:lnTo>
                    <a:pt x="708" y="60"/>
                  </a:lnTo>
                  <a:lnTo>
                    <a:pt x="716" y="64"/>
                  </a:lnTo>
                  <a:lnTo>
                    <a:pt x="720" y="72"/>
                  </a:lnTo>
                  <a:lnTo>
                    <a:pt x="720" y="76"/>
                  </a:lnTo>
                  <a:lnTo>
                    <a:pt x="724" y="84"/>
                  </a:lnTo>
                  <a:lnTo>
                    <a:pt x="724" y="88"/>
                  </a:lnTo>
                  <a:lnTo>
                    <a:pt x="724" y="92"/>
                  </a:lnTo>
                  <a:lnTo>
                    <a:pt x="720" y="96"/>
                  </a:lnTo>
                  <a:lnTo>
                    <a:pt x="724" y="100"/>
                  </a:lnTo>
                  <a:lnTo>
                    <a:pt x="724" y="104"/>
                  </a:lnTo>
                  <a:lnTo>
                    <a:pt x="720" y="104"/>
                  </a:lnTo>
                  <a:lnTo>
                    <a:pt x="720" y="108"/>
                  </a:lnTo>
                  <a:lnTo>
                    <a:pt x="724" y="112"/>
                  </a:lnTo>
                  <a:lnTo>
                    <a:pt x="736" y="124"/>
                  </a:lnTo>
                  <a:lnTo>
                    <a:pt x="740" y="128"/>
                  </a:lnTo>
                  <a:lnTo>
                    <a:pt x="740" y="132"/>
                  </a:lnTo>
                  <a:lnTo>
                    <a:pt x="740" y="136"/>
                  </a:lnTo>
                  <a:lnTo>
                    <a:pt x="748" y="140"/>
                  </a:lnTo>
                  <a:lnTo>
                    <a:pt x="752" y="148"/>
                  </a:lnTo>
                  <a:lnTo>
                    <a:pt x="760" y="152"/>
                  </a:lnTo>
                  <a:lnTo>
                    <a:pt x="760" y="156"/>
                  </a:lnTo>
                  <a:lnTo>
                    <a:pt x="764" y="168"/>
                  </a:lnTo>
                  <a:lnTo>
                    <a:pt x="772" y="168"/>
                  </a:lnTo>
                  <a:lnTo>
                    <a:pt x="776" y="172"/>
                  </a:lnTo>
                  <a:lnTo>
                    <a:pt x="780" y="168"/>
                  </a:lnTo>
                  <a:lnTo>
                    <a:pt x="780" y="176"/>
                  </a:lnTo>
                  <a:lnTo>
                    <a:pt x="784" y="176"/>
                  </a:lnTo>
                  <a:lnTo>
                    <a:pt x="784" y="180"/>
                  </a:lnTo>
                  <a:lnTo>
                    <a:pt x="792" y="180"/>
                  </a:lnTo>
                  <a:lnTo>
                    <a:pt x="796" y="184"/>
                  </a:lnTo>
                  <a:lnTo>
                    <a:pt x="796" y="180"/>
                  </a:lnTo>
                  <a:lnTo>
                    <a:pt x="796" y="184"/>
                  </a:lnTo>
                  <a:lnTo>
                    <a:pt x="804" y="180"/>
                  </a:lnTo>
                  <a:lnTo>
                    <a:pt x="772" y="216"/>
                  </a:lnTo>
                  <a:lnTo>
                    <a:pt x="768" y="224"/>
                  </a:lnTo>
                  <a:lnTo>
                    <a:pt x="764" y="228"/>
                  </a:lnTo>
                  <a:lnTo>
                    <a:pt x="748" y="236"/>
                  </a:lnTo>
                  <a:lnTo>
                    <a:pt x="732" y="252"/>
                  </a:lnTo>
                  <a:lnTo>
                    <a:pt x="732" y="256"/>
                  </a:lnTo>
                  <a:lnTo>
                    <a:pt x="732" y="260"/>
                  </a:lnTo>
                  <a:lnTo>
                    <a:pt x="724" y="264"/>
                  </a:lnTo>
                  <a:lnTo>
                    <a:pt x="720" y="272"/>
                  </a:lnTo>
                  <a:lnTo>
                    <a:pt x="720" y="276"/>
                  </a:lnTo>
                  <a:lnTo>
                    <a:pt x="720" y="284"/>
                  </a:lnTo>
                  <a:lnTo>
                    <a:pt x="712" y="288"/>
                  </a:lnTo>
                  <a:lnTo>
                    <a:pt x="700" y="288"/>
                  </a:lnTo>
                  <a:lnTo>
                    <a:pt x="700" y="292"/>
                  </a:lnTo>
                  <a:lnTo>
                    <a:pt x="692" y="300"/>
                  </a:lnTo>
                  <a:lnTo>
                    <a:pt x="696" y="304"/>
                  </a:lnTo>
                  <a:lnTo>
                    <a:pt x="692" y="308"/>
                  </a:lnTo>
                  <a:lnTo>
                    <a:pt x="688" y="308"/>
                  </a:lnTo>
                  <a:lnTo>
                    <a:pt x="676" y="312"/>
                  </a:lnTo>
                  <a:lnTo>
                    <a:pt x="668" y="316"/>
                  </a:lnTo>
                  <a:lnTo>
                    <a:pt x="664" y="320"/>
                  </a:lnTo>
                  <a:lnTo>
                    <a:pt x="660" y="324"/>
                  </a:lnTo>
                  <a:lnTo>
                    <a:pt x="652" y="324"/>
                  </a:lnTo>
                  <a:lnTo>
                    <a:pt x="640" y="332"/>
                  </a:lnTo>
                  <a:lnTo>
                    <a:pt x="636" y="336"/>
                  </a:lnTo>
                  <a:lnTo>
                    <a:pt x="608" y="340"/>
                  </a:lnTo>
                  <a:lnTo>
                    <a:pt x="604" y="340"/>
                  </a:lnTo>
                  <a:lnTo>
                    <a:pt x="576" y="344"/>
                  </a:lnTo>
                  <a:lnTo>
                    <a:pt x="516" y="348"/>
                  </a:lnTo>
                  <a:lnTo>
                    <a:pt x="496" y="348"/>
                  </a:lnTo>
                  <a:lnTo>
                    <a:pt x="464" y="352"/>
                  </a:lnTo>
                  <a:lnTo>
                    <a:pt x="460" y="352"/>
                  </a:lnTo>
                  <a:lnTo>
                    <a:pt x="448" y="356"/>
                  </a:lnTo>
                  <a:lnTo>
                    <a:pt x="408" y="356"/>
                  </a:lnTo>
                  <a:lnTo>
                    <a:pt x="388" y="360"/>
                  </a:lnTo>
                  <a:lnTo>
                    <a:pt x="364" y="360"/>
                  </a:lnTo>
                  <a:lnTo>
                    <a:pt x="340" y="360"/>
                  </a:lnTo>
                  <a:lnTo>
                    <a:pt x="328" y="360"/>
                  </a:lnTo>
                  <a:close/>
                  <a:moveTo>
                    <a:pt x="4" y="412"/>
                  </a:moveTo>
                  <a:lnTo>
                    <a:pt x="0" y="408"/>
                  </a:lnTo>
                  <a:lnTo>
                    <a:pt x="0" y="404"/>
                  </a:lnTo>
                  <a:lnTo>
                    <a:pt x="4" y="400"/>
                  </a:lnTo>
                  <a:lnTo>
                    <a:pt x="8" y="404"/>
                  </a:lnTo>
                  <a:lnTo>
                    <a:pt x="8" y="408"/>
                  </a:lnTo>
                  <a:lnTo>
                    <a:pt x="8" y="412"/>
                  </a:lnTo>
                  <a:lnTo>
                    <a:pt x="4" y="41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17" name="Freeform 37"/>
            <p:cNvSpPr>
              <a:spLocks/>
            </p:cNvSpPr>
            <p:nvPr/>
          </p:nvSpPr>
          <p:spPr bwMode="auto">
            <a:xfrm>
              <a:off x="2300951" y="1827606"/>
              <a:ext cx="497141" cy="256732"/>
            </a:xfrm>
            <a:custGeom>
              <a:avLst/>
              <a:gdLst>
                <a:gd name="T0" fmla="*/ 2147483647 w 808"/>
                <a:gd name="T1" fmla="*/ 2147483647 h 436"/>
                <a:gd name="T2" fmla="*/ 2147483647 w 808"/>
                <a:gd name="T3" fmla="*/ 2147483647 h 436"/>
                <a:gd name="T4" fmla="*/ 2147483647 w 808"/>
                <a:gd name="T5" fmla="*/ 2147483647 h 436"/>
                <a:gd name="T6" fmla="*/ 2147483647 w 808"/>
                <a:gd name="T7" fmla="*/ 2147483647 h 436"/>
                <a:gd name="T8" fmla="*/ 2147483647 w 808"/>
                <a:gd name="T9" fmla="*/ 2147483647 h 436"/>
                <a:gd name="T10" fmla="*/ 2147483647 w 808"/>
                <a:gd name="T11" fmla="*/ 2147483647 h 436"/>
                <a:gd name="T12" fmla="*/ 2147483647 w 808"/>
                <a:gd name="T13" fmla="*/ 2147483647 h 436"/>
                <a:gd name="T14" fmla="*/ 2147483647 w 808"/>
                <a:gd name="T15" fmla="*/ 2147483647 h 436"/>
                <a:gd name="T16" fmla="*/ 2147483647 w 808"/>
                <a:gd name="T17" fmla="*/ 2147483647 h 436"/>
                <a:gd name="T18" fmla="*/ 2147483647 w 808"/>
                <a:gd name="T19" fmla="*/ 2147483647 h 436"/>
                <a:gd name="T20" fmla="*/ 2147483647 w 808"/>
                <a:gd name="T21" fmla="*/ 2147483647 h 436"/>
                <a:gd name="T22" fmla="*/ 2147483647 w 808"/>
                <a:gd name="T23" fmla="*/ 2147483647 h 436"/>
                <a:gd name="T24" fmla="*/ 2147483647 w 808"/>
                <a:gd name="T25" fmla="*/ 2147483647 h 436"/>
                <a:gd name="T26" fmla="*/ 2147483647 w 808"/>
                <a:gd name="T27" fmla="*/ 2147483647 h 436"/>
                <a:gd name="T28" fmla="*/ 2147483647 w 808"/>
                <a:gd name="T29" fmla="*/ 2147483647 h 436"/>
                <a:gd name="T30" fmla="*/ 2147483647 w 808"/>
                <a:gd name="T31" fmla="*/ 2147483647 h 436"/>
                <a:gd name="T32" fmla="*/ 2147483647 w 808"/>
                <a:gd name="T33" fmla="*/ 2147483647 h 436"/>
                <a:gd name="T34" fmla="*/ 2147483647 w 808"/>
                <a:gd name="T35" fmla="*/ 2147483647 h 436"/>
                <a:gd name="T36" fmla="*/ 2147483647 w 808"/>
                <a:gd name="T37" fmla="*/ 2147483647 h 436"/>
                <a:gd name="T38" fmla="*/ 2147483647 w 808"/>
                <a:gd name="T39" fmla="*/ 2147483647 h 436"/>
                <a:gd name="T40" fmla="*/ 2147483647 w 808"/>
                <a:gd name="T41" fmla="*/ 2147483647 h 436"/>
                <a:gd name="T42" fmla="*/ 2147483647 w 808"/>
                <a:gd name="T43" fmla="*/ 2147483647 h 436"/>
                <a:gd name="T44" fmla="*/ 2147483647 w 808"/>
                <a:gd name="T45" fmla="*/ 2147483647 h 436"/>
                <a:gd name="T46" fmla="*/ 2147483647 w 808"/>
                <a:gd name="T47" fmla="*/ 2147483647 h 436"/>
                <a:gd name="T48" fmla="*/ 2147483647 w 808"/>
                <a:gd name="T49" fmla="*/ 2147483647 h 436"/>
                <a:gd name="T50" fmla="*/ 2147483647 w 808"/>
                <a:gd name="T51" fmla="*/ 2147483647 h 436"/>
                <a:gd name="T52" fmla="*/ 2147483647 w 808"/>
                <a:gd name="T53" fmla="*/ 2147483647 h 436"/>
                <a:gd name="T54" fmla="*/ 2147483647 w 808"/>
                <a:gd name="T55" fmla="*/ 2147483647 h 436"/>
                <a:gd name="T56" fmla="*/ 2147483647 w 808"/>
                <a:gd name="T57" fmla="*/ 2147483647 h 436"/>
                <a:gd name="T58" fmla="*/ 2147483647 w 808"/>
                <a:gd name="T59" fmla="*/ 2147483647 h 436"/>
                <a:gd name="T60" fmla="*/ 2147483647 w 808"/>
                <a:gd name="T61" fmla="*/ 2147483647 h 436"/>
                <a:gd name="T62" fmla="*/ 2147483647 w 808"/>
                <a:gd name="T63" fmla="*/ 2147483647 h 436"/>
                <a:gd name="T64" fmla="*/ 2147483647 w 808"/>
                <a:gd name="T65" fmla="*/ 2147483647 h 436"/>
                <a:gd name="T66" fmla="*/ 2147483647 w 808"/>
                <a:gd name="T67" fmla="*/ 2147483647 h 436"/>
                <a:gd name="T68" fmla="*/ 2147483647 w 808"/>
                <a:gd name="T69" fmla="*/ 2147483647 h 436"/>
                <a:gd name="T70" fmla="*/ 2147483647 w 808"/>
                <a:gd name="T71" fmla="*/ 2147483647 h 436"/>
                <a:gd name="T72" fmla="*/ 2147483647 w 808"/>
                <a:gd name="T73" fmla="*/ 2147483647 h 436"/>
                <a:gd name="T74" fmla="*/ 2147483647 w 808"/>
                <a:gd name="T75" fmla="*/ 2147483647 h 436"/>
                <a:gd name="T76" fmla="*/ 2147483647 w 808"/>
                <a:gd name="T77" fmla="*/ 2147483647 h 436"/>
                <a:gd name="T78" fmla="*/ 2147483647 w 808"/>
                <a:gd name="T79" fmla="*/ 2147483647 h 436"/>
                <a:gd name="T80" fmla="*/ 2147483647 w 808"/>
                <a:gd name="T81" fmla="*/ 2147483647 h 436"/>
                <a:gd name="T82" fmla="*/ 2147483647 w 808"/>
                <a:gd name="T83" fmla="*/ 2147483647 h 436"/>
                <a:gd name="T84" fmla="*/ 2147483647 w 808"/>
                <a:gd name="T85" fmla="*/ 2147483647 h 436"/>
                <a:gd name="T86" fmla="*/ 2147483647 w 808"/>
                <a:gd name="T87" fmla="*/ 2147483647 h 436"/>
                <a:gd name="T88" fmla="*/ 2147483647 w 808"/>
                <a:gd name="T89" fmla="*/ 2147483647 h 436"/>
                <a:gd name="T90" fmla="*/ 2147483647 w 808"/>
                <a:gd name="T91" fmla="*/ 2147483647 h 436"/>
                <a:gd name="T92" fmla="*/ 2147483647 w 808"/>
                <a:gd name="T93" fmla="*/ 2147483647 h 436"/>
                <a:gd name="T94" fmla="*/ 2147483647 w 808"/>
                <a:gd name="T95" fmla="*/ 2147483647 h 436"/>
                <a:gd name="T96" fmla="*/ 2147483647 w 808"/>
                <a:gd name="T97" fmla="*/ 2147483647 h 436"/>
                <a:gd name="T98" fmla="*/ 2147483647 w 808"/>
                <a:gd name="T99" fmla="*/ 2147483647 h 436"/>
                <a:gd name="T100" fmla="*/ 2147483647 w 808"/>
                <a:gd name="T101" fmla="*/ 2147483647 h 436"/>
                <a:gd name="T102" fmla="*/ 2147483647 w 808"/>
                <a:gd name="T103" fmla="*/ 2147483647 h 436"/>
                <a:gd name="T104" fmla="*/ 2147483647 w 808"/>
                <a:gd name="T105" fmla="*/ 2147483647 h 436"/>
                <a:gd name="T106" fmla="*/ 2147483647 w 808"/>
                <a:gd name="T107" fmla="*/ 2147483647 h 436"/>
                <a:gd name="T108" fmla="*/ 2147483647 w 808"/>
                <a:gd name="T109" fmla="*/ 2147483647 h 436"/>
                <a:gd name="T110" fmla="*/ 2147483647 w 808"/>
                <a:gd name="T111" fmla="*/ 2147483647 h 4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436"/>
                <a:gd name="T170" fmla="*/ 808 w 808"/>
                <a:gd name="T171" fmla="*/ 436 h 4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436">
                  <a:moveTo>
                    <a:pt x="756" y="432"/>
                  </a:moveTo>
                  <a:lnTo>
                    <a:pt x="720" y="432"/>
                  </a:lnTo>
                  <a:lnTo>
                    <a:pt x="708" y="432"/>
                  </a:lnTo>
                  <a:lnTo>
                    <a:pt x="680" y="436"/>
                  </a:lnTo>
                  <a:lnTo>
                    <a:pt x="660" y="432"/>
                  </a:lnTo>
                  <a:lnTo>
                    <a:pt x="656" y="436"/>
                  </a:lnTo>
                  <a:lnTo>
                    <a:pt x="600" y="432"/>
                  </a:lnTo>
                  <a:lnTo>
                    <a:pt x="576" y="432"/>
                  </a:lnTo>
                  <a:lnTo>
                    <a:pt x="532" y="432"/>
                  </a:lnTo>
                  <a:lnTo>
                    <a:pt x="496" y="432"/>
                  </a:lnTo>
                  <a:lnTo>
                    <a:pt x="460" y="432"/>
                  </a:lnTo>
                  <a:lnTo>
                    <a:pt x="428" y="432"/>
                  </a:lnTo>
                  <a:lnTo>
                    <a:pt x="400" y="432"/>
                  </a:lnTo>
                  <a:lnTo>
                    <a:pt x="380" y="432"/>
                  </a:lnTo>
                  <a:lnTo>
                    <a:pt x="332" y="428"/>
                  </a:lnTo>
                  <a:lnTo>
                    <a:pt x="284" y="428"/>
                  </a:lnTo>
                  <a:lnTo>
                    <a:pt x="272" y="428"/>
                  </a:lnTo>
                  <a:lnTo>
                    <a:pt x="224" y="424"/>
                  </a:lnTo>
                  <a:lnTo>
                    <a:pt x="212" y="424"/>
                  </a:lnTo>
                  <a:lnTo>
                    <a:pt x="152" y="420"/>
                  </a:lnTo>
                  <a:lnTo>
                    <a:pt x="120" y="420"/>
                  </a:lnTo>
                  <a:lnTo>
                    <a:pt x="108" y="420"/>
                  </a:lnTo>
                  <a:lnTo>
                    <a:pt x="52" y="416"/>
                  </a:lnTo>
                  <a:lnTo>
                    <a:pt x="4" y="416"/>
                  </a:lnTo>
                  <a:lnTo>
                    <a:pt x="0" y="416"/>
                  </a:lnTo>
                  <a:lnTo>
                    <a:pt x="4" y="360"/>
                  </a:lnTo>
                  <a:lnTo>
                    <a:pt x="8" y="324"/>
                  </a:lnTo>
                  <a:lnTo>
                    <a:pt x="8" y="312"/>
                  </a:lnTo>
                  <a:lnTo>
                    <a:pt x="12" y="240"/>
                  </a:lnTo>
                  <a:lnTo>
                    <a:pt x="16" y="192"/>
                  </a:lnTo>
                  <a:lnTo>
                    <a:pt x="16" y="180"/>
                  </a:lnTo>
                  <a:lnTo>
                    <a:pt x="20" y="132"/>
                  </a:lnTo>
                  <a:lnTo>
                    <a:pt x="20" y="120"/>
                  </a:lnTo>
                  <a:lnTo>
                    <a:pt x="24" y="60"/>
                  </a:lnTo>
                  <a:lnTo>
                    <a:pt x="28" y="0"/>
                  </a:lnTo>
                  <a:lnTo>
                    <a:pt x="92" y="4"/>
                  </a:lnTo>
                  <a:lnTo>
                    <a:pt x="104" y="4"/>
                  </a:lnTo>
                  <a:lnTo>
                    <a:pt x="160" y="8"/>
                  </a:lnTo>
                  <a:lnTo>
                    <a:pt x="164" y="8"/>
                  </a:lnTo>
                  <a:lnTo>
                    <a:pt x="220" y="12"/>
                  </a:lnTo>
                  <a:lnTo>
                    <a:pt x="280" y="12"/>
                  </a:lnTo>
                  <a:lnTo>
                    <a:pt x="324" y="16"/>
                  </a:lnTo>
                  <a:lnTo>
                    <a:pt x="336" y="16"/>
                  </a:lnTo>
                  <a:lnTo>
                    <a:pt x="372" y="16"/>
                  </a:lnTo>
                  <a:lnTo>
                    <a:pt x="396" y="16"/>
                  </a:lnTo>
                  <a:lnTo>
                    <a:pt x="420" y="16"/>
                  </a:lnTo>
                  <a:lnTo>
                    <a:pt x="456" y="20"/>
                  </a:lnTo>
                  <a:lnTo>
                    <a:pt x="468" y="20"/>
                  </a:lnTo>
                  <a:lnTo>
                    <a:pt x="516" y="20"/>
                  </a:lnTo>
                  <a:lnTo>
                    <a:pt x="560" y="20"/>
                  </a:lnTo>
                  <a:lnTo>
                    <a:pt x="572" y="20"/>
                  </a:lnTo>
                  <a:lnTo>
                    <a:pt x="608" y="20"/>
                  </a:lnTo>
                  <a:lnTo>
                    <a:pt x="632" y="20"/>
                  </a:lnTo>
                  <a:lnTo>
                    <a:pt x="656" y="20"/>
                  </a:lnTo>
                  <a:lnTo>
                    <a:pt x="680" y="20"/>
                  </a:lnTo>
                  <a:lnTo>
                    <a:pt x="728" y="20"/>
                  </a:lnTo>
                  <a:lnTo>
                    <a:pt x="736" y="28"/>
                  </a:lnTo>
                  <a:lnTo>
                    <a:pt x="740" y="28"/>
                  </a:lnTo>
                  <a:lnTo>
                    <a:pt x="740" y="32"/>
                  </a:lnTo>
                  <a:lnTo>
                    <a:pt x="744" y="32"/>
                  </a:lnTo>
                  <a:lnTo>
                    <a:pt x="752" y="36"/>
                  </a:lnTo>
                  <a:lnTo>
                    <a:pt x="756" y="36"/>
                  </a:lnTo>
                  <a:lnTo>
                    <a:pt x="760" y="32"/>
                  </a:lnTo>
                  <a:lnTo>
                    <a:pt x="764" y="32"/>
                  </a:lnTo>
                  <a:lnTo>
                    <a:pt x="768" y="32"/>
                  </a:lnTo>
                  <a:lnTo>
                    <a:pt x="768" y="40"/>
                  </a:lnTo>
                  <a:lnTo>
                    <a:pt x="768" y="44"/>
                  </a:lnTo>
                  <a:lnTo>
                    <a:pt x="772" y="44"/>
                  </a:lnTo>
                  <a:lnTo>
                    <a:pt x="772" y="48"/>
                  </a:lnTo>
                  <a:lnTo>
                    <a:pt x="768" y="48"/>
                  </a:lnTo>
                  <a:lnTo>
                    <a:pt x="768" y="52"/>
                  </a:lnTo>
                  <a:lnTo>
                    <a:pt x="772" y="52"/>
                  </a:lnTo>
                  <a:lnTo>
                    <a:pt x="776" y="52"/>
                  </a:lnTo>
                  <a:lnTo>
                    <a:pt x="772" y="56"/>
                  </a:lnTo>
                  <a:lnTo>
                    <a:pt x="768" y="56"/>
                  </a:lnTo>
                  <a:lnTo>
                    <a:pt x="764" y="56"/>
                  </a:lnTo>
                  <a:lnTo>
                    <a:pt x="764" y="64"/>
                  </a:lnTo>
                  <a:lnTo>
                    <a:pt x="760" y="64"/>
                  </a:lnTo>
                  <a:lnTo>
                    <a:pt x="756" y="72"/>
                  </a:lnTo>
                  <a:lnTo>
                    <a:pt x="756" y="76"/>
                  </a:lnTo>
                  <a:lnTo>
                    <a:pt x="748" y="80"/>
                  </a:lnTo>
                  <a:lnTo>
                    <a:pt x="752" y="84"/>
                  </a:lnTo>
                  <a:lnTo>
                    <a:pt x="756" y="92"/>
                  </a:lnTo>
                  <a:lnTo>
                    <a:pt x="764" y="96"/>
                  </a:lnTo>
                  <a:lnTo>
                    <a:pt x="764" y="100"/>
                  </a:lnTo>
                  <a:lnTo>
                    <a:pt x="768" y="104"/>
                  </a:lnTo>
                  <a:lnTo>
                    <a:pt x="772" y="104"/>
                  </a:lnTo>
                  <a:lnTo>
                    <a:pt x="772" y="112"/>
                  </a:lnTo>
                  <a:lnTo>
                    <a:pt x="776" y="116"/>
                  </a:lnTo>
                  <a:lnTo>
                    <a:pt x="780" y="120"/>
                  </a:lnTo>
                  <a:lnTo>
                    <a:pt x="780" y="128"/>
                  </a:lnTo>
                  <a:lnTo>
                    <a:pt x="784" y="128"/>
                  </a:lnTo>
                  <a:lnTo>
                    <a:pt x="792" y="132"/>
                  </a:lnTo>
                  <a:lnTo>
                    <a:pt x="796" y="132"/>
                  </a:lnTo>
                  <a:lnTo>
                    <a:pt x="800" y="136"/>
                  </a:lnTo>
                  <a:lnTo>
                    <a:pt x="804" y="136"/>
                  </a:lnTo>
                  <a:lnTo>
                    <a:pt x="804" y="140"/>
                  </a:lnTo>
                  <a:lnTo>
                    <a:pt x="804" y="152"/>
                  </a:lnTo>
                  <a:lnTo>
                    <a:pt x="804" y="180"/>
                  </a:lnTo>
                  <a:lnTo>
                    <a:pt x="804" y="192"/>
                  </a:lnTo>
                  <a:lnTo>
                    <a:pt x="804" y="228"/>
                  </a:lnTo>
                  <a:lnTo>
                    <a:pt x="804" y="240"/>
                  </a:lnTo>
                  <a:lnTo>
                    <a:pt x="804" y="288"/>
                  </a:lnTo>
                  <a:lnTo>
                    <a:pt x="804" y="292"/>
                  </a:lnTo>
                  <a:lnTo>
                    <a:pt x="804" y="340"/>
                  </a:lnTo>
                  <a:lnTo>
                    <a:pt x="804" y="344"/>
                  </a:lnTo>
                  <a:lnTo>
                    <a:pt x="804" y="384"/>
                  </a:lnTo>
                  <a:lnTo>
                    <a:pt x="804" y="388"/>
                  </a:lnTo>
                  <a:lnTo>
                    <a:pt x="808" y="424"/>
                  </a:lnTo>
                  <a:lnTo>
                    <a:pt x="808" y="432"/>
                  </a:lnTo>
                  <a:lnTo>
                    <a:pt x="760" y="432"/>
                  </a:lnTo>
                  <a:lnTo>
                    <a:pt x="756" y="43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18" name="Freeform 38"/>
            <p:cNvSpPr>
              <a:spLocks noEditPoints="1"/>
            </p:cNvSpPr>
            <p:nvPr/>
          </p:nvSpPr>
          <p:spPr bwMode="auto">
            <a:xfrm>
              <a:off x="3531102" y="1781084"/>
              <a:ext cx="529800" cy="284299"/>
            </a:xfrm>
            <a:custGeom>
              <a:avLst/>
              <a:gdLst>
                <a:gd name="T0" fmla="*/ 2147483647 w 864"/>
                <a:gd name="T1" fmla="*/ 2147483647 h 480"/>
                <a:gd name="T2" fmla="*/ 2147483647 w 864"/>
                <a:gd name="T3" fmla="*/ 2147483647 h 480"/>
                <a:gd name="T4" fmla="*/ 2147483647 w 864"/>
                <a:gd name="T5" fmla="*/ 2147483647 h 480"/>
                <a:gd name="T6" fmla="*/ 2147483647 w 864"/>
                <a:gd name="T7" fmla="*/ 2147483647 h 480"/>
                <a:gd name="T8" fmla="*/ 2147483647 w 864"/>
                <a:gd name="T9" fmla="*/ 2147483647 h 480"/>
                <a:gd name="T10" fmla="*/ 2147483647 w 864"/>
                <a:gd name="T11" fmla="*/ 2147483647 h 480"/>
                <a:gd name="T12" fmla="*/ 2147483647 w 864"/>
                <a:gd name="T13" fmla="*/ 2147483647 h 480"/>
                <a:gd name="T14" fmla="*/ 2147483647 w 864"/>
                <a:gd name="T15" fmla="*/ 2147483647 h 480"/>
                <a:gd name="T16" fmla="*/ 2147483647 w 864"/>
                <a:gd name="T17" fmla="*/ 2147483647 h 480"/>
                <a:gd name="T18" fmla="*/ 2147483647 w 864"/>
                <a:gd name="T19" fmla="*/ 2147483647 h 480"/>
                <a:gd name="T20" fmla="*/ 2147483647 w 864"/>
                <a:gd name="T21" fmla="*/ 2147483647 h 480"/>
                <a:gd name="T22" fmla="*/ 2147483647 w 864"/>
                <a:gd name="T23" fmla="*/ 2147483647 h 480"/>
                <a:gd name="T24" fmla="*/ 2147483647 w 864"/>
                <a:gd name="T25" fmla="*/ 2147483647 h 480"/>
                <a:gd name="T26" fmla="*/ 2147483647 w 864"/>
                <a:gd name="T27" fmla="*/ 2147483647 h 480"/>
                <a:gd name="T28" fmla="*/ 2147483647 w 864"/>
                <a:gd name="T29" fmla="*/ 2147483647 h 480"/>
                <a:gd name="T30" fmla="*/ 2147483647 w 864"/>
                <a:gd name="T31" fmla="*/ 2147483647 h 480"/>
                <a:gd name="T32" fmla="*/ 2147483647 w 864"/>
                <a:gd name="T33" fmla="*/ 2147483647 h 480"/>
                <a:gd name="T34" fmla="*/ 2147483647 w 864"/>
                <a:gd name="T35" fmla="*/ 2147483647 h 480"/>
                <a:gd name="T36" fmla="*/ 2147483647 w 864"/>
                <a:gd name="T37" fmla="*/ 2147483647 h 480"/>
                <a:gd name="T38" fmla="*/ 2147483647 w 864"/>
                <a:gd name="T39" fmla="*/ 2147483647 h 480"/>
                <a:gd name="T40" fmla="*/ 2147483647 w 864"/>
                <a:gd name="T41" fmla="*/ 2147483647 h 480"/>
                <a:gd name="T42" fmla="*/ 2147483647 w 864"/>
                <a:gd name="T43" fmla="*/ 2147483647 h 480"/>
                <a:gd name="T44" fmla="*/ 2147483647 w 864"/>
                <a:gd name="T45" fmla="*/ 2147483647 h 480"/>
                <a:gd name="T46" fmla="*/ 2147483647 w 864"/>
                <a:gd name="T47" fmla="*/ 2147483647 h 480"/>
                <a:gd name="T48" fmla="*/ 2147483647 w 864"/>
                <a:gd name="T49" fmla="*/ 2147483647 h 480"/>
                <a:gd name="T50" fmla="*/ 2147483647 w 864"/>
                <a:gd name="T51" fmla="*/ 2147483647 h 480"/>
                <a:gd name="T52" fmla="*/ 2147483647 w 864"/>
                <a:gd name="T53" fmla="*/ 2147483647 h 480"/>
                <a:gd name="T54" fmla="*/ 2147483647 w 864"/>
                <a:gd name="T55" fmla="*/ 2147483647 h 480"/>
                <a:gd name="T56" fmla="*/ 2147483647 w 864"/>
                <a:gd name="T57" fmla="*/ 2147483647 h 480"/>
                <a:gd name="T58" fmla="*/ 2147483647 w 864"/>
                <a:gd name="T59" fmla="*/ 2147483647 h 480"/>
                <a:gd name="T60" fmla="*/ 2147483647 w 864"/>
                <a:gd name="T61" fmla="*/ 2147483647 h 480"/>
                <a:gd name="T62" fmla="*/ 2147483647 w 864"/>
                <a:gd name="T63" fmla="*/ 2147483647 h 480"/>
                <a:gd name="T64" fmla="*/ 2147483647 w 864"/>
                <a:gd name="T65" fmla="*/ 2147483647 h 480"/>
                <a:gd name="T66" fmla="*/ 2147483647 w 864"/>
                <a:gd name="T67" fmla="*/ 2147483647 h 480"/>
                <a:gd name="T68" fmla="*/ 2147483647 w 864"/>
                <a:gd name="T69" fmla="*/ 2147483647 h 480"/>
                <a:gd name="T70" fmla="*/ 2147483647 w 864"/>
                <a:gd name="T71" fmla="*/ 2147483647 h 480"/>
                <a:gd name="T72" fmla="*/ 2147483647 w 864"/>
                <a:gd name="T73" fmla="*/ 2147483647 h 480"/>
                <a:gd name="T74" fmla="*/ 2147483647 w 864"/>
                <a:gd name="T75" fmla="*/ 2147483647 h 480"/>
                <a:gd name="T76" fmla="*/ 2147483647 w 864"/>
                <a:gd name="T77" fmla="*/ 2147483647 h 480"/>
                <a:gd name="T78" fmla="*/ 2147483647 w 864"/>
                <a:gd name="T79" fmla="*/ 2147483647 h 480"/>
                <a:gd name="T80" fmla="*/ 2147483647 w 864"/>
                <a:gd name="T81" fmla="*/ 2147483647 h 480"/>
                <a:gd name="T82" fmla="*/ 2147483647 w 864"/>
                <a:gd name="T83" fmla="*/ 2147483647 h 480"/>
                <a:gd name="T84" fmla="*/ 2147483647 w 864"/>
                <a:gd name="T85" fmla="*/ 2147483647 h 480"/>
                <a:gd name="T86" fmla="*/ 2147483647 w 864"/>
                <a:gd name="T87" fmla="*/ 2147483647 h 480"/>
                <a:gd name="T88" fmla="*/ 2147483647 w 864"/>
                <a:gd name="T89" fmla="*/ 2147483647 h 480"/>
                <a:gd name="T90" fmla="*/ 2147483647 w 864"/>
                <a:gd name="T91" fmla="*/ 2147483647 h 480"/>
                <a:gd name="T92" fmla="*/ 2147483647 w 864"/>
                <a:gd name="T93" fmla="*/ 2147483647 h 480"/>
                <a:gd name="T94" fmla="*/ 2147483647 w 864"/>
                <a:gd name="T95" fmla="*/ 2147483647 h 480"/>
                <a:gd name="T96" fmla="*/ 2147483647 w 864"/>
                <a:gd name="T97" fmla="*/ 2147483647 h 480"/>
                <a:gd name="T98" fmla="*/ 2147483647 w 864"/>
                <a:gd name="T99" fmla="*/ 2147483647 h 480"/>
                <a:gd name="T100" fmla="*/ 2147483647 w 864"/>
                <a:gd name="T101" fmla="*/ 2147483647 h 480"/>
                <a:gd name="T102" fmla="*/ 2147483647 w 864"/>
                <a:gd name="T103" fmla="*/ 2147483647 h 480"/>
                <a:gd name="T104" fmla="*/ 2147483647 w 864"/>
                <a:gd name="T105" fmla="*/ 2147483647 h 480"/>
                <a:gd name="T106" fmla="*/ 2147483647 w 864"/>
                <a:gd name="T107" fmla="*/ 2147483647 h 480"/>
                <a:gd name="T108" fmla="*/ 2147483647 w 864"/>
                <a:gd name="T109" fmla="*/ 2147483647 h 480"/>
                <a:gd name="T110" fmla="*/ 2147483647 w 864"/>
                <a:gd name="T111" fmla="*/ 2147483647 h 480"/>
                <a:gd name="T112" fmla="*/ 2147483647 w 864"/>
                <a:gd name="T113" fmla="*/ 2147483647 h 480"/>
                <a:gd name="T114" fmla="*/ 2147483647 w 864"/>
                <a:gd name="T115" fmla="*/ 2147483647 h 480"/>
                <a:gd name="T116" fmla="*/ 2147483647 w 864"/>
                <a:gd name="T117" fmla="*/ 2147483647 h 480"/>
                <a:gd name="T118" fmla="*/ 2147483647 w 864"/>
                <a:gd name="T119" fmla="*/ 2147483647 h 480"/>
                <a:gd name="T120" fmla="*/ 2147483647 w 864"/>
                <a:gd name="T121" fmla="*/ 2147483647 h 480"/>
                <a:gd name="T122" fmla="*/ 2147483647 w 864"/>
                <a:gd name="T123" fmla="*/ 2147483647 h 4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80"/>
                <a:gd name="T188" fmla="*/ 864 w 864"/>
                <a:gd name="T189" fmla="*/ 480 h 4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80">
                  <a:moveTo>
                    <a:pt x="492" y="408"/>
                  </a:moveTo>
                  <a:lnTo>
                    <a:pt x="484" y="412"/>
                  </a:lnTo>
                  <a:lnTo>
                    <a:pt x="452" y="416"/>
                  </a:lnTo>
                  <a:lnTo>
                    <a:pt x="432" y="420"/>
                  </a:lnTo>
                  <a:lnTo>
                    <a:pt x="396" y="428"/>
                  </a:lnTo>
                  <a:lnTo>
                    <a:pt x="352" y="432"/>
                  </a:lnTo>
                  <a:lnTo>
                    <a:pt x="332" y="436"/>
                  </a:lnTo>
                  <a:lnTo>
                    <a:pt x="308" y="440"/>
                  </a:lnTo>
                  <a:lnTo>
                    <a:pt x="304" y="440"/>
                  </a:lnTo>
                  <a:lnTo>
                    <a:pt x="256" y="444"/>
                  </a:lnTo>
                  <a:lnTo>
                    <a:pt x="220" y="448"/>
                  </a:lnTo>
                  <a:lnTo>
                    <a:pt x="200" y="448"/>
                  </a:lnTo>
                  <a:lnTo>
                    <a:pt x="192" y="448"/>
                  </a:lnTo>
                  <a:lnTo>
                    <a:pt x="192" y="452"/>
                  </a:lnTo>
                  <a:lnTo>
                    <a:pt x="168" y="456"/>
                  </a:lnTo>
                  <a:lnTo>
                    <a:pt x="160" y="456"/>
                  </a:lnTo>
                  <a:lnTo>
                    <a:pt x="152" y="460"/>
                  </a:lnTo>
                  <a:lnTo>
                    <a:pt x="116" y="464"/>
                  </a:lnTo>
                  <a:lnTo>
                    <a:pt x="92" y="468"/>
                  </a:lnTo>
                  <a:lnTo>
                    <a:pt x="76" y="468"/>
                  </a:lnTo>
                  <a:lnTo>
                    <a:pt x="52" y="472"/>
                  </a:lnTo>
                  <a:lnTo>
                    <a:pt x="48" y="472"/>
                  </a:lnTo>
                  <a:lnTo>
                    <a:pt x="44" y="472"/>
                  </a:lnTo>
                  <a:lnTo>
                    <a:pt x="24" y="476"/>
                  </a:lnTo>
                  <a:lnTo>
                    <a:pt x="0" y="480"/>
                  </a:lnTo>
                  <a:lnTo>
                    <a:pt x="4" y="476"/>
                  </a:lnTo>
                  <a:lnTo>
                    <a:pt x="16" y="468"/>
                  </a:lnTo>
                  <a:lnTo>
                    <a:pt x="24" y="468"/>
                  </a:lnTo>
                  <a:lnTo>
                    <a:pt x="28" y="464"/>
                  </a:lnTo>
                  <a:lnTo>
                    <a:pt x="32" y="460"/>
                  </a:lnTo>
                  <a:lnTo>
                    <a:pt x="40" y="456"/>
                  </a:lnTo>
                  <a:lnTo>
                    <a:pt x="52" y="452"/>
                  </a:lnTo>
                  <a:lnTo>
                    <a:pt x="56" y="452"/>
                  </a:lnTo>
                  <a:lnTo>
                    <a:pt x="60" y="448"/>
                  </a:lnTo>
                  <a:lnTo>
                    <a:pt x="56" y="444"/>
                  </a:lnTo>
                  <a:lnTo>
                    <a:pt x="64" y="436"/>
                  </a:lnTo>
                  <a:lnTo>
                    <a:pt x="64" y="432"/>
                  </a:lnTo>
                  <a:lnTo>
                    <a:pt x="76" y="432"/>
                  </a:lnTo>
                  <a:lnTo>
                    <a:pt x="84" y="428"/>
                  </a:lnTo>
                  <a:lnTo>
                    <a:pt x="84" y="420"/>
                  </a:lnTo>
                  <a:lnTo>
                    <a:pt x="84" y="416"/>
                  </a:lnTo>
                  <a:lnTo>
                    <a:pt x="88" y="408"/>
                  </a:lnTo>
                  <a:lnTo>
                    <a:pt x="96" y="404"/>
                  </a:lnTo>
                  <a:lnTo>
                    <a:pt x="96" y="400"/>
                  </a:lnTo>
                  <a:lnTo>
                    <a:pt x="96" y="396"/>
                  </a:lnTo>
                  <a:lnTo>
                    <a:pt x="112" y="380"/>
                  </a:lnTo>
                  <a:lnTo>
                    <a:pt x="128" y="372"/>
                  </a:lnTo>
                  <a:lnTo>
                    <a:pt x="132" y="368"/>
                  </a:lnTo>
                  <a:lnTo>
                    <a:pt x="136" y="360"/>
                  </a:lnTo>
                  <a:lnTo>
                    <a:pt x="168" y="324"/>
                  </a:lnTo>
                  <a:lnTo>
                    <a:pt x="172" y="328"/>
                  </a:lnTo>
                  <a:lnTo>
                    <a:pt x="172" y="332"/>
                  </a:lnTo>
                  <a:lnTo>
                    <a:pt x="168" y="332"/>
                  </a:lnTo>
                  <a:lnTo>
                    <a:pt x="168" y="336"/>
                  </a:lnTo>
                  <a:lnTo>
                    <a:pt x="176" y="340"/>
                  </a:lnTo>
                  <a:lnTo>
                    <a:pt x="176" y="348"/>
                  </a:lnTo>
                  <a:lnTo>
                    <a:pt x="180" y="352"/>
                  </a:lnTo>
                  <a:lnTo>
                    <a:pt x="184" y="352"/>
                  </a:lnTo>
                  <a:lnTo>
                    <a:pt x="188" y="356"/>
                  </a:lnTo>
                  <a:lnTo>
                    <a:pt x="192" y="356"/>
                  </a:lnTo>
                  <a:lnTo>
                    <a:pt x="196" y="356"/>
                  </a:lnTo>
                  <a:lnTo>
                    <a:pt x="196" y="360"/>
                  </a:lnTo>
                  <a:lnTo>
                    <a:pt x="204" y="360"/>
                  </a:lnTo>
                  <a:lnTo>
                    <a:pt x="208" y="364"/>
                  </a:lnTo>
                  <a:lnTo>
                    <a:pt x="220" y="364"/>
                  </a:lnTo>
                  <a:lnTo>
                    <a:pt x="224" y="360"/>
                  </a:lnTo>
                  <a:lnTo>
                    <a:pt x="224" y="356"/>
                  </a:lnTo>
                  <a:lnTo>
                    <a:pt x="232" y="348"/>
                  </a:lnTo>
                  <a:lnTo>
                    <a:pt x="232" y="344"/>
                  </a:lnTo>
                  <a:lnTo>
                    <a:pt x="236" y="340"/>
                  </a:lnTo>
                  <a:lnTo>
                    <a:pt x="244" y="348"/>
                  </a:lnTo>
                  <a:lnTo>
                    <a:pt x="252" y="352"/>
                  </a:lnTo>
                  <a:lnTo>
                    <a:pt x="260" y="348"/>
                  </a:lnTo>
                  <a:lnTo>
                    <a:pt x="272" y="344"/>
                  </a:lnTo>
                  <a:lnTo>
                    <a:pt x="276" y="340"/>
                  </a:lnTo>
                  <a:lnTo>
                    <a:pt x="280" y="340"/>
                  </a:lnTo>
                  <a:lnTo>
                    <a:pt x="284" y="340"/>
                  </a:lnTo>
                  <a:lnTo>
                    <a:pt x="292" y="332"/>
                  </a:lnTo>
                  <a:lnTo>
                    <a:pt x="288" y="328"/>
                  </a:lnTo>
                  <a:lnTo>
                    <a:pt x="288" y="320"/>
                  </a:lnTo>
                  <a:lnTo>
                    <a:pt x="296" y="320"/>
                  </a:lnTo>
                  <a:lnTo>
                    <a:pt x="296" y="324"/>
                  </a:lnTo>
                  <a:lnTo>
                    <a:pt x="300" y="324"/>
                  </a:lnTo>
                  <a:lnTo>
                    <a:pt x="300" y="328"/>
                  </a:lnTo>
                  <a:lnTo>
                    <a:pt x="300" y="324"/>
                  </a:lnTo>
                  <a:lnTo>
                    <a:pt x="304" y="324"/>
                  </a:lnTo>
                  <a:lnTo>
                    <a:pt x="316" y="312"/>
                  </a:lnTo>
                  <a:lnTo>
                    <a:pt x="320" y="308"/>
                  </a:lnTo>
                  <a:lnTo>
                    <a:pt x="324" y="308"/>
                  </a:lnTo>
                  <a:lnTo>
                    <a:pt x="328" y="312"/>
                  </a:lnTo>
                  <a:lnTo>
                    <a:pt x="328" y="316"/>
                  </a:lnTo>
                  <a:lnTo>
                    <a:pt x="332" y="312"/>
                  </a:lnTo>
                  <a:lnTo>
                    <a:pt x="336" y="308"/>
                  </a:lnTo>
                  <a:lnTo>
                    <a:pt x="340" y="304"/>
                  </a:lnTo>
                  <a:lnTo>
                    <a:pt x="348" y="300"/>
                  </a:lnTo>
                  <a:lnTo>
                    <a:pt x="348" y="296"/>
                  </a:lnTo>
                  <a:lnTo>
                    <a:pt x="344" y="296"/>
                  </a:lnTo>
                  <a:lnTo>
                    <a:pt x="344" y="292"/>
                  </a:lnTo>
                  <a:lnTo>
                    <a:pt x="348" y="288"/>
                  </a:lnTo>
                  <a:lnTo>
                    <a:pt x="352" y="284"/>
                  </a:lnTo>
                  <a:lnTo>
                    <a:pt x="348" y="280"/>
                  </a:lnTo>
                  <a:lnTo>
                    <a:pt x="344" y="284"/>
                  </a:lnTo>
                  <a:lnTo>
                    <a:pt x="340" y="280"/>
                  </a:lnTo>
                  <a:lnTo>
                    <a:pt x="344" y="276"/>
                  </a:lnTo>
                  <a:lnTo>
                    <a:pt x="340" y="276"/>
                  </a:lnTo>
                  <a:lnTo>
                    <a:pt x="348" y="268"/>
                  </a:lnTo>
                  <a:lnTo>
                    <a:pt x="344" y="264"/>
                  </a:lnTo>
                  <a:lnTo>
                    <a:pt x="348" y="260"/>
                  </a:lnTo>
                  <a:lnTo>
                    <a:pt x="352" y="252"/>
                  </a:lnTo>
                  <a:lnTo>
                    <a:pt x="352" y="248"/>
                  </a:lnTo>
                  <a:lnTo>
                    <a:pt x="356" y="244"/>
                  </a:lnTo>
                  <a:lnTo>
                    <a:pt x="356" y="240"/>
                  </a:lnTo>
                  <a:lnTo>
                    <a:pt x="360" y="236"/>
                  </a:lnTo>
                  <a:lnTo>
                    <a:pt x="368" y="228"/>
                  </a:lnTo>
                  <a:lnTo>
                    <a:pt x="368" y="224"/>
                  </a:lnTo>
                  <a:lnTo>
                    <a:pt x="368" y="220"/>
                  </a:lnTo>
                  <a:lnTo>
                    <a:pt x="372" y="212"/>
                  </a:lnTo>
                  <a:lnTo>
                    <a:pt x="372" y="204"/>
                  </a:lnTo>
                  <a:lnTo>
                    <a:pt x="380" y="192"/>
                  </a:lnTo>
                  <a:lnTo>
                    <a:pt x="380" y="188"/>
                  </a:lnTo>
                  <a:lnTo>
                    <a:pt x="384" y="184"/>
                  </a:lnTo>
                  <a:lnTo>
                    <a:pt x="380" y="184"/>
                  </a:lnTo>
                  <a:lnTo>
                    <a:pt x="380" y="180"/>
                  </a:lnTo>
                  <a:lnTo>
                    <a:pt x="384" y="176"/>
                  </a:lnTo>
                  <a:lnTo>
                    <a:pt x="388" y="176"/>
                  </a:lnTo>
                  <a:lnTo>
                    <a:pt x="388" y="168"/>
                  </a:lnTo>
                  <a:lnTo>
                    <a:pt x="388" y="164"/>
                  </a:lnTo>
                  <a:lnTo>
                    <a:pt x="388" y="156"/>
                  </a:lnTo>
                  <a:lnTo>
                    <a:pt x="388" y="152"/>
                  </a:lnTo>
                  <a:lnTo>
                    <a:pt x="388" y="148"/>
                  </a:lnTo>
                  <a:lnTo>
                    <a:pt x="388" y="140"/>
                  </a:lnTo>
                  <a:lnTo>
                    <a:pt x="400" y="144"/>
                  </a:lnTo>
                  <a:lnTo>
                    <a:pt x="408" y="156"/>
                  </a:lnTo>
                  <a:lnTo>
                    <a:pt x="428" y="160"/>
                  </a:lnTo>
                  <a:lnTo>
                    <a:pt x="432" y="156"/>
                  </a:lnTo>
                  <a:lnTo>
                    <a:pt x="436" y="148"/>
                  </a:lnTo>
                  <a:lnTo>
                    <a:pt x="444" y="124"/>
                  </a:lnTo>
                  <a:lnTo>
                    <a:pt x="444" y="120"/>
                  </a:lnTo>
                  <a:lnTo>
                    <a:pt x="448" y="120"/>
                  </a:lnTo>
                  <a:lnTo>
                    <a:pt x="444" y="116"/>
                  </a:lnTo>
                  <a:lnTo>
                    <a:pt x="448" y="108"/>
                  </a:lnTo>
                  <a:lnTo>
                    <a:pt x="448" y="104"/>
                  </a:lnTo>
                  <a:lnTo>
                    <a:pt x="448" y="100"/>
                  </a:lnTo>
                  <a:lnTo>
                    <a:pt x="452" y="96"/>
                  </a:lnTo>
                  <a:lnTo>
                    <a:pt x="468" y="104"/>
                  </a:lnTo>
                  <a:lnTo>
                    <a:pt x="472" y="92"/>
                  </a:lnTo>
                  <a:lnTo>
                    <a:pt x="472" y="84"/>
                  </a:lnTo>
                  <a:lnTo>
                    <a:pt x="476" y="80"/>
                  </a:lnTo>
                  <a:lnTo>
                    <a:pt x="476" y="76"/>
                  </a:lnTo>
                  <a:lnTo>
                    <a:pt x="480" y="80"/>
                  </a:lnTo>
                  <a:lnTo>
                    <a:pt x="484" y="80"/>
                  </a:lnTo>
                  <a:lnTo>
                    <a:pt x="484" y="72"/>
                  </a:lnTo>
                  <a:lnTo>
                    <a:pt x="488" y="68"/>
                  </a:lnTo>
                  <a:lnTo>
                    <a:pt x="488" y="72"/>
                  </a:lnTo>
                  <a:lnTo>
                    <a:pt x="492" y="64"/>
                  </a:lnTo>
                  <a:lnTo>
                    <a:pt x="492" y="60"/>
                  </a:lnTo>
                  <a:lnTo>
                    <a:pt x="492" y="56"/>
                  </a:lnTo>
                  <a:lnTo>
                    <a:pt x="496" y="52"/>
                  </a:lnTo>
                  <a:lnTo>
                    <a:pt x="496" y="48"/>
                  </a:lnTo>
                  <a:lnTo>
                    <a:pt x="500" y="48"/>
                  </a:lnTo>
                  <a:lnTo>
                    <a:pt x="504" y="44"/>
                  </a:lnTo>
                  <a:lnTo>
                    <a:pt x="504" y="40"/>
                  </a:lnTo>
                  <a:lnTo>
                    <a:pt x="500" y="36"/>
                  </a:lnTo>
                  <a:lnTo>
                    <a:pt x="500" y="32"/>
                  </a:lnTo>
                  <a:lnTo>
                    <a:pt x="504" y="28"/>
                  </a:lnTo>
                  <a:lnTo>
                    <a:pt x="500" y="28"/>
                  </a:lnTo>
                  <a:lnTo>
                    <a:pt x="508" y="16"/>
                  </a:lnTo>
                  <a:lnTo>
                    <a:pt x="508" y="12"/>
                  </a:lnTo>
                  <a:lnTo>
                    <a:pt x="504" y="12"/>
                  </a:lnTo>
                  <a:lnTo>
                    <a:pt x="504" y="8"/>
                  </a:lnTo>
                  <a:lnTo>
                    <a:pt x="504" y="0"/>
                  </a:lnTo>
                  <a:lnTo>
                    <a:pt x="512" y="4"/>
                  </a:lnTo>
                  <a:lnTo>
                    <a:pt x="516" y="4"/>
                  </a:lnTo>
                  <a:lnTo>
                    <a:pt x="540" y="20"/>
                  </a:lnTo>
                  <a:lnTo>
                    <a:pt x="564" y="32"/>
                  </a:lnTo>
                  <a:lnTo>
                    <a:pt x="568" y="24"/>
                  </a:lnTo>
                  <a:lnTo>
                    <a:pt x="568" y="16"/>
                  </a:lnTo>
                  <a:lnTo>
                    <a:pt x="568" y="12"/>
                  </a:lnTo>
                  <a:lnTo>
                    <a:pt x="572" y="4"/>
                  </a:lnTo>
                  <a:lnTo>
                    <a:pt x="576" y="4"/>
                  </a:lnTo>
                  <a:lnTo>
                    <a:pt x="584" y="4"/>
                  </a:lnTo>
                  <a:lnTo>
                    <a:pt x="588" y="4"/>
                  </a:lnTo>
                  <a:lnTo>
                    <a:pt x="592" y="8"/>
                  </a:lnTo>
                  <a:lnTo>
                    <a:pt x="596" y="12"/>
                  </a:lnTo>
                  <a:lnTo>
                    <a:pt x="600" y="12"/>
                  </a:lnTo>
                  <a:lnTo>
                    <a:pt x="600" y="20"/>
                  </a:lnTo>
                  <a:lnTo>
                    <a:pt x="596" y="24"/>
                  </a:lnTo>
                  <a:lnTo>
                    <a:pt x="600" y="28"/>
                  </a:lnTo>
                  <a:lnTo>
                    <a:pt x="604" y="28"/>
                  </a:lnTo>
                  <a:lnTo>
                    <a:pt x="604" y="32"/>
                  </a:lnTo>
                  <a:lnTo>
                    <a:pt x="608" y="32"/>
                  </a:lnTo>
                  <a:lnTo>
                    <a:pt x="616" y="32"/>
                  </a:lnTo>
                  <a:lnTo>
                    <a:pt x="620" y="32"/>
                  </a:lnTo>
                  <a:lnTo>
                    <a:pt x="628" y="36"/>
                  </a:lnTo>
                  <a:lnTo>
                    <a:pt x="632" y="44"/>
                  </a:lnTo>
                  <a:lnTo>
                    <a:pt x="640" y="40"/>
                  </a:lnTo>
                  <a:lnTo>
                    <a:pt x="644" y="44"/>
                  </a:lnTo>
                  <a:lnTo>
                    <a:pt x="648" y="48"/>
                  </a:lnTo>
                  <a:lnTo>
                    <a:pt x="652" y="52"/>
                  </a:lnTo>
                  <a:lnTo>
                    <a:pt x="656" y="52"/>
                  </a:lnTo>
                  <a:lnTo>
                    <a:pt x="656" y="56"/>
                  </a:lnTo>
                  <a:lnTo>
                    <a:pt x="656" y="60"/>
                  </a:lnTo>
                  <a:lnTo>
                    <a:pt x="656" y="64"/>
                  </a:lnTo>
                  <a:lnTo>
                    <a:pt x="656" y="72"/>
                  </a:lnTo>
                  <a:lnTo>
                    <a:pt x="652" y="76"/>
                  </a:lnTo>
                  <a:lnTo>
                    <a:pt x="652" y="80"/>
                  </a:lnTo>
                  <a:lnTo>
                    <a:pt x="652" y="84"/>
                  </a:lnTo>
                  <a:lnTo>
                    <a:pt x="644" y="88"/>
                  </a:lnTo>
                  <a:lnTo>
                    <a:pt x="644" y="84"/>
                  </a:lnTo>
                  <a:lnTo>
                    <a:pt x="640" y="84"/>
                  </a:lnTo>
                  <a:lnTo>
                    <a:pt x="636" y="108"/>
                  </a:lnTo>
                  <a:lnTo>
                    <a:pt x="636" y="116"/>
                  </a:lnTo>
                  <a:lnTo>
                    <a:pt x="640" y="128"/>
                  </a:lnTo>
                  <a:lnTo>
                    <a:pt x="648" y="128"/>
                  </a:lnTo>
                  <a:lnTo>
                    <a:pt x="668" y="120"/>
                  </a:lnTo>
                  <a:lnTo>
                    <a:pt x="676" y="132"/>
                  </a:lnTo>
                  <a:lnTo>
                    <a:pt x="684" y="140"/>
                  </a:lnTo>
                  <a:lnTo>
                    <a:pt x="720" y="144"/>
                  </a:lnTo>
                  <a:lnTo>
                    <a:pt x="728" y="148"/>
                  </a:lnTo>
                  <a:lnTo>
                    <a:pt x="728" y="156"/>
                  </a:lnTo>
                  <a:lnTo>
                    <a:pt x="728" y="160"/>
                  </a:lnTo>
                  <a:lnTo>
                    <a:pt x="732" y="156"/>
                  </a:lnTo>
                  <a:lnTo>
                    <a:pt x="748" y="160"/>
                  </a:lnTo>
                  <a:lnTo>
                    <a:pt x="764" y="168"/>
                  </a:lnTo>
                  <a:lnTo>
                    <a:pt x="764" y="172"/>
                  </a:lnTo>
                  <a:lnTo>
                    <a:pt x="760" y="180"/>
                  </a:lnTo>
                  <a:lnTo>
                    <a:pt x="764" y="192"/>
                  </a:lnTo>
                  <a:lnTo>
                    <a:pt x="760" y="196"/>
                  </a:lnTo>
                  <a:lnTo>
                    <a:pt x="764" y="196"/>
                  </a:lnTo>
                  <a:lnTo>
                    <a:pt x="760" y="204"/>
                  </a:lnTo>
                  <a:lnTo>
                    <a:pt x="744" y="204"/>
                  </a:lnTo>
                  <a:lnTo>
                    <a:pt x="732" y="192"/>
                  </a:lnTo>
                  <a:lnTo>
                    <a:pt x="728" y="188"/>
                  </a:lnTo>
                  <a:lnTo>
                    <a:pt x="708" y="176"/>
                  </a:lnTo>
                  <a:lnTo>
                    <a:pt x="704" y="176"/>
                  </a:lnTo>
                  <a:lnTo>
                    <a:pt x="716" y="192"/>
                  </a:lnTo>
                  <a:lnTo>
                    <a:pt x="720" y="192"/>
                  </a:lnTo>
                  <a:lnTo>
                    <a:pt x="736" y="208"/>
                  </a:lnTo>
                  <a:lnTo>
                    <a:pt x="768" y="216"/>
                  </a:lnTo>
                  <a:lnTo>
                    <a:pt x="764" y="220"/>
                  </a:lnTo>
                  <a:lnTo>
                    <a:pt x="744" y="220"/>
                  </a:lnTo>
                  <a:lnTo>
                    <a:pt x="756" y="224"/>
                  </a:lnTo>
                  <a:lnTo>
                    <a:pt x="764" y="220"/>
                  </a:lnTo>
                  <a:lnTo>
                    <a:pt x="776" y="236"/>
                  </a:lnTo>
                  <a:lnTo>
                    <a:pt x="776" y="244"/>
                  </a:lnTo>
                  <a:lnTo>
                    <a:pt x="768" y="236"/>
                  </a:lnTo>
                  <a:lnTo>
                    <a:pt x="756" y="232"/>
                  </a:lnTo>
                  <a:lnTo>
                    <a:pt x="756" y="236"/>
                  </a:lnTo>
                  <a:lnTo>
                    <a:pt x="760" y="236"/>
                  </a:lnTo>
                  <a:lnTo>
                    <a:pt x="764" y="240"/>
                  </a:lnTo>
                  <a:lnTo>
                    <a:pt x="756" y="240"/>
                  </a:lnTo>
                  <a:lnTo>
                    <a:pt x="764" y="252"/>
                  </a:lnTo>
                  <a:lnTo>
                    <a:pt x="760" y="260"/>
                  </a:lnTo>
                  <a:lnTo>
                    <a:pt x="736" y="240"/>
                  </a:lnTo>
                  <a:lnTo>
                    <a:pt x="728" y="240"/>
                  </a:lnTo>
                  <a:lnTo>
                    <a:pt x="736" y="248"/>
                  </a:lnTo>
                  <a:lnTo>
                    <a:pt x="744" y="256"/>
                  </a:lnTo>
                  <a:lnTo>
                    <a:pt x="764" y="264"/>
                  </a:lnTo>
                  <a:lnTo>
                    <a:pt x="768" y="272"/>
                  </a:lnTo>
                  <a:lnTo>
                    <a:pt x="768" y="268"/>
                  </a:lnTo>
                  <a:lnTo>
                    <a:pt x="772" y="272"/>
                  </a:lnTo>
                  <a:lnTo>
                    <a:pt x="776" y="264"/>
                  </a:lnTo>
                  <a:lnTo>
                    <a:pt x="784" y="272"/>
                  </a:lnTo>
                  <a:lnTo>
                    <a:pt x="772" y="276"/>
                  </a:lnTo>
                  <a:lnTo>
                    <a:pt x="784" y="280"/>
                  </a:lnTo>
                  <a:lnTo>
                    <a:pt x="784" y="288"/>
                  </a:lnTo>
                  <a:lnTo>
                    <a:pt x="776" y="292"/>
                  </a:lnTo>
                  <a:lnTo>
                    <a:pt x="772" y="296"/>
                  </a:lnTo>
                  <a:lnTo>
                    <a:pt x="756" y="284"/>
                  </a:lnTo>
                  <a:lnTo>
                    <a:pt x="760" y="280"/>
                  </a:lnTo>
                  <a:lnTo>
                    <a:pt x="752" y="280"/>
                  </a:lnTo>
                  <a:lnTo>
                    <a:pt x="752" y="284"/>
                  </a:lnTo>
                  <a:lnTo>
                    <a:pt x="744" y="280"/>
                  </a:lnTo>
                  <a:lnTo>
                    <a:pt x="748" y="272"/>
                  </a:lnTo>
                  <a:lnTo>
                    <a:pt x="740" y="268"/>
                  </a:lnTo>
                  <a:lnTo>
                    <a:pt x="736" y="268"/>
                  </a:lnTo>
                  <a:lnTo>
                    <a:pt x="732" y="272"/>
                  </a:lnTo>
                  <a:lnTo>
                    <a:pt x="724" y="268"/>
                  </a:lnTo>
                  <a:lnTo>
                    <a:pt x="716" y="268"/>
                  </a:lnTo>
                  <a:lnTo>
                    <a:pt x="712" y="256"/>
                  </a:lnTo>
                  <a:lnTo>
                    <a:pt x="716" y="268"/>
                  </a:lnTo>
                  <a:lnTo>
                    <a:pt x="708" y="272"/>
                  </a:lnTo>
                  <a:lnTo>
                    <a:pt x="716" y="276"/>
                  </a:lnTo>
                  <a:lnTo>
                    <a:pt x="724" y="272"/>
                  </a:lnTo>
                  <a:lnTo>
                    <a:pt x="736" y="280"/>
                  </a:lnTo>
                  <a:lnTo>
                    <a:pt x="736" y="272"/>
                  </a:lnTo>
                  <a:lnTo>
                    <a:pt x="740" y="276"/>
                  </a:lnTo>
                  <a:lnTo>
                    <a:pt x="744" y="288"/>
                  </a:lnTo>
                  <a:lnTo>
                    <a:pt x="752" y="292"/>
                  </a:lnTo>
                  <a:lnTo>
                    <a:pt x="752" y="296"/>
                  </a:lnTo>
                  <a:lnTo>
                    <a:pt x="756" y="292"/>
                  </a:lnTo>
                  <a:lnTo>
                    <a:pt x="764" y="300"/>
                  </a:lnTo>
                  <a:lnTo>
                    <a:pt x="764" y="304"/>
                  </a:lnTo>
                  <a:lnTo>
                    <a:pt x="768" y="304"/>
                  </a:lnTo>
                  <a:lnTo>
                    <a:pt x="768" y="308"/>
                  </a:lnTo>
                  <a:lnTo>
                    <a:pt x="760" y="316"/>
                  </a:lnTo>
                  <a:lnTo>
                    <a:pt x="760" y="324"/>
                  </a:lnTo>
                  <a:lnTo>
                    <a:pt x="764" y="312"/>
                  </a:lnTo>
                  <a:lnTo>
                    <a:pt x="776" y="304"/>
                  </a:lnTo>
                  <a:lnTo>
                    <a:pt x="780" y="300"/>
                  </a:lnTo>
                  <a:lnTo>
                    <a:pt x="784" y="308"/>
                  </a:lnTo>
                  <a:lnTo>
                    <a:pt x="780" y="312"/>
                  </a:lnTo>
                  <a:lnTo>
                    <a:pt x="780" y="316"/>
                  </a:lnTo>
                  <a:lnTo>
                    <a:pt x="788" y="312"/>
                  </a:lnTo>
                  <a:lnTo>
                    <a:pt x="784" y="296"/>
                  </a:lnTo>
                  <a:lnTo>
                    <a:pt x="788" y="292"/>
                  </a:lnTo>
                  <a:lnTo>
                    <a:pt x="796" y="296"/>
                  </a:lnTo>
                  <a:lnTo>
                    <a:pt x="800" y="300"/>
                  </a:lnTo>
                  <a:lnTo>
                    <a:pt x="804" y="296"/>
                  </a:lnTo>
                  <a:lnTo>
                    <a:pt x="820" y="292"/>
                  </a:lnTo>
                  <a:lnTo>
                    <a:pt x="840" y="340"/>
                  </a:lnTo>
                  <a:lnTo>
                    <a:pt x="840" y="332"/>
                  </a:lnTo>
                  <a:lnTo>
                    <a:pt x="828" y="320"/>
                  </a:lnTo>
                  <a:lnTo>
                    <a:pt x="828" y="344"/>
                  </a:lnTo>
                  <a:lnTo>
                    <a:pt x="824" y="344"/>
                  </a:lnTo>
                  <a:lnTo>
                    <a:pt x="820" y="336"/>
                  </a:lnTo>
                  <a:lnTo>
                    <a:pt x="824" y="344"/>
                  </a:lnTo>
                  <a:lnTo>
                    <a:pt x="816" y="344"/>
                  </a:lnTo>
                  <a:lnTo>
                    <a:pt x="792" y="348"/>
                  </a:lnTo>
                  <a:lnTo>
                    <a:pt x="776" y="352"/>
                  </a:lnTo>
                  <a:lnTo>
                    <a:pt x="768" y="356"/>
                  </a:lnTo>
                  <a:lnTo>
                    <a:pt x="732" y="364"/>
                  </a:lnTo>
                  <a:lnTo>
                    <a:pt x="728" y="364"/>
                  </a:lnTo>
                  <a:lnTo>
                    <a:pt x="704" y="368"/>
                  </a:lnTo>
                  <a:lnTo>
                    <a:pt x="688" y="372"/>
                  </a:lnTo>
                  <a:lnTo>
                    <a:pt x="640" y="380"/>
                  </a:lnTo>
                  <a:lnTo>
                    <a:pt x="624" y="384"/>
                  </a:lnTo>
                  <a:lnTo>
                    <a:pt x="608" y="388"/>
                  </a:lnTo>
                  <a:lnTo>
                    <a:pt x="580" y="392"/>
                  </a:lnTo>
                  <a:lnTo>
                    <a:pt x="564" y="396"/>
                  </a:lnTo>
                  <a:lnTo>
                    <a:pt x="536" y="400"/>
                  </a:lnTo>
                  <a:lnTo>
                    <a:pt x="528" y="404"/>
                  </a:lnTo>
                  <a:lnTo>
                    <a:pt x="492" y="408"/>
                  </a:lnTo>
                  <a:close/>
                  <a:moveTo>
                    <a:pt x="864" y="128"/>
                  </a:moveTo>
                  <a:lnTo>
                    <a:pt x="860" y="136"/>
                  </a:lnTo>
                  <a:lnTo>
                    <a:pt x="860" y="148"/>
                  </a:lnTo>
                  <a:lnTo>
                    <a:pt x="856" y="152"/>
                  </a:lnTo>
                  <a:lnTo>
                    <a:pt x="860" y="144"/>
                  </a:lnTo>
                  <a:lnTo>
                    <a:pt x="856" y="148"/>
                  </a:lnTo>
                  <a:lnTo>
                    <a:pt x="856" y="144"/>
                  </a:lnTo>
                  <a:lnTo>
                    <a:pt x="864" y="128"/>
                  </a:lnTo>
                  <a:close/>
                  <a:moveTo>
                    <a:pt x="812" y="204"/>
                  </a:moveTo>
                  <a:lnTo>
                    <a:pt x="804" y="204"/>
                  </a:lnTo>
                  <a:lnTo>
                    <a:pt x="808" y="200"/>
                  </a:lnTo>
                  <a:lnTo>
                    <a:pt x="812" y="200"/>
                  </a:lnTo>
                  <a:lnTo>
                    <a:pt x="808" y="200"/>
                  </a:lnTo>
                  <a:lnTo>
                    <a:pt x="816" y="180"/>
                  </a:lnTo>
                  <a:lnTo>
                    <a:pt x="816" y="172"/>
                  </a:lnTo>
                  <a:lnTo>
                    <a:pt x="824" y="164"/>
                  </a:lnTo>
                  <a:lnTo>
                    <a:pt x="824" y="160"/>
                  </a:lnTo>
                  <a:lnTo>
                    <a:pt x="816" y="152"/>
                  </a:lnTo>
                  <a:lnTo>
                    <a:pt x="824" y="148"/>
                  </a:lnTo>
                  <a:lnTo>
                    <a:pt x="824" y="144"/>
                  </a:lnTo>
                  <a:lnTo>
                    <a:pt x="828" y="140"/>
                  </a:lnTo>
                  <a:lnTo>
                    <a:pt x="852" y="132"/>
                  </a:lnTo>
                  <a:lnTo>
                    <a:pt x="836" y="180"/>
                  </a:lnTo>
                  <a:lnTo>
                    <a:pt x="840" y="180"/>
                  </a:lnTo>
                  <a:lnTo>
                    <a:pt x="832" y="196"/>
                  </a:lnTo>
                  <a:lnTo>
                    <a:pt x="836" y="200"/>
                  </a:lnTo>
                  <a:lnTo>
                    <a:pt x="828" y="200"/>
                  </a:lnTo>
                  <a:lnTo>
                    <a:pt x="828" y="208"/>
                  </a:lnTo>
                  <a:lnTo>
                    <a:pt x="832" y="208"/>
                  </a:lnTo>
                  <a:lnTo>
                    <a:pt x="824" y="216"/>
                  </a:lnTo>
                  <a:lnTo>
                    <a:pt x="824" y="220"/>
                  </a:lnTo>
                  <a:lnTo>
                    <a:pt x="828" y="224"/>
                  </a:lnTo>
                  <a:lnTo>
                    <a:pt x="824" y="220"/>
                  </a:lnTo>
                  <a:lnTo>
                    <a:pt x="816" y="232"/>
                  </a:lnTo>
                  <a:lnTo>
                    <a:pt x="820" y="260"/>
                  </a:lnTo>
                  <a:lnTo>
                    <a:pt x="816" y="264"/>
                  </a:lnTo>
                  <a:lnTo>
                    <a:pt x="804" y="240"/>
                  </a:lnTo>
                  <a:lnTo>
                    <a:pt x="808" y="216"/>
                  </a:lnTo>
                  <a:lnTo>
                    <a:pt x="804" y="216"/>
                  </a:lnTo>
                  <a:lnTo>
                    <a:pt x="804" y="212"/>
                  </a:lnTo>
                  <a:lnTo>
                    <a:pt x="808" y="204"/>
                  </a:lnTo>
                  <a:lnTo>
                    <a:pt x="812" y="20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19" name="Freeform 39"/>
            <p:cNvSpPr>
              <a:spLocks/>
            </p:cNvSpPr>
            <p:nvPr/>
          </p:nvSpPr>
          <p:spPr bwMode="auto">
            <a:xfrm>
              <a:off x="2718259" y="1781084"/>
              <a:ext cx="448152" cy="373897"/>
            </a:xfrm>
            <a:custGeom>
              <a:avLst/>
              <a:gdLst>
                <a:gd name="T0" fmla="*/ 2147483647 w 724"/>
                <a:gd name="T1" fmla="*/ 2147483647 h 632"/>
                <a:gd name="T2" fmla="*/ 2147483647 w 724"/>
                <a:gd name="T3" fmla="*/ 2147483647 h 632"/>
                <a:gd name="T4" fmla="*/ 2147483647 w 724"/>
                <a:gd name="T5" fmla="*/ 2147483647 h 632"/>
                <a:gd name="T6" fmla="*/ 2147483647 w 724"/>
                <a:gd name="T7" fmla="*/ 2147483647 h 632"/>
                <a:gd name="T8" fmla="*/ 2147483647 w 724"/>
                <a:gd name="T9" fmla="*/ 2147483647 h 632"/>
                <a:gd name="T10" fmla="*/ 2147483647 w 724"/>
                <a:gd name="T11" fmla="*/ 2147483647 h 632"/>
                <a:gd name="T12" fmla="*/ 2147483647 w 724"/>
                <a:gd name="T13" fmla="*/ 2147483647 h 632"/>
                <a:gd name="T14" fmla="*/ 2147483647 w 724"/>
                <a:gd name="T15" fmla="*/ 2147483647 h 632"/>
                <a:gd name="T16" fmla="*/ 2147483647 w 724"/>
                <a:gd name="T17" fmla="*/ 2147483647 h 632"/>
                <a:gd name="T18" fmla="*/ 2147483647 w 724"/>
                <a:gd name="T19" fmla="*/ 2147483647 h 632"/>
                <a:gd name="T20" fmla="*/ 2147483647 w 724"/>
                <a:gd name="T21" fmla="*/ 2147483647 h 632"/>
                <a:gd name="T22" fmla="*/ 2147483647 w 724"/>
                <a:gd name="T23" fmla="*/ 2147483647 h 632"/>
                <a:gd name="T24" fmla="*/ 2147483647 w 724"/>
                <a:gd name="T25" fmla="*/ 2147483647 h 632"/>
                <a:gd name="T26" fmla="*/ 2147483647 w 724"/>
                <a:gd name="T27" fmla="*/ 2147483647 h 632"/>
                <a:gd name="T28" fmla="*/ 2147483647 w 724"/>
                <a:gd name="T29" fmla="*/ 2147483647 h 632"/>
                <a:gd name="T30" fmla="*/ 2147483647 w 724"/>
                <a:gd name="T31" fmla="*/ 2147483647 h 632"/>
                <a:gd name="T32" fmla="*/ 2147483647 w 724"/>
                <a:gd name="T33" fmla="*/ 2147483647 h 632"/>
                <a:gd name="T34" fmla="*/ 2147483647 w 724"/>
                <a:gd name="T35" fmla="*/ 2147483647 h 632"/>
                <a:gd name="T36" fmla="*/ 2147483647 w 724"/>
                <a:gd name="T37" fmla="*/ 2147483647 h 632"/>
                <a:gd name="T38" fmla="*/ 2147483647 w 724"/>
                <a:gd name="T39" fmla="*/ 2147483647 h 632"/>
                <a:gd name="T40" fmla="*/ 2147483647 w 724"/>
                <a:gd name="T41" fmla="*/ 2147483647 h 632"/>
                <a:gd name="T42" fmla="*/ 2147483647 w 724"/>
                <a:gd name="T43" fmla="*/ 2147483647 h 632"/>
                <a:gd name="T44" fmla="*/ 2147483647 w 724"/>
                <a:gd name="T45" fmla="*/ 2147483647 h 632"/>
                <a:gd name="T46" fmla="*/ 2147483647 w 724"/>
                <a:gd name="T47" fmla="*/ 2147483647 h 632"/>
                <a:gd name="T48" fmla="*/ 2147483647 w 724"/>
                <a:gd name="T49" fmla="*/ 2147483647 h 632"/>
                <a:gd name="T50" fmla="*/ 2147483647 w 724"/>
                <a:gd name="T51" fmla="*/ 2147483647 h 632"/>
                <a:gd name="T52" fmla="*/ 2147483647 w 724"/>
                <a:gd name="T53" fmla="*/ 2147483647 h 632"/>
                <a:gd name="T54" fmla="*/ 2147483647 w 724"/>
                <a:gd name="T55" fmla="*/ 2147483647 h 632"/>
                <a:gd name="T56" fmla="*/ 2147483647 w 724"/>
                <a:gd name="T57" fmla="*/ 2147483647 h 632"/>
                <a:gd name="T58" fmla="*/ 2147483647 w 724"/>
                <a:gd name="T59" fmla="*/ 2147483647 h 632"/>
                <a:gd name="T60" fmla="*/ 2147483647 w 724"/>
                <a:gd name="T61" fmla="*/ 2147483647 h 632"/>
                <a:gd name="T62" fmla="*/ 2147483647 w 724"/>
                <a:gd name="T63" fmla="*/ 2147483647 h 632"/>
                <a:gd name="T64" fmla="*/ 2147483647 w 724"/>
                <a:gd name="T65" fmla="*/ 2147483647 h 632"/>
                <a:gd name="T66" fmla="*/ 2147483647 w 724"/>
                <a:gd name="T67" fmla="*/ 2147483647 h 632"/>
                <a:gd name="T68" fmla="*/ 2147483647 w 724"/>
                <a:gd name="T69" fmla="*/ 2147483647 h 632"/>
                <a:gd name="T70" fmla="*/ 2147483647 w 724"/>
                <a:gd name="T71" fmla="*/ 2147483647 h 632"/>
                <a:gd name="T72" fmla="*/ 2147483647 w 724"/>
                <a:gd name="T73" fmla="*/ 0 h 632"/>
                <a:gd name="T74" fmla="*/ 2147483647 w 724"/>
                <a:gd name="T75" fmla="*/ 2147483647 h 632"/>
                <a:gd name="T76" fmla="*/ 2147483647 w 724"/>
                <a:gd name="T77" fmla="*/ 2147483647 h 632"/>
                <a:gd name="T78" fmla="*/ 2147483647 w 724"/>
                <a:gd name="T79" fmla="*/ 2147483647 h 632"/>
                <a:gd name="T80" fmla="*/ 2147483647 w 724"/>
                <a:gd name="T81" fmla="*/ 2147483647 h 632"/>
                <a:gd name="T82" fmla="*/ 2147483647 w 724"/>
                <a:gd name="T83" fmla="*/ 2147483647 h 632"/>
                <a:gd name="T84" fmla="*/ 2147483647 w 724"/>
                <a:gd name="T85" fmla="*/ 2147483647 h 632"/>
                <a:gd name="T86" fmla="*/ 2147483647 w 724"/>
                <a:gd name="T87" fmla="*/ 2147483647 h 632"/>
                <a:gd name="T88" fmla="*/ 2147483647 w 724"/>
                <a:gd name="T89" fmla="*/ 2147483647 h 632"/>
                <a:gd name="T90" fmla="*/ 2147483647 w 724"/>
                <a:gd name="T91" fmla="*/ 2147483647 h 632"/>
                <a:gd name="T92" fmla="*/ 2147483647 w 724"/>
                <a:gd name="T93" fmla="*/ 2147483647 h 632"/>
                <a:gd name="T94" fmla="*/ 2147483647 w 724"/>
                <a:gd name="T95" fmla="*/ 2147483647 h 632"/>
                <a:gd name="T96" fmla="*/ 2147483647 w 724"/>
                <a:gd name="T97" fmla="*/ 2147483647 h 632"/>
                <a:gd name="T98" fmla="*/ 2147483647 w 724"/>
                <a:gd name="T99" fmla="*/ 2147483647 h 632"/>
                <a:gd name="T100" fmla="*/ 2147483647 w 724"/>
                <a:gd name="T101" fmla="*/ 2147483647 h 632"/>
                <a:gd name="T102" fmla="*/ 2147483647 w 724"/>
                <a:gd name="T103" fmla="*/ 2147483647 h 632"/>
                <a:gd name="T104" fmla="*/ 2147483647 w 724"/>
                <a:gd name="T105" fmla="*/ 2147483647 h 632"/>
                <a:gd name="T106" fmla="*/ 2147483647 w 724"/>
                <a:gd name="T107" fmla="*/ 2147483647 h 632"/>
                <a:gd name="T108" fmla="*/ 2147483647 w 724"/>
                <a:gd name="T109" fmla="*/ 2147483647 h 632"/>
                <a:gd name="T110" fmla="*/ 2147483647 w 724"/>
                <a:gd name="T111" fmla="*/ 2147483647 h 632"/>
                <a:gd name="T112" fmla="*/ 2147483647 w 724"/>
                <a:gd name="T113" fmla="*/ 2147483647 h 632"/>
                <a:gd name="T114" fmla="*/ 2147483647 w 724"/>
                <a:gd name="T115" fmla="*/ 2147483647 h 632"/>
                <a:gd name="T116" fmla="*/ 2147483647 w 724"/>
                <a:gd name="T117" fmla="*/ 2147483647 h 632"/>
                <a:gd name="T118" fmla="*/ 2147483647 w 724"/>
                <a:gd name="T119" fmla="*/ 2147483647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632"/>
                <a:gd name="T182" fmla="*/ 724 w 724"/>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632">
                  <a:moveTo>
                    <a:pt x="724" y="488"/>
                  </a:moveTo>
                  <a:lnTo>
                    <a:pt x="724" y="500"/>
                  </a:lnTo>
                  <a:lnTo>
                    <a:pt x="720" y="504"/>
                  </a:lnTo>
                  <a:lnTo>
                    <a:pt x="720" y="508"/>
                  </a:lnTo>
                  <a:lnTo>
                    <a:pt x="720" y="512"/>
                  </a:lnTo>
                  <a:lnTo>
                    <a:pt x="724" y="512"/>
                  </a:lnTo>
                  <a:lnTo>
                    <a:pt x="724" y="516"/>
                  </a:lnTo>
                  <a:lnTo>
                    <a:pt x="720" y="516"/>
                  </a:lnTo>
                  <a:lnTo>
                    <a:pt x="716" y="520"/>
                  </a:lnTo>
                  <a:lnTo>
                    <a:pt x="716" y="524"/>
                  </a:lnTo>
                  <a:lnTo>
                    <a:pt x="720" y="528"/>
                  </a:lnTo>
                  <a:lnTo>
                    <a:pt x="720" y="532"/>
                  </a:lnTo>
                  <a:lnTo>
                    <a:pt x="716" y="536"/>
                  </a:lnTo>
                  <a:lnTo>
                    <a:pt x="716" y="540"/>
                  </a:lnTo>
                  <a:lnTo>
                    <a:pt x="712" y="544"/>
                  </a:lnTo>
                  <a:lnTo>
                    <a:pt x="708" y="544"/>
                  </a:lnTo>
                  <a:lnTo>
                    <a:pt x="704" y="536"/>
                  </a:lnTo>
                  <a:lnTo>
                    <a:pt x="700" y="536"/>
                  </a:lnTo>
                  <a:lnTo>
                    <a:pt x="696" y="552"/>
                  </a:lnTo>
                  <a:lnTo>
                    <a:pt x="692" y="560"/>
                  </a:lnTo>
                  <a:lnTo>
                    <a:pt x="688" y="560"/>
                  </a:lnTo>
                  <a:lnTo>
                    <a:pt x="688" y="556"/>
                  </a:lnTo>
                  <a:lnTo>
                    <a:pt x="688" y="552"/>
                  </a:lnTo>
                  <a:lnTo>
                    <a:pt x="688" y="548"/>
                  </a:lnTo>
                  <a:lnTo>
                    <a:pt x="684" y="544"/>
                  </a:lnTo>
                  <a:lnTo>
                    <a:pt x="680" y="548"/>
                  </a:lnTo>
                  <a:lnTo>
                    <a:pt x="680" y="552"/>
                  </a:lnTo>
                  <a:lnTo>
                    <a:pt x="684" y="556"/>
                  </a:lnTo>
                  <a:lnTo>
                    <a:pt x="684" y="560"/>
                  </a:lnTo>
                  <a:lnTo>
                    <a:pt x="680" y="564"/>
                  </a:lnTo>
                  <a:lnTo>
                    <a:pt x="684" y="568"/>
                  </a:lnTo>
                  <a:lnTo>
                    <a:pt x="684" y="576"/>
                  </a:lnTo>
                  <a:lnTo>
                    <a:pt x="676" y="576"/>
                  </a:lnTo>
                  <a:lnTo>
                    <a:pt x="676" y="580"/>
                  </a:lnTo>
                  <a:lnTo>
                    <a:pt x="684" y="584"/>
                  </a:lnTo>
                  <a:lnTo>
                    <a:pt x="684" y="588"/>
                  </a:lnTo>
                  <a:lnTo>
                    <a:pt x="676" y="592"/>
                  </a:lnTo>
                  <a:lnTo>
                    <a:pt x="668" y="588"/>
                  </a:lnTo>
                  <a:lnTo>
                    <a:pt x="668" y="592"/>
                  </a:lnTo>
                  <a:lnTo>
                    <a:pt x="668" y="596"/>
                  </a:lnTo>
                  <a:lnTo>
                    <a:pt x="676" y="600"/>
                  </a:lnTo>
                  <a:lnTo>
                    <a:pt x="680" y="604"/>
                  </a:lnTo>
                  <a:lnTo>
                    <a:pt x="680" y="608"/>
                  </a:lnTo>
                  <a:lnTo>
                    <a:pt x="672" y="612"/>
                  </a:lnTo>
                  <a:lnTo>
                    <a:pt x="672" y="620"/>
                  </a:lnTo>
                  <a:lnTo>
                    <a:pt x="668" y="624"/>
                  </a:lnTo>
                  <a:lnTo>
                    <a:pt x="640" y="628"/>
                  </a:lnTo>
                  <a:lnTo>
                    <a:pt x="604" y="632"/>
                  </a:lnTo>
                  <a:lnTo>
                    <a:pt x="596" y="632"/>
                  </a:lnTo>
                  <a:lnTo>
                    <a:pt x="600" y="616"/>
                  </a:lnTo>
                  <a:lnTo>
                    <a:pt x="604" y="612"/>
                  </a:lnTo>
                  <a:lnTo>
                    <a:pt x="608" y="612"/>
                  </a:lnTo>
                  <a:lnTo>
                    <a:pt x="608" y="608"/>
                  </a:lnTo>
                  <a:lnTo>
                    <a:pt x="612" y="604"/>
                  </a:lnTo>
                  <a:lnTo>
                    <a:pt x="616" y="600"/>
                  </a:lnTo>
                  <a:lnTo>
                    <a:pt x="620" y="600"/>
                  </a:lnTo>
                  <a:lnTo>
                    <a:pt x="620" y="592"/>
                  </a:lnTo>
                  <a:lnTo>
                    <a:pt x="628" y="588"/>
                  </a:lnTo>
                  <a:lnTo>
                    <a:pt x="628" y="584"/>
                  </a:lnTo>
                  <a:lnTo>
                    <a:pt x="624" y="584"/>
                  </a:lnTo>
                  <a:lnTo>
                    <a:pt x="628" y="576"/>
                  </a:lnTo>
                  <a:lnTo>
                    <a:pt x="624" y="572"/>
                  </a:lnTo>
                  <a:lnTo>
                    <a:pt x="620" y="572"/>
                  </a:lnTo>
                  <a:lnTo>
                    <a:pt x="620" y="568"/>
                  </a:lnTo>
                  <a:lnTo>
                    <a:pt x="620" y="564"/>
                  </a:lnTo>
                  <a:lnTo>
                    <a:pt x="616" y="564"/>
                  </a:lnTo>
                  <a:lnTo>
                    <a:pt x="616" y="560"/>
                  </a:lnTo>
                  <a:lnTo>
                    <a:pt x="608" y="560"/>
                  </a:lnTo>
                  <a:lnTo>
                    <a:pt x="568" y="564"/>
                  </a:lnTo>
                  <a:lnTo>
                    <a:pt x="544" y="564"/>
                  </a:lnTo>
                  <a:lnTo>
                    <a:pt x="508" y="568"/>
                  </a:lnTo>
                  <a:lnTo>
                    <a:pt x="476" y="568"/>
                  </a:lnTo>
                  <a:lnTo>
                    <a:pt x="472" y="568"/>
                  </a:lnTo>
                  <a:lnTo>
                    <a:pt x="448" y="568"/>
                  </a:lnTo>
                  <a:lnTo>
                    <a:pt x="400" y="572"/>
                  </a:lnTo>
                  <a:lnTo>
                    <a:pt x="396" y="572"/>
                  </a:lnTo>
                  <a:lnTo>
                    <a:pt x="356" y="572"/>
                  </a:lnTo>
                  <a:lnTo>
                    <a:pt x="328" y="576"/>
                  </a:lnTo>
                  <a:lnTo>
                    <a:pt x="320" y="576"/>
                  </a:lnTo>
                  <a:lnTo>
                    <a:pt x="272" y="576"/>
                  </a:lnTo>
                  <a:lnTo>
                    <a:pt x="268" y="576"/>
                  </a:lnTo>
                  <a:lnTo>
                    <a:pt x="240" y="576"/>
                  </a:lnTo>
                  <a:lnTo>
                    <a:pt x="212" y="576"/>
                  </a:lnTo>
                  <a:lnTo>
                    <a:pt x="188" y="576"/>
                  </a:lnTo>
                  <a:lnTo>
                    <a:pt x="128" y="580"/>
                  </a:lnTo>
                  <a:lnTo>
                    <a:pt x="128" y="556"/>
                  </a:lnTo>
                  <a:lnTo>
                    <a:pt x="128" y="540"/>
                  </a:lnTo>
                  <a:lnTo>
                    <a:pt x="128" y="508"/>
                  </a:lnTo>
                  <a:lnTo>
                    <a:pt x="128" y="500"/>
                  </a:lnTo>
                  <a:lnTo>
                    <a:pt x="124" y="464"/>
                  </a:lnTo>
                  <a:lnTo>
                    <a:pt x="124" y="460"/>
                  </a:lnTo>
                  <a:lnTo>
                    <a:pt x="124" y="420"/>
                  </a:lnTo>
                  <a:lnTo>
                    <a:pt x="124" y="416"/>
                  </a:lnTo>
                  <a:lnTo>
                    <a:pt x="124" y="368"/>
                  </a:lnTo>
                  <a:lnTo>
                    <a:pt x="124" y="364"/>
                  </a:lnTo>
                  <a:lnTo>
                    <a:pt x="124" y="316"/>
                  </a:lnTo>
                  <a:lnTo>
                    <a:pt x="124" y="304"/>
                  </a:lnTo>
                  <a:lnTo>
                    <a:pt x="124" y="268"/>
                  </a:lnTo>
                  <a:lnTo>
                    <a:pt x="124" y="256"/>
                  </a:lnTo>
                  <a:lnTo>
                    <a:pt x="124" y="228"/>
                  </a:lnTo>
                  <a:lnTo>
                    <a:pt x="124" y="216"/>
                  </a:lnTo>
                  <a:lnTo>
                    <a:pt x="124" y="212"/>
                  </a:lnTo>
                  <a:lnTo>
                    <a:pt x="120" y="212"/>
                  </a:lnTo>
                  <a:lnTo>
                    <a:pt x="116" y="208"/>
                  </a:lnTo>
                  <a:lnTo>
                    <a:pt x="112" y="208"/>
                  </a:lnTo>
                  <a:lnTo>
                    <a:pt x="104" y="204"/>
                  </a:lnTo>
                  <a:lnTo>
                    <a:pt x="100" y="204"/>
                  </a:lnTo>
                  <a:lnTo>
                    <a:pt x="100" y="196"/>
                  </a:lnTo>
                  <a:lnTo>
                    <a:pt x="96" y="192"/>
                  </a:lnTo>
                  <a:lnTo>
                    <a:pt x="92" y="188"/>
                  </a:lnTo>
                  <a:lnTo>
                    <a:pt x="92" y="180"/>
                  </a:lnTo>
                  <a:lnTo>
                    <a:pt x="88" y="180"/>
                  </a:lnTo>
                  <a:lnTo>
                    <a:pt x="84" y="176"/>
                  </a:lnTo>
                  <a:lnTo>
                    <a:pt x="84" y="172"/>
                  </a:lnTo>
                  <a:lnTo>
                    <a:pt x="76" y="168"/>
                  </a:lnTo>
                  <a:lnTo>
                    <a:pt x="72" y="160"/>
                  </a:lnTo>
                  <a:lnTo>
                    <a:pt x="68" y="156"/>
                  </a:lnTo>
                  <a:lnTo>
                    <a:pt x="76" y="152"/>
                  </a:lnTo>
                  <a:lnTo>
                    <a:pt x="76" y="148"/>
                  </a:lnTo>
                  <a:lnTo>
                    <a:pt x="80" y="140"/>
                  </a:lnTo>
                  <a:lnTo>
                    <a:pt x="84" y="140"/>
                  </a:lnTo>
                  <a:lnTo>
                    <a:pt x="84" y="132"/>
                  </a:lnTo>
                  <a:lnTo>
                    <a:pt x="88" y="132"/>
                  </a:lnTo>
                  <a:lnTo>
                    <a:pt x="92" y="132"/>
                  </a:lnTo>
                  <a:lnTo>
                    <a:pt x="96" y="128"/>
                  </a:lnTo>
                  <a:lnTo>
                    <a:pt x="92" y="128"/>
                  </a:lnTo>
                  <a:lnTo>
                    <a:pt x="88" y="128"/>
                  </a:lnTo>
                  <a:lnTo>
                    <a:pt x="88" y="124"/>
                  </a:lnTo>
                  <a:lnTo>
                    <a:pt x="92" y="124"/>
                  </a:lnTo>
                  <a:lnTo>
                    <a:pt x="92" y="120"/>
                  </a:lnTo>
                  <a:lnTo>
                    <a:pt x="88" y="120"/>
                  </a:lnTo>
                  <a:lnTo>
                    <a:pt x="88" y="116"/>
                  </a:lnTo>
                  <a:lnTo>
                    <a:pt x="88" y="108"/>
                  </a:lnTo>
                  <a:lnTo>
                    <a:pt x="84" y="108"/>
                  </a:lnTo>
                  <a:lnTo>
                    <a:pt x="80" y="108"/>
                  </a:lnTo>
                  <a:lnTo>
                    <a:pt x="76" y="112"/>
                  </a:lnTo>
                  <a:lnTo>
                    <a:pt x="72" y="112"/>
                  </a:lnTo>
                  <a:lnTo>
                    <a:pt x="64" y="108"/>
                  </a:lnTo>
                  <a:lnTo>
                    <a:pt x="60" y="108"/>
                  </a:lnTo>
                  <a:lnTo>
                    <a:pt x="60" y="104"/>
                  </a:lnTo>
                  <a:lnTo>
                    <a:pt x="56" y="104"/>
                  </a:lnTo>
                  <a:lnTo>
                    <a:pt x="48" y="96"/>
                  </a:lnTo>
                  <a:lnTo>
                    <a:pt x="44" y="92"/>
                  </a:lnTo>
                  <a:lnTo>
                    <a:pt x="40" y="92"/>
                  </a:lnTo>
                  <a:lnTo>
                    <a:pt x="40" y="88"/>
                  </a:lnTo>
                  <a:lnTo>
                    <a:pt x="36" y="88"/>
                  </a:lnTo>
                  <a:lnTo>
                    <a:pt x="40" y="84"/>
                  </a:lnTo>
                  <a:lnTo>
                    <a:pt x="40" y="80"/>
                  </a:lnTo>
                  <a:lnTo>
                    <a:pt x="36" y="76"/>
                  </a:lnTo>
                  <a:lnTo>
                    <a:pt x="32" y="72"/>
                  </a:lnTo>
                  <a:lnTo>
                    <a:pt x="32" y="68"/>
                  </a:lnTo>
                  <a:lnTo>
                    <a:pt x="32" y="64"/>
                  </a:lnTo>
                  <a:lnTo>
                    <a:pt x="24" y="60"/>
                  </a:lnTo>
                  <a:lnTo>
                    <a:pt x="20" y="52"/>
                  </a:lnTo>
                  <a:lnTo>
                    <a:pt x="12" y="52"/>
                  </a:lnTo>
                  <a:lnTo>
                    <a:pt x="16" y="52"/>
                  </a:lnTo>
                  <a:lnTo>
                    <a:pt x="16" y="48"/>
                  </a:lnTo>
                  <a:lnTo>
                    <a:pt x="16" y="40"/>
                  </a:lnTo>
                  <a:lnTo>
                    <a:pt x="8" y="28"/>
                  </a:lnTo>
                  <a:lnTo>
                    <a:pt x="8" y="24"/>
                  </a:lnTo>
                  <a:lnTo>
                    <a:pt x="12" y="24"/>
                  </a:lnTo>
                  <a:lnTo>
                    <a:pt x="12" y="20"/>
                  </a:lnTo>
                  <a:lnTo>
                    <a:pt x="12" y="16"/>
                  </a:lnTo>
                  <a:lnTo>
                    <a:pt x="8" y="20"/>
                  </a:lnTo>
                  <a:lnTo>
                    <a:pt x="8" y="24"/>
                  </a:lnTo>
                  <a:lnTo>
                    <a:pt x="4" y="24"/>
                  </a:lnTo>
                  <a:lnTo>
                    <a:pt x="0" y="20"/>
                  </a:lnTo>
                  <a:lnTo>
                    <a:pt x="0" y="16"/>
                  </a:lnTo>
                  <a:lnTo>
                    <a:pt x="40" y="16"/>
                  </a:lnTo>
                  <a:lnTo>
                    <a:pt x="56" y="16"/>
                  </a:lnTo>
                  <a:lnTo>
                    <a:pt x="88" y="16"/>
                  </a:lnTo>
                  <a:lnTo>
                    <a:pt x="116" y="16"/>
                  </a:lnTo>
                  <a:lnTo>
                    <a:pt x="132" y="16"/>
                  </a:lnTo>
                  <a:lnTo>
                    <a:pt x="160" y="16"/>
                  </a:lnTo>
                  <a:lnTo>
                    <a:pt x="180" y="16"/>
                  </a:lnTo>
                  <a:lnTo>
                    <a:pt x="204" y="12"/>
                  </a:lnTo>
                  <a:lnTo>
                    <a:pt x="228" y="12"/>
                  </a:lnTo>
                  <a:lnTo>
                    <a:pt x="248" y="12"/>
                  </a:lnTo>
                  <a:lnTo>
                    <a:pt x="276" y="12"/>
                  </a:lnTo>
                  <a:lnTo>
                    <a:pt x="316" y="8"/>
                  </a:lnTo>
                  <a:lnTo>
                    <a:pt x="324" y="8"/>
                  </a:lnTo>
                  <a:lnTo>
                    <a:pt x="352" y="4"/>
                  </a:lnTo>
                  <a:lnTo>
                    <a:pt x="368" y="4"/>
                  </a:lnTo>
                  <a:lnTo>
                    <a:pt x="396" y="4"/>
                  </a:lnTo>
                  <a:lnTo>
                    <a:pt x="416" y="0"/>
                  </a:lnTo>
                  <a:lnTo>
                    <a:pt x="420" y="4"/>
                  </a:lnTo>
                  <a:lnTo>
                    <a:pt x="420" y="8"/>
                  </a:lnTo>
                  <a:lnTo>
                    <a:pt x="428" y="12"/>
                  </a:lnTo>
                  <a:lnTo>
                    <a:pt x="428" y="16"/>
                  </a:lnTo>
                  <a:lnTo>
                    <a:pt x="432" y="20"/>
                  </a:lnTo>
                  <a:lnTo>
                    <a:pt x="436" y="20"/>
                  </a:lnTo>
                  <a:lnTo>
                    <a:pt x="440" y="24"/>
                  </a:lnTo>
                  <a:lnTo>
                    <a:pt x="440" y="28"/>
                  </a:lnTo>
                  <a:lnTo>
                    <a:pt x="444" y="28"/>
                  </a:lnTo>
                  <a:lnTo>
                    <a:pt x="444" y="32"/>
                  </a:lnTo>
                  <a:lnTo>
                    <a:pt x="448" y="32"/>
                  </a:lnTo>
                  <a:lnTo>
                    <a:pt x="444" y="44"/>
                  </a:lnTo>
                  <a:lnTo>
                    <a:pt x="444" y="52"/>
                  </a:lnTo>
                  <a:lnTo>
                    <a:pt x="444" y="56"/>
                  </a:lnTo>
                  <a:lnTo>
                    <a:pt x="444" y="68"/>
                  </a:lnTo>
                  <a:lnTo>
                    <a:pt x="444" y="76"/>
                  </a:lnTo>
                  <a:lnTo>
                    <a:pt x="448" y="84"/>
                  </a:lnTo>
                  <a:lnTo>
                    <a:pt x="452" y="92"/>
                  </a:lnTo>
                  <a:lnTo>
                    <a:pt x="452" y="96"/>
                  </a:lnTo>
                  <a:lnTo>
                    <a:pt x="452" y="100"/>
                  </a:lnTo>
                  <a:lnTo>
                    <a:pt x="452" y="104"/>
                  </a:lnTo>
                  <a:lnTo>
                    <a:pt x="460" y="112"/>
                  </a:lnTo>
                  <a:lnTo>
                    <a:pt x="460" y="116"/>
                  </a:lnTo>
                  <a:lnTo>
                    <a:pt x="460" y="124"/>
                  </a:lnTo>
                  <a:lnTo>
                    <a:pt x="468" y="128"/>
                  </a:lnTo>
                  <a:lnTo>
                    <a:pt x="480" y="140"/>
                  </a:lnTo>
                  <a:lnTo>
                    <a:pt x="484" y="144"/>
                  </a:lnTo>
                  <a:lnTo>
                    <a:pt x="492" y="148"/>
                  </a:lnTo>
                  <a:lnTo>
                    <a:pt x="496" y="156"/>
                  </a:lnTo>
                  <a:lnTo>
                    <a:pt x="496" y="160"/>
                  </a:lnTo>
                  <a:lnTo>
                    <a:pt x="508" y="164"/>
                  </a:lnTo>
                  <a:lnTo>
                    <a:pt x="516" y="172"/>
                  </a:lnTo>
                  <a:lnTo>
                    <a:pt x="524" y="176"/>
                  </a:lnTo>
                  <a:lnTo>
                    <a:pt x="532" y="184"/>
                  </a:lnTo>
                  <a:lnTo>
                    <a:pt x="532" y="188"/>
                  </a:lnTo>
                  <a:lnTo>
                    <a:pt x="532" y="192"/>
                  </a:lnTo>
                  <a:lnTo>
                    <a:pt x="532" y="200"/>
                  </a:lnTo>
                  <a:lnTo>
                    <a:pt x="536" y="204"/>
                  </a:lnTo>
                  <a:lnTo>
                    <a:pt x="536" y="212"/>
                  </a:lnTo>
                  <a:lnTo>
                    <a:pt x="540" y="228"/>
                  </a:lnTo>
                  <a:lnTo>
                    <a:pt x="544" y="236"/>
                  </a:lnTo>
                  <a:lnTo>
                    <a:pt x="552" y="236"/>
                  </a:lnTo>
                  <a:lnTo>
                    <a:pt x="556" y="232"/>
                  </a:lnTo>
                  <a:lnTo>
                    <a:pt x="560" y="224"/>
                  </a:lnTo>
                  <a:lnTo>
                    <a:pt x="568" y="220"/>
                  </a:lnTo>
                  <a:lnTo>
                    <a:pt x="576" y="228"/>
                  </a:lnTo>
                  <a:lnTo>
                    <a:pt x="580" y="228"/>
                  </a:lnTo>
                  <a:lnTo>
                    <a:pt x="584" y="228"/>
                  </a:lnTo>
                  <a:lnTo>
                    <a:pt x="596" y="236"/>
                  </a:lnTo>
                  <a:lnTo>
                    <a:pt x="600" y="236"/>
                  </a:lnTo>
                  <a:lnTo>
                    <a:pt x="600" y="244"/>
                  </a:lnTo>
                  <a:lnTo>
                    <a:pt x="596" y="244"/>
                  </a:lnTo>
                  <a:lnTo>
                    <a:pt x="596" y="248"/>
                  </a:lnTo>
                  <a:lnTo>
                    <a:pt x="592" y="252"/>
                  </a:lnTo>
                  <a:lnTo>
                    <a:pt x="592" y="256"/>
                  </a:lnTo>
                  <a:lnTo>
                    <a:pt x="592" y="264"/>
                  </a:lnTo>
                  <a:lnTo>
                    <a:pt x="592" y="268"/>
                  </a:lnTo>
                  <a:lnTo>
                    <a:pt x="588" y="276"/>
                  </a:lnTo>
                  <a:lnTo>
                    <a:pt x="588" y="280"/>
                  </a:lnTo>
                  <a:lnTo>
                    <a:pt x="584" y="280"/>
                  </a:lnTo>
                  <a:lnTo>
                    <a:pt x="584" y="296"/>
                  </a:lnTo>
                  <a:lnTo>
                    <a:pt x="580" y="300"/>
                  </a:lnTo>
                  <a:lnTo>
                    <a:pt x="576" y="304"/>
                  </a:lnTo>
                  <a:lnTo>
                    <a:pt x="576" y="308"/>
                  </a:lnTo>
                  <a:lnTo>
                    <a:pt x="576" y="320"/>
                  </a:lnTo>
                  <a:lnTo>
                    <a:pt x="580" y="328"/>
                  </a:lnTo>
                  <a:lnTo>
                    <a:pt x="588" y="332"/>
                  </a:lnTo>
                  <a:lnTo>
                    <a:pt x="592" y="336"/>
                  </a:lnTo>
                  <a:lnTo>
                    <a:pt x="596" y="340"/>
                  </a:lnTo>
                  <a:lnTo>
                    <a:pt x="604" y="344"/>
                  </a:lnTo>
                  <a:lnTo>
                    <a:pt x="604" y="348"/>
                  </a:lnTo>
                  <a:lnTo>
                    <a:pt x="616" y="352"/>
                  </a:lnTo>
                  <a:lnTo>
                    <a:pt x="616" y="356"/>
                  </a:lnTo>
                  <a:lnTo>
                    <a:pt x="624" y="356"/>
                  </a:lnTo>
                  <a:lnTo>
                    <a:pt x="620" y="364"/>
                  </a:lnTo>
                  <a:lnTo>
                    <a:pt x="628" y="368"/>
                  </a:lnTo>
                  <a:lnTo>
                    <a:pt x="632" y="368"/>
                  </a:lnTo>
                  <a:lnTo>
                    <a:pt x="632" y="364"/>
                  </a:lnTo>
                  <a:lnTo>
                    <a:pt x="636" y="364"/>
                  </a:lnTo>
                  <a:lnTo>
                    <a:pt x="648" y="372"/>
                  </a:lnTo>
                  <a:lnTo>
                    <a:pt x="652" y="376"/>
                  </a:lnTo>
                  <a:lnTo>
                    <a:pt x="656" y="380"/>
                  </a:lnTo>
                  <a:lnTo>
                    <a:pt x="656" y="384"/>
                  </a:lnTo>
                  <a:lnTo>
                    <a:pt x="668" y="388"/>
                  </a:lnTo>
                  <a:lnTo>
                    <a:pt x="672" y="392"/>
                  </a:lnTo>
                  <a:lnTo>
                    <a:pt x="672" y="396"/>
                  </a:lnTo>
                  <a:lnTo>
                    <a:pt x="676" y="400"/>
                  </a:lnTo>
                  <a:lnTo>
                    <a:pt x="672" y="408"/>
                  </a:lnTo>
                  <a:lnTo>
                    <a:pt x="676" y="420"/>
                  </a:lnTo>
                  <a:lnTo>
                    <a:pt x="684" y="424"/>
                  </a:lnTo>
                  <a:lnTo>
                    <a:pt x="684" y="428"/>
                  </a:lnTo>
                  <a:lnTo>
                    <a:pt x="684" y="436"/>
                  </a:lnTo>
                  <a:lnTo>
                    <a:pt x="680" y="440"/>
                  </a:lnTo>
                  <a:lnTo>
                    <a:pt x="676" y="444"/>
                  </a:lnTo>
                  <a:lnTo>
                    <a:pt x="676" y="448"/>
                  </a:lnTo>
                  <a:lnTo>
                    <a:pt x="680" y="452"/>
                  </a:lnTo>
                  <a:lnTo>
                    <a:pt x="684" y="452"/>
                  </a:lnTo>
                  <a:lnTo>
                    <a:pt x="684" y="456"/>
                  </a:lnTo>
                  <a:lnTo>
                    <a:pt x="688" y="464"/>
                  </a:lnTo>
                  <a:lnTo>
                    <a:pt x="688" y="468"/>
                  </a:lnTo>
                  <a:lnTo>
                    <a:pt x="692" y="472"/>
                  </a:lnTo>
                  <a:lnTo>
                    <a:pt x="692" y="480"/>
                  </a:lnTo>
                  <a:lnTo>
                    <a:pt x="700" y="484"/>
                  </a:lnTo>
                  <a:lnTo>
                    <a:pt x="704" y="484"/>
                  </a:lnTo>
                  <a:lnTo>
                    <a:pt x="708" y="484"/>
                  </a:lnTo>
                  <a:lnTo>
                    <a:pt x="708" y="480"/>
                  </a:lnTo>
                  <a:lnTo>
                    <a:pt x="700" y="476"/>
                  </a:lnTo>
                  <a:lnTo>
                    <a:pt x="704" y="472"/>
                  </a:lnTo>
                  <a:lnTo>
                    <a:pt x="708" y="472"/>
                  </a:lnTo>
                  <a:lnTo>
                    <a:pt x="708" y="480"/>
                  </a:lnTo>
                  <a:lnTo>
                    <a:pt x="712" y="480"/>
                  </a:lnTo>
                  <a:lnTo>
                    <a:pt x="716" y="484"/>
                  </a:lnTo>
                  <a:lnTo>
                    <a:pt x="720" y="484"/>
                  </a:lnTo>
                  <a:lnTo>
                    <a:pt x="724" y="484"/>
                  </a:lnTo>
                  <a:lnTo>
                    <a:pt x="724" y="48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20" name="Freeform 40"/>
            <p:cNvSpPr>
              <a:spLocks/>
            </p:cNvSpPr>
            <p:nvPr/>
          </p:nvSpPr>
          <p:spPr bwMode="auto">
            <a:xfrm>
              <a:off x="1375616" y="1974064"/>
              <a:ext cx="457224" cy="504847"/>
            </a:xfrm>
            <a:custGeom>
              <a:avLst/>
              <a:gdLst>
                <a:gd name="T0" fmla="*/ 2147483647 w 740"/>
                <a:gd name="T1" fmla="*/ 2147483647 h 860"/>
                <a:gd name="T2" fmla="*/ 2147483647 w 740"/>
                <a:gd name="T3" fmla="*/ 2147483647 h 860"/>
                <a:gd name="T4" fmla="*/ 2147483647 w 740"/>
                <a:gd name="T5" fmla="*/ 2147483647 h 860"/>
                <a:gd name="T6" fmla="*/ 2147483647 w 740"/>
                <a:gd name="T7" fmla="*/ 2147483647 h 860"/>
                <a:gd name="T8" fmla="*/ 2147483647 w 740"/>
                <a:gd name="T9" fmla="*/ 2147483647 h 860"/>
                <a:gd name="T10" fmla="*/ 2147483647 w 740"/>
                <a:gd name="T11" fmla="*/ 2147483647 h 860"/>
                <a:gd name="T12" fmla="*/ 2147483647 w 740"/>
                <a:gd name="T13" fmla="*/ 2147483647 h 860"/>
                <a:gd name="T14" fmla="*/ 2147483647 w 740"/>
                <a:gd name="T15" fmla="*/ 2147483647 h 860"/>
                <a:gd name="T16" fmla="*/ 2147483647 w 740"/>
                <a:gd name="T17" fmla="*/ 2147483647 h 860"/>
                <a:gd name="T18" fmla="*/ 2147483647 w 740"/>
                <a:gd name="T19" fmla="*/ 2147483647 h 860"/>
                <a:gd name="T20" fmla="*/ 2147483647 w 740"/>
                <a:gd name="T21" fmla="*/ 2147483647 h 860"/>
                <a:gd name="T22" fmla="*/ 2147483647 w 740"/>
                <a:gd name="T23" fmla="*/ 2147483647 h 860"/>
                <a:gd name="T24" fmla="*/ 2147483647 w 740"/>
                <a:gd name="T25" fmla="*/ 2147483647 h 860"/>
                <a:gd name="T26" fmla="*/ 2147483647 w 740"/>
                <a:gd name="T27" fmla="*/ 2147483647 h 860"/>
                <a:gd name="T28" fmla="*/ 2147483647 w 740"/>
                <a:gd name="T29" fmla="*/ 2147483647 h 860"/>
                <a:gd name="T30" fmla="*/ 2147483647 w 740"/>
                <a:gd name="T31" fmla="*/ 2147483647 h 860"/>
                <a:gd name="T32" fmla="*/ 2147483647 w 740"/>
                <a:gd name="T33" fmla="*/ 2147483647 h 860"/>
                <a:gd name="T34" fmla="*/ 2147483647 w 740"/>
                <a:gd name="T35" fmla="*/ 2147483647 h 860"/>
                <a:gd name="T36" fmla="*/ 2147483647 w 740"/>
                <a:gd name="T37" fmla="*/ 2147483647 h 860"/>
                <a:gd name="T38" fmla="*/ 2147483647 w 740"/>
                <a:gd name="T39" fmla="*/ 2147483647 h 860"/>
                <a:gd name="T40" fmla="*/ 2147483647 w 740"/>
                <a:gd name="T41" fmla="*/ 2147483647 h 860"/>
                <a:gd name="T42" fmla="*/ 2147483647 w 740"/>
                <a:gd name="T43" fmla="*/ 2147483647 h 860"/>
                <a:gd name="T44" fmla="*/ 2147483647 w 740"/>
                <a:gd name="T45" fmla="*/ 2147483647 h 860"/>
                <a:gd name="T46" fmla="*/ 2147483647 w 740"/>
                <a:gd name="T47" fmla="*/ 2147483647 h 860"/>
                <a:gd name="T48" fmla="*/ 2147483647 w 740"/>
                <a:gd name="T49" fmla="*/ 2147483647 h 860"/>
                <a:gd name="T50" fmla="*/ 2147483647 w 740"/>
                <a:gd name="T51" fmla="*/ 2147483647 h 860"/>
                <a:gd name="T52" fmla="*/ 2147483647 w 740"/>
                <a:gd name="T53" fmla="*/ 2147483647 h 860"/>
                <a:gd name="T54" fmla="*/ 2147483647 w 740"/>
                <a:gd name="T55" fmla="*/ 2147483647 h 860"/>
                <a:gd name="T56" fmla="*/ 2147483647 w 740"/>
                <a:gd name="T57" fmla="*/ 2147483647 h 860"/>
                <a:gd name="T58" fmla="*/ 2147483647 w 740"/>
                <a:gd name="T59" fmla="*/ 2147483647 h 860"/>
                <a:gd name="T60" fmla="*/ 2147483647 w 740"/>
                <a:gd name="T61" fmla="*/ 2147483647 h 860"/>
                <a:gd name="T62" fmla="*/ 2147483647 w 740"/>
                <a:gd name="T63" fmla="*/ 2147483647 h 860"/>
                <a:gd name="T64" fmla="*/ 2147483647 w 740"/>
                <a:gd name="T65" fmla="*/ 0 h 860"/>
                <a:gd name="T66" fmla="*/ 2147483647 w 740"/>
                <a:gd name="T67" fmla="*/ 2147483647 h 860"/>
                <a:gd name="T68" fmla="*/ 2147483647 w 740"/>
                <a:gd name="T69" fmla="*/ 2147483647 h 860"/>
                <a:gd name="T70" fmla="*/ 2147483647 w 740"/>
                <a:gd name="T71" fmla="*/ 2147483647 h 860"/>
                <a:gd name="T72" fmla="*/ 2147483647 w 740"/>
                <a:gd name="T73" fmla="*/ 2147483647 h 860"/>
                <a:gd name="T74" fmla="*/ 2147483647 w 740"/>
                <a:gd name="T75" fmla="*/ 2147483647 h 860"/>
                <a:gd name="T76" fmla="*/ 2147483647 w 740"/>
                <a:gd name="T77" fmla="*/ 2147483647 h 860"/>
                <a:gd name="T78" fmla="*/ 2147483647 w 740"/>
                <a:gd name="T79" fmla="*/ 2147483647 h 860"/>
                <a:gd name="T80" fmla="*/ 2147483647 w 740"/>
                <a:gd name="T81" fmla="*/ 2147483647 h 860"/>
                <a:gd name="T82" fmla="*/ 2147483647 w 740"/>
                <a:gd name="T83" fmla="*/ 2147483647 h 860"/>
                <a:gd name="T84" fmla="*/ 2147483647 w 740"/>
                <a:gd name="T85" fmla="*/ 2147483647 h 860"/>
                <a:gd name="T86" fmla="*/ 2147483647 w 740"/>
                <a:gd name="T87" fmla="*/ 2147483647 h 860"/>
                <a:gd name="T88" fmla="*/ 2147483647 w 740"/>
                <a:gd name="T89" fmla="*/ 2147483647 h 8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0"/>
                <a:gd name="T136" fmla="*/ 0 h 860"/>
                <a:gd name="T137" fmla="*/ 740 w 740"/>
                <a:gd name="T138" fmla="*/ 860 h 8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0" h="860">
                  <a:moveTo>
                    <a:pt x="48" y="528"/>
                  </a:moveTo>
                  <a:lnTo>
                    <a:pt x="44" y="524"/>
                  </a:lnTo>
                  <a:lnTo>
                    <a:pt x="40" y="524"/>
                  </a:lnTo>
                  <a:lnTo>
                    <a:pt x="36" y="524"/>
                  </a:lnTo>
                  <a:lnTo>
                    <a:pt x="32" y="524"/>
                  </a:lnTo>
                  <a:lnTo>
                    <a:pt x="28" y="516"/>
                  </a:lnTo>
                  <a:lnTo>
                    <a:pt x="28" y="512"/>
                  </a:lnTo>
                  <a:lnTo>
                    <a:pt x="36" y="504"/>
                  </a:lnTo>
                  <a:lnTo>
                    <a:pt x="36" y="496"/>
                  </a:lnTo>
                  <a:lnTo>
                    <a:pt x="36" y="492"/>
                  </a:lnTo>
                  <a:lnTo>
                    <a:pt x="32" y="484"/>
                  </a:lnTo>
                  <a:lnTo>
                    <a:pt x="36" y="480"/>
                  </a:lnTo>
                  <a:lnTo>
                    <a:pt x="36" y="472"/>
                  </a:lnTo>
                  <a:lnTo>
                    <a:pt x="44" y="472"/>
                  </a:lnTo>
                  <a:lnTo>
                    <a:pt x="48" y="468"/>
                  </a:lnTo>
                  <a:lnTo>
                    <a:pt x="48" y="464"/>
                  </a:lnTo>
                  <a:lnTo>
                    <a:pt x="52" y="464"/>
                  </a:lnTo>
                  <a:lnTo>
                    <a:pt x="52" y="460"/>
                  </a:lnTo>
                  <a:lnTo>
                    <a:pt x="60" y="456"/>
                  </a:lnTo>
                  <a:lnTo>
                    <a:pt x="60" y="452"/>
                  </a:lnTo>
                  <a:lnTo>
                    <a:pt x="64" y="448"/>
                  </a:lnTo>
                  <a:lnTo>
                    <a:pt x="64" y="440"/>
                  </a:lnTo>
                  <a:lnTo>
                    <a:pt x="68" y="436"/>
                  </a:lnTo>
                  <a:lnTo>
                    <a:pt x="68" y="432"/>
                  </a:lnTo>
                  <a:lnTo>
                    <a:pt x="72" y="428"/>
                  </a:lnTo>
                  <a:lnTo>
                    <a:pt x="68" y="420"/>
                  </a:lnTo>
                  <a:lnTo>
                    <a:pt x="72" y="416"/>
                  </a:lnTo>
                  <a:lnTo>
                    <a:pt x="76" y="408"/>
                  </a:lnTo>
                  <a:lnTo>
                    <a:pt x="72" y="404"/>
                  </a:lnTo>
                  <a:lnTo>
                    <a:pt x="72" y="400"/>
                  </a:lnTo>
                  <a:lnTo>
                    <a:pt x="84" y="396"/>
                  </a:lnTo>
                  <a:lnTo>
                    <a:pt x="88" y="388"/>
                  </a:lnTo>
                  <a:lnTo>
                    <a:pt x="88" y="384"/>
                  </a:lnTo>
                  <a:lnTo>
                    <a:pt x="100" y="380"/>
                  </a:lnTo>
                  <a:lnTo>
                    <a:pt x="104" y="380"/>
                  </a:lnTo>
                  <a:lnTo>
                    <a:pt x="112" y="376"/>
                  </a:lnTo>
                  <a:lnTo>
                    <a:pt x="124" y="368"/>
                  </a:lnTo>
                  <a:lnTo>
                    <a:pt x="124" y="364"/>
                  </a:lnTo>
                  <a:lnTo>
                    <a:pt x="124" y="360"/>
                  </a:lnTo>
                  <a:lnTo>
                    <a:pt x="120" y="356"/>
                  </a:lnTo>
                  <a:lnTo>
                    <a:pt x="116" y="348"/>
                  </a:lnTo>
                  <a:lnTo>
                    <a:pt x="112" y="344"/>
                  </a:lnTo>
                  <a:lnTo>
                    <a:pt x="108" y="340"/>
                  </a:lnTo>
                  <a:lnTo>
                    <a:pt x="104" y="336"/>
                  </a:lnTo>
                  <a:lnTo>
                    <a:pt x="104" y="328"/>
                  </a:lnTo>
                  <a:lnTo>
                    <a:pt x="104" y="320"/>
                  </a:lnTo>
                  <a:lnTo>
                    <a:pt x="100" y="316"/>
                  </a:lnTo>
                  <a:lnTo>
                    <a:pt x="100" y="300"/>
                  </a:lnTo>
                  <a:lnTo>
                    <a:pt x="96" y="296"/>
                  </a:lnTo>
                  <a:lnTo>
                    <a:pt x="92" y="296"/>
                  </a:lnTo>
                  <a:lnTo>
                    <a:pt x="92" y="292"/>
                  </a:lnTo>
                  <a:lnTo>
                    <a:pt x="92" y="284"/>
                  </a:lnTo>
                  <a:lnTo>
                    <a:pt x="88" y="276"/>
                  </a:lnTo>
                  <a:lnTo>
                    <a:pt x="88" y="268"/>
                  </a:lnTo>
                  <a:lnTo>
                    <a:pt x="88" y="260"/>
                  </a:lnTo>
                  <a:lnTo>
                    <a:pt x="92" y="260"/>
                  </a:lnTo>
                  <a:lnTo>
                    <a:pt x="88" y="252"/>
                  </a:lnTo>
                  <a:lnTo>
                    <a:pt x="96" y="248"/>
                  </a:lnTo>
                  <a:lnTo>
                    <a:pt x="92" y="244"/>
                  </a:lnTo>
                  <a:lnTo>
                    <a:pt x="92" y="240"/>
                  </a:lnTo>
                  <a:lnTo>
                    <a:pt x="96" y="240"/>
                  </a:lnTo>
                  <a:lnTo>
                    <a:pt x="100" y="240"/>
                  </a:lnTo>
                  <a:lnTo>
                    <a:pt x="100" y="236"/>
                  </a:lnTo>
                  <a:lnTo>
                    <a:pt x="104" y="232"/>
                  </a:lnTo>
                  <a:lnTo>
                    <a:pt x="100" y="220"/>
                  </a:lnTo>
                  <a:lnTo>
                    <a:pt x="104" y="212"/>
                  </a:lnTo>
                  <a:lnTo>
                    <a:pt x="100" y="196"/>
                  </a:lnTo>
                  <a:lnTo>
                    <a:pt x="100" y="188"/>
                  </a:lnTo>
                  <a:lnTo>
                    <a:pt x="100" y="184"/>
                  </a:lnTo>
                  <a:lnTo>
                    <a:pt x="104" y="180"/>
                  </a:lnTo>
                  <a:lnTo>
                    <a:pt x="104" y="176"/>
                  </a:lnTo>
                  <a:lnTo>
                    <a:pt x="104" y="172"/>
                  </a:lnTo>
                  <a:lnTo>
                    <a:pt x="104" y="168"/>
                  </a:lnTo>
                  <a:lnTo>
                    <a:pt x="104" y="164"/>
                  </a:lnTo>
                  <a:lnTo>
                    <a:pt x="104" y="160"/>
                  </a:lnTo>
                  <a:lnTo>
                    <a:pt x="104" y="156"/>
                  </a:lnTo>
                  <a:lnTo>
                    <a:pt x="104" y="144"/>
                  </a:lnTo>
                  <a:lnTo>
                    <a:pt x="108" y="140"/>
                  </a:lnTo>
                  <a:lnTo>
                    <a:pt x="108" y="136"/>
                  </a:lnTo>
                  <a:lnTo>
                    <a:pt x="104" y="124"/>
                  </a:lnTo>
                  <a:lnTo>
                    <a:pt x="108" y="116"/>
                  </a:lnTo>
                  <a:lnTo>
                    <a:pt x="108" y="112"/>
                  </a:lnTo>
                  <a:lnTo>
                    <a:pt x="108" y="108"/>
                  </a:lnTo>
                  <a:lnTo>
                    <a:pt x="120" y="104"/>
                  </a:lnTo>
                  <a:lnTo>
                    <a:pt x="124" y="104"/>
                  </a:lnTo>
                  <a:lnTo>
                    <a:pt x="132" y="104"/>
                  </a:lnTo>
                  <a:lnTo>
                    <a:pt x="136" y="112"/>
                  </a:lnTo>
                  <a:lnTo>
                    <a:pt x="140" y="112"/>
                  </a:lnTo>
                  <a:lnTo>
                    <a:pt x="148" y="108"/>
                  </a:lnTo>
                  <a:lnTo>
                    <a:pt x="152" y="112"/>
                  </a:lnTo>
                  <a:lnTo>
                    <a:pt x="152" y="116"/>
                  </a:lnTo>
                  <a:lnTo>
                    <a:pt x="152" y="120"/>
                  </a:lnTo>
                  <a:lnTo>
                    <a:pt x="160" y="128"/>
                  </a:lnTo>
                  <a:lnTo>
                    <a:pt x="164" y="132"/>
                  </a:lnTo>
                  <a:lnTo>
                    <a:pt x="172" y="128"/>
                  </a:lnTo>
                  <a:lnTo>
                    <a:pt x="176" y="120"/>
                  </a:lnTo>
                  <a:lnTo>
                    <a:pt x="184" y="108"/>
                  </a:lnTo>
                  <a:lnTo>
                    <a:pt x="200" y="20"/>
                  </a:lnTo>
                  <a:lnTo>
                    <a:pt x="204" y="0"/>
                  </a:lnTo>
                  <a:lnTo>
                    <a:pt x="328" y="24"/>
                  </a:lnTo>
                  <a:lnTo>
                    <a:pt x="364" y="32"/>
                  </a:lnTo>
                  <a:lnTo>
                    <a:pt x="400" y="36"/>
                  </a:lnTo>
                  <a:lnTo>
                    <a:pt x="492" y="52"/>
                  </a:lnTo>
                  <a:lnTo>
                    <a:pt x="560" y="60"/>
                  </a:lnTo>
                  <a:lnTo>
                    <a:pt x="588" y="64"/>
                  </a:lnTo>
                  <a:lnTo>
                    <a:pt x="588" y="68"/>
                  </a:lnTo>
                  <a:lnTo>
                    <a:pt x="640" y="76"/>
                  </a:lnTo>
                  <a:lnTo>
                    <a:pt x="740" y="88"/>
                  </a:lnTo>
                  <a:lnTo>
                    <a:pt x="720" y="224"/>
                  </a:lnTo>
                  <a:lnTo>
                    <a:pt x="700" y="368"/>
                  </a:lnTo>
                  <a:lnTo>
                    <a:pt x="696" y="416"/>
                  </a:lnTo>
                  <a:lnTo>
                    <a:pt x="680" y="528"/>
                  </a:lnTo>
                  <a:lnTo>
                    <a:pt x="668" y="608"/>
                  </a:lnTo>
                  <a:lnTo>
                    <a:pt x="660" y="664"/>
                  </a:lnTo>
                  <a:lnTo>
                    <a:pt x="656" y="712"/>
                  </a:lnTo>
                  <a:lnTo>
                    <a:pt x="636" y="860"/>
                  </a:lnTo>
                  <a:lnTo>
                    <a:pt x="472" y="836"/>
                  </a:lnTo>
                  <a:lnTo>
                    <a:pt x="400" y="828"/>
                  </a:lnTo>
                  <a:lnTo>
                    <a:pt x="368" y="808"/>
                  </a:lnTo>
                  <a:lnTo>
                    <a:pt x="264" y="748"/>
                  </a:lnTo>
                  <a:lnTo>
                    <a:pt x="156" y="684"/>
                  </a:lnTo>
                  <a:lnTo>
                    <a:pt x="0" y="592"/>
                  </a:lnTo>
                  <a:lnTo>
                    <a:pt x="4" y="576"/>
                  </a:lnTo>
                  <a:lnTo>
                    <a:pt x="16" y="564"/>
                  </a:lnTo>
                  <a:lnTo>
                    <a:pt x="20" y="564"/>
                  </a:lnTo>
                  <a:lnTo>
                    <a:pt x="32" y="568"/>
                  </a:lnTo>
                  <a:lnTo>
                    <a:pt x="32" y="564"/>
                  </a:lnTo>
                  <a:lnTo>
                    <a:pt x="36" y="564"/>
                  </a:lnTo>
                  <a:lnTo>
                    <a:pt x="40" y="564"/>
                  </a:lnTo>
                  <a:lnTo>
                    <a:pt x="40" y="560"/>
                  </a:lnTo>
                  <a:lnTo>
                    <a:pt x="44" y="556"/>
                  </a:lnTo>
                  <a:lnTo>
                    <a:pt x="52" y="552"/>
                  </a:lnTo>
                  <a:lnTo>
                    <a:pt x="52" y="540"/>
                  </a:lnTo>
                  <a:lnTo>
                    <a:pt x="52" y="536"/>
                  </a:lnTo>
                  <a:lnTo>
                    <a:pt x="48" y="52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21" name="Freeform 41"/>
            <p:cNvSpPr>
              <a:spLocks/>
            </p:cNvSpPr>
            <p:nvPr/>
          </p:nvSpPr>
          <p:spPr bwMode="auto">
            <a:xfrm>
              <a:off x="2232005" y="2067107"/>
              <a:ext cx="580602" cy="289469"/>
            </a:xfrm>
            <a:custGeom>
              <a:avLst/>
              <a:gdLst>
                <a:gd name="T0" fmla="*/ 2147483647 w 940"/>
                <a:gd name="T1" fmla="*/ 2147483647 h 492"/>
                <a:gd name="T2" fmla="*/ 2147483647 w 940"/>
                <a:gd name="T3" fmla="*/ 2147483647 h 492"/>
                <a:gd name="T4" fmla="*/ 2147483647 w 940"/>
                <a:gd name="T5" fmla="*/ 2147483647 h 492"/>
                <a:gd name="T6" fmla="*/ 2147483647 w 940"/>
                <a:gd name="T7" fmla="*/ 2147483647 h 492"/>
                <a:gd name="T8" fmla="*/ 2147483647 w 940"/>
                <a:gd name="T9" fmla="*/ 2147483647 h 492"/>
                <a:gd name="T10" fmla="*/ 2147483647 w 940"/>
                <a:gd name="T11" fmla="*/ 2147483647 h 492"/>
                <a:gd name="T12" fmla="*/ 2147483647 w 940"/>
                <a:gd name="T13" fmla="*/ 2147483647 h 492"/>
                <a:gd name="T14" fmla="*/ 2147483647 w 940"/>
                <a:gd name="T15" fmla="*/ 2147483647 h 492"/>
                <a:gd name="T16" fmla="*/ 2147483647 w 940"/>
                <a:gd name="T17" fmla="*/ 2147483647 h 492"/>
                <a:gd name="T18" fmla="*/ 2147483647 w 940"/>
                <a:gd name="T19" fmla="*/ 2147483647 h 492"/>
                <a:gd name="T20" fmla="*/ 2147483647 w 940"/>
                <a:gd name="T21" fmla="*/ 2147483647 h 492"/>
                <a:gd name="T22" fmla="*/ 2147483647 w 940"/>
                <a:gd name="T23" fmla="*/ 2147483647 h 492"/>
                <a:gd name="T24" fmla="*/ 2147483647 w 940"/>
                <a:gd name="T25" fmla="*/ 2147483647 h 492"/>
                <a:gd name="T26" fmla="*/ 2147483647 w 940"/>
                <a:gd name="T27" fmla="*/ 2147483647 h 492"/>
                <a:gd name="T28" fmla="*/ 2147483647 w 940"/>
                <a:gd name="T29" fmla="*/ 2147483647 h 492"/>
                <a:gd name="T30" fmla="*/ 2147483647 w 940"/>
                <a:gd name="T31" fmla="*/ 2147483647 h 492"/>
                <a:gd name="T32" fmla="*/ 2147483647 w 940"/>
                <a:gd name="T33" fmla="*/ 2147483647 h 492"/>
                <a:gd name="T34" fmla="*/ 2147483647 w 940"/>
                <a:gd name="T35" fmla="*/ 2147483647 h 492"/>
                <a:gd name="T36" fmla="*/ 2147483647 w 940"/>
                <a:gd name="T37" fmla="*/ 2147483647 h 492"/>
                <a:gd name="T38" fmla="*/ 2147483647 w 940"/>
                <a:gd name="T39" fmla="*/ 2147483647 h 492"/>
                <a:gd name="T40" fmla="*/ 2147483647 w 940"/>
                <a:gd name="T41" fmla="*/ 2147483647 h 492"/>
                <a:gd name="T42" fmla="*/ 2147483647 w 940"/>
                <a:gd name="T43" fmla="*/ 2147483647 h 492"/>
                <a:gd name="T44" fmla="*/ 2147483647 w 940"/>
                <a:gd name="T45" fmla="*/ 2147483647 h 492"/>
                <a:gd name="T46" fmla="*/ 2147483647 w 940"/>
                <a:gd name="T47" fmla="*/ 2147483647 h 492"/>
                <a:gd name="T48" fmla="*/ 2147483647 w 940"/>
                <a:gd name="T49" fmla="*/ 2147483647 h 492"/>
                <a:gd name="T50" fmla="*/ 2147483647 w 940"/>
                <a:gd name="T51" fmla="*/ 2147483647 h 492"/>
                <a:gd name="T52" fmla="*/ 2147483647 w 940"/>
                <a:gd name="T53" fmla="*/ 2147483647 h 492"/>
                <a:gd name="T54" fmla="*/ 2147483647 w 940"/>
                <a:gd name="T55" fmla="*/ 2147483647 h 492"/>
                <a:gd name="T56" fmla="*/ 2147483647 w 940"/>
                <a:gd name="T57" fmla="*/ 2147483647 h 492"/>
                <a:gd name="T58" fmla="*/ 2147483647 w 940"/>
                <a:gd name="T59" fmla="*/ 2147483647 h 492"/>
                <a:gd name="T60" fmla="*/ 2147483647 w 940"/>
                <a:gd name="T61" fmla="*/ 2147483647 h 492"/>
                <a:gd name="T62" fmla="*/ 2147483647 w 940"/>
                <a:gd name="T63" fmla="*/ 2147483647 h 492"/>
                <a:gd name="T64" fmla="*/ 2147483647 w 940"/>
                <a:gd name="T65" fmla="*/ 2147483647 h 492"/>
                <a:gd name="T66" fmla="*/ 2147483647 w 940"/>
                <a:gd name="T67" fmla="*/ 2147483647 h 492"/>
                <a:gd name="T68" fmla="*/ 2147483647 w 940"/>
                <a:gd name="T69" fmla="*/ 2147483647 h 492"/>
                <a:gd name="T70" fmla="*/ 2147483647 w 940"/>
                <a:gd name="T71" fmla="*/ 2147483647 h 492"/>
                <a:gd name="T72" fmla="*/ 2147483647 w 940"/>
                <a:gd name="T73" fmla="*/ 2147483647 h 492"/>
                <a:gd name="T74" fmla="*/ 2147483647 w 940"/>
                <a:gd name="T75" fmla="*/ 2147483647 h 492"/>
                <a:gd name="T76" fmla="*/ 2147483647 w 940"/>
                <a:gd name="T77" fmla="*/ 2147483647 h 492"/>
                <a:gd name="T78" fmla="*/ 2147483647 w 940"/>
                <a:gd name="T79" fmla="*/ 2147483647 h 492"/>
                <a:gd name="T80" fmla="*/ 2147483647 w 940"/>
                <a:gd name="T81" fmla="*/ 2147483647 h 492"/>
                <a:gd name="T82" fmla="*/ 2147483647 w 940"/>
                <a:gd name="T83" fmla="*/ 2147483647 h 492"/>
                <a:gd name="T84" fmla="*/ 2147483647 w 940"/>
                <a:gd name="T85" fmla="*/ 2147483647 h 492"/>
                <a:gd name="T86" fmla="*/ 2147483647 w 940"/>
                <a:gd name="T87" fmla="*/ 2147483647 h 492"/>
                <a:gd name="T88" fmla="*/ 2147483647 w 940"/>
                <a:gd name="T89" fmla="*/ 2147483647 h 492"/>
                <a:gd name="T90" fmla="*/ 2147483647 w 940"/>
                <a:gd name="T91" fmla="*/ 2147483647 h 492"/>
                <a:gd name="T92" fmla="*/ 2147483647 w 940"/>
                <a:gd name="T93" fmla="*/ 2147483647 h 492"/>
                <a:gd name="T94" fmla="*/ 2147483647 w 940"/>
                <a:gd name="T95" fmla="*/ 2147483647 h 492"/>
                <a:gd name="T96" fmla="*/ 2147483647 w 940"/>
                <a:gd name="T97" fmla="*/ 2147483647 h 492"/>
                <a:gd name="T98" fmla="*/ 2147483647 w 940"/>
                <a:gd name="T99" fmla="*/ 2147483647 h 492"/>
                <a:gd name="T100" fmla="*/ 2147483647 w 940"/>
                <a:gd name="T101" fmla="*/ 2147483647 h 492"/>
                <a:gd name="T102" fmla="*/ 2147483647 w 940"/>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0"/>
                <a:gd name="T157" fmla="*/ 0 h 492"/>
                <a:gd name="T158" fmla="*/ 940 w 940"/>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0" h="492">
                  <a:moveTo>
                    <a:pt x="940" y="308"/>
                  </a:moveTo>
                  <a:lnTo>
                    <a:pt x="940" y="336"/>
                  </a:lnTo>
                  <a:lnTo>
                    <a:pt x="940" y="368"/>
                  </a:lnTo>
                  <a:lnTo>
                    <a:pt x="936" y="412"/>
                  </a:lnTo>
                  <a:lnTo>
                    <a:pt x="936" y="448"/>
                  </a:lnTo>
                  <a:lnTo>
                    <a:pt x="936" y="488"/>
                  </a:lnTo>
                  <a:lnTo>
                    <a:pt x="932" y="488"/>
                  </a:lnTo>
                  <a:lnTo>
                    <a:pt x="932" y="492"/>
                  </a:lnTo>
                  <a:lnTo>
                    <a:pt x="932" y="488"/>
                  </a:lnTo>
                  <a:lnTo>
                    <a:pt x="928" y="488"/>
                  </a:lnTo>
                  <a:lnTo>
                    <a:pt x="928" y="484"/>
                  </a:lnTo>
                  <a:lnTo>
                    <a:pt x="924" y="484"/>
                  </a:lnTo>
                  <a:lnTo>
                    <a:pt x="928" y="484"/>
                  </a:lnTo>
                  <a:lnTo>
                    <a:pt x="924" y="484"/>
                  </a:lnTo>
                  <a:lnTo>
                    <a:pt x="920" y="480"/>
                  </a:lnTo>
                  <a:lnTo>
                    <a:pt x="920" y="484"/>
                  </a:lnTo>
                  <a:lnTo>
                    <a:pt x="916" y="484"/>
                  </a:lnTo>
                  <a:lnTo>
                    <a:pt x="920" y="484"/>
                  </a:lnTo>
                  <a:lnTo>
                    <a:pt x="916" y="480"/>
                  </a:lnTo>
                  <a:lnTo>
                    <a:pt x="912" y="480"/>
                  </a:lnTo>
                  <a:lnTo>
                    <a:pt x="908" y="480"/>
                  </a:lnTo>
                  <a:lnTo>
                    <a:pt x="904" y="480"/>
                  </a:lnTo>
                  <a:lnTo>
                    <a:pt x="908" y="476"/>
                  </a:lnTo>
                  <a:lnTo>
                    <a:pt x="904" y="476"/>
                  </a:lnTo>
                  <a:lnTo>
                    <a:pt x="908" y="476"/>
                  </a:lnTo>
                  <a:lnTo>
                    <a:pt x="904" y="476"/>
                  </a:lnTo>
                  <a:lnTo>
                    <a:pt x="904" y="472"/>
                  </a:lnTo>
                  <a:lnTo>
                    <a:pt x="900" y="476"/>
                  </a:lnTo>
                  <a:lnTo>
                    <a:pt x="900" y="472"/>
                  </a:lnTo>
                  <a:lnTo>
                    <a:pt x="892" y="472"/>
                  </a:lnTo>
                  <a:lnTo>
                    <a:pt x="892" y="468"/>
                  </a:lnTo>
                  <a:lnTo>
                    <a:pt x="888" y="468"/>
                  </a:lnTo>
                  <a:lnTo>
                    <a:pt x="888" y="464"/>
                  </a:lnTo>
                  <a:lnTo>
                    <a:pt x="884" y="464"/>
                  </a:lnTo>
                  <a:lnTo>
                    <a:pt x="884" y="460"/>
                  </a:lnTo>
                  <a:lnTo>
                    <a:pt x="880" y="456"/>
                  </a:lnTo>
                  <a:lnTo>
                    <a:pt x="880" y="460"/>
                  </a:lnTo>
                  <a:lnTo>
                    <a:pt x="876" y="456"/>
                  </a:lnTo>
                  <a:lnTo>
                    <a:pt x="872" y="456"/>
                  </a:lnTo>
                  <a:lnTo>
                    <a:pt x="872" y="452"/>
                  </a:lnTo>
                  <a:lnTo>
                    <a:pt x="868" y="456"/>
                  </a:lnTo>
                  <a:lnTo>
                    <a:pt x="868" y="452"/>
                  </a:lnTo>
                  <a:lnTo>
                    <a:pt x="868" y="448"/>
                  </a:lnTo>
                  <a:lnTo>
                    <a:pt x="864" y="452"/>
                  </a:lnTo>
                  <a:lnTo>
                    <a:pt x="864" y="448"/>
                  </a:lnTo>
                  <a:lnTo>
                    <a:pt x="860" y="448"/>
                  </a:lnTo>
                  <a:lnTo>
                    <a:pt x="852" y="444"/>
                  </a:lnTo>
                  <a:lnTo>
                    <a:pt x="848" y="448"/>
                  </a:lnTo>
                  <a:lnTo>
                    <a:pt x="848" y="452"/>
                  </a:lnTo>
                  <a:lnTo>
                    <a:pt x="844" y="456"/>
                  </a:lnTo>
                  <a:lnTo>
                    <a:pt x="840" y="452"/>
                  </a:lnTo>
                  <a:lnTo>
                    <a:pt x="840" y="456"/>
                  </a:lnTo>
                  <a:lnTo>
                    <a:pt x="828" y="456"/>
                  </a:lnTo>
                  <a:lnTo>
                    <a:pt x="824" y="456"/>
                  </a:lnTo>
                  <a:lnTo>
                    <a:pt x="820" y="456"/>
                  </a:lnTo>
                  <a:lnTo>
                    <a:pt x="820" y="452"/>
                  </a:lnTo>
                  <a:lnTo>
                    <a:pt x="816" y="456"/>
                  </a:lnTo>
                  <a:lnTo>
                    <a:pt x="816" y="452"/>
                  </a:lnTo>
                  <a:lnTo>
                    <a:pt x="820" y="452"/>
                  </a:lnTo>
                  <a:lnTo>
                    <a:pt x="816" y="452"/>
                  </a:lnTo>
                  <a:lnTo>
                    <a:pt x="812" y="448"/>
                  </a:lnTo>
                  <a:lnTo>
                    <a:pt x="808" y="448"/>
                  </a:lnTo>
                  <a:lnTo>
                    <a:pt x="808" y="452"/>
                  </a:lnTo>
                  <a:lnTo>
                    <a:pt x="804" y="452"/>
                  </a:lnTo>
                  <a:lnTo>
                    <a:pt x="800" y="452"/>
                  </a:lnTo>
                  <a:lnTo>
                    <a:pt x="792" y="452"/>
                  </a:lnTo>
                  <a:lnTo>
                    <a:pt x="792" y="456"/>
                  </a:lnTo>
                  <a:lnTo>
                    <a:pt x="792" y="460"/>
                  </a:lnTo>
                  <a:lnTo>
                    <a:pt x="788" y="456"/>
                  </a:lnTo>
                  <a:lnTo>
                    <a:pt x="784" y="460"/>
                  </a:lnTo>
                  <a:lnTo>
                    <a:pt x="780" y="460"/>
                  </a:lnTo>
                  <a:lnTo>
                    <a:pt x="772" y="456"/>
                  </a:lnTo>
                  <a:lnTo>
                    <a:pt x="768" y="456"/>
                  </a:lnTo>
                  <a:lnTo>
                    <a:pt x="768" y="460"/>
                  </a:lnTo>
                  <a:lnTo>
                    <a:pt x="764" y="456"/>
                  </a:lnTo>
                  <a:lnTo>
                    <a:pt x="764" y="460"/>
                  </a:lnTo>
                  <a:lnTo>
                    <a:pt x="760" y="460"/>
                  </a:lnTo>
                  <a:lnTo>
                    <a:pt x="756" y="460"/>
                  </a:lnTo>
                  <a:lnTo>
                    <a:pt x="752" y="464"/>
                  </a:lnTo>
                  <a:lnTo>
                    <a:pt x="748" y="460"/>
                  </a:lnTo>
                  <a:lnTo>
                    <a:pt x="744" y="464"/>
                  </a:lnTo>
                  <a:lnTo>
                    <a:pt x="748" y="464"/>
                  </a:lnTo>
                  <a:lnTo>
                    <a:pt x="748" y="468"/>
                  </a:lnTo>
                  <a:lnTo>
                    <a:pt x="744" y="472"/>
                  </a:lnTo>
                  <a:lnTo>
                    <a:pt x="740" y="472"/>
                  </a:lnTo>
                  <a:lnTo>
                    <a:pt x="732" y="472"/>
                  </a:lnTo>
                  <a:lnTo>
                    <a:pt x="732" y="480"/>
                  </a:lnTo>
                  <a:lnTo>
                    <a:pt x="728" y="480"/>
                  </a:lnTo>
                  <a:lnTo>
                    <a:pt x="724" y="480"/>
                  </a:lnTo>
                  <a:lnTo>
                    <a:pt x="724" y="476"/>
                  </a:lnTo>
                  <a:lnTo>
                    <a:pt x="716" y="468"/>
                  </a:lnTo>
                  <a:lnTo>
                    <a:pt x="708" y="468"/>
                  </a:lnTo>
                  <a:lnTo>
                    <a:pt x="708" y="464"/>
                  </a:lnTo>
                  <a:lnTo>
                    <a:pt x="700" y="464"/>
                  </a:lnTo>
                  <a:lnTo>
                    <a:pt x="696" y="460"/>
                  </a:lnTo>
                  <a:lnTo>
                    <a:pt x="696" y="456"/>
                  </a:lnTo>
                  <a:lnTo>
                    <a:pt x="700" y="452"/>
                  </a:lnTo>
                  <a:lnTo>
                    <a:pt x="688" y="452"/>
                  </a:lnTo>
                  <a:lnTo>
                    <a:pt x="688" y="460"/>
                  </a:lnTo>
                  <a:lnTo>
                    <a:pt x="684" y="460"/>
                  </a:lnTo>
                  <a:lnTo>
                    <a:pt x="680" y="464"/>
                  </a:lnTo>
                  <a:lnTo>
                    <a:pt x="676" y="456"/>
                  </a:lnTo>
                  <a:lnTo>
                    <a:pt x="672" y="456"/>
                  </a:lnTo>
                  <a:lnTo>
                    <a:pt x="668" y="460"/>
                  </a:lnTo>
                  <a:lnTo>
                    <a:pt x="668" y="456"/>
                  </a:lnTo>
                  <a:lnTo>
                    <a:pt x="664" y="456"/>
                  </a:lnTo>
                  <a:lnTo>
                    <a:pt x="664" y="448"/>
                  </a:lnTo>
                  <a:lnTo>
                    <a:pt x="664" y="444"/>
                  </a:lnTo>
                  <a:lnTo>
                    <a:pt x="660" y="444"/>
                  </a:lnTo>
                  <a:lnTo>
                    <a:pt x="656" y="448"/>
                  </a:lnTo>
                  <a:lnTo>
                    <a:pt x="652" y="448"/>
                  </a:lnTo>
                  <a:lnTo>
                    <a:pt x="652" y="456"/>
                  </a:lnTo>
                  <a:lnTo>
                    <a:pt x="652" y="460"/>
                  </a:lnTo>
                  <a:lnTo>
                    <a:pt x="648" y="460"/>
                  </a:lnTo>
                  <a:lnTo>
                    <a:pt x="644" y="460"/>
                  </a:lnTo>
                  <a:lnTo>
                    <a:pt x="644" y="464"/>
                  </a:lnTo>
                  <a:lnTo>
                    <a:pt x="640" y="464"/>
                  </a:lnTo>
                  <a:lnTo>
                    <a:pt x="640" y="476"/>
                  </a:lnTo>
                  <a:lnTo>
                    <a:pt x="632" y="476"/>
                  </a:lnTo>
                  <a:lnTo>
                    <a:pt x="628" y="472"/>
                  </a:lnTo>
                  <a:lnTo>
                    <a:pt x="628" y="464"/>
                  </a:lnTo>
                  <a:lnTo>
                    <a:pt x="628" y="460"/>
                  </a:lnTo>
                  <a:lnTo>
                    <a:pt x="632" y="460"/>
                  </a:lnTo>
                  <a:lnTo>
                    <a:pt x="632" y="456"/>
                  </a:lnTo>
                  <a:lnTo>
                    <a:pt x="632" y="452"/>
                  </a:lnTo>
                  <a:lnTo>
                    <a:pt x="628" y="452"/>
                  </a:lnTo>
                  <a:lnTo>
                    <a:pt x="624" y="452"/>
                  </a:lnTo>
                  <a:lnTo>
                    <a:pt x="624" y="456"/>
                  </a:lnTo>
                  <a:lnTo>
                    <a:pt x="620" y="456"/>
                  </a:lnTo>
                  <a:lnTo>
                    <a:pt x="616" y="452"/>
                  </a:lnTo>
                  <a:lnTo>
                    <a:pt x="616" y="456"/>
                  </a:lnTo>
                  <a:lnTo>
                    <a:pt x="612" y="456"/>
                  </a:lnTo>
                  <a:lnTo>
                    <a:pt x="612" y="460"/>
                  </a:lnTo>
                  <a:lnTo>
                    <a:pt x="604" y="464"/>
                  </a:lnTo>
                  <a:lnTo>
                    <a:pt x="600" y="460"/>
                  </a:lnTo>
                  <a:lnTo>
                    <a:pt x="600" y="452"/>
                  </a:lnTo>
                  <a:lnTo>
                    <a:pt x="596" y="452"/>
                  </a:lnTo>
                  <a:lnTo>
                    <a:pt x="592" y="448"/>
                  </a:lnTo>
                  <a:lnTo>
                    <a:pt x="588" y="452"/>
                  </a:lnTo>
                  <a:lnTo>
                    <a:pt x="584" y="448"/>
                  </a:lnTo>
                  <a:lnTo>
                    <a:pt x="584" y="444"/>
                  </a:lnTo>
                  <a:lnTo>
                    <a:pt x="576" y="440"/>
                  </a:lnTo>
                  <a:lnTo>
                    <a:pt x="572" y="440"/>
                  </a:lnTo>
                  <a:lnTo>
                    <a:pt x="568" y="444"/>
                  </a:lnTo>
                  <a:lnTo>
                    <a:pt x="564" y="448"/>
                  </a:lnTo>
                  <a:lnTo>
                    <a:pt x="564" y="452"/>
                  </a:lnTo>
                  <a:lnTo>
                    <a:pt x="556" y="456"/>
                  </a:lnTo>
                  <a:lnTo>
                    <a:pt x="552" y="456"/>
                  </a:lnTo>
                  <a:lnTo>
                    <a:pt x="548" y="456"/>
                  </a:lnTo>
                  <a:lnTo>
                    <a:pt x="544" y="452"/>
                  </a:lnTo>
                  <a:lnTo>
                    <a:pt x="540" y="452"/>
                  </a:lnTo>
                  <a:lnTo>
                    <a:pt x="540" y="448"/>
                  </a:lnTo>
                  <a:lnTo>
                    <a:pt x="544" y="448"/>
                  </a:lnTo>
                  <a:lnTo>
                    <a:pt x="544" y="444"/>
                  </a:lnTo>
                  <a:lnTo>
                    <a:pt x="544" y="440"/>
                  </a:lnTo>
                  <a:lnTo>
                    <a:pt x="540" y="436"/>
                  </a:lnTo>
                  <a:lnTo>
                    <a:pt x="536" y="440"/>
                  </a:lnTo>
                  <a:lnTo>
                    <a:pt x="532" y="440"/>
                  </a:lnTo>
                  <a:lnTo>
                    <a:pt x="528" y="436"/>
                  </a:lnTo>
                  <a:lnTo>
                    <a:pt x="528" y="428"/>
                  </a:lnTo>
                  <a:lnTo>
                    <a:pt x="528" y="420"/>
                  </a:lnTo>
                  <a:lnTo>
                    <a:pt x="528" y="416"/>
                  </a:lnTo>
                  <a:lnTo>
                    <a:pt x="524" y="416"/>
                  </a:lnTo>
                  <a:lnTo>
                    <a:pt x="520" y="420"/>
                  </a:lnTo>
                  <a:lnTo>
                    <a:pt x="508" y="420"/>
                  </a:lnTo>
                  <a:lnTo>
                    <a:pt x="504" y="416"/>
                  </a:lnTo>
                  <a:lnTo>
                    <a:pt x="500" y="416"/>
                  </a:lnTo>
                  <a:lnTo>
                    <a:pt x="496" y="420"/>
                  </a:lnTo>
                  <a:lnTo>
                    <a:pt x="496" y="424"/>
                  </a:lnTo>
                  <a:lnTo>
                    <a:pt x="492" y="424"/>
                  </a:lnTo>
                  <a:lnTo>
                    <a:pt x="492" y="428"/>
                  </a:lnTo>
                  <a:lnTo>
                    <a:pt x="488" y="428"/>
                  </a:lnTo>
                  <a:lnTo>
                    <a:pt x="484" y="428"/>
                  </a:lnTo>
                  <a:lnTo>
                    <a:pt x="476" y="420"/>
                  </a:lnTo>
                  <a:lnTo>
                    <a:pt x="476" y="416"/>
                  </a:lnTo>
                  <a:lnTo>
                    <a:pt x="472" y="416"/>
                  </a:lnTo>
                  <a:lnTo>
                    <a:pt x="468" y="412"/>
                  </a:lnTo>
                  <a:lnTo>
                    <a:pt x="464" y="416"/>
                  </a:lnTo>
                  <a:lnTo>
                    <a:pt x="460" y="416"/>
                  </a:lnTo>
                  <a:lnTo>
                    <a:pt x="452" y="416"/>
                  </a:lnTo>
                  <a:lnTo>
                    <a:pt x="448" y="416"/>
                  </a:lnTo>
                  <a:lnTo>
                    <a:pt x="440" y="412"/>
                  </a:lnTo>
                  <a:lnTo>
                    <a:pt x="432" y="408"/>
                  </a:lnTo>
                  <a:lnTo>
                    <a:pt x="428" y="404"/>
                  </a:lnTo>
                  <a:lnTo>
                    <a:pt x="424" y="408"/>
                  </a:lnTo>
                  <a:lnTo>
                    <a:pt x="416" y="404"/>
                  </a:lnTo>
                  <a:lnTo>
                    <a:pt x="412" y="404"/>
                  </a:lnTo>
                  <a:lnTo>
                    <a:pt x="408" y="404"/>
                  </a:lnTo>
                  <a:lnTo>
                    <a:pt x="404" y="404"/>
                  </a:lnTo>
                  <a:lnTo>
                    <a:pt x="404" y="400"/>
                  </a:lnTo>
                  <a:lnTo>
                    <a:pt x="404" y="392"/>
                  </a:lnTo>
                  <a:lnTo>
                    <a:pt x="404" y="388"/>
                  </a:lnTo>
                  <a:lnTo>
                    <a:pt x="400" y="384"/>
                  </a:lnTo>
                  <a:lnTo>
                    <a:pt x="396" y="380"/>
                  </a:lnTo>
                  <a:lnTo>
                    <a:pt x="392" y="376"/>
                  </a:lnTo>
                  <a:lnTo>
                    <a:pt x="388" y="372"/>
                  </a:lnTo>
                  <a:lnTo>
                    <a:pt x="384" y="372"/>
                  </a:lnTo>
                  <a:lnTo>
                    <a:pt x="384" y="376"/>
                  </a:lnTo>
                  <a:lnTo>
                    <a:pt x="380" y="380"/>
                  </a:lnTo>
                  <a:lnTo>
                    <a:pt x="380" y="384"/>
                  </a:lnTo>
                  <a:lnTo>
                    <a:pt x="372" y="380"/>
                  </a:lnTo>
                  <a:lnTo>
                    <a:pt x="372" y="376"/>
                  </a:lnTo>
                  <a:lnTo>
                    <a:pt x="364" y="376"/>
                  </a:lnTo>
                  <a:lnTo>
                    <a:pt x="360" y="380"/>
                  </a:lnTo>
                  <a:lnTo>
                    <a:pt x="352" y="380"/>
                  </a:lnTo>
                  <a:lnTo>
                    <a:pt x="340" y="368"/>
                  </a:lnTo>
                  <a:lnTo>
                    <a:pt x="336" y="360"/>
                  </a:lnTo>
                  <a:lnTo>
                    <a:pt x="332" y="360"/>
                  </a:lnTo>
                  <a:lnTo>
                    <a:pt x="328" y="356"/>
                  </a:lnTo>
                  <a:lnTo>
                    <a:pt x="324" y="352"/>
                  </a:lnTo>
                  <a:lnTo>
                    <a:pt x="320" y="352"/>
                  </a:lnTo>
                  <a:lnTo>
                    <a:pt x="316" y="352"/>
                  </a:lnTo>
                  <a:lnTo>
                    <a:pt x="316" y="328"/>
                  </a:lnTo>
                  <a:lnTo>
                    <a:pt x="320" y="288"/>
                  </a:lnTo>
                  <a:lnTo>
                    <a:pt x="320" y="268"/>
                  </a:lnTo>
                  <a:lnTo>
                    <a:pt x="320" y="232"/>
                  </a:lnTo>
                  <a:lnTo>
                    <a:pt x="324" y="208"/>
                  </a:lnTo>
                  <a:lnTo>
                    <a:pt x="324" y="172"/>
                  </a:lnTo>
                  <a:lnTo>
                    <a:pt x="324" y="148"/>
                  </a:lnTo>
                  <a:lnTo>
                    <a:pt x="328" y="88"/>
                  </a:lnTo>
                  <a:lnTo>
                    <a:pt x="268" y="84"/>
                  </a:lnTo>
                  <a:lnTo>
                    <a:pt x="224" y="84"/>
                  </a:lnTo>
                  <a:lnTo>
                    <a:pt x="208" y="80"/>
                  </a:lnTo>
                  <a:lnTo>
                    <a:pt x="152" y="76"/>
                  </a:lnTo>
                  <a:lnTo>
                    <a:pt x="104" y="76"/>
                  </a:lnTo>
                  <a:lnTo>
                    <a:pt x="92" y="76"/>
                  </a:lnTo>
                  <a:lnTo>
                    <a:pt x="0" y="68"/>
                  </a:lnTo>
                  <a:lnTo>
                    <a:pt x="4" y="0"/>
                  </a:lnTo>
                  <a:lnTo>
                    <a:pt x="108" y="8"/>
                  </a:lnTo>
                  <a:lnTo>
                    <a:pt x="112" y="8"/>
                  </a:lnTo>
                  <a:lnTo>
                    <a:pt x="160" y="8"/>
                  </a:lnTo>
                  <a:lnTo>
                    <a:pt x="216" y="12"/>
                  </a:lnTo>
                  <a:lnTo>
                    <a:pt x="228" y="12"/>
                  </a:lnTo>
                  <a:lnTo>
                    <a:pt x="260" y="12"/>
                  </a:lnTo>
                  <a:lnTo>
                    <a:pt x="320" y="16"/>
                  </a:lnTo>
                  <a:lnTo>
                    <a:pt x="332" y="16"/>
                  </a:lnTo>
                  <a:lnTo>
                    <a:pt x="380" y="20"/>
                  </a:lnTo>
                  <a:lnTo>
                    <a:pt x="392" y="20"/>
                  </a:lnTo>
                  <a:lnTo>
                    <a:pt x="440" y="20"/>
                  </a:lnTo>
                  <a:lnTo>
                    <a:pt x="488" y="24"/>
                  </a:lnTo>
                  <a:lnTo>
                    <a:pt x="508" y="24"/>
                  </a:lnTo>
                  <a:lnTo>
                    <a:pt x="536" y="24"/>
                  </a:lnTo>
                  <a:lnTo>
                    <a:pt x="568" y="24"/>
                  </a:lnTo>
                  <a:lnTo>
                    <a:pt x="604" y="24"/>
                  </a:lnTo>
                  <a:lnTo>
                    <a:pt x="640" y="24"/>
                  </a:lnTo>
                  <a:lnTo>
                    <a:pt x="684" y="24"/>
                  </a:lnTo>
                  <a:lnTo>
                    <a:pt x="708" y="24"/>
                  </a:lnTo>
                  <a:lnTo>
                    <a:pt x="764" y="28"/>
                  </a:lnTo>
                  <a:lnTo>
                    <a:pt x="768" y="24"/>
                  </a:lnTo>
                  <a:lnTo>
                    <a:pt x="788" y="28"/>
                  </a:lnTo>
                  <a:lnTo>
                    <a:pt x="816" y="24"/>
                  </a:lnTo>
                  <a:lnTo>
                    <a:pt x="828" y="24"/>
                  </a:lnTo>
                  <a:lnTo>
                    <a:pt x="864" y="24"/>
                  </a:lnTo>
                  <a:lnTo>
                    <a:pt x="868" y="24"/>
                  </a:lnTo>
                  <a:lnTo>
                    <a:pt x="916" y="24"/>
                  </a:lnTo>
                  <a:lnTo>
                    <a:pt x="916" y="56"/>
                  </a:lnTo>
                  <a:lnTo>
                    <a:pt x="916" y="72"/>
                  </a:lnTo>
                  <a:lnTo>
                    <a:pt x="916" y="96"/>
                  </a:lnTo>
                  <a:lnTo>
                    <a:pt x="924" y="140"/>
                  </a:lnTo>
                  <a:lnTo>
                    <a:pt x="924" y="148"/>
                  </a:lnTo>
                  <a:lnTo>
                    <a:pt x="932" y="196"/>
                  </a:lnTo>
                  <a:lnTo>
                    <a:pt x="932" y="212"/>
                  </a:lnTo>
                  <a:lnTo>
                    <a:pt x="940" y="244"/>
                  </a:lnTo>
                  <a:lnTo>
                    <a:pt x="940" y="30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22" name="Freeform 42"/>
            <p:cNvSpPr>
              <a:spLocks noEditPoints="1"/>
            </p:cNvSpPr>
            <p:nvPr/>
          </p:nvSpPr>
          <p:spPr bwMode="auto">
            <a:xfrm>
              <a:off x="3503886" y="1982678"/>
              <a:ext cx="593304" cy="246394"/>
            </a:xfrm>
            <a:custGeom>
              <a:avLst/>
              <a:gdLst>
                <a:gd name="T0" fmla="*/ 2147483647 w 960"/>
                <a:gd name="T1" fmla="*/ 2147483647 h 420"/>
                <a:gd name="T2" fmla="*/ 2147483647 w 960"/>
                <a:gd name="T3" fmla="*/ 2147483647 h 420"/>
                <a:gd name="T4" fmla="*/ 2147483647 w 960"/>
                <a:gd name="T5" fmla="*/ 2147483647 h 420"/>
                <a:gd name="T6" fmla="*/ 2147483647 w 960"/>
                <a:gd name="T7" fmla="*/ 2147483647 h 420"/>
                <a:gd name="T8" fmla="*/ 2147483647 w 960"/>
                <a:gd name="T9" fmla="*/ 2147483647 h 420"/>
                <a:gd name="T10" fmla="*/ 2147483647 w 960"/>
                <a:gd name="T11" fmla="*/ 2147483647 h 420"/>
                <a:gd name="T12" fmla="*/ 2147483647 w 960"/>
                <a:gd name="T13" fmla="*/ 2147483647 h 420"/>
                <a:gd name="T14" fmla="*/ 2147483647 w 960"/>
                <a:gd name="T15" fmla="*/ 2147483647 h 420"/>
                <a:gd name="T16" fmla="*/ 2147483647 w 960"/>
                <a:gd name="T17" fmla="*/ 2147483647 h 420"/>
                <a:gd name="T18" fmla="*/ 2147483647 w 960"/>
                <a:gd name="T19" fmla="*/ 2147483647 h 420"/>
                <a:gd name="T20" fmla="*/ 2147483647 w 960"/>
                <a:gd name="T21" fmla="*/ 2147483647 h 420"/>
                <a:gd name="T22" fmla="*/ 2147483647 w 960"/>
                <a:gd name="T23" fmla="*/ 2147483647 h 420"/>
                <a:gd name="T24" fmla="*/ 2147483647 w 960"/>
                <a:gd name="T25" fmla="*/ 2147483647 h 420"/>
                <a:gd name="T26" fmla="*/ 2147483647 w 960"/>
                <a:gd name="T27" fmla="*/ 2147483647 h 420"/>
                <a:gd name="T28" fmla="*/ 2147483647 w 960"/>
                <a:gd name="T29" fmla="*/ 2147483647 h 420"/>
                <a:gd name="T30" fmla="*/ 2147483647 w 960"/>
                <a:gd name="T31" fmla="*/ 2147483647 h 420"/>
                <a:gd name="T32" fmla="*/ 2147483647 w 960"/>
                <a:gd name="T33" fmla="*/ 2147483647 h 420"/>
                <a:gd name="T34" fmla="*/ 2147483647 w 960"/>
                <a:gd name="T35" fmla="*/ 2147483647 h 420"/>
                <a:gd name="T36" fmla="*/ 2147483647 w 960"/>
                <a:gd name="T37" fmla="*/ 2147483647 h 420"/>
                <a:gd name="T38" fmla="*/ 2147483647 w 960"/>
                <a:gd name="T39" fmla="*/ 2147483647 h 420"/>
                <a:gd name="T40" fmla="*/ 2147483647 w 960"/>
                <a:gd name="T41" fmla="*/ 2147483647 h 420"/>
                <a:gd name="T42" fmla="*/ 2147483647 w 960"/>
                <a:gd name="T43" fmla="*/ 2147483647 h 420"/>
                <a:gd name="T44" fmla="*/ 2147483647 w 960"/>
                <a:gd name="T45" fmla="*/ 2147483647 h 420"/>
                <a:gd name="T46" fmla="*/ 2147483647 w 960"/>
                <a:gd name="T47" fmla="*/ 2147483647 h 420"/>
                <a:gd name="T48" fmla="*/ 2147483647 w 960"/>
                <a:gd name="T49" fmla="*/ 2147483647 h 420"/>
                <a:gd name="T50" fmla="*/ 2147483647 w 960"/>
                <a:gd name="T51" fmla="*/ 2147483647 h 420"/>
                <a:gd name="T52" fmla="*/ 2147483647 w 960"/>
                <a:gd name="T53" fmla="*/ 2147483647 h 420"/>
                <a:gd name="T54" fmla="*/ 2147483647 w 960"/>
                <a:gd name="T55" fmla="*/ 2147483647 h 420"/>
                <a:gd name="T56" fmla="*/ 2147483647 w 960"/>
                <a:gd name="T57" fmla="*/ 2147483647 h 420"/>
                <a:gd name="T58" fmla="*/ 2147483647 w 960"/>
                <a:gd name="T59" fmla="*/ 2147483647 h 420"/>
                <a:gd name="T60" fmla="*/ 2147483647 w 960"/>
                <a:gd name="T61" fmla="*/ 2147483647 h 420"/>
                <a:gd name="T62" fmla="*/ 2147483647 w 960"/>
                <a:gd name="T63" fmla="*/ 2147483647 h 420"/>
                <a:gd name="T64" fmla="*/ 2147483647 w 960"/>
                <a:gd name="T65" fmla="*/ 2147483647 h 420"/>
                <a:gd name="T66" fmla="*/ 2147483647 w 960"/>
                <a:gd name="T67" fmla="*/ 2147483647 h 420"/>
                <a:gd name="T68" fmla="*/ 2147483647 w 960"/>
                <a:gd name="T69" fmla="*/ 2147483647 h 420"/>
                <a:gd name="T70" fmla="*/ 2147483647 w 960"/>
                <a:gd name="T71" fmla="*/ 2147483647 h 420"/>
                <a:gd name="T72" fmla="*/ 2147483647 w 960"/>
                <a:gd name="T73" fmla="*/ 2147483647 h 420"/>
                <a:gd name="T74" fmla="*/ 2147483647 w 960"/>
                <a:gd name="T75" fmla="*/ 2147483647 h 420"/>
                <a:gd name="T76" fmla="*/ 2147483647 w 960"/>
                <a:gd name="T77" fmla="*/ 2147483647 h 420"/>
                <a:gd name="T78" fmla="*/ 2147483647 w 960"/>
                <a:gd name="T79" fmla="*/ 2147483647 h 420"/>
                <a:gd name="T80" fmla="*/ 2147483647 w 960"/>
                <a:gd name="T81" fmla="*/ 2147483647 h 420"/>
                <a:gd name="T82" fmla="*/ 2147483647 w 960"/>
                <a:gd name="T83" fmla="*/ 2147483647 h 420"/>
                <a:gd name="T84" fmla="*/ 2147483647 w 960"/>
                <a:gd name="T85" fmla="*/ 2147483647 h 420"/>
                <a:gd name="T86" fmla="*/ 2147483647 w 960"/>
                <a:gd name="T87" fmla="*/ 2147483647 h 420"/>
                <a:gd name="T88" fmla="*/ 2147483647 w 960"/>
                <a:gd name="T89" fmla="*/ 2147483647 h 420"/>
                <a:gd name="T90" fmla="*/ 2147483647 w 960"/>
                <a:gd name="T91" fmla="*/ 2147483647 h 420"/>
                <a:gd name="T92" fmla="*/ 2147483647 w 960"/>
                <a:gd name="T93" fmla="*/ 2147483647 h 420"/>
                <a:gd name="T94" fmla="*/ 2147483647 w 960"/>
                <a:gd name="T95" fmla="*/ 2147483647 h 420"/>
                <a:gd name="T96" fmla="*/ 2147483647 w 960"/>
                <a:gd name="T97" fmla="*/ 2147483647 h 420"/>
                <a:gd name="T98" fmla="*/ 2147483647 w 960"/>
                <a:gd name="T99" fmla="*/ 0 h 420"/>
                <a:gd name="T100" fmla="*/ 2147483647 w 960"/>
                <a:gd name="T101" fmla="*/ 0 h 420"/>
                <a:gd name="T102" fmla="*/ 2147483647 w 960"/>
                <a:gd name="T103" fmla="*/ 2147483647 h 420"/>
                <a:gd name="T104" fmla="*/ 2147483647 w 960"/>
                <a:gd name="T105" fmla="*/ 2147483647 h 420"/>
                <a:gd name="T106" fmla="*/ 2147483647 w 960"/>
                <a:gd name="T107" fmla="*/ 2147483647 h 420"/>
                <a:gd name="T108" fmla="*/ 2147483647 w 960"/>
                <a:gd name="T109" fmla="*/ 2147483647 h 420"/>
                <a:gd name="T110" fmla="*/ 2147483647 w 960"/>
                <a:gd name="T111" fmla="*/ 2147483647 h 420"/>
                <a:gd name="T112" fmla="*/ 2147483647 w 960"/>
                <a:gd name="T113" fmla="*/ 2147483647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0"/>
                <a:gd name="T172" fmla="*/ 0 h 420"/>
                <a:gd name="T173" fmla="*/ 960 w 960"/>
                <a:gd name="T174" fmla="*/ 420 h 4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0" h="420">
                  <a:moveTo>
                    <a:pt x="36" y="364"/>
                  </a:moveTo>
                  <a:lnTo>
                    <a:pt x="20" y="364"/>
                  </a:lnTo>
                  <a:lnTo>
                    <a:pt x="0" y="368"/>
                  </a:lnTo>
                  <a:lnTo>
                    <a:pt x="0" y="336"/>
                  </a:lnTo>
                  <a:lnTo>
                    <a:pt x="4" y="328"/>
                  </a:lnTo>
                  <a:lnTo>
                    <a:pt x="12" y="332"/>
                  </a:lnTo>
                  <a:lnTo>
                    <a:pt x="20" y="328"/>
                  </a:lnTo>
                  <a:lnTo>
                    <a:pt x="24" y="324"/>
                  </a:lnTo>
                  <a:lnTo>
                    <a:pt x="28" y="320"/>
                  </a:lnTo>
                  <a:lnTo>
                    <a:pt x="24" y="316"/>
                  </a:lnTo>
                  <a:lnTo>
                    <a:pt x="28" y="312"/>
                  </a:lnTo>
                  <a:lnTo>
                    <a:pt x="28" y="304"/>
                  </a:lnTo>
                  <a:lnTo>
                    <a:pt x="32" y="300"/>
                  </a:lnTo>
                  <a:lnTo>
                    <a:pt x="36" y="296"/>
                  </a:lnTo>
                  <a:lnTo>
                    <a:pt x="40" y="288"/>
                  </a:lnTo>
                  <a:lnTo>
                    <a:pt x="44" y="288"/>
                  </a:lnTo>
                  <a:lnTo>
                    <a:pt x="48" y="284"/>
                  </a:lnTo>
                  <a:lnTo>
                    <a:pt x="60" y="280"/>
                  </a:lnTo>
                  <a:lnTo>
                    <a:pt x="68" y="276"/>
                  </a:lnTo>
                  <a:lnTo>
                    <a:pt x="72" y="280"/>
                  </a:lnTo>
                  <a:lnTo>
                    <a:pt x="80" y="276"/>
                  </a:lnTo>
                  <a:lnTo>
                    <a:pt x="84" y="272"/>
                  </a:lnTo>
                  <a:lnTo>
                    <a:pt x="92" y="268"/>
                  </a:lnTo>
                  <a:lnTo>
                    <a:pt x="96" y="264"/>
                  </a:lnTo>
                  <a:lnTo>
                    <a:pt x="100" y="260"/>
                  </a:lnTo>
                  <a:lnTo>
                    <a:pt x="104" y="256"/>
                  </a:lnTo>
                  <a:lnTo>
                    <a:pt x="104" y="252"/>
                  </a:lnTo>
                  <a:lnTo>
                    <a:pt x="112" y="248"/>
                  </a:lnTo>
                  <a:lnTo>
                    <a:pt x="116" y="244"/>
                  </a:lnTo>
                  <a:lnTo>
                    <a:pt x="124" y="240"/>
                  </a:lnTo>
                  <a:lnTo>
                    <a:pt x="132" y="240"/>
                  </a:lnTo>
                  <a:lnTo>
                    <a:pt x="136" y="240"/>
                  </a:lnTo>
                  <a:lnTo>
                    <a:pt x="140" y="228"/>
                  </a:lnTo>
                  <a:lnTo>
                    <a:pt x="136" y="220"/>
                  </a:lnTo>
                  <a:lnTo>
                    <a:pt x="140" y="216"/>
                  </a:lnTo>
                  <a:lnTo>
                    <a:pt x="144" y="216"/>
                  </a:lnTo>
                  <a:lnTo>
                    <a:pt x="148" y="220"/>
                  </a:lnTo>
                  <a:lnTo>
                    <a:pt x="152" y="212"/>
                  </a:lnTo>
                  <a:lnTo>
                    <a:pt x="152" y="208"/>
                  </a:lnTo>
                  <a:lnTo>
                    <a:pt x="164" y="196"/>
                  </a:lnTo>
                  <a:lnTo>
                    <a:pt x="168" y="200"/>
                  </a:lnTo>
                  <a:lnTo>
                    <a:pt x="172" y="200"/>
                  </a:lnTo>
                  <a:lnTo>
                    <a:pt x="168" y="204"/>
                  </a:lnTo>
                  <a:lnTo>
                    <a:pt x="172" y="208"/>
                  </a:lnTo>
                  <a:lnTo>
                    <a:pt x="176" y="208"/>
                  </a:lnTo>
                  <a:lnTo>
                    <a:pt x="180" y="208"/>
                  </a:lnTo>
                  <a:lnTo>
                    <a:pt x="184" y="204"/>
                  </a:lnTo>
                  <a:lnTo>
                    <a:pt x="188" y="192"/>
                  </a:lnTo>
                  <a:lnTo>
                    <a:pt x="192" y="188"/>
                  </a:lnTo>
                  <a:lnTo>
                    <a:pt x="200" y="184"/>
                  </a:lnTo>
                  <a:lnTo>
                    <a:pt x="204" y="184"/>
                  </a:lnTo>
                  <a:lnTo>
                    <a:pt x="208" y="176"/>
                  </a:lnTo>
                  <a:lnTo>
                    <a:pt x="216" y="176"/>
                  </a:lnTo>
                  <a:lnTo>
                    <a:pt x="220" y="184"/>
                  </a:lnTo>
                  <a:lnTo>
                    <a:pt x="224" y="184"/>
                  </a:lnTo>
                  <a:lnTo>
                    <a:pt x="232" y="176"/>
                  </a:lnTo>
                  <a:lnTo>
                    <a:pt x="236" y="156"/>
                  </a:lnTo>
                  <a:lnTo>
                    <a:pt x="240" y="152"/>
                  </a:lnTo>
                  <a:lnTo>
                    <a:pt x="248" y="148"/>
                  </a:lnTo>
                  <a:lnTo>
                    <a:pt x="256" y="144"/>
                  </a:lnTo>
                  <a:lnTo>
                    <a:pt x="260" y="144"/>
                  </a:lnTo>
                  <a:lnTo>
                    <a:pt x="256" y="140"/>
                  </a:lnTo>
                  <a:lnTo>
                    <a:pt x="256" y="136"/>
                  </a:lnTo>
                  <a:lnTo>
                    <a:pt x="260" y="124"/>
                  </a:lnTo>
                  <a:lnTo>
                    <a:pt x="256" y="120"/>
                  </a:lnTo>
                  <a:lnTo>
                    <a:pt x="260" y="108"/>
                  </a:lnTo>
                  <a:lnTo>
                    <a:pt x="296" y="104"/>
                  </a:lnTo>
                  <a:lnTo>
                    <a:pt x="344" y="100"/>
                  </a:lnTo>
                  <a:lnTo>
                    <a:pt x="348" y="100"/>
                  </a:lnTo>
                  <a:lnTo>
                    <a:pt x="372" y="96"/>
                  </a:lnTo>
                  <a:lnTo>
                    <a:pt x="392" y="92"/>
                  </a:lnTo>
                  <a:lnTo>
                    <a:pt x="436" y="88"/>
                  </a:lnTo>
                  <a:lnTo>
                    <a:pt x="472" y="80"/>
                  </a:lnTo>
                  <a:lnTo>
                    <a:pt x="492" y="76"/>
                  </a:lnTo>
                  <a:lnTo>
                    <a:pt x="524" y="72"/>
                  </a:lnTo>
                  <a:lnTo>
                    <a:pt x="532" y="68"/>
                  </a:lnTo>
                  <a:lnTo>
                    <a:pt x="568" y="64"/>
                  </a:lnTo>
                  <a:lnTo>
                    <a:pt x="576" y="60"/>
                  </a:lnTo>
                  <a:lnTo>
                    <a:pt x="604" y="56"/>
                  </a:lnTo>
                  <a:lnTo>
                    <a:pt x="620" y="52"/>
                  </a:lnTo>
                  <a:lnTo>
                    <a:pt x="648" y="48"/>
                  </a:lnTo>
                  <a:lnTo>
                    <a:pt x="664" y="44"/>
                  </a:lnTo>
                  <a:lnTo>
                    <a:pt x="680" y="40"/>
                  </a:lnTo>
                  <a:lnTo>
                    <a:pt x="728" y="32"/>
                  </a:lnTo>
                  <a:lnTo>
                    <a:pt x="744" y="28"/>
                  </a:lnTo>
                  <a:lnTo>
                    <a:pt x="768" y="24"/>
                  </a:lnTo>
                  <a:lnTo>
                    <a:pt x="772" y="24"/>
                  </a:lnTo>
                  <a:lnTo>
                    <a:pt x="808" y="16"/>
                  </a:lnTo>
                  <a:lnTo>
                    <a:pt x="816" y="12"/>
                  </a:lnTo>
                  <a:lnTo>
                    <a:pt x="832" y="8"/>
                  </a:lnTo>
                  <a:lnTo>
                    <a:pt x="856" y="4"/>
                  </a:lnTo>
                  <a:lnTo>
                    <a:pt x="864" y="4"/>
                  </a:lnTo>
                  <a:lnTo>
                    <a:pt x="868" y="8"/>
                  </a:lnTo>
                  <a:lnTo>
                    <a:pt x="860" y="12"/>
                  </a:lnTo>
                  <a:lnTo>
                    <a:pt x="876" y="16"/>
                  </a:lnTo>
                  <a:lnTo>
                    <a:pt x="876" y="20"/>
                  </a:lnTo>
                  <a:lnTo>
                    <a:pt x="872" y="20"/>
                  </a:lnTo>
                  <a:lnTo>
                    <a:pt x="880" y="28"/>
                  </a:lnTo>
                  <a:lnTo>
                    <a:pt x="880" y="20"/>
                  </a:lnTo>
                  <a:lnTo>
                    <a:pt x="884" y="28"/>
                  </a:lnTo>
                  <a:lnTo>
                    <a:pt x="904" y="56"/>
                  </a:lnTo>
                  <a:lnTo>
                    <a:pt x="904" y="64"/>
                  </a:lnTo>
                  <a:lnTo>
                    <a:pt x="896" y="60"/>
                  </a:lnTo>
                  <a:lnTo>
                    <a:pt x="888" y="44"/>
                  </a:lnTo>
                  <a:lnTo>
                    <a:pt x="880" y="40"/>
                  </a:lnTo>
                  <a:lnTo>
                    <a:pt x="884" y="36"/>
                  </a:lnTo>
                  <a:lnTo>
                    <a:pt x="876" y="36"/>
                  </a:lnTo>
                  <a:lnTo>
                    <a:pt x="884" y="48"/>
                  </a:lnTo>
                  <a:lnTo>
                    <a:pt x="880" y="52"/>
                  </a:lnTo>
                  <a:lnTo>
                    <a:pt x="856" y="40"/>
                  </a:lnTo>
                  <a:lnTo>
                    <a:pt x="852" y="44"/>
                  </a:lnTo>
                  <a:lnTo>
                    <a:pt x="868" y="56"/>
                  </a:lnTo>
                  <a:lnTo>
                    <a:pt x="864" y="60"/>
                  </a:lnTo>
                  <a:lnTo>
                    <a:pt x="856" y="60"/>
                  </a:lnTo>
                  <a:lnTo>
                    <a:pt x="848" y="56"/>
                  </a:lnTo>
                  <a:lnTo>
                    <a:pt x="852" y="68"/>
                  </a:lnTo>
                  <a:lnTo>
                    <a:pt x="832" y="76"/>
                  </a:lnTo>
                  <a:lnTo>
                    <a:pt x="836" y="80"/>
                  </a:lnTo>
                  <a:lnTo>
                    <a:pt x="828" y="88"/>
                  </a:lnTo>
                  <a:lnTo>
                    <a:pt x="820" y="88"/>
                  </a:lnTo>
                  <a:lnTo>
                    <a:pt x="812" y="84"/>
                  </a:lnTo>
                  <a:lnTo>
                    <a:pt x="816" y="88"/>
                  </a:lnTo>
                  <a:lnTo>
                    <a:pt x="808" y="88"/>
                  </a:lnTo>
                  <a:lnTo>
                    <a:pt x="804" y="72"/>
                  </a:lnTo>
                  <a:lnTo>
                    <a:pt x="804" y="52"/>
                  </a:lnTo>
                  <a:lnTo>
                    <a:pt x="792" y="48"/>
                  </a:lnTo>
                  <a:lnTo>
                    <a:pt x="776" y="44"/>
                  </a:lnTo>
                  <a:lnTo>
                    <a:pt x="796" y="52"/>
                  </a:lnTo>
                  <a:lnTo>
                    <a:pt x="800" y="56"/>
                  </a:lnTo>
                  <a:lnTo>
                    <a:pt x="796" y="64"/>
                  </a:lnTo>
                  <a:lnTo>
                    <a:pt x="800" y="76"/>
                  </a:lnTo>
                  <a:lnTo>
                    <a:pt x="812" y="92"/>
                  </a:lnTo>
                  <a:lnTo>
                    <a:pt x="808" y="104"/>
                  </a:lnTo>
                  <a:lnTo>
                    <a:pt x="812" y="100"/>
                  </a:lnTo>
                  <a:lnTo>
                    <a:pt x="840" y="88"/>
                  </a:lnTo>
                  <a:lnTo>
                    <a:pt x="848" y="96"/>
                  </a:lnTo>
                  <a:lnTo>
                    <a:pt x="864" y="84"/>
                  </a:lnTo>
                  <a:lnTo>
                    <a:pt x="876" y="84"/>
                  </a:lnTo>
                  <a:lnTo>
                    <a:pt x="884" y="88"/>
                  </a:lnTo>
                  <a:lnTo>
                    <a:pt x="884" y="112"/>
                  </a:lnTo>
                  <a:lnTo>
                    <a:pt x="888" y="120"/>
                  </a:lnTo>
                  <a:lnTo>
                    <a:pt x="876" y="120"/>
                  </a:lnTo>
                  <a:lnTo>
                    <a:pt x="884" y="124"/>
                  </a:lnTo>
                  <a:lnTo>
                    <a:pt x="892" y="124"/>
                  </a:lnTo>
                  <a:lnTo>
                    <a:pt x="888" y="92"/>
                  </a:lnTo>
                  <a:lnTo>
                    <a:pt x="908" y="84"/>
                  </a:lnTo>
                  <a:lnTo>
                    <a:pt x="916" y="88"/>
                  </a:lnTo>
                  <a:lnTo>
                    <a:pt x="924" y="116"/>
                  </a:lnTo>
                  <a:lnTo>
                    <a:pt x="920" y="128"/>
                  </a:lnTo>
                  <a:lnTo>
                    <a:pt x="908" y="124"/>
                  </a:lnTo>
                  <a:lnTo>
                    <a:pt x="896" y="156"/>
                  </a:lnTo>
                  <a:lnTo>
                    <a:pt x="884" y="172"/>
                  </a:lnTo>
                  <a:lnTo>
                    <a:pt x="848" y="168"/>
                  </a:lnTo>
                  <a:lnTo>
                    <a:pt x="844" y="164"/>
                  </a:lnTo>
                  <a:lnTo>
                    <a:pt x="848" y="156"/>
                  </a:lnTo>
                  <a:lnTo>
                    <a:pt x="848" y="148"/>
                  </a:lnTo>
                  <a:lnTo>
                    <a:pt x="840" y="144"/>
                  </a:lnTo>
                  <a:lnTo>
                    <a:pt x="844" y="152"/>
                  </a:lnTo>
                  <a:lnTo>
                    <a:pt x="828" y="156"/>
                  </a:lnTo>
                  <a:lnTo>
                    <a:pt x="832" y="168"/>
                  </a:lnTo>
                  <a:lnTo>
                    <a:pt x="824" y="172"/>
                  </a:lnTo>
                  <a:lnTo>
                    <a:pt x="776" y="164"/>
                  </a:lnTo>
                  <a:lnTo>
                    <a:pt x="796" y="176"/>
                  </a:lnTo>
                  <a:lnTo>
                    <a:pt x="828" y="180"/>
                  </a:lnTo>
                  <a:lnTo>
                    <a:pt x="840" y="188"/>
                  </a:lnTo>
                  <a:lnTo>
                    <a:pt x="840" y="184"/>
                  </a:lnTo>
                  <a:lnTo>
                    <a:pt x="844" y="184"/>
                  </a:lnTo>
                  <a:lnTo>
                    <a:pt x="852" y="192"/>
                  </a:lnTo>
                  <a:lnTo>
                    <a:pt x="840" y="204"/>
                  </a:lnTo>
                  <a:lnTo>
                    <a:pt x="844" y="208"/>
                  </a:lnTo>
                  <a:lnTo>
                    <a:pt x="844" y="216"/>
                  </a:lnTo>
                  <a:lnTo>
                    <a:pt x="840" y="224"/>
                  </a:lnTo>
                  <a:lnTo>
                    <a:pt x="820" y="232"/>
                  </a:lnTo>
                  <a:lnTo>
                    <a:pt x="808" y="228"/>
                  </a:lnTo>
                  <a:lnTo>
                    <a:pt x="808" y="224"/>
                  </a:lnTo>
                  <a:lnTo>
                    <a:pt x="796" y="224"/>
                  </a:lnTo>
                  <a:lnTo>
                    <a:pt x="792" y="224"/>
                  </a:lnTo>
                  <a:lnTo>
                    <a:pt x="792" y="228"/>
                  </a:lnTo>
                  <a:lnTo>
                    <a:pt x="804" y="228"/>
                  </a:lnTo>
                  <a:lnTo>
                    <a:pt x="816" y="240"/>
                  </a:lnTo>
                  <a:lnTo>
                    <a:pt x="844" y="240"/>
                  </a:lnTo>
                  <a:lnTo>
                    <a:pt x="840" y="232"/>
                  </a:lnTo>
                  <a:lnTo>
                    <a:pt x="856" y="228"/>
                  </a:lnTo>
                  <a:lnTo>
                    <a:pt x="864" y="220"/>
                  </a:lnTo>
                  <a:lnTo>
                    <a:pt x="868" y="228"/>
                  </a:lnTo>
                  <a:lnTo>
                    <a:pt x="876" y="228"/>
                  </a:lnTo>
                  <a:lnTo>
                    <a:pt x="880" y="224"/>
                  </a:lnTo>
                  <a:lnTo>
                    <a:pt x="880" y="228"/>
                  </a:lnTo>
                  <a:lnTo>
                    <a:pt x="868" y="252"/>
                  </a:lnTo>
                  <a:lnTo>
                    <a:pt x="852" y="264"/>
                  </a:lnTo>
                  <a:lnTo>
                    <a:pt x="808" y="276"/>
                  </a:lnTo>
                  <a:lnTo>
                    <a:pt x="796" y="268"/>
                  </a:lnTo>
                  <a:lnTo>
                    <a:pt x="800" y="280"/>
                  </a:lnTo>
                  <a:lnTo>
                    <a:pt x="796" y="284"/>
                  </a:lnTo>
                  <a:lnTo>
                    <a:pt x="760" y="320"/>
                  </a:lnTo>
                  <a:lnTo>
                    <a:pt x="756" y="324"/>
                  </a:lnTo>
                  <a:lnTo>
                    <a:pt x="752" y="324"/>
                  </a:lnTo>
                  <a:lnTo>
                    <a:pt x="752" y="328"/>
                  </a:lnTo>
                  <a:lnTo>
                    <a:pt x="740" y="344"/>
                  </a:lnTo>
                  <a:lnTo>
                    <a:pt x="732" y="364"/>
                  </a:lnTo>
                  <a:lnTo>
                    <a:pt x="732" y="380"/>
                  </a:lnTo>
                  <a:lnTo>
                    <a:pt x="728" y="380"/>
                  </a:lnTo>
                  <a:lnTo>
                    <a:pt x="720" y="364"/>
                  </a:lnTo>
                  <a:lnTo>
                    <a:pt x="724" y="392"/>
                  </a:lnTo>
                  <a:lnTo>
                    <a:pt x="720" y="404"/>
                  </a:lnTo>
                  <a:lnTo>
                    <a:pt x="660" y="420"/>
                  </a:lnTo>
                  <a:lnTo>
                    <a:pt x="648" y="412"/>
                  </a:lnTo>
                  <a:lnTo>
                    <a:pt x="596" y="372"/>
                  </a:lnTo>
                  <a:lnTo>
                    <a:pt x="544" y="336"/>
                  </a:lnTo>
                  <a:lnTo>
                    <a:pt x="516" y="316"/>
                  </a:lnTo>
                  <a:lnTo>
                    <a:pt x="488" y="320"/>
                  </a:lnTo>
                  <a:lnTo>
                    <a:pt x="444" y="328"/>
                  </a:lnTo>
                  <a:lnTo>
                    <a:pt x="416" y="332"/>
                  </a:lnTo>
                  <a:lnTo>
                    <a:pt x="392" y="336"/>
                  </a:lnTo>
                  <a:lnTo>
                    <a:pt x="392" y="320"/>
                  </a:lnTo>
                  <a:lnTo>
                    <a:pt x="384" y="312"/>
                  </a:lnTo>
                  <a:lnTo>
                    <a:pt x="376" y="304"/>
                  </a:lnTo>
                  <a:lnTo>
                    <a:pt x="372" y="300"/>
                  </a:lnTo>
                  <a:lnTo>
                    <a:pt x="360" y="308"/>
                  </a:lnTo>
                  <a:lnTo>
                    <a:pt x="356" y="308"/>
                  </a:lnTo>
                  <a:lnTo>
                    <a:pt x="360" y="300"/>
                  </a:lnTo>
                  <a:lnTo>
                    <a:pt x="356" y="296"/>
                  </a:lnTo>
                  <a:lnTo>
                    <a:pt x="328" y="296"/>
                  </a:lnTo>
                  <a:lnTo>
                    <a:pt x="324" y="300"/>
                  </a:lnTo>
                  <a:lnTo>
                    <a:pt x="276" y="304"/>
                  </a:lnTo>
                  <a:lnTo>
                    <a:pt x="264" y="304"/>
                  </a:lnTo>
                  <a:lnTo>
                    <a:pt x="256" y="304"/>
                  </a:lnTo>
                  <a:lnTo>
                    <a:pt x="228" y="308"/>
                  </a:lnTo>
                  <a:lnTo>
                    <a:pt x="220" y="308"/>
                  </a:lnTo>
                  <a:lnTo>
                    <a:pt x="216" y="312"/>
                  </a:lnTo>
                  <a:lnTo>
                    <a:pt x="212" y="312"/>
                  </a:lnTo>
                  <a:lnTo>
                    <a:pt x="208" y="308"/>
                  </a:lnTo>
                  <a:lnTo>
                    <a:pt x="204" y="316"/>
                  </a:lnTo>
                  <a:lnTo>
                    <a:pt x="200" y="316"/>
                  </a:lnTo>
                  <a:lnTo>
                    <a:pt x="196" y="320"/>
                  </a:lnTo>
                  <a:lnTo>
                    <a:pt x="188" y="320"/>
                  </a:lnTo>
                  <a:lnTo>
                    <a:pt x="180" y="324"/>
                  </a:lnTo>
                  <a:lnTo>
                    <a:pt x="176" y="324"/>
                  </a:lnTo>
                  <a:lnTo>
                    <a:pt x="176" y="328"/>
                  </a:lnTo>
                  <a:lnTo>
                    <a:pt x="168" y="332"/>
                  </a:lnTo>
                  <a:lnTo>
                    <a:pt x="156" y="336"/>
                  </a:lnTo>
                  <a:lnTo>
                    <a:pt x="144" y="344"/>
                  </a:lnTo>
                  <a:lnTo>
                    <a:pt x="132" y="348"/>
                  </a:lnTo>
                  <a:lnTo>
                    <a:pt x="88" y="356"/>
                  </a:lnTo>
                  <a:lnTo>
                    <a:pt x="84" y="356"/>
                  </a:lnTo>
                  <a:lnTo>
                    <a:pt x="40" y="360"/>
                  </a:lnTo>
                  <a:lnTo>
                    <a:pt x="36" y="364"/>
                  </a:lnTo>
                  <a:close/>
                  <a:moveTo>
                    <a:pt x="864" y="4"/>
                  </a:moveTo>
                  <a:lnTo>
                    <a:pt x="868" y="4"/>
                  </a:lnTo>
                  <a:lnTo>
                    <a:pt x="880" y="0"/>
                  </a:lnTo>
                  <a:lnTo>
                    <a:pt x="880" y="12"/>
                  </a:lnTo>
                  <a:lnTo>
                    <a:pt x="872" y="12"/>
                  </a:lnTo>
                  <a:lnTo>
                    <a:pt x="872" y="8"/>
                  </a:lnTo>
                  <a:lnTo>
                    <a:pt x="864" y="4"/>
                  </a:lnTo>
                  <a:close/>
                  <a:moveTo>
                    <a:pt x="880" y="0"/>
                  </a:moveTo>
                  <a:lnTo>
                    <a:pt x="904" y="40"/>
                  </a:lnTo>
                  <a:lnTo>
                    <a:pt x="940" y="96"/>
                  </a:lnTo>
                  <a:lnTo>
                    <a:pt x="916" y="64"/>
                  </a:lnTo>
                  <a:lnTo>
                    <a:pt x="912" y="64"/>
                  </a:lnTo>
                  <a:lnTo>
                    <a:pt x="900" y="40"/>
                  </a:lnTo>
                  <a:lnTo>
                    <a:pt x="880" y="0"/>
                  </a:lnTo>
                  <a:close/>
                  <a:moveTo>
                    <a:pt x="948" y="108"/>
                  </a:moveTo>
                  <a:lnTo>
                    <a:pt x="940" y="96"/>
                  </a:lnTo>
                  <a:lnTo>
                    <a:pt x="956" y="116"/>
                  </a:lnTo>
                  <a:lnTo>
                    <a:pt x="960" y="172"/>
                  </a:lnTo>
                  <a:lnTo>
                    <a:pt x="936" y="180"/>
                  </a:lnTo>
                  <a:lnTo>
                    <a:pt x="940" y="172"/>
                  </a:lnTo>
                  <a:lnTo>
                    <a:pt x="956" y="164"/>
                  </a:lnTo>
                  <a:lnTo>
                    <a:pt x="952" y="124"/>
                  </a:lnTo>
                  <a:lnTo>
                    <a:pt x="948" y="108"/>
                  </a:lnTo>
                  <a:close/>
                  <a:moveTo>
                    <a:pt x="908" y="204"/>
                  </a:moveTo>
                  <a:lnTo>
                    <a:pt x="912" y="196"/>
                  </a:lnTo>
                  <a:lnTo>
                    <a:pt x="924" y="184"/>
                  </a:lnTo>
                  <a:lnTo>
                    <a:pt x="932" y="180"/>
                  </a:lnTo>
                  <a:lnTo>
                    <a:pt x="928" y="184"/>
                  </a:lnTo>
                  <a:lnTo>
                    <a:pt x="920" y="192"/>
                  </a:lnTo>
                  <a:lnTo>
                    <a:pt x="912" y="204"/>
                  </a:lnTo>
                  <a:lnTo>
                    <a:pt x="908" y="204"/>
                  </a:lnTo>
                  <a:close/>
                  <a:moveTo>
                    <a:pt x="864" y="280"/>
                  </a:moveTo>
                  <a:lnTo>
                    <a:pt x="864" y="276"/>
                  </a:lnTo>
                  <a:lnTo>
                    <a:pt x="868" y="264"/>
                  </a:lnTo>
                  <a:lnTo>
                    <a:pt x="872" y="256"/>
                  </a:lnTo>
                  <a:lnTo>
                    <a:pt x="876" y="244"/>
                  </a:lnTo>
                  <a:lnTo>
                    <a:pt x="884" y="236"/>
                  </a:lnTo>
                  <a:lnTo>
                    <a:pt x="872" y="264"/>
                  </a:lnTo>
                  <a:lnTo>
                    <a:pt x="864" y="280"/>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23" name="Freeform 43"/>
            <p:cNvSpPr>
              <a:spLocks/>
            </p:cNvSpPr>
            <p:nvPr/>
          </p:nvSpPr>
          <p:spPr bwMode="auto">
            <a:xfrm>
              <a:off x="3095651" y="2044707"/>
              <a:ext cx="567901" cy="189533"/>
            </a:xfrm>
            <a:custGeom>
              <a:avLst/>
              <a:gdLst>
                <a:gd name="T0" fmla="*/ 2147483647 w 924"/>
                <a:gd name="T1" fmla="*/ 2147483647 h 320"/>
                <a:gd name="T2" fmla="*/ 2147483647 w 924"/>
                <a:gd name="T3" fmla="*/ 2147483647 h 320"/>
                <a:gd name="T4" fmla="*/ 2147483647 w 924"/>
                <a:gd name="T5" fmla="*/ 2147483647 h 320"/>
                <a:gd name="T6" fmla="*/ 2147483647 w 924"/>
                <a:gd name="T7" fmla="*/ 2147483647 h 320"/>
                <a:gd name="T8" fmla="*/ 2147483647 w 924"/>
                <a:gd name="T9" fmla="*/ 2147483647 h 320"/>
                <a:gd name="T10" fmla="*/ 2147483647 w 924"/>
                <a:gd name="T11" fmla="*/ 2147483647 h 320"/>
                <a:gd name="T12" fmla="*/ 2147483647 w 924"/>
                <a:gd name="T13" fmla="*/ 2147483647 h 320"/>
                <a:gd name="T14" fmla="*/ 2147483647 w 924"/>
                <a:gd name="T15" fmla="*/ 2147483647 h 320"/>
                <a:gd name="T16" fmla="*/ 2147483647 w 924"/>
                <a:gd name="T17" fmla="*/ 2147483647 h 320"/>
                <a:gd name="T18" fmla="*/ 2147483647 w 924"/>
                <a:gd name="T19" fmla="*/ 2147483647 h 320"/>
                <a:gd name="T20" fmla="*/ 2147483647 w 924"/>
                <a:gd name="T21" fmla="*/ 2147483647 h 320"/>
                <a:gd name="T22" fmla="*/ 2147483647 w 924"/>
                <a:gd name="T23" fmla="*/ 2147483647 h 320"/>
                <a:gd name="T24" fmla="*/ 2147483647 w 924"/>
                <a:gd name="T25" fmla="*/ 2147483647 h 320"/>
                <a:gd name="T26" fmla="*/ 2147483647 w 924"/>
                <a:gd name="T27" fmla="*/ 2147483647 h 320"/>
                <a:gd name="T28" fmla="*/ 2147483647 w 924"/>
                <a:gd name="T29" fmla="*/ 2147483647 h 320"/>
                <a:gd name="T30" fmla="*/ 2147483647 w 924"/>
                <a:gd name="T31" fmla="*/ 2147483647 h 320"/>
                <a:gd name="T32" fmla="*/ 2147483647 w 924"/>
                <a:gd name="T33" fmla="*/ 2147483647 h 320"/>
                <a:gd name="T34" fmla="*/ 2147483647 w 924"/>
                <a:gd name="T35" fmla="*/ 2147483647 h 320"/>
                <a:gd name="T36" fmla="*/ 2147483647 w 924"/>
                <a:gd name="T37" fmla="*/ 2147483647 h 320"/>
                <a:gd name="T38" fmla="*/ 2147483647 w 924"/>
                <a:gd name="T39" fmla="*/ 2147483647 h 320"/>
                <a:gd name="T40" fmla="*/ 2147483647 w 924"/>
                <a:gd name="T41" fmla="*/ 2147483647 h 320"/>
                <a:gd name="T42" fmla="*/ 2147483647 w 924"/>
                <a:gd name="T43" fmla="*/ 2147483647 h 320"/>
                <a:gd name="T44" fmla="*/ 2147483647 w 924"/>
                <a:gd name="T45" fmla="*/ 2147483647 h 320"/>
                <a:gd name="T46" fmla="*/ 2147483647 w 924"/>
                <a:gd name="T47" fmla="*/ 2147483647 h 320"/>
                <a:gd name="T48" fmla="*/ 2147483647 w 924"/>
                <a:gd name="T49" fmla="*/ 2147483647 h 320"/>
                <a:gd name="T50" fmla="*/ 2147483647 w 924"/>
                <a:gd name="T51" fmla="*/ 2147483647 h 320"/>
                <a:gd name="T52" fmla="*/ 2147483647 w 924"/>
                <a:gd name="T53" fmla="*/ 2147483647 h 320"/>
                <a:gd name="T54" fmla="*/ 2147483647 w 924"/>
                <a:gd name="T55" fmla="*/ 2147483647 h 320"/>
                <a:gd name="T56" fmla="*/ 2147483647 w 924"/>
                <a:gd name="T57" fmla="*/ 2147483647 h 320"/>
                <a:gd name="T58" fmla="*/ 2147483647 w 924"/>
                <a:gd name="T59" fmla="*/ 2147483647 h 320"/>
                <a:gd name="T60" fmla="*/ 2147483647 w 924"/>
                <a:gd name="T61" fmla="*/ 2147483647 h 320"/>
                <a:gd name="T62" fmla="*/ 2147483647 w 924"/>
                <a:gd name="T63" fmla="*/ 2147483647 h 320"/>
                <a:gd name="T64" fmla="*/ 2147483647 w 924"/>
                <a:gd name="T65" fmla="*/ 2147483647 h 320"/>
                <a:gd name="T66" fmla="*/ 2147483647 w 924"/>
                <a:gd name="T67" fmla="*/ 2147483647 h 320"/>
                <a:gd name="T68" fmla="*/ 2147483647 w 924"/>
                <a:gd name="T69" fmla="*/ 2147483647 h 320"/>
                <a:gd name="T70" fmla="*/ 2147483647 w 924"/>
                <a:gd name="T71" fmla="*/ 2147483647 h 320"/>
                <a:gd name="T72" fmla="*/ 2147483647 w 924"/>
                <a:gd name="T73" fmla="*/ 2147483647 h 320"/>
                <a:gd name="T74" fmla="*/ 2147483647 w 924"/>
                <a:gd name="T75" fmla="*/ 2147483647 h 320"/>
                <a:gd name="T76" fmla="*/ 2147483647 w 924"/>
                <a:gd name="T77" fmla="*/ 2147483647 h 320"/>
                <a:gd name="T78" fmla="*/ 2147483647 w 924"/>
                <a:gd name="T79" fmla="*/ 2147483647 h 320"/>
                <a:gd name="T80" fmla="*/ 2147483647 w 924"/>
                <a:gd name="T81" fmla="*/ 0 h 320"/>
                <a:gd name="T82" fmla="*/ 2147483647 w 924"/>
                <a:gd name="T83" fmla="*/ 2147483647 h 320"/>
                <a:gd name="T84" fmla="*/ 2147483647 w 924"/>
                <a:gd name="T85" fmla="*/ 2147483647 h 320"/>
                <a:gd name="T86" fmla="*/ 2147483647 w 924"/>
                <a:gd name="T87" fmla="*/ 2147483647 h 320"/>
                <a:gd name="T88" fmla="*/ 2147483647 w 924"/>
                <a:gd name="T89" fmla="*/ 2147483647 h 320"/>
                <a:gd name="T90" fmla="*/ 2147483647 w 924"/>
                <a:gd name="T91" fmla="*/ 2147483647 h 320"/>
                <a:gd name="T92" fmla="*/ 2147483647 w 924"/>
                <a:gd name="T93" fmla="*/ 2147483647 h 320"/>
                <a:gd name="T94" fmla="*/ 2147483647 w 924"/>
                <a:gd name="T95" fmla="*/ 2147483647 h 320"/>
                <a:gd name="T96" fmla="*/ 2147483647 w 924"/>
                <a:gd name="T97" fmla="*/ 2147483647 h 320"/>
                <a:gd name="T98" fmla="*/ 2147483647 w 924"/>
                <a:gd name="T99" fmla="*/ 2147483647 h 320"/>
                <a:gd name="T100" fmla="*/ 2147483647 w 924"/>
                <a:gd name="T101" fmla="*/ 2147483647 h 320"/>
                <a:gd name="T102" fmla="*/ 2147483647 w 924"/>
                <a:gd name="T103" fmla="*/ 2147483647 h 320"/>
                <a:gd name="T104" fmla="*/ 2147483647 w 924"/>
                <a:gd name="T105" fmla="*/ 2147483647 h 320"/>
                <a:gd name="T106" fmla="*/ 2147483647 w 924"/>
                <a:gd name="T107" fmla="*/ 2147483647 h 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320"/>
                <a:gd name="T164" fmla="*/ 924 w 924"/>
                <a:gd name="T165" fmla="*/ 320 h 3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320">
                  <a:moveTo>
                    <a:pt x="696" y="192"/>
                  </a:moveTo>
                  <a:lnTo>
                    <a:pt x="692" y="196"/>
                  </a:lnTo>
                  <a:lnTo>
                    <a:pt x="692" y="204"/>
                  </a:lnTo>
                  <a:lnTo>
                    <a:pt x="688" y="208"/>
                  </a:lnTo>
                  <a:lnTo>
                    <a:pt x="692" y="212"/>
                  </a:lnTo>
                  <a:lnTo>
                    <a:pt x="688" y="216"/>
                  </a:lnTo>
                  <a:lnTo>
                    <a:pt x="684" y="220"/>
                  </a:lnTo>
                  <a:lnTo>
                    <a:pt x="676" y="224"/>
                  </a:lnTo>
                  <a:lnTo>
                    <a:pt x="668" y="220"/>
                  </a:lnTo>
                  <a:lnTo>
                    <a:pt x="664" y="228"/>
                  </a:lnTo>
                  <a:lnTo>
                    <a:pt x="664" y="260"/>
                  </a:lnTo>
                  <a:lnTo>
                    <a:pt x="632" y="264"/>
                  </a:lnTo>
                  <a:lnTo>
                    <a:pt x="612" y="264"/>
                  </a:lnTo>
                  <a:lnTo>
                    <a:pt x="592" y="268"/>
                  </a:lnTo>
                  <a:lnTo>
                    <a:pt x="560" y="272"/>
                  </a:lnTo>
                  <a:lnTo>
                    <a:pt x="548" y="272"/>
                  </a:lnTo>
                  <a:lnTo>
                    <a:pt x="536" y="276"/>
                  </a:lnTo>
                  <a:lnTo>
                    <a:pt x="520" y="276"/>
                  </a:lnTo>
                  <a:lnTo>
                    <a:pt x="492" y="280"/>
                  </a:lnTo>
                  <a:lnTo>
                    <a:pt x="444" y="284"/>
                  </a:lnTo>
                  <a:lnTo>
                    <a:pt x="392" y="288"/>
                  </a:lnTo>
                  <a:lnTo>
                    <a:pt x="384" y="288"/>
                  </a:lnTo>
                  <a:lnTo>
                    <a:pt x="344" y="292"/>
                  </a:lnTo>
                  <a:lnTo>
                    <a:pt x="340" y="292"/>
                  </a:lnTo>
                  <a:lnTo>
                    <a:pt x="300" y="296"/>
                  </a:lnTo>
                  <a:lnTo>
                    <a:pt x="256" y="296"/>
                  </a:lnTo>
                  <a:lnTo>
                    <a:pt x="232" y="300"/>
                  </a:lnTo>
                  <a:lnTo>
                    <a:pt x="216" y="304"/>
                  </a:lnTo>
                  <a:lnTo>
                    <a:pt x="212" y="304"/>
                  </a:lnTo>
                  <a:lnTo>
                    <a:pt x="168" y="308"/>
                  </a:lnTo>
                  <a:lnTo>
                    <a:pt x="164" y="308"/>
                  </a:lnTo>
                  <a:lnTo>
                    <a:pt x="144" y="308"/>
                  </a:lnTo>
                  <a:lnTo>
                    <a:pt x="124" y="312"/>
                  </a:lnTo>
                  <a:lnTo>
                    <a:pt x="104" y="312"/>
                  </a:lnTo>
                  <a:lnTo>
                    <a:pt x="72" y="312"/>
                  </a:lnTo>
                  <a:lnTo>
                    <a:pt x="64" y="316"/>
                  </a:lnTo>
                  <a:lnTo>
                    <a:pt x="0" y="320"/>
                  </a:lnTo>
                  <a:lnTo>
                    <a:pt x="0" y="312"/>
                  </a:lnTo>
                  <a:lnTo>
                    <a:pt x="12" y="312"/>
                  </a:lnTo>
                  <a:lnTo>
                    <a:pt x="12" y="308"/>
                  </a:lnTo>
                  <a:lnTo>
                    <a:pt x="12" y="304"/>
                  </a:lnTo>
                  <a:lnTo>
                    <a:pt x="12" y="300"/>
                  </a:lnTo>
                  <a:lnTo>
                    <a:pt x="16" y="300"/>
                  </a:lnTo>
                  <a:lnTo>
                    <a:pt x="24" y="300"/>
                  </a:lnTo>
                  <a:lnTo>
                    <a:pt x="24" y="296"/>
                  </a:lnTo>
                  <a:lnTo>
                    <a:pt x="24" y="292"/>
                  </a:lnTo>
                  <a:lnTo>
                    <a:pt x="24" y="288"/>
                  </a:lnTo>
                  <a:lnTo>
                    <a:pt x="20" y="284"/>
                  </a:lnTo>
                  <a:lnTo>
                    <a:pt x="20" y="280"/>
                  </a:lnTo>
                  <a:lnTo>
                    <a:pt x="12" y="280"/>
                  </a:lnTo>
                  <a:lnTo>
                    <a:pt x="12" y="276"/>
                  </a:lnTo>
                  <a:lnTo>
                    <a:pt x="20" y="276"/>
                  </a:lnTo>
                  <a:lnTo>
                    <a:pt x="20" y="268"/>
                  </a:lnTo>
                  <a:lnTo>
                    <a:pt x="16" y="268"/>
                  </a:lnTo>
                  <a:lnTo>
                    <a:pt x="20" y="264"/>
                  </a:lnTo>
                  <a:lnTo>
                    <a:pt x="20" y="260"/>
                  </a:lnTo>
                  <a:lnTo>
                    <a:pt x="16" y="260"/>
                  </a:lnTo>
                  <a:lnTo>
                    <a:pt x="12" y="264"/>
                  </a:lnTo>
                  <a:lnTo>
                    <a:pt x="12" y="260"/>
                  </a:lnTo>
                  <a:lnTo>
                    <a:pt x="12" y="256"/>
                  </a:lnTo>
                  <a:lnTo>
                    <a:pt x="16" y="252"/>
                  </a:lnTo>
                  <a:lnTo>
                    <a:pt x="20" y="252"/>
                  </a:lnTo>
                  <a:lnTo>
                    <a:pt x="20" y="260"/>
                  </a:lnTo>
                  <a:lnTo>
                    <a:pt x="24" y="260"/>
                  </a:lnTo>
                  <a:lnTo>
                    <a:pt x="28" y="256"/>
                  </a:lnTo>
                  <a:lnTo>
                    <a:pt x="24" y="248"/>
                  </a:lnTo>
                  <a:lnTo>
                    <a:pt x="24" y="244"/>
                  </a:lnTo>
                  <a:lnTo>
                    <a:pt x="24" y="240"/>
                  </a:lnTo>
                  <a:lnTo>
                    <a:pt x="28" y="240"/>
                  </a:lnTo>
                  <a:lnTo>
                    <a:pt x="32" y="244"/>
                  </a:lnTo>
                  <a:lnTo>
                    <a:pt x="36" y="244"/>
                  </a:lnTo>
                  <a:lnTo>
                    <a:pt x="36" y="240"/>
                  </a:lnTo>
                  <a:lnTo>
                    <a:pt x="32" y="236"/>
                  </a:lnTo>
                  <a:lnTo>
                    <a:pt x="32" y="232"/>
                  </a:lnTo>
                  <a:lnTo>
                    <a:pt x="40" y="228"/>
                  </a:lnTo>
                  <a:lnTo>
                    <a:pt x="44" y="228"/>
                  </a:lnTo>
                  <a:lnTo>
                    <a:pt x="44" y="224"/>
                  </a:lnTo>
                  <a:lnTo>
                    <a:pt x="40" y="224"/>
                  </a:lnTo>
                  <a:lnTo>
                    <a:pt x="36" y="224"/>
                  </a:lnTo>
                  <a:lnTo>
                    <a:pt x="32" y="220"/>
                  </a:lnTo>
                  <a:lnTo>
                    <a:pt x="32" y="216"/>
                  </a:lnTo>
                  <a:lnTo>
                    <a:pt x="36" y="212"/>
                  </a:lnTo>
                  <a:lnTo>
                    <a:pt x="40" y="212"/>
                  </a:lnTo>
                  <a:lnTo>
                    <a:pt x="44" y="212"/>
                  </a:lnTo>
                  <a:lnTo>
                    <a:pt x="48" y="208"/>
                  </a:lnTo>
                  <a:lnTo>
                    <a:pt x="48" y="204"/>
                  </a:lnTo>
                  <a:lnTo>
                    <a:pt x="52" y="204"/>
                  </a:lnTo>
                  <a:lnTo>
                    <a:pt x="56" y="204"/>
                  </a:lnTo>
                  <a:lnTo>
                    <a:pt x="60" y="200"/>
                  </a:lnTo>
                  <a:lnTo>
                    <a:pt x="52" y="196"/>
                  </a:lnTo>
                  <a:lnTo>
                    <a:pt x="52" y="192"/>
                  </a:lnTo>
                  <a:lnTo>
                    <a:pt x="52" y="188"/>
                  </a:lnTo>
                  <a:lnTo>
                    <a:pt x="56" y="188"/>
                  </a:lnTo>
                  <a:lnTo>
                    <a:pt x="64" y="192"/>
                  </a:lnTo>
                  <a:lnTo>
                    <a:pt x="64" y="188"/>
                  </a:lnTo>
                  <a:lnTo>
                    <a:pt x="60" y="184"/>
                  </a:lnTo>
                  <a:lnTo>
                    <a:pt x="56" y="180"/>
                  </a:lnTo>
                  <a:lnTo>
                    <a:pt x="56" y="176"/>
                  </a:lnTo>
                  <a:lnTo>
                    <a:pt x="60" y="172"/>
                  </a:lnTo>
                  <a:lnTo>
                    <a:pt x="60" y="164"/>
                  </a:lnTo>
                  <a:lnTo>
                    <a:pt x="68" y="160"/>
                  </a:lnTo>
                  <a:lnTo>
                    <a:pt x="68" y="156"/>
                  </a:lnTo>
                  <a:lnTo>
                    <a:pt x="64" y="152"/>
                  </a:lnTo>
                  <a:lnTo>
                    <a:pt x="56" y="148"/>
                  </a:lnTo>
                  <a:lnTo>
                    <a:pt x="56" y="144"/>
                  </a:lnTo>
                  <a:lnTo>
                    <a:pt x="56" y="140"/>
                  </a:lnTo>
                  <a:lnTo>
                    <a:pt x="64" y="144"/>
                  </a:lnTo>
                  <a:lnTo>
                    <a:pt x="72" y="140"/>
                  </a:lnTo>
                  <a:lnTo>
                    <a:pt x="72" y="136"/>
                  </a:lnTo>
                  <a:lnTo>
                    <a:pt x="64" y="132"/>
                  </a:lnTo>
                  <a:lnTo>
                    <a:pt x="64" y="128"/>
                  </a:lnTo>
                  <a:lnTo>
                    <a:pt x="72" y="128"/>
                  </a:lnTo>
                  <a:lnTo>
                    <a:pt x="72" y="120"/>
                  </a:lnTo>
                  <a:lnTo>
                    <a:pt x="68" y="116"/>
                  </a:lnTo>
                  <a:lnTo>
                    <a:pt x="72" y="112"/>
                  </a:lnTo>
                  <a:lnTo>
                    <a:pt x="72" y="108"/>
                  </a:lnTo>
                  <a:lnTo>
                    <a:pt x="76" y="108"/>
                  </a:lnTo>
                  <a:lnTo>
                    <a:pt x="76" y="112"/>
                  </a:lnTo>
                  <a:lnTo>
                    <a:pt x="80" y="112"/>
                  </a:lnTo>
                  <a:lnTo>
                    <a:pt x="84" y="104"/>
                  </a:lnTo>
                  <a:lnTo>
                    <a:pt x="92" y="104"/>
                  </a:lnTo>
                  <a:lnTo>
                    <a:pt x="148" y="100"/>
                  </a:lnTo>
                  <a:lnTo>
                    <a:pt x="180" y="100"/>
                  </a:lnTo>
                  <a:lnTo>
                    <a:pt x="184" y="100"/>
                  </a:lnTo>
                  <a:lnTo>
                    <a:pt x="232" y="96"/>
                  </a:lnTo>
                  <a:lnTo>
                    <a:pt x="232" y="88"/>
                  </a:lnTo>
                  <a:lnTo>
                    <a:pt x="232" y="84"/>
                  </a:lnTo>
                  <a:lnTo>
                    <a:pt x="228" y="72"/>
                  </a:lnTo>
                  <a:lnTo>
                    <a:pt x="248" y="68"/>
                  </a:lnTo>
                  <a:lnTo>
                    <a:pt x="252" y="72"/>
                  </a:lnTo>
                  <a:lnTo>
                    <a:pt x="268" y="72"/>
                  </a:lnTo>
                  <a:lnTo>
                    <a:pt x="276" y="72"/>
                  </a:lnTo>
                  <a:lnTo>
                    <a:pt x="308" y="68"/>
                  </a:lnTo>
                  <a:lnTo>
                    <a:pt x="332" y="64"/>
                  </a:lnTo>
                  <a:lnTo>
                    <a:pt x="336" y="64"/>
                  </a:lnTo>
                  <a:lnTo>
                    <a:pt x="368" y="60"/>
                  </a:lnTo>
                  <a:lnTo>
                    <a:pt x="396" y="56"/>
                  </a:lnTo>
                  <a:lnTo>
                    <a:pt x="408" y="56"/>
                  </a:lnTo>
                  <a:lnTo>
                    <a:pt x="432" y="56"/>
                  </a:lnTo>
                  <a:lnTo>
                    <a:pt x="456" y="56"/>
                  </a:lnTo>
                  <a:lnTo>
                    <a:pt x="476" y="52"/>
                  </a:lnTo>
                  <a:lnTo>
                    <a:pt x="516" y="52"/>
                  </a:lnTo>
                  <a:lnTo>
                    <a:pt x="528" y="48"/>
                  </a:lnTo>
                  <a:lnTo>
                    <a:pt x="532" y="48"/>
                  </a:lnTo>
                  <a:lnTo>
                    <a:pt x="564" y="44"/>
                  </a:lnTo>
                  <a:lnTo>
                    <a:pt x="584" y="44"/>
                  </a:lnTo>
                  <a:lnTo>
                    <a:pt x="644" y="40"/>
                  </a:lnTo>
                  <a:lnTo>
                    <a:pt x="672" y="36"/>
                  </a:lnTo>
                  <a:lnTo>
                    <a:pt x="676" y="36"/>
                  </a:lnTo>
                  <a:lnTo>
                    <a:pt x="704" y="32"/>
                  </a:lnTo>
                  <a:lnTo>
                    <a:pt x="728" y="28"/>
                  </a:lnTo>
                  <a:lnTo>
                    <a:pt x="748" y="24"/>
                  </a:lnTo>
                  <a:lnTo>
                    <a:pt x="752" y="24"/>
                  </a:lnTo>
                  <a:lnTo>
                    <a:pt x="756" y="24"/>
                  </a:lnTo>
                  <a:lnTo>
                    <a:pt x="780" y="20"/>
                  </a:lnTo>
                  <a:lnTo>
                    <a:pt x="796" y="20"/>
                  </a:lnTo>
                  <a:lnTo>
                    <a:pt x="820" y="16"/>
                  </a:lnTo>
                  <a:lnTo>
                    <a:pt x="856" y="12"/>
                  </a:lnTo>
                  <a:lnTo>
                    <a:pt x="864" y="8"/>
                  </a:lnTo>
                  <a:lnTo>
                    <a:pt x="872" y="8"/>
                  </a:lnTo>
                  <a:lnTo>
                    <a:pt x="896" y="4"/>
                  </a:lnTo>
                  <a:lnTo>
                    <a:pt x="896" y="0"/>
                  </a:lnTo>
                  <a:lnTo>
                    <a:pt x="904" y="0"/>
                  </a:lnTo>
                  <a:lnTo>
                    <a:pt x="924" y="0"/>
                  </a:lnTo>
                  <a:lnTo>
                    <a:pt x="920" y="12"/>
                  </a:lnTo>
                  <a:lnTo>
                    <a:pt x="924" y="16"/>
                  </a:lnTo>
                  <a:lnTo>
                    <a:pt x="920" y="28"/>
                  </a:lnTo>
                  <a:lnTo>
                    <a:pt x="920" y="32"/>
                  </a:lnTo>
                  <a:lnTo>
                    <a:pt x="924" y="36"/>
                  </a:lnTo>
                  <a:lnTo>
                    <a:pt x="920" y="36"/>
                  </a:lnTo>
                  <a:lnTo>
                    <a:pt x="912" y="40"/>
                  </a:lnTo>
                  <a:lnTo>
                    <a:pt x="904" y="44"/>
                  </a:lnTo>
                  <a:lnTo>
                    <a:pt x="900" y="48"/>
                  </a:lnTo>
                  <a:lnTo>
                    <a:pt x="896" y="68"/>
                  </a:lnTo>
                  <a:lnTo>
                    <a:pt x="888" y="76"/>
                  </a:lnTo>
                  <a:lnTo>
                    <a:pt x="884" y="76"/>
                  </a:lnTo>
                  <a:lnTo>
                    <a:pt x="880" y="68"/>
                  </a:lnTo>
                  <a:lnTo>
                    <a:pt x="872" y="68"/>
                  </a:lnTo>
                  <a:lnTo>
                    <a:pt x="868" y="76"/>
                  </a:lnTo>
                  <a:lnTo>
                    <a:pt x="864" y="76"/>
                  </a:lnTo>
                  <a:lnTo>
                    <a:pt x="856" y="80"/>
                  </a:lnTo>
                  <a:lnTo>
                    <a:pt x="852" y="84"/>
                  </a:lnTo>
                  <a:lnTo>
                    <a:pt x="848" y="96"/>
                  </a:lnTo>
                  <a:lnTo>
                    <a:pt x="844" y="100"/>
                  </a:lnTo>
                  <a:lnTo>
                    <a:pt x="840" y="100"/>
                  </a:lnTo>
                  <a:lnTo>
                    <a:pt x="836" y="100"/>
                  </a:lnTo>
                  <a:lnTo>
                    <a:pt x="832" y="96"/>
                  </a:lnTo>
                  <a:lnTo>
                    <a:pt x="836" y="92"/>
                  </a:lnTo>
                  <a:lnTo>
                    <a:pt x="832" y="92"/>
                  </a:lnTo>
                  <a:lnTo>
                    <a:pt x="828" y="88"/>
                  </a:lnTo>
                  <a:lnTo>
                    <a:pt x="816" y="100"/>
                  </a:lnTo>
                  <a:lnTo>
                    <a:pt x="816" y="104"/>
                  </a:lnTo>
                  <a:lnTo>
                    <a:pt x="812" y="112"/>
                  </a:lnTo>
                  <a:lnTo>
                    <a:pt x="808" y="108"/>
                  </a:lnTo>
                  <a:lnTo>
                    <a:pt x="804" y="108"/>
                  </a:lnTo>
                  <a:lnTo>
                    <a:pt x="800" y="112"/>
                  </a:lnTo>
                  <a:lnTo>
                    <a:pt x="804" y="120"/>
                  </a:lnTo>
                  <a:lnTo>
                    <a:pt x="800" y="132"/>
                  </a:lnTo>
                  <a:lnTo>
                    <a:pt x="796" y="132"/>
                  </a:lnTo>
                  <a:lnTo>
                    <a:pt x="788" y="132"/>
                  </a:lnTo>
                  <a:lnTo>
                    <a:pt x="780" y="136"/>
                  </a:lnTo>
                  <a:lnTo>
                    <a:pt x="776" y="140"/>
                  </a:lnTo>
                  <a:lnTo>
                    <a:pt x="768" y="144"/>
                  </a:lnTo>
                  <a:lnTo>
                    <a:pt x="768" y="148"/>
                  </a:lnTo>
                  <a:lnTo>
                    <a:pt x="764" y="152"/>
                  </a:lnTo>
                  <a:lnTo>
                    <a:pt x="760" y="156"/>
                  </a:lnTo>
                  <a:lnTo>
                    <a:pt x="756" y="160"/>
                  </a:lnTo>
                  <a:lnTo>
                    <a:pt x="748" y="164"/>
                  </a:lnTo>
                  <a:lnTo>
                    <a:pt x="744" y="168"/>
                  </a:lnTo>
                  <a:lnTo>
                    <a:pt x="736" y="172"/>
                  </a:lnTo>
                  <a:lnTo>
                    <a:pt x="732" y="168"/>
                  </a:lnTo>
                  <a:lnTo>
                    <a:pt x="724" y="172"/>
                  </a:lnTo>
                  <a:lnTo>
                    <a:pt x="712" y="176"/>
                  </a:lnTo>
                  <a:lnTo>
                    <a:pt x="708" y="180"/>
                  </a:lnTo>
                  <a:lnTo>
                    <a:pt x="704" y="180"/>
                  </a:lnTo>
                  <a:lnTo>
                    <a:pt x="700" y="188"/>
                  </a:lnTo>
                  <a:lnTo>
                    <a:pt x="696" y="19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24" name="Freeform 44"/>
            <p:cNvSpPr>
              <a:spLocks noEditPoints="1"/>
            </p:cNvSpPr>
            <p:nvPr/>
          </p:nvSpPr>
          <p:spPr bwMode="auto">
            <a:xfrm>
              <a:off x="1941704" y="2108460"/>
              <a:ext cx="941664" cy="868407"/>
            </a:xfrm>
            <a:custGeom>
              <a:avLst/>
              <a:gdLst>
                <a:gd name="T0" fmla="*/ 2147483647 w 1524"/>
                <a:gd name="T1" fmla="*/ 2147483647 h 1484"/>
                <a:gd name="T2" fmla="*/ 2147483647 w 1524"/>
                <a:gd name="T3" fmla="*/ 2147483647 h 1484"/>
                <a:gd name="T4" fmla="*/ 2147483647 w 1524"/>
                <a:gd name="T5" fmla="*/ 2147483647 h 1484"/>
                <a:gd name="T6" fmla="*/ 2147483647 w 1524"/>
                <a:gd name="T7" fmla="*/ 2147483647 h 1484"/>
                <a:gd name="T8" fmla="*/ 2147483647 w 1524"/>
                <a:gd name="T9" fmla="*/ 2147483647 h 1484"/>
                <a:gd name="T10" fmla="*/ 2147483647 w 1524"/>
                <a:gd name="T11" fmla="*/ 2147483647 h 1484"/>
                <a:gd name="T12" fmla="*/ 2147483647 w 1524"/>
                <a:gd name="T13" fmla="*/ 2147483647 h 1484"/>
                <a:gd name="T14" fmla="*/ 2147483647 w 1524"/>
                <a:gd name="T15" fmla="*/ 2147483647 h 1484"/>
                <a:gd name="T16" fmla="*/ 2147483647 w 1524"/>
                <a:gd name="T17" fmla="*/ 2147483647 h 1484"/>
                <a:gd name="T18" fmla="*/ 2147483647 w 1524"/>
                <a:gd name="T19" fmla="*/ 2147483647 h 1484"/>
                <a:gd name="T20" fmla="*/ 2147483647 w 1524"/>
                <a:gd name="T21" fmla="*/ 2147483647 h 1484"/>
                <a:gd name="T22" fmla="*/ 2147483647 w 1524"/>
                <a:gd name="T23" fmla="*/ 2147483647 h 1484"/>
                <a:gd name="T24" fmla="*/ 2147483647 w 1524"/>
                <a:gd name="T25" fmla="*/ 2147483647 h 1484"/>
                <a:gd name="T26" fmla="*/ 2147483647 w 1524"/>
                <a:gd name="T27" fmla="*/ 2147483647 h 1484"/>
                <a:gd name="T28" fmla="*/ 2147483647 w 1524"/>
                <a:gd name="T29" fmla="*/ 2147483647 h 1484"/>
                <a:gd name="T30" fmla="*/ 2147483647 w 1524"/>
                <a:gd name="T31" fmla="*/ 2147483647 h 1484"/>
                <a:gd name="T32" fmla="*/ 2147483647 w 1524"/>
                <a:gd name="T33" fmla="*/ 2147483647 h 1484"/>
                <a:gd name="T34" fmla="*/ 2147483647 w 1524"/>
                <a:gd name="T35" fmla="*/ 2147483647 h 1484"/>
                <a:gd name="T36" fmla="*/ 2147483647 w 1524"/>
                <a:gd name="T37" fmla="*/ 2147483647 h 1484"/>
                <a:gd name="T38" fmla="*/ 2147483647 w 1524"/>
                <a:gd name="T39" fmla="*/ 2147483647 h 1484"/>
                <a:gd name="T40" fmla="*/ 2147483647 w 1524"/>
                <a:gd name="T41" fmla="*/ 2147483647 h 1484"/>
                <a:gd name="T42" fmla="*/ 2147483647 w 1524"/>
                <a:gd name="T43" fmla="*/ 2147483647 h 1484"/>
                <a:gd name="T44" fmla="*/ 2147483647 w 1524"/>
                <a:gd name="T45" fmla="*/ 2147483647 h 1484"/>
                <a:gd name="T46" fmla="*/ 2147483647 w 1524"/>
                <a:gd name="T47" fmla="*/ 2147483647 h 1484"/>
                <a:gd name="T48" fmla="*/ 2147483647 w 1524"/>
                <a:gd name="T49" fmla="*/ 2147483647 h 1484"/>
                <a:gd name="T50" fmla="*/ 2147483647 w 1524"/>
                <a:gd name="T51" fmla="*/ 2147483647 h 1484"/>
                <a:gd name="T52" fmla="*/ 2147483647 w 1524"/>
                <a:gd name="T53" fmla="*/ 2147483647 h 1484"/>
                <a:gd name="T54" fmla="*/ 2147483647 w 1524"/>
                <a:gd name="T55" fmla="*/ 2147483647 h 1484"/>
                <a:gd name="T56" fmla="*/ 2147483647 w 1524"/>
                <a:gd name="T57" fmla="*/ 2147483647 h 1484"/>
                <a:gd name="T58" fmla="*/ 2147483647 w 1524"/>
                <a:gd name="T59" fmla="*/ 2147483647 h 1484"/>
                <a:gd name="T60" fmla="*/ 2147483647 w 1524"/>
                <a:gd name="T61" fmla="*/ 2147483647 h 1484"/>
                <a:gd name="T62" fmla="*/ 2147483647 w 1524"/>
                <a:gd name="T63" fmla="*/ 2147483647 h 1484"/>
                <a:gd name="T64" fmla="*/ 2147483647 w 1524"/>
                <a:gd name="T65" fmla="*/ 2147483647 h 1484"/>
                <a:gd name="T66" fmla="*/ 2147483647 w 1524"/>
                <a:gd name="T67" fmla="*/ 2147483647 h 1484"/>
                <a:gd name="T68" fmla="*/ 2147483647 w 1524"/>
                <a:gd name="T69" fmla="*/ 2147483647 h 1484"/>
                <a:gd name="T70" fmla="*/ 2147483647 w 1524"/>
                <a:gd name="T71" fmla="*/ 2147483647 h 1484"/>
                <a:gd name="T72" fmla="*/ 2147483647 w 1524"/>
                <a:gd name="T73" fmla="*/ 2147483647 h 1484"/>
                <a:gd name="T74" fmla="*/ 2147483647 w 1524"/>
                <a:gd name="T75" fmla="*/ 2147483647 h 1484"/>
                <a:gd name="T76" fmla="*/ 2147483647 w 1524"/>
                <a:gd name="T77" fmla="*/ 2147483647 h 1484"/>
                <a:gd name="T78" fmla="*/ 2147483647 w 1524"/>
                <a:gd name="T79" fmla="*/ 2147483647 h 1484"/>
                <a:gd name="T80" fmla="*/ 2147483647 w 1524"/>
                <a:gd name="T81" fmla="*/ 2147483647 h 1484"/>
                <a:gd name="T82" fmla="*/ 2147483647 w 1524"/>
                <a:gd name="T83" fmla="*/ 2147483647 h 1484"/>
                <a:gd name="T84" fmla="*/ 2147483647 w 1524"/>
                <a:gd name="T85" fmla="*/ 2147483647 h 1484"/>
                <a:gd name="T86" fmla="*/ 2147483647 w 1524"/>
                <a:gd name="T87" fmla="*/ 2147483647 h 1484"/>
                <a:gd name="T88" fmla="*/ 2147483647 w 1524"/>
                <a:gd name="T89" fmla="*/ 2147483647 h 1484"/>
                <a:gd name="T90" fmla="*/ 2147483647 w 1524"/>
                <a:gd name="T91" fmla="*/ 2147483647 h 1484"/>
                <a:gd name="T92" fmla="*/ 2147483647 w 1524"/>
                <a:gd name="T93" fmla="*/ 2147483647 h 1484"/>
                <a:gd name="T94" fmla="*/ 2147483647 w 1524"/>
                <a:gd name="T95" fmla="*/ 2147483647 h 1484"/>
                <a:gd name="T96" fmla="*/ 2147483647 w 1524"/>
                <a:gd name="T97" fmla="*/ 2147483647 h 1484"/>
                <a:gd name="T98" fmla="*/ 2147483647 w 1524"/>
                <a:gd name="T99" fmla="*/ 2147483647 h 1484"/>
                <a:gd name="T100" fmla="*/ 2147483647 w 1524"/>
                <a:gd name="T101" fmla="*/ 2147483647 h 1484"/>
                <a:gd name="T102" fmla="*/ 2147483647 w 1524"/>
                <a:gd name="T103" fmla="*/ 2147483647 h 1484"/>
                <a:gd name="T104" fmla="*/ 2147483647 w 1524"/>
                <a:gd name="T105" fmla="*/ 2147483647 h 1484"/>
                <a:gd name="T106" fmla="*/ 2147483647 w 1524"/>
                <a:gd name="T107" fmla="*/ 2147483647 h 1484"/>
                <a:gd name="T108" fmla="*/ 2147483647 w 1524"/>
                <a:gd name="T109" fmla="*/ 2147483647 h 1484"/>
                <a:gd name="T110" fmla="*/ 2147483647 w 1524"/>
                <a:gd name="T111" fmla="*/ 2147483647 h 1484"/>
                <a:gd name="T112" fmla="*/ 2147483647 w 1524"/>
                <a:gd name="T113" fmla="*/ 2147483647 h 1484"/>
                <a:gd name="T114" fmla="*/ 2147483647 w 1524"/>
                <a:gd name="T115" fmla="*/ 2147483647 h 1484"/>
                <a:gd name="T116" fmla="*/ 2147483647 w 1524"/>
                <a:gd name="T117" fmla="*/ 2147483647 h 1484"/>
                <a:gd name="T118" fmla="*/ 2147483647 w 1524"/>
                <a:gd name="T119" fmla="*/ 2147483647 h 1484"/>
                <a:gd name="T120" fmla="*/ 2147483647 w 1524"/>
                <a:gd name="T121" fmla="*/ 2147483647 h 1484"/>
                <a:gd name="T122" fmla="*/ 2147483647 w 1524"/>
                <a:gd name="T123" fmla="*/ 2147483647 h 1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4"/>
                <a:gd name="T187" fmla="*/ 0 h 1484"/>
                <a:gd name="T188" fmla="*/ 1524 w 1524"/>
                <a:gd name="T189" fmla="*/ 1484 h 1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4" h="1484">
                  <a:moveTo>
                    <a:pt x="68" y="668"/>
                  </a:moveTo>
                  <a:lnTo>
                    <a:pt x="44" y="652"/>
                  </a:lnTo>
                  <a:lnTo>
                    <a:pt x="28" y="616"/>
                  </a:lnTo>
                  <a:lnTo>
                    <a:pt x="12" y="608"/>
                  </a:lnTo>
                  <a:lnTo>
                    <a:pt x="4" y="604"/>
                  </a:lnTo>
                  <a:lnTo>
                    <a:pt x="4" y="600"/>
                  </a:lnTo>
                  <a:lnTo>
                    <a:pt x="0" y="592"/>
                  </a:lnTo>
                  <a:lnTo>
                    <a:pt x="4" y="588"/>
                  </a:lnTo>
                  <a:lnTo>
                    <a:pt x="4" y="580"/>
                  </a:lnTo>
                  <a:lnTo>
                    <a:pt x="0" y="580"/>
                  </a:lnTo>
                  <a:lnTo>
                    <a:pt x="4" y="576"/>
                  </a:lnTo>
                  <a:lnTo>
                    <a:pt x="32" y="580"/>
                  </a:lnTo>
                  <a:lnTo>
                    <a:pt x="76" y="584"/>
                  </a:lnTo>
                  <a:lnTo>
                    <a:pt x="200" y="596"/>
                  </a:lnTo>
                  <a:lnTo>
                    <a:pt x="208" y="600"/>
                  </a:lnTo>
                  <a:lnTo>
                    <a:pt x="304" y="608"/>
                  </a:lnTo>
                  <a:lnTo>
                    <a:pt x="308" y="608"/>
                  </a:lnTo>
                  <a:lnTo>
                    <a:pt x="340" y="608"/>
                  </a:lnTo>
                  <a:lnTo>
                    <a:pt x="384" y="612"/>
                  </a:lnTo>
                  <a:lnTo>
                    <a:pt x="416" y="616"/>
                  </a:lnTo>
                  <a:lnTo>
                    <a:pt x="416" y="604"/>
                  </a:lnTo>
                  <a:lnTo>
                    <a:pt x="420" y="544"/>
                  </a:lnTo>
                  <a:lnTo>
                    <a:pt x="428" y="484"/>
                  </a:lnTo>
                  <a:lnTo>
                    <a:pt x="432" y="428"/>
                  </a:lnTo>
                  <a:lnTo>
                    <a:pt x="436" y="400"/>
                  </a:lnTo>
                  <a:lnTo>
                    <a:pt x="436" y="364"/>
                  </a:lnTo>
                  <a:lnTo>
                    <a:pt x="444" y="300"/>
                  </a:lnTo>
                  <a:lnTo>
                    <a:pt x="448" y="240"/>
                  </a:lnTo>
                  <a:lnTo>
                    <a:pt x="448" y="208"/>
                  </a:lnTo>
                  <a:lnTo>
                    <a:pt x="452" y="180"/>
                  </a:lnTo>
                  <a:lnTo>
                    <a:pt x="456" y="120"/>
                  </a:lnTo>
                  <a:lnTo>
                    <a:pt x="456" y="104"/>
                  </a:lnTo>
                  <a:lnTo>
                    <a:pt x="460" y="60"/>
                  </a:lnTo>
                  <a:lnTo>
                    <a:pt x="464" y="0"/>
                  </a:lnTo>
                  <a:lnTo>
                    <a:pt x="468" y="0"/>
                  </a:lnTo>
                  <a:lnTo>
                    <a:pt x="560" y="8"/>
                  </a:lnTo>
                  <a:lnTo>
                    <a:pt x="572" y="8"/>
                  </a:lnTo>
                  <a:lnTo>
                    <a:pt x="620" y="8"/>
                  </a:lnTo>
                  <a:lnTo>
                    <a:pt x="676" y="12"/>
                  </a:lnTo>
                  <a:lnTo>
                    <a:pt x="692" y="16"/>
                  </a:lnTo>
                  <a:lnTo>
                    <a:pt x="736" y="16"/>
                  </a:lnTo>
                  <a:lnTo>
                    <a:pt x="796" y="20"/>
                  </a:lnTo>
                  <a:lnTo>
                    <a:pt x="792" y="80"/>
                  </a:lnTo>
                  <a:lnTo>
                    <a:pt x="792" y="104"/>
                  </a:lnTo>
                  <a:lnTo>
                    <a:pt x="792" y="140"/>
                  </a:lnTo>
                  <a:lnTo>
                    <a:pt x="788" y="164"/>
                  </a:lnTo>
                  <a:lnTo>
                    <a:pt x="788" y="200"/>
                  </a:lnTo>
                  <a:lnTo>
                    <a:pt x="788" y="220"/>
                  </a:lnTo>
                  <a:lnTo>
                    <a:pt x="784" y="260"/>
                  </a:lnTo>
                  <a:lnTo>
                    <a:pt x="784" y="284"/>
                  </a:lnTo>
                  <a:lnTo>
                    <a:pt x="788" y="284"/>
                  </a:lnTo>
                  <a:lnTo>
                    <a:pt x="792" y="284"/>
                  </a:lnTo>
                  <a:lnTo>
                    <a:pt x="796" y="288"/>
                  </a:lnTo>
                  <a:lnTo>
                    <a:pt x="800" y="292"/>
                  </a:lnTo>
                  <a:lnTo>
                    <a:pt x="804" y="292"/>
                  </a:lnTo>
                  <a:lnTo>
                    <a:pt x="808" y="300"/>
                  </a:lnTo>
                  <a:lnTo>
                    <a:pt x="820" y="312"/>
                  </a:lnTo>
                  <a:lnTo>
                    <a:pt x="828" y="312"/>
                  </a:lnTo>
                  <a:lnTo>
                    <a:pt x="832" y="308"/>
                  </a:lnTo>
                  <a:lnTo>
                    <a:pt x="840" y="308"/>
                  </a:lnTo>
                  <a:lnTo>
                    <a:pt x="840" y="312"/>
                  </a:lnTo>
                  <a:lnTo>
                    <a:pt x="848" y="316"/>
                  </a:lnTo>
                  <a:lnTo>
                    <a:pt x="848" y="312"/>
                  </a:lnTo>
                  <a:lnTo>
                    <a:pt x="852" y="308"/>
                  </a:lnTo>
                  <a:lnTo>
                    <a:pt x="852" y="304"/>
                  </a:lnTo>
                  <a:lnTo>
                    <a:pt x="856" y="304"/>
                  </a:lnTo>
                  <a:lnTo>
                    <a:pt x="860" y="308"/>
                  </a:lnTo>
                  <a:lnTo>
                    <a:pt x="864" y="312"/>
                  </a:lnTo>
                  <a:lnTo>
                    <a:pt x="868" y="316"/>
                  </a:lnTo>
                  <a:lnTo>
                    <a:pt x="872" y="320"/>
                  </a:lnTo>
                  <a:lnTo>
                    <a:pt x="872" y="324"/>
                  </a:lnTo>
                  <a:lnTo>
                    <a:pt x="872" y="332"/>
                  </a:lnTo>
                  <a:lnTo>
                    <a:pt x="872" y="336"/>
                  </a:lnTo>
                  <a:lnTo>
                    <a:pt x="876" y="336"/>
                  </a:lnTo>
                  <a:lnTo>
                    <a:pt x="880" y="336"/>
                  </a:lnTo>
                  <a:lnTo>
                    <a:pt x="884" y="336"/>
                  </a:lnTo>
                  <a:lnTo>
                    <a:pt x="892" y="340"/>
                  </a:lnTo>
                  <a:lnTo>
                    <a:pt x="896" y="336"/>
                  </a:lnTo>
                  <a:lnTo>
                    <a:pt x="900" y="340"/>
                  </a:lnTo>
                  <a:lnTo>
                    <a:pt x="908" y="344"/>
                  </a:lnTo>
                  <a:lnTo>
                    <a:pt x="916" y="348"/>
                  </a:lnTo>
                  <a:lnTo>
                    <a:pt x="920" y="348"/>
                  </a:lnTo>
                  <a:lnTo>
                    <a:pt x="928" y="348"/>
                  </a:lnTo>
                  <a:lnTo>
                    <a:pt x="932" y="348"/>
                  </a:lnTo>
                  <a:lnTo>
                    <a:pt x="936" y="344"/>
                  </a:lnTo>
                  <a:lnTo>
                    <a:pt x="940" y="348"/>
                  </a:lnTo>
                  <a:lnTo>
                    <a:pt x="944" y="348"/>
                  </a:lnTo>
                  <a:lnTo>
                    <a:pt x="944" y="352"/>
                  </a:lnTo>
                  <a:lnTo>
                    <a:pt x="952" y="360"/>
                  </a:lnTo>
                  <a:lnTo>
                    <a:pt x="956" y="360"/>
                  </a:lnTo>
                  <a:lnTo>
                    <a:pt x="960" y="360"/>
                  </a:lnTo>
                  <a:lnTo>
                    <a:pt x="960" y="356"/>
                  </a:lnTo>
                  <a:lnTo>
                    <a:pt x="964" y="356"/>
                  </a:lnTo>
                  <a:lnTo>
                    <a:pt x="964" y="352"/>
                  </a:lnTo>
                  <a:lnTo>
                    <a:pt x="968" y="348"/>
                  </a:lnTo>
                  <a:lnTo>
                    <a:pt x="972" y="348"/>
                  </a:lnTo>
                  <a:lnTo>
                    <a:pt x="976" y="352"/>
                  </a:lnTo>
                  <a:lnTo>
                    <a:pt x="988" y="352"/>
                  </a:lnTo>
                  <a:lnTo>
                    <a:pt x="992" y="348"/>
                  </a:lnTo>
                  <a:lnTo>
                    <a:pt x="996" y="348"/>
                  </a:lnTo>
                  <a:lnTo>
                    <a:pt x="996" y="352"/>
                  </a:lnTo>
                  <a:lnTo>
                    <a:pt x="996" y="360"/>
                  </a:lnTo>
                  <a:lnTo>
                    <a:pt x="996" y="368"/>
                  </a:lnTo>
                  <a:lnTo>
                    <a:pt x="1000" y="372"/>
                  </a:lnTo>
                  <a:lnTo>
                    <a:pt x="1004" y="372"/>
                  </a:lnTo>
                  <a:lnTo>
                    <a:pt x="1008" y="368"/>
                  </a:lnTo>
                  <a:lnTo>
                    <a:pt x="1012" y="372"/>
                  </a:lnTo>
                  <a:lnTo>
                    <a:pt x="1012" y="376"/>
                  </a:lnTo>
                  <a:lnTo>
                    <a:pt x="1012" y="380"/>
                  </a:lnTo>
                  <a:lnTo>
                    <a:pt x="1008" y="380"/>
                  </a:lnTo>
                  <a:lnTo>
                    <a:pt x="1008" y="384"/>
                  </a:lnTo>
                  <a:lnTo>
                    <a:pt x="1012" y="384"/>
                  </a:lnTo>
                  <a:lnTo>
                    <a:pt x="1016" y="388"/>
                  </a:lnTo>
                  <a:lnTo>
                    <a:pt x="1020" y="388"/>
                  </a:lnTo>
                  <a:lnTo>
                    <a:pt x="1024" y="388"/>
                  </a:lnTo>
                  <a:lnTo>
                    <a:pt x="1032" y="384"/>
                  </a:lnTo>
                  <a:lnTo>
                    <a:pt x="1032" y="380"/>
                  </a:lnTo>
                  <a:lnTo>
                    <a:pt x="1036" y="376"/>
                  </a:lnTo>
                  <a:lnTo>
                    <a:pt x="1040" y="372"/>
                  </a:lnTo>
                  <a:lnTo>
                    <a:pt x="1044" y="372"/>
                  </a:lnTo>
                  <a:lnTo>
                    <a:pt x="1052" y="376"/>
                  </a:lnTo>
                  <a:lnTo>
                    <a:pt x="1052" y="380"/>
                  </a:lnTo>
                  <a:lnTo>
                    <a:pt x="1056" y="384"/>
                  </a:lnTo>
                  <a:lnTo>
                    <a:pt x="1060" y="380"/>
                  </a:lnTo>
                  <a:lnTo>
                    <a:pt x="1064" y="384"/>
                  </a:lnTo>
                  <a:lnTo>
                    <a:pt x="1068" y="384"/>
                  </a:lnTo>
                  <a:lnTo>
                    <a:pt x="1068" y="392"/>
                  </a:lnTo>
                  <a:lnTo>
                    <a:pt x="1072" y="396"/>
                  </a:lnTo>
                  <a:lnTo>
                    <a:pt x="1080" y="392"/>
                  </a:lnTo>
                  <a:lnTo>
                    <a:pt x="1080" y="388"/>
                  </a:lnTo>
                  <a:lnTo>
                    <a:pt x="1084" y="388"/>
                  </a:lnTo>
                  <a:lnTo>
                    <a:pt x="1084" y="384"/>
                  </a:lnTo>
                  <a:lnTo>
                    <a:pt x="1088" y="388"/>
                  </a:lnTo>
                  <a:lnTo>
                    <a:pt x="1092" y="388"/>
                  </a:lnTo>
                  <a:lnTo>
                    <a:pt x="1092" y="384"/>
                  </a:lnTo>
                  <a:lnTo>
                    <a:pt x="1096" y="384"/>
                  </a:lnTo>
                  <a:lnTo>
                    <a:pt x="1100" y="384"/>
                  </a:lnTo>
                  <a:lnTo>
                    <a:pt x="1100" y="388"/>
                  </a:lnTo>
                  <a:lnTo>
                    <a:pt x="1100" y="392"/>
                  </a:lnTo>
                  <a:lnTo>
                    <a:pt x="1096" y="392"/>
                  </a:lnTo>
                  <a:lnTo>
                    <a:pt x="1096" y="396"/>
                  </a:lnTo>
                  <a:lnTo>
                    <a:pt x="1096" y="404"/>
                  </a:lnTo>
                  <a:lnTo>
                    <a:pt x="1100" y="408"/>
                  </a:lnTo>
                  <a:lnTo>
                    <a:pt x="1108" y="408"/>
                  </a:lnTo>
                  <a:lnTo>
                    <a:pt x="1108" y="396"/>
                  </a:lnTo>
                  <a:lnTo>
                    <a:pt x="1112" y="396"/>
                  </a:lnTo>
                  <a:lnTo>
                    <a:pt x="1112" y="392"/>
                  </a:lnTo>
                  <a:lnTo>
                    <a:pt x="1116" y="392"/>
                  </a:lnTo>
                  <a:lnTo>
                    <a:pt x="1120" y="392"/>
                  </a:lnTo>
                  <a:lnTo>
                    <a:pt x="1120" y="388"/>
                  </a:lnTo>
                  <a:lnTo>
                    <a:pt x="1120" y="380"/>
                  </a:lnTo>
                  <a:lnTo>
                    <a:pt x="1124" y="380"/>
                  </a:lnTo>
                  <a:lnTo>
                    <a:pt x="1128" y="376"/>
                  </a:lnTo>
                  <a:lnTo>
                    <a:pt x="1132" y="376"/>
                  </a:lnTo>
                  <a:lnTo>
                    <a:pt x="1132" y="380"/>
                  </a:lnTo>
                  <a:lnTo>
                    <a:pt x="1132" y="388"/>
                  </a:lnTo>
                  <a:lnTo>
                    <a:pt x="1136" y="388"/>
                  </a:lnTo>
                  <a:lnTo>
                    <a:pt x="1136" y="392"/>
                  </a:lnTo>
                  <a:lnTo>
                    <a:pt x="1140" y="388"/>
                  </a:lnTo>
                  <a:lnTo>
                    <a:pt x="1144" y="388"/>
                  </a:lnTo>
                  <a:lnTo>
                    <a:pt x="1148" y="396"/>
                  </a:lnTo>
                  <a:lnTo>
                    <a:pt x="1152" y="392"/>
                  </a:lnTo>
                  <a:lnTo>
                    <a:pt x="1156" y="392"/>
                  </a:lnTo>
                  <a:lnTo>
                    <a:pt x="1156" y="384"/>
                  </a:lnTo>
                  <a:lnTo>
                    <a:pt x="1168" y="384"/>
                  </a:lnTo>
                  <a:lnTo>
                    <a:pt x="1164" y="388"/>
                  </a:lnTo>
                  <a:lnTo>
                    <a:pt x="1164" y="392"/>
                  </a:lnTo>
                  <a:lnTo>
                    <a:pt x="1168" y="396"/>
                  </a:lnTo>
                  <a:lnTo>
                    <a:pt x="1176" y="396"/>
                  </a:lnTo>
                  <a:lnTo>
                    <a:pt x="1176" y="400"/>
                  </a:lnTo>
                  <a:lnTo>
                    <a:pt x="1184" y="400"/>
                  </a:lnTo>
                  <a:lnTo>
                    <a:pt x="1192" y="408"/>
                  </a:lnTo>
                  <a:lnTo>
                    <a:pt x="1192" y="412"/>
                  </a:lnTo>
                  <a:lnTo>
                    <a:pt x="1196" y="412"/>
                  </a:lnTo>
                  <a:lnTo>
                    <a:pt x="1200" y="412"/>
                  </a:lnTo>
                  <a:lnTo>
                    <a:pt x="1200" y="404"/>
                  </a:lnTo>
                  <a:lnTo>
                    <a:pt x="1208" y="404"/>
                  </a:lnTo>
                  <a:lnTo>
                    <a:pt x="1212" y="404"/>
                  </a:lnTo>
                  <a:lnTo>
                    <a:pt x="1216" y="400"/>
                  </a:lnTo>
                  <a:lnTo>
                    <a:pt x="1216" y="396"/>
                  </a:lnTo>
                  <a:lnTo>
                    <a:pt x="1212" y="396"/>
                  </a:lnTo>
                  <a:lnTo>
                    <a:pt x="1216" y="392"/>
                  </a:lnTo>
                  <a:lnTo>
                    <a:pt x="1220" y="396"/>
                  </a:lnTo>
                  <a:lnTo>
                    <a:pt x="1224" y="392"/>
                  </a:lnTo>
                  <a:lnTo>
                    <a:pt x="1228" y="392"/>
                  </a:lnTo>
                  <a:lnTo>
                    <a:pt x="1232" y="392"/>
                  </a:lnTo>
                  <a:lnTo>
                    <a:pt x="1232" y="388"/>
                  </a:lnTo>
                  <a:lnTo>
                    <a:pt x="1236" y="392"/>
                  </a:lnTo>
                  <a:lnTo>
                    <a:pt x="1236" y="388"/>
                  </a:lnTo>
                  <a:lnTo>
                    <a:pt x="1240" y="388"/>
                  </a:lnTo>
                  <a:lnTo>
                    <a:pt x="1248" y="392"/>
                  </a:lnTo>
                  <a:lnTo>
                    <a:pt x="1252" y="392"/>
                  </a:lnTo>
                  <a:lnTo>
                    <a:pt x="1256" y="388"/>
                  </a:lnTo>
                  <a:lnTo>
                    <a:pt x="1260" y="392"/>
                  </a:lnTo>
                  <a:lnTo>
                    <a:pt x="1260" y="388"/>
                  </a:lnTo>
                  <a:lnTo>
                    <a:pt x="1260" y="384"/>
                  </a:lnTo>
                  <a:lnTo>
                    <a:pt x="1268" y="384"/>
                  </a:lnTo>
                  <a:lnTo>
                    <a:pt x="1272" y="384"/>
                  </a:lnTo>
                  <a:lnTo>
                    <a:pt x="1276" y="384"/>
                  </a:lnTo>
                  <a:lnTo>
                    <a:pt x="1276" y="380"/>
                  </a:lnTo>
                  <a:lnTo>
                    <a:pt x="1280" y="380"/>
                  </a:lnTo>
                  <a:lnTo>
                    <a:pt x="1284" y="384"/>
                  </a:lnTo>
                  <a:lnTo>
                    <a:pt x="1288" y="384"/>
                  </a:lnTo>
                  <a:lnTo>
                    <a:pt x="1284" y="384"/>
                  </a:lnTo>
                  <a:lnTo>
                    <a:pt x="1284" y="388"/>
                  </a:lnTo>
                  <a:lnTo>
                    <a:pt x="1288" y="384"/>
                  </a:lnTo>
                  <a:lnTo>
                    <a:pt x="1288" y="388"/>
                  </a:lnTo>
                  <a:lnTo>
                    <a:pt x="1292" y="388"/>
                  </a:lnTo>
                  <a:lnTo>
                    <a:pt x="1296" y="388"/>
                  </a:lnTo>
                  <a:lnTo>
                    <a:pt x="1308" y="388"/>
                  </a:lnTo>
                  <a:lnTo>
                    <a:pt x="1308" y="384"/>
                  </a:lnTo>
                  <a:lnTo>
                    <a:pt x="1312" y="388"/>
                  </a:lnTo>
                  <a:lnTo>
                    <a:pt x="1316" y="384"/>
                  </a:lnTo>
                  <a:lnTo>
                    <a:pt x="1316" y="380"/>
                  </a:lnTo>
                  <a:lnTo>
                    <a:pt x="1320" y="376"/>
                  </a:lnTo>
                  <a:lnTo>
                    <a:pt x="1328" y="380"/>
                  </a:lnTo>
                  <a:lnTo>
                    <a:pt x="1332" y="380"/>
                  </a:lnTo>
                  <a:lnTo>
                    <a:pt x="1332" y="384"/>
                  </a:lnTo>
                  <a:lnTo>
                    <a:pt x="1336" y="380"/>
                  </a:lnTo>
                  <a:lnTo>
                    <a:pt x="1336" y="384"/>
                  </a:lnTo>
                  <a:lnTo>
                    <a:pt x="1336" y="388"/>
                  </a:lnTo>
                  <a:lnTo>
                    <a:pt x="1340" y="384"/>
                  </a:lnTo>
                  <a:lnTo>
                    <a:pt x="1340" y="388"/>
                  </a:lnTo>
                  <a:lnTo>
                    <a:pt x="1344" y="388"/>
                  </a:lnTo>
                  <a:lnTo>
                    <a:pt x="1348" y="392"/>
                  </a:lnTo>
                  <a:lnTo>
                    <a:pt x="1348" y="388"/>
                  </a:lnTo>
                  <a:lnTo>
                    <a:pt x="1352" y="392"/>
                  </a:lnTo>
                  <a:lnTo>
                    <a:pt x="1352" y="396"/>
                  </a:lnTo>
                  <a:lnTo>
                    <a:pt x="1356" y="396"/>
                  </a:lnTo>
                  <a:lnTo>
                    <a:pt x="1356" y="400"/>
                  </a:lnTo>
                  <a:lnTo>
                    <a:pt x="1360" y="400"/>
                  </a:lnTo>
                  <a:lnTo>
                    <a:pt x="1360" y="404"/>
                  </a:lnTo>
                  <a:lnTo>
                    <a:pt x="1368" y="404"/>
                  </a:lnTo>
                  <a:lnTo>
                    <a:pt x="1368" y="408"/>
                  </a:lnTo>
                  <a:lnTo>
                    <a:pt x="1372" y="404"/>
                  </a:lnTo>
                  <a:lnTo>
                    <a:pt x="1372" y="408"/>
                  </a:lnTo>
                  <a:lnTo>
                    <a:pt x="1376" y="408"/>
                  </a:lnTo>
                  <a:lnTo>
                    <a:pt x="1372" y="408"/>
                  </a:lnTo>
                  <a:lnTo>
                    <a:pt x="1376" y="408"/>
                  </a:lnTo>
                  <a:lnTo>
                    <a:pt x="1372" y="412"/>
                  </a:lnTo>
                  <a:lnTo>
                    <a:pt x="1376" y="412"/>
                  </a:lnTo>
                  <a:lnTo>
                    <a:pt x="1380" y="412"/>
                  </a:lnTo>
                  <a:lnTo>
                    <a:pt x="1384" y="412"/>
                  </a:lnTo>
                  <a:lnTo>
                    <a:pt x="1388" y="416"/>
                  </a:lnTo>
                  <a:lnTo>
                    <a:pt x="1384" y="416"/>
                  </a:lnTo>
                  <a:lnTo>
                    <a:pt x="1388" y="416"/>
                  </a:lnTo>
                  <a:lnTo>
                    <a:pt x="1388" y="412"/>
                  </a:lnTo>
                  <a:lnTo>
                    <a:pt x="1392" y="416"/>
                  </a:lnTo>
                  <a:lnTo>
                    <a:pt x="1396" y="416"/>
                  </a:lnTo>
                  <a:lnTo>
                    <a:pt x="1392" y="416"/>
                  </a:lnTo>
                  <a:lnTo>
                    <a:pt x="1396" y="416"/>
                  </a:lnTo>
                  <a:lnTo>
                    <a:pt x="1396" y="420"/>
                  </a:lnTo>
                  <a:lnTo>
                    <a:pt x="1400" y="420"/>
                  </a:lnTo>
                  <a:lnTo>
                    <a:pt x="1400" y="424"/>
                  </a:lnTo>
                  <a:lnTo>
                    <a:pt x="1400" y="420"/>
                  </a:lnTo>
                  <a:lnTo>
                    <a:pt x="1404" y="420"/>
                  </a:lnTo>
                  <a:lnTo>
                    <a:pt x="1408" y="420"/>
                  </a:lnTo>
                  <a:lnTo>
                    <a:pt x="1408" y="424"/>
                  </a:lnTo>
                  <a:lnTo>
                    <a:pt x="1412" y="424"/>
                  </a:lnTo>
                  <a:lnTo>
                    <a:pt x="1412" y="428"/>
                  </a:lnTo>
                  <a:lnTo>
                    <a:pt x="1416" y="428"/>
                  </a:lnTo>
                  <a:lnTo>
                    <a:pt x="1416" y="424"/>
                  </a:lnTo>
                  <a:lnTo>
                    <a:pt x="1416" y="428"/>
                  </a:lnTo>
                  <a:lnTo>
                    <a:pt x="1416" y="432"/>
                  </a:lnTo>
                  <a:lnTo>
                    <a:pt x="1424" y="428"/>
                  </a:lnTo>
                  <a:lnTo>
                    <a:pt x="1424" y="432"/>
                  </a:lnTo>
                  <a:lnTo>
                    <a:pt x="1424" y="428"/>
                  </a:lnTo>
                  <a:lnTo>
                    <a:pt x="1428" y="428"/>
                  </a:lnTo>
                  <a:lnTo>
                    <a:pt x="1432" y="424"/>
                  </a:lnTo>
                  <a:lnTo>
                    <a:pt x="1436" y="428"/>
                  </a:lnTo>
                  <a:lnTo>
                    <a:pt x="1432" y="428"/>
                  </a:lnTo>
                  <a:lnTo>
                    <a:pt x="1436" y="432"/>
                  </a:lnTo>
                  <a:lnTo>
                    <a:pt x="1436" y="428"/>
                  </a:lnTo>
                  <a:lnTo>
                    <a:pt x="1440" y="424"/>
                  </a:lnTo>
                  <a:lnTo>
                    <a:pt x="1440" y="428"/>
                  </a:lnTo>
                  <a:lnTo>
                    <a:pt x="1448" y="428"/>
                  </a:lnTo>
                  <a:lnTo>
                    <a:pt x="1452" y="428"/>
                  </a:lnTo>
                  <a:lnTo>
                    <a:pt x="1456" y="432"/>
                  </a:lnTo>
                  <a:lnTo>
                    <a:pt x="1456" y="468"/>
                  </a:lnTo>
                  <a:lnTo>
                    <a:pt x="1456" y="504"/>
                  </a:lnTo>
                  <a:lnTo>
                    <a:pt x="1456" y="524"/>
                  </a:lnTo>
                  <a:lnTo>
                    <a:pt x="1456" y="548"/>
                  </a:lnTo>
                  <a:lnTo>
                    <a:pt x="1460" y="592"/>
                  </a:lnTo>
                  <a:lnTo>
                    <a:pt x="1460" y="616"/>
                  </a:lnTo>
                  <a:lnTo>
                    <a:pt x="1460" y="644"/>
                  </a:lnTo>
                  <a:lnTo>
                    <a:pt x="1464" y="644"/>
                  </a:lnTo>
                  <a:lnTo>
                    <a:pt x="1464" y="648"/>
                  </a:lnTo>
                  <a:lnTo>
                    <a:pt x="1468" y="652"/>
                  </a:lnTo>
                  <a:lnTo>
                    <a:pt x="1468" y="656"/>
                  </a:lnTo>
                  <a:lnTo>
                    <a:pt x="1472" y="656"/>
                  </a:lnTo>
                  <a:lnTo>
                    <a:pt x="1472" y="660"/>
                  </a:lnTo>
                  <a:lnTo>
                    <a:pt x="1476" y="656"/>
                  </a:lnTo>
                  <a:lnTo>
                    <a:pt x="1476" y="660"/>
                  </a:lnTo>
                  <a:lnTo>
                    <a:pt x="1480" y="660"/>
                  </a:lnTo>
                  <a:lnTo>
                    <a:pt x="1480" y="664"/>
                  </a:lnTo>
                  <a:lnTo>
                    <a:pt x="1480" y="668"/>
                  </a:lnTo>
                  <a:lnTo>
                    <a:pt x="1484" y="672"/>
                  </a:lnTo>
                  <a:lnTo>
                    <a:pt x="1484" y="676"/>
                  </a:lnTo>
                  <a:lnTo>
                    <a:pt x="1488" y="680"/>
                  </a:lnTo>
                  <a:lnTo>
                    <a:pt x="1488" y="684"/>
                  </a:lnTo>
                  <a:lnTo>
                    <a:pt x="1488" y="688"/>
                  </a:lnTo>
                  <a:lnTo>
                    <a:pt x="1488" y="692"/>
                  </a:lnTo>
                  <a:lnTo>
                    <a:pt x="1488" y="696"/>
                  </a:lnTo>
                  <a:lnTo>
                    <a:pt x="1484" y="696"/>
                  </a:lnTo>
                  <a:lnTo>
                    <a:pt x="1484" y="700"/>
                  </a:lnTo>
                  <a:lnTo>
                    <a:pt x="1488" y="700"/>
                  </a:lnTo>
                  <a:lnTo>
                    <a:pt x="1488" y="704"/>
                  </a:lnTo>
                  <a:lnTo>
                    <a:pt x="1492" y="708"/>
                  </a:lnTo>
                  <a:lnTo>
                    <a:pt x="1496" y="708"/>
                  </a:lnTo>
                  <a:lnTo>
                    <a:pt x="1500" y="708"/>
                  </a:lnTo>
                  <a:lnTo>
                    <a:pt x="1500" y="712"/>
                  </a:lnTo>
                  <a:lnTo>
                    <a:pt x="1496" y="712"/>
                  </a:lnTo>
                  <a:lnTo>
                    <a:pt x="1496" y="716"/>
                  </a:lnTo>
                  <a:lnTo>
                    <a:pt x="1500" y="716"/>
                  </a:lnTo>
                  <a:lnTo>
                    <a:pt x="1500" y="720"/>
                  </a:lnTo>
                  <a:lnTo>
                    <a:pt x="1504" y="720"/>
                  </a:lnTo>
                  <a:lnTo>
                    <a:pt x="1500" y="720"/>
                  </a:lnTo>
                  <a:lnTo>
                    <a:pt x="1500" y="724"/>
                  </a:lnTo>
                  <a:lnTo>
                    <a:pt x="1504" y="724"/>
                  </a:lnTo>
                  <a:lnTo>
                    <a:pt x="1504" y="728"/>
                  </a:lnTo>
                  <a:lnTo>
                    <a:pt x="1508" y="728"/>
                  </a:lnTo>
                  <a:lnTo>
                    <a:pt x="1504" y="736"/>
                  </a:lnTo>
                  <a:lnTo>
                    <a:pt x="1508" y="740"/>
                  </a:lnTo>
                  <a:lnTo>
                    <a:pt x="1508" y="744"/>
                  </a:lnTo>
                  <a:lnTo>
                    <a:pt x="1512" y="740"/>
                  </a:lnTo>
                  <a:lnTo>
                    <a:pt x="1512" y="744"/>
                  </a:lnTo>
                  <a:lnTo>
                    <a:pt x="1512" y="748"/>
                  </a:lnTo>
                  <a:lnTo>
                    <a:pt x="1516" y="748"/>
                  </a:lnTo>
                  <a:lnTo>
                    <a:pt x="1512" y="752"/>
                  </a:lnTo>
                  <a:lnTo>
                    <a:pt x="1512" y="756"/>
                  </a:lnTo>
                  <a:lnTo>
                    <a:pt x="1516" y="756"/>
                  </a:lnTo>
                  <a:lnTo>
                    <a:pt x="1520" y="752"/>
                  </a:lnTo>
                  <a:lnTo>
                    <a:pt x="1520" y="756"/>
                  </a:lnTo>
                  <a:lnTo>
                    <a:pt x="1520" y="760"/>
                  </a:lnTo>
                  <a:lnTo>
                    <a:pt x="1520" y="764"/>
                  </a:lnTo>
                  <a:lnTo>
                    <a:pt x="1520" y="768"/>
                  </a:lnTo>
                  <a:lnTo>
                    <a:pt x="1524" y="768"/>
                  </a:lnTo>
                  <a:lnTo>
                    <a:pt x="1524" y="772"/>
                  </a:lnTo>
                  <a:lnTo>
                    <a:pt x="1524" y="776"/>
                  </a:lnTo>
                  <a:lnTo>
                    <a:pt x="1520" y="776"/>
                  </a:lnTo>
                  <a:lnTo>
                    <a:pt x="1516" y="776"/>
                  </a:lnTo>
                  <a:lnTo>
                    <a:pt x="1516" y="780"/>
                  </a:lnTo>
                  <a:lnTo>
                    <a:pt x="1520" y="780"/>
                  </a:lnTo>
                  <a:lnTo>
                    <a:pt x="1516" y="784"/>
                  </a:lnTo>
                  <a:lnTo>
                    <a:pt x="1520" y="784"/>
                  </a:lnTo>
                  <a:lnTo>
                    <a:pt x="1524" y="788"/>
                  </a:lnTo>
                  <a:lnTo>
                    <a:pt x="1520" y="788"/>
                  </a:lnTo>
                  <a:lnTo>
                    <a:pt x="1520" y="792"/>
                  </a:lnTo>
                  <a:lnTo>
                    <a:pt x="1516" y="796"/>
                  </a:lnTo>
                  <a:lnTo>
                    <a:pt x="1520" y="796"/>
                  </a:lnTo>
                  <a:lnTo>
                    <a:pt x="1520" y="800"/>
                  </a:lnTo>
                  <a:lnTo>
                    <a:pt x="1520" y="804"/>
                  </a:lnTo>
                  <a:lnTo>
                    <a:pt x="1516" y="808"/>
                  </a:lnTo>
                  <a:lnTo>
                    <a:pt x="1516" y="812"/>
                  </a:lnTo>
                  <a:lnTo>
                    <a:pt x="1512" y="816"/>
                  </a:lnTo>
                  <a:lnTo>
                    <a:pt x="1512" y="820"/>
                  </a:lnTo>
                  <a:lnTo>
                    <a:pt x="1512" y="824"/>
                  </a:lnTo>
                  <a:lnTo>
                    <a:pt x="1508" y="824"/>
                  </a:lnTo>
                  <a:lnTo>
                    <a:pt x="1504" y="828"/>
                  </a:lnTo>
                  <a:lnTo>
                    <a:pt x="1504" y="832"/>
                  </a:lnTo>
                  <a:lnTo>
                    <a:pt x="1508" y="836"/>
                  </a:lnTo>
                  <a:lnTo>
                    <a:pt x="1504" y="836"/>
                  </a:lnTo>
                  <a:lnTo>
                    <a:pt x="1500" y="836"/>
                  </a:lnTo>
                  <a:lnTo>
                    <a:pt x="1500" y="840"/>
                  </a:lnTo>
                  <a:lnTo>
                    <a:pt x="1500" y="844"/>
                  </a:lnTo>
                  <a:lnTo>
                    <a:pt x="1504" y="844"/>
                  </a:lnTo>
                  <a:lnTo>
                    <a:pt x="1504" y="848"/>
                  </a:lnTo>
                  <a:lnTo>
                    <a:pt x="1504" y="852"/>
                  </a:lnTo>
                  <a:lnTo>
                    <a:pt x="1504" y="856"/>
                  </a:lnTo>
                  <a:lnTo>
                    <a:pt x="1500" y="856"/>
                  </a:lnTo>
                  <a:lnTo>
                    <a:pt x="1500" y="860"/>
                  </a:lnTo>
                  <a:lnTo>
                    <a:pt x="1496" y="864"/>
                  </a:lnTo>
                  <a:lnTo>
                    <a:pt x="1500" y="868"/>
                  </a:lnTo>
                  <a:lnTo>
                    <a:pt x="1496" y="868"/>
                  </a:lnTo>
                  <a:lnTo>
                    <a:pt x="1496" y="872"/>
                  </a:lnTo>
                  <a:lnTo>
                    <a:pt x="1500" y="876"/>
                  </a:lnTo>
                  <a:lnTo>
                    <a:pt x="1504" y="876"/>
                  </a:lnTo>
                  <a:lnTo>
                    <a:pt x="1504" y="884"/>
                  </a:lnTo>
                  <a:lnTo>
                    <a:pt x="1504" y="888"/>
                  </a:lnTo>
                  <a:lnTo>
                    <a:pt x="1504" y="892"/>
                  </a:lnTo>
                  <a:lnTo>
                    <a:pt x="1504" y="896"/>
                  </a:lnTo>
                  <a:lnTo>
                    <a:pt x="1508" y="896"/>
                  </a:lnTo>
                  <a:lnTo>
                    <a:pt x="1504" y="896"/>
                  </a:lnTo>
                  <a:lnTo>
                    <a:pt x="1504" y="900"/>
                  </a:lnTo>
                  <a:lnTo>
                    <a:pt x="1504" y="904"/>
                  </a:lnTo>
                  <a:lnTo>
                    <a:pt x="1504" y="908"/>
                  </a:lnTo>
                  <a:lnTo>
                    <a:pt x="1500" y="916"/>
                  </a:lnTo>
                  <a:lnTo>
                    <a:pt x="1488" y="920"/>
                  </a:lnTo>
                  <a:lnTo>
                    <a:pt x="1476" y="944"/>
                  </a:lnTo>
                  <a:lnTo>
                    <a:pt x="1492" y="960"/>
                  </a:lnTo>
                  <a:lnTo>
                    <a:pt x="1464" y="964"/>
                  </a:lnTo>
                  <a:lnTo>
                    <a:pt x="1428" y="980"/>
                  </a:lnTo>
                  <a:lnTo>
                    <a:pt x="1388" y="996"/>
                  </a:lnTo>
                  <a:lnTo>
                    <a:pt x="1380" y="1004"/>
                  </a:lnTo>
                  <a:lnTo>
                    <a:pt x="1376" y="1004"/>
                  </a:lnTo>
                  <a:lnTo>
                    <a:pt x="1388" y="992"/>
                  </a:lnTo>
                  <a:lnTo>
                    <a:pt x="1404" y="984"/>
                  </a:lnTo>
                  <a:lnTo>
                    <a:pt x="1412" y="984"/>
                  </a:lnTo>
                  <a:lnTo>
                    <a:pt x="1416" y="980"/>
                  </a:lnTo>
                  <a:lnTo>
                    <a:pt x="1412" y="980"/>
                  </a:lnTo>
                  <a:lnTo>
                    <a:pt x="1408" y="980"/>
                  </a:lnTo>
                  <a:lnTo>
                    <a:pt x="1404" y="976"/>
                  </a:lnTo>
                  <a:lnTo>
                    <a:pt x="1376" y="984"/>
                  </a:lnTo>
                  <a:lnTo>
                    <a:pt x="1388" y="964"/>
                  </a:lnTo>
                  <a:lnTo>
                    <a:pt x="1388" y="952"/>
                  </a:lnTo>
                  <a:lnTo>
                    <a:pt x="1384" y="948"/>
                  </a:lnTo>
                  <a:lnTo>
                    <a:pt x="1372" y="952"/>
                  </a:lnTo>
                  <a:lnTo>
                    <a:pt x="1364" y="964"/>
                  </a:lnTo>
                  <a:lnTo>
                    <a:pt x="1360" y="964"/>
                  </a:lnTo>
                  <a:lnTo>
                    <a:pt x="1340" y="948"/>
                  </a:lnTo>
                  <a:lnTo>
                    <a:pt x="1348" y="960"/>
                  </a:lnTo>
                  <a:lnTo>
                    <a:pt x="1352" y="964"/>
                  </a:lnTo>
                  <a:lnTo>
                    <a:pt x="1352" y="980"/>
                  </a:lnTo>
                  <a:lnTo>
                    <a:pt x="1364" y="988"/>
                  </a:lnTo>
                  <a:lnTo>
                    <a:pt x="1352" y="992"/>
                  </a:lnTo>
                  <a:lnTo>
                    <a:pt x="1360" y="992"/>
                  </a:lnTo>
                  <a:lnTo>
                    <a:pt x="1356" y="996"/>
                  </a:lnTo>
                  <a:lnTo>
                    <a:pt x="1364" y="1000"/>
                  </a:lnTo>
                  <a:lnTo>
                    <a:pt x="1360" y="996"/>
                  </a:lnTo>
                  <a:lnTo>
                    <a:pt x="1364" y="1000"/>
                  </a:lnTo>
                  <a:lnTo>
                    <a:pt x="1376" y="1004"/>
                  </a:lnTo>
                  <a:lnTo>
                    <a:pt x="1364" y="1004"/>
                  </a:lnTo>
                  <a:lnTo>
                    <a:pt x="1364" y="1012"/>
                  </a:lnTo>
                  <a:lnTo>
                    <a:pt x="1356" y="1012"/>
                  </a:lnTo>
                  <a:lnTo>
                    <a:pt x="1344" y="1028"/>
                  </a:lnTo>
                  <a:lnTo>
                    <a:pt x="1332" y="1028"/>
                  </a:lnTo>
                  <a:lnTo>
                    <a:pt x="1332" y="1040"/>
                  </a:lnTo>
                  <a:lnTo>
                    <a:pt x="1328" y="1040"/>
                  </a:lnTo>
                  <a:lnTo>
                    <a:pt x="1324" y="1060"/>
                  </a:lnTo>
                  <a:lnTo>
                    <a:pt x="1288" y="1084"/>
                  </a:lnTo>
                  <a:lnTo>
                    <a:pt x="1272" y="1092"/>
                  </a:lnTo>
                  <a:lnTo>
                    <a:pt x="1260" y="1092"/>
                  </a:lnTo>
                  <a:lnTo>
                    <a:pt x="1240" y="1100"/>
                  </a:lnTo>
                  <a:lnTo>
                    <a:pt x="1236" y="1108"/>
                  </a:lnTo>
                  <a:lnTo>
                    <a:pt x="1268" y="1096"/>
                  </a:lnTo>
                  <a:lnTo>
                    <a:pt x="1208" y="1128"/>
                  </a:lnTo>
                  <a:lnTo>
                    <a:pt x="1232" y="1112"/>
                  </a:lnTo>
                  <a:lnTo>
                    <a:pt x="1236" y="1104"/>
                  </a:lnTo>
                  <a:lnTo>
                    <a:pt x="1204" y="1116"/>
                  </a:lnTo>
                  <a:lnTo>
                    <a:pt x="1204" y="1112"/>
                  </a:lnTo>
                  <a:lnTo>
                    <a:pt x="1212" y="1108"/>
                  </a:lnTo>
                  <a:lnTo>
                    <a:pt x="1204" y="1108"/>
                  </a:lnTo>
                  <a:lnTo>
                    <a:pt x="1216" y="1088"/>
                  </a:lnTo>
                  <a:lnTo>
                    <a:pt x="1208" y="1100"/>
                  </a:lnTo>
                  <a:lnTo>
                    <a:pt x="1196" y="1104"/>
                  </a:lnTo>
                  <a:lnTo>
                    <a:pt x="1200" y="1096"/>
                  </a:lnTo>
                  <a:lnTo>
                    <a:pt x="1192" y="1108"/>
                  </a:lnTo>
                  <a:lnTo>
                    <a:pt x="1188" y="1108"/>
                  </a:lnTo>
                  <a:lnTo>
                    <a:pt x="1184" y="1100"/>
                  </a:lnTo>
                  <a:lnTo>
                    <a:pt x="1184" y="1092"/>
                  </a:lnTo>
                  <a:lnTo>
                    <a:pt x="1180" y="1096"/>
                  </a:lnTo>
                  <a:lnTo>
                    <a:pt x="1180" y="1088"/>
                  </a:lnTo>
                  <a:lnTo>
                    <a:pt x="1180" y="1096"/>
                  </a:lnTo>
                  <a:lnTo>
                    <a:pt x="1184" y="1096"/>
                  </a:lnTo>
                  <a:lnTo>
                    <a:pt x="1180" y="1104"/>
                  </a:lnTo>
                  <a:lnTo>
                    <a:pt x="1188" y="1108"/>
                  </a:lnTo>
                  <a:lnTo>
                    <a:pt x="1172" y="1116"/>
                  </a:lnTo>
                  <a:lnTo>
                    <a:pt x="1180" y="1112"/>
                  </a:lnTo>
                  <a:lnTo>
                    <a:pt x="1176" y="1104"/>
                  </a:lnTo>
                  <a:lnTo>
                    <a:pt x="1176" y="1112"/>
                  </a:lnTo>
                  <a:lnTo>
                    <a:pt x="1172" y="1108"/>
                  </a:lnTo>
                  <a:lnTo>
                    <a:pt x="1172" y="1104"/>
                  </a:lnTo>
                  <a:lnTo>
                    <a:pt x="1164" y="1104"/>
                  </a:lnTo>
                  <a:lnTo>
                    <a:pt x="1164" y="1100"/>
                  </a:lnTo>
                  <a:lnTo>
                    <a:pt x="1164" y="1084"/>
                  </a:lnTo>
                  <a:lnTo>
                    <a:pt x="1164" y="1100"/>
                  </a:lnTo>
                  <a:lnTo>
                    <a:pt x="1160" y="1096"/>
                  </a:lnTo>
                  <a:lnTo>
                    <a:pt x="1156" y="1096"/>
                  </a:lnTo>
                  <a:lnTo>
                    <a:pt x="1152" y="1100"/>
                  </a:lnTo>
                  <a:lnTo>
                    <a:pt x="1160" y="1108"/>
                  </a:lnTo>
                  <a:lnTo>
                    <a:pt x="1160" y="1116"/>
                  </a:lnTo>
                  <a:lnTo>
                    <a:pt x="1164" y="1116"/>
                  </a:lnTo>
                  <a:lnTo>
                    <a:pt x="1172" y="1124"/>
                  </a:lnTo>
                  <a:lnTo>
                    <a:pt x="1164" y="1128"/>
                  </a:lnTo>
                  <a:lnTo>
                    <a:pt x="1168" y="1128"/>
                  </a:lnTo>
                  <a:lnTo>
                    <a:pt x="1176" y="1124"/>
                  </a:lnTo>
                  <a:lnTo>
                    <a:pt x="1184" y="1132"/>
                  </a:lnTo>
                  <a:lnTo>
                    <a:pt x="1152" y="1152"/>
                  </a:lnTo>
                  <a:lnTo>
                    <a:pt x="1148" y="1148"/>
                  </a:lnTo>
                  <a:lnTo>
                    <a:pt x="1148" y="1140"/>
                  </a:lnTo>
                  <a:lnTo>
                    <a:pt x="1144" y="1136"/>
                  </a:lnTo>
                  <a:lnTo>
                    <a:pt x="1136" y="1128"/>
                  </a:lnTo>
                  <a:lnTo>
                    <a:pt x="1132" y="1132"/>
                  </a:lnTo>
                  <a:lnTo>
                    <a:pt x="1136" y="1132"/>
                  </a:lnTo>
                  <a:lnTo>
                    <a:pt x="1140" y="1136"/>
                  </a:lnTo>
                  <a:lnTo>
                    <a:pt x="1140" y="1140"/>
                  </a:lnTo>
                  <a:lnTo>
                    <a:pt x="1128" y="1136"/>
                  </a:lnTo>
                  <a:lnTo>
                    <a:pt x="1136" y="1144"/>
                  </a:lnTo>
                  <a:lnTo>
                    <a:pt x="1136" y="1148"/>
                  </a:lnTo>
                  <a:lnTo>
                    <a:pt x="1136" y="1156"/>
                  </a:lnTo>
                  <a:lnTo>
                    <a:pt x="1140" y="1160"/>
                  </a:lnTo>
                  <a:lnTo>
                    <a:pt x="1136" y="1164"/>
                  </a:lnTo>
                  <a:lnTo>
                    <a:pt x="1116" y="1176"/>
                  </a:lnTo>
                  <a:lnTo>
                    <a:pt x="1120" y="1156"/>
                  </a:lnTo>
                  <a:lnTo>
                    <a:pt x="1116" y="1164"/>
                  </a:lnTo>
                  <a:lnTo>
                    <a:pt x="1120" y="1168"/>
                  </a:lnTo>
                  <a:lnTo>
                    <a:pt x="1116" y="1176"/>
                  </a:lnTo>
                  <a:lnTo>
                    <a:pt x="1108" y="1172"/>
                  </a:lnTo>
                  <a:lnTo>
                    <a:pt x="1108" y="1164"/>
                  </a:lnTo>
                  <a:lnTo>
                    <a:pt x="1096" y="1176"/>
                  </a:lnTo>
                  <a:lnTo>
                    <a:pt x="1096" y="1168"/>
                  </a:lnTo>
                  <a:lnTo>
                    <a:pt x="1092" y="1172"/>
                  </a:lnTo>
                  <a:lnTo>
                    <a:pt x="1092" y="1176"/>
                  </a:lnTo>
                  <a:lnTo>
                    <a:pt x="1080" y="1184"/>
                  </a:lnTo>
                  <a:lnTo>
                    <a:pt x="1080" y="1188"/>
                  </a:lnTo>
                  <a:lnTo>
                    <a:pt x="1084" y="1188"/>
                  </a:lnTo>
                  <a:lnTo>
                    <a:pt x="1096" y="1184"/>
                  </a:lnTo>
                  <a:lnTo>
                    <a:pt x="1108" y="1176"/>
                  </a:lnTo>
                  <a:lnTo>
                    <a:pt x="1108" y="1188"/>
                  </a:lnTo>
                  <a:lnTo>
                    <a:pt x="1096" y="1204"/>
                  </a:lnTo>
                  <a:lnTo>
                    <a:pt x="1088" y="1216"/>
                  </a:lnTo>
                  <a:lnTo>
                    <a:pt x="1080" y="1216"/>
                  </a:lnTo>
                  <a:lnTo>
                    <a:pt x="1084" y="1216"/>
                  </a:lnTo>
                  <a:lnTo>
                    <a:pt x="1076" y="1208"/>
                  </a:lnTo>
                  <a:lnTo>
                    <a:pt x="1068" y="1212"/>
                  </a:lnTo>
                  <a:lnTo>
                    <a:pt x="1068" y="1208"/>
                  </a:lnTo>
                  <a:lnTo>
                    <a:pt x="1052" y="1212"/>
                  </a:lnTo>
                  <a:lnTo>
                    <a:pt x="1052" y="1208"/>
                  </a:lnTo>
                  <a:lnTo>
                    <a:pt x="1048" y="1208"/>
                  </a:lnTo>
                  <a:lnTo>
                    <a:pt x="1048" y="1212"/>
                  </a:lnTo>
                  <a:lnTo>
                    <a:pt x="1052" y="1216"/>
                  </a:lnTo>
                  <a:lnTo>
                    <a:pt x="1064" y="1216"/>
                  </a:lnTo>
                  <a:lnTo>
                    <a:pt x="1064" y="1224"/>
                  </a:lnTo>
                  <a:lnTo>
                    <a:pt x="1072" y="1232"/>
                  </a:lnTo>
                  <a:lnTo>
                    <a:pt x="1068" y="1232"/>
                  </a:lnTo>
                  <a:lnTo>
                    <a:pt x="1072" y="1232"/>
                  </a:lnTo>
                  <a:lnTo>
                    <a:pt x="1068" y="1240"/>
                  </a:lnTo>
                  <a:lnTo>
                    <a:pt x="1060" y="1240"/>
                  </a:lnTo>
                  <a:lnTo>
                    <a:pt x="1068" y="1240"/>
                  </a:lnTo>
                  <a:lnTo>
                    <a:pt x="1072" y="1232"/>
                  </a:lnTo>
                  <a:lnTo>
                    <a:pt x="1080" y="1232"/>
                  </a:lnTo>
                  <a:lnTo>
                    <a:pt x="1068" y="1252"/>
                  </a:lnTo>
                  <a:lnTo>
                    <a:pt x="1060" y="1284"/>
                  </a:lnTo>
                  <a:lnTo>
                    <a:pt x="1048" y="1284"/>
                  </a:lnTo>
                  <a:lnTo>
                    <a:pt x="1048" y="1268"/>
                  </a:lnTo>
                  <a:lnTo>
                    <a:pt x="1044" y="1280"/>
                  </a:lnTo>
                  <a:lnTo>
                    <a:pt x="1036" y="1288"/>
                  </a:lnTo>
                  <a:lnTo>
                    <a:pt x="1020" y="1268"/>
                  </a:lnTo>
                  <a:lnTo>
                    <a:pt x="1028" y="1288"/>
                  </a:lnTo>
                  <a:lnTo>
                    <a:pt x="1012" y="1288"/>
                  </a:lnTo>
                  <a:lnTo>
                    <a:pt x="1044" y="1296"/>
                  </a:lnTo>
                  <a:lnTo>
                    <a:pt x="1056" y="1292"/>
                  </a:lnTo>
                  <a:lnTo>
                    <a:pt x="1048" y="1316"/>
                  </a:lnTo>
                  <a:lnTo>
                    <a:pt x="1052" y="1328"/>
                  </a:lnTo>
                  <a:lnTo>
                    <a:pt x="1040" y="1328"/>
                  </a:lnTo>
                  <a:lnTo>
                    <a:pt x="1040" y="1348"/>
                  </a:lnTo>
                  <a:lnTo>
                    <a:pt x="1048" y="1356"/>
                  </a:lnTo>
                  <a:lnTo>
                    <a:pt x="1052" y="1380"/>
                  </a:lnTo>
                  <a:lnTo>
                    <a:pt x="1056" y="1392"/>
                  </a:lnTo>
                  <a:lnTo>
                    <a:pt x="1052" y="1396"/>
                  </a:lnTo>
                  <a:lnTo>
                    <a:pt x="1056" y="1412"/>
                  </a:lnTo>
                  <a:lnTo>
                    <a:pt x="1064" y="1416"/>
                  </a:lnTo>
                  <a:lnTo>
                    <a:pt x="1064" y="1436"/>
                  </a:lnTo>
                  <a:lnTo>
                    <a:pt x="1076" y="1452"/>
                  </a:lnTo>
                  <a:lnTo>
                    <a:pt x="1072" y="1464"/>
                  </a:lnTo>
                  <a:lnTo>
                    <a:pt x="1080" y="1460"/>
                  </a:lnTo>
                  <a:lnTo>
                    <a:pt x="1088" y="1468"/>
                  </a:lnTo>
                  <a:lnTo>
                    <a:pt x="1068" y="1468"/>
                  </a:lnTo>
                  <a:lnTo>
                    <a:pt x="1072" y="1472"/>
                  </a:lnTo>
                  <a:lnTo>
                    <a:pt x="1060" y="1472"/>
                  </a:lnTo>
                  <a:lnTo>
                    <a:pt x="1060" y="1484"/>
                  </a:lnTo>
                  <a:lnTo>
                    <a:pt x="1052" y="1484"/>
                  </a:lnTo>
                  <a:lnTo>
                    <a:pt x="1036" y="1472"/>
                  </a:lnTo>
                  <a:lnTo>
                    <a:pt x="1036" y="1468"/>
                  </a:lnTo>
                  <a:lnTo>
                    <a:pt x="1032" y="1468"/>
                  </a:lnTo>
                  <a:lnTo>
                    <a:pt x="1028" y="1460"/>
                  </a:lnTo>
                  <a:lnTo>
                    <a:pt x="1000" y="1452"/>
                  </a:lnTo>
                  <a:lnTo>
                    <a:pt x="980" y="1452"/>
                  </a:lnTo>
                  <a:lnTo>
                    <a:pt x="976" y="1456"/>
                  </a:lnTo>
                  <a:lnTo>
                    <a:pt x="972" y="1452"/>
                  </a:lnTo>
                  <a:lnTo>
                    <a:pt x="960" y="1452"/>
                  </a:lnTo>
                  <a:lnTo>
                    <a:pt x="948" y="1448"/>
                  </a:lnTo>
                  <a:lnTo>
                    <a:pt x="952" y="1444"/>
                  </a:lnTo>
                  <a:lnTo>
                    <a:pt x="948" y="1444"/>
                  </a:lnTo>
                  <a:lnTo>
                    <a:pt x="944" y="1444"/>
                  </a:lnTo>
                  <a:lnTo>
                    <a:pt x="940" y="1440"/>
                  </a:lnTo>
                  <a:lnTo>
                    <a:pt x="936" y="1440"/>
                  </a:lnTo>
                  <a:lnTo>
                    <a:pt x="928" y="1432"/>
                  </a:lnTo>
                  <a:lnTo>
                    <a:pt x="924" y="1432"/>
                  </a:lnTo>
                  <a:lnTo>
                    <a:pt x="908" y="1424"/>
                  </a:lnTo>
                  <a:lnTo>
                    <a:pt x="900" y="1428"/>
                  </a:lnTo>
                  <a:lnTo>
                    <a:pt x="884" y="1408"/>
                  </a:lnTo>
                  <a:lnTo>
                    <a:pt x="872" y="1408"/>
                  </a:lnTo>
                  <a:lnTo>
                    <a:pt x="868" y="1404"/>
                  </a:lnTo>
                  <a:lnTo>
                    <a:pt x="848" y="1400"/>
                  </a:lnTo>
                  <a:lnTo>
                    <a:pt x="848" y="1392"/>
                  </a:lnTo>
                  <a:lnTo>
                    <a:pt x="840" y="1384"/>
                  </a:lnTo>
                  <a:lnTo>
                    <a:pt x="840" y="1380"/>
                  </a:lnTo>
                  <a:lnTo>
                    <a:pt x="828" y="1340"/>
                  </a:lnTo>
                  <a:lnTo>
                    <a:pt x="816" y="1328"/>
                  </a:lnTo>
                  <a:lnTo>
                    <a:pt x="816" y="1320"/>
                  </a:lnTo>
                  <a:lnTo>
                    <a:pt x="808" y="1316"/>
                  </a:lnTo>
                  <a:lnTo>
                    <a:pt x="812" y="1292"/>
                  </a:lnTo>
                  <a:lnTo>
                    <a:pt x="808" y="1284"/>
                  </a:lnTo>
                  <a:lnTo>
                    <a:pt x="800" y="1276"/>
                  </a:lnTo>
                  <a:lnTo>
                    <a:pt x="804" y="1256"/>
                  </a:lnTo>
                  <a:lnTo>
                    <a:pt x="800" y="1252"/>
                  </a:lnTo>
                  <a:lnTo>
                    <a:pt x="800" y="1236"/>
                  </a:lnTo>
                  <a:lnTo>
                    <a:pt x="780" y="1228"/>
                  </a:lnTo>
                  <a:lnTo>
                    <a:pt x="768" y="1212"/>
                  </a:lnTo>
                  <a:lnTo>
                    <a:pt x="760" y="1212"/>
                  </a:lnTo>
                  <a:lnTo>
                    <a:pt x="752" y="1184"/>
                  </a:lnTo>
                  <a:lnTo>
                    <a:pt x="748" y="1180"/>
                  </a:lnTo>
                  <a:lnTo>
                    <a:pt x="736" y="1160"/>
                  </a:lnTo>
                  <a:lnTo>
                    <a:pt x="720" y="1152"/>
                  </a:lnTo>
                  <a:lnTo>
                    <a:pt x="720" y="1148"/>
                  </a:lnTo>
                  <a:lnTo>
                    <a:pt x="712" y="1144"/>
                  </a:lnTo>
                  <a:lnTo>
                    <a:pt x="712" y="1136"/>
                  </a:lnTo>
                  <a:lnTo>
                    <a:pt x="708" y="1128"/>
                  </a:lnTo>
                  <a:lnTo>
                    <a:pt x="704" y="1116"/>
                  </a:lnTo>
                  <a:lnTo>
                    <a:pt x="708" y="1112"/>
                  </a:lnTo>
                  <a:lnTo>
                    <a:pt x="700" y="1108"/>
                  </a:lnTo>
                  <a:lnTo>
                    <a:pt x="700" y="1100"/>
                  </a:lnTo>
                  <a:lnTo>
                    <a:pt x="692" y="1088"/>
                  </a:lnTo>
                  <a:lnTo>
                    <a:pt x="680" y="1056"/>
                  </a:lnTo>
                  <a:lnTo>
                    <a:pt x="672" y="1052"/>
                  </a:lnTo>
                  <a:lnTo>
                    <a:pt x="672" y="1032"/>
                  </a:lnTo>
                  <a:lnTo>
                    <a:pt x="660" y="1020"/>
                  </a:lnTo>
                  <a:lnTo>
                    <a:pt x="660" y="1008"/>
                  </a:lnTo>
                  <a:lnTo>
                    <a:pt x="632" y="988"/>
                  </a:lnTo>
                  <a:lnTo>
                    <a:pt x="628" y="976"/>
                  </a:lnTo>
                  <a:lnTo>
                    <a:pt x="604" y="968"/>
                  </a:lnTo>
                  <a:lnTo>
                    <a:pt x="608" y="952"/>
                  </a:lnTo>
                  <a:lnTo>
                    <a:pt x="600" y="960"/>
                  </a:lnTo>
                  <a:lnTo>
                    <a:pt x="600" y="948"/>
                  </a:lnTo>
                  <a:lnTo>
                    <a:pt x="592" y="948"/>
                  </a:lnTo>
                  <a:lnTo>
                    <a:pt x="588" y="936"/>
                  </a:lnTo>
                  <a:lnTo>
                    <a:pt x="588" y="932"/>
                  </a:lnTo>
                  <a:lnTo>
                    <a:pt x="584" y="936"/>
                  </a:lnTo>
                  <a:lnTo>
                    <a:pt x="580" y="932"/>
                  </a:lnTo>
                  <a:lnTo>
                    <a:pt x="572" y="932"/>
                  </a:lnTo>
                  <a:lnTo>
                    <a:pt x="572" y="928"/>
                  </a:lnTo>
                  <a:lnTo>
                    <a:pt x="568" y="932"/>
                  </a:lnTo>
                  <a:lnTo>
                    <a:pt x="560" y="932"/>
                  </a:lnTo>
                  <a:lnTo>
                    <a:pt x="548" y="928"/>
                  </a:lnTo>
                  <a:lnTo>
                    <a:pt x="544" y="928"/>
                  </a:lnTo>
                  <a:lnTo>
                    <a:pt x="540" y="924"/>
                  </a:lnTo>
                  <a:lnTo>
                    <a:pt x="528" y="928"/>
                  </a:lnTo>
                  <a:lnTo>
                    <a:pt x="524" y="924"/>
                  </a:lnTo>
                  <a:lnTo>
                    <a:pt x="512" y="928"/>
                  </a:lnTo>
                  <a:lnTo>
                    <a:pt x="480" y="912"/>
                  </a:lnTo>
                  <a:lnTo>
                    <a:pt x="476" y="916"/>
                  </a:lnTo>
                  <a:lnTo>
                    <a:pt x="472" y="928"/>
                  </a:lnTo>
                  <a:lnTo>
                    <a:pt x="460" y="924"/>
                  </a:lnTo>
                  <a:lnTo>
                    <a:pt x="452" y="928"/>
                  </a:lnTo>
                  <a:lnTo>
                    <a:pt x="452" y="924"/>
                  </a:lnTo>
                  <a:lnTo>
                    <a:pt x="444" y="928"/>
                  </a:lnTo>
                  <a:lnTo>
                    <a:pt x="440" y="928"/>
                  </a:lnTo>
                  <a:lnTo>
                    <a:pt x="420" y="956"/>
                  </a:lnTo>
                  <a:lnTo>
                    <a:pt x="416" y="972"/>
                  </a:lnTo>
                  <a:lnTo>
                    <a:pt x="408" y="980"/>
                  </a:lnTo>
                  <a:lnTo>
                    <a:pt x="404" y="988"/>
                  </a:lnTo>
                  <a:lnTo>
                    <a:pt x="412" y="996"/>
                  </a:lnTo>
                  <a:lnTo>
                    <a:pt x="396" y="1000"/>
                  </a:lnTo>
                  <a:lnTo>
                    <a:pt x="372" y="1028"/>
                  </a:lnTo>
                  <a:lnTo>
                    <a:pt x="360" y="1024"/>
                  </a:lnTo>
                  <a:lnTo>
                    <a:pt x="352" y="1016"/>
                  </a:lnTo>
                  <a:lnTo>
                    <a:pt x="348" y="1016"/>
                  </a:lnTo>
                  <a:lnTo>
                    <a:pt x="336" y="1012"/>
                  </a:lnTo>
                  <a:lnTo>
                    <a:pt x="332" y="1000"/>
                  </a:lnTo>
                  <a:lnTo>
                    <a:pt x="308" y="992"/>
                  </a:lnTo>
                  <a:lnTo>
                    <a:pt x="308" y="988"/>
                  </a:lnTo>
                  <a:lnTo>
                    <a:pt x="300" y="988"/>
                  </a:lnTo>
                  <a:lnTo>
                    <a:pt x="304" y="980"/>
                  </a:lnTo>
                  <a:lnTo>
                    <a:pt x="300" y="980"/>
                  </a:lnTo>
                  <a:lnTo>
                    <a:pt x="272" y="972"/>
                  </a:lnTo>
                  <a:lnTo>
                    <a:pt x="256" y="960"/>
                  </a:lnTo>
                  <a:lnTo>
                    <a:pt x="252" y="948"/>
                  </a:lnTo>
                  <a:lnTo>
                    <a:pt x="236" y="936"/>
                  </a:lnTo>
                  <a:lnTo>
                    <a:pt x="216" y="920"/>
                  </a:lnTo>
                  <a:lnTo>
                    <a:pt x="212" y="900"/>
                  </a:lnTo>
                  <a:lnTo>
                    <a:pt x="204" y="884"/>
                  </a:lnTo>
                  <a:lnTo>
                    <a:pt x="204" y="864"/>
                  </a:lnTo>
                  <a:lnTo>
                    <a:pt x="208" y="852"/>
                  </a:lnTo>
                  <a:lnTo>
                    <a:pt x="204" y="840"/>
                  </a:lnTo>
                  <a:lnTo>
                    <a:pt x="192" y="824"/>
                  </a:lnTo>
                  <a:lnTo>
                    <a:pt x="192" y="820"/>
                  </a:lnTo>
                  <a:lnTo>
                    <a:pt x="188" y="816"/>
                  </a:lnTo>
                  <a:lnTo>
                    <a:pt x="188" y="792"/>
                  </a:lnTo>
                  <a:lnTo>
                    <a:pt x="176" y="784"/>
                  </a:lnTo>
                  <a:lnTo>
                    <a:pt x="176" y="776"/>
                  </a:lnTo>
                  <a:lnTo>
                    <a:pt x="168" y="776"/>
                  </a:lnTo>
                  <a:lnTo>
                    <a:pt x="152" y="756"/>
                  </a:lnTo>
                  <a:lnTo>
                    <a:pt x="144" y="756"/>
                  </a:lnTo>
                  <a:lnTo>
                    <a:pt x="144" y="752"/>
                  </a:lnTo>
                  <a:lnTo>
                    <a:pt x="140" y="756"/>
                  </a:lnTo>
                  <a:lnTo>
                    <a:pt x="132" y="748"/>
                  </a:lnTo>
                  <a:lnTo>
                    <a:pt x="128" y="740"/>
                  </a:lnTo>
                  <a:lnTo>
                    <a:pt x="116" y="728"/>
                  </a:lnTo>
                  <a:lnTo>
                    <a:pt x="108" y="716"/>
                  </a:lnTo>
                  <a:lnTo>
                    <a:pt x="92" y="700"/>
                  </a:lnTo>
                  <a:lnTo>
                    <a:pt x="68" y="668"/>
                  </a:lnTo>
                  <a:close/>
                  <a:moveTo>
                    <a:pt x="1364" y="1020"/>
                  </a:moveTo>
                  <a:lnTo>
                    <a:pt x="1380" y="1008"/>
                  </a:lnTo>
                  <a:lnTo>
                    <a:pt x="1384" y="1012"/>
                  </a:lnTo>
                  <a:lnTo>
                    <a:pt x="1340" y="1044"/>
                  </a:lnTo>
                  <a:lnTo>
                    <a:pt x="1364" y="1020"/>
                  </a:lnTo>
                  <a:close/>
                  <a:moveTo>
                    <a:pt x="1184" y="1144"/>
                  </a:moveTo>
                  <a:lnTo>
                    <a:pt x="1132" y="1184"/>
                  </a:lnTo>
                  <a:lnTo>
                    <a:pt x="1136" y="1168"/>
                  </a:lnTo>
                  <a:lnTo>
                    <a:pt x="1144" y="1168"/>
                  </a:lnTo>
                  <a:lnTo>
                    <a:pt x="1168" y="1148"/>
                  </a:lnTo>
                  <a:lnTo>
                    <a:pt x="1176" y="1148"/>
                  </a:lnTo>
                  <a:lnTo>
                    <a:pt x="1180" y="1140"/>
                  </a:lnTo>
                  <a:lnTo>
                    <a:pt x="1184" y="1144"/>
                  </a:lnTo>
                  <a:close/>
                  <a:moveTo>
                    <a:pt x="1120" y="1184"/>
                  </a:moveTo>
                  <a:lnTo>
                    <a:pt x="1128" y="1176"/>
                  </a:lnTo>
                  <a:lnTo>
                    <a:pt x="1132" y="1180"/>
                  </a:lnTo>
                  <a:lnTo>
                    <a:pt x="1128" y="1184"/>
                  </a:lnTo>
                  <a:lnTo>
                    <a:pt x="1104" y="1212"/>
                  </a:lnTo>
                  <a:lnTo>
                    <a:pt x="1108" y="1204"/>
                  </a:lnTo>
                  <a:lnTo>
                    <a:pt x="1116" y="1196"/>
                  </a:lnTo>
                  <a:lnTo>
                    <a:pt x="1116" y="1192"/>
                  </a:lnTo>
                  <a:lnTo>
                    <a:pt x="1120" y="1184"/>
                  </a:lnTo>
                  <a:close/>
                  <a:moveTo>
                    <a:pt x="1064" y="1288"/>
                  </a:moveTo>
                  <a:lnTo>
                    <a:pt x="1064" y="1300"/>
                  </a:lnTo>
                  <a:lnTo>
                    <a:pt x="1064" y="1288"/>
                  </a:lnTo>
                  <a:lnTo>
                    <a:pt x="1068" y="1268"/>
                  </a:lnTo>
                  <a:lnTo>
                    <a:pt x="1080" y="1248"/>
                  </a:lnTo>
                  <a:lnTo>
                    <a:pt x="1080" y="1240"/>
                  </a:lnTo>
                  <a:lnTo>
                    <a:pt x="1084" y="1244"/>
                  </a:lnTo>
                  <a:lnTo>
                    <a:pt x="1088" y="1232"/>
                  </a:lnTo>
                  <a:lnTo>
                    <a:pt x="1100" y="1216"/>
                  </a:lnTo>
                  <a:lnTo>
                    <a:pt x="1096" y="1216"/>
                  </a:lnTo>
                  <a:lnTo>
                    <a:pt x="1104" y="1216"/>
                  </a:lnTo>
                  <a:lnTo>
                    <a:pt x="1084" y="1248"/>
                  </a:lnTo>
                  <a:lnTo>
                    <a:pt x="1064" y="1288"/>
                  </a:lnTo>
                  <a:close/>
                  <a:moveTo>
                    <a:pt x="1072" y="1380"/>
                  </a:moveTo>
                  <a:lnTo>
                    <a:pt x="1064" y="1368"/>
                  </a:lnTo>
                  <a:lnTo>
                    <a:pt x="1064" y="1352"/>
                  </a:lnTo>
                  <a:lnTo>
                    <a:pt x="1060" y="1336"/>
                  </a:lnTo>
                  <a:lnTo>
                    <a:pt x="1060" y="1312"/>
                  </a:lnTo>
                  <a:lnTo>
                    <a:pt x="1064" y="1300"/>
                  </a:lnTo>
                  <a:lnTo>
                    <a:pt x="1064" y="1312"/>
                  </a:lnTo>
                  <a:lnTo>
                    <a:pt x="1064" y="1336"/>
                  </a:lnTo>
                  <a:lnTo>
                    <a:pt x="1064" y="1352"/>
                  </a:lnTo>
                  <a:lnTo>
                    <a:pt x="1072" y="1380"/>
                  </a:lnTo>
                  <a:lnTo>
                    <a:pt x="1080" y="1408"/>
                  </a:lnTo>
                  <a:lnTo>
                    <a:pt x="1084" y="1428"/>
                  </a:lnTo>
                  <a:lnTo>
                    <a:pt x="1088" y="1452"/>
                  </a:lnTo>
                  <a:lnTo>
                    <a:pt x="1084" y="1452"/>
                  </a:lnTo>
                  <a:lnTo>
                    <a:pt x="1084" y="1428"/>
                  </a:lnTo>
                  <a:lnTo>
                    <a:pt x="1080" y="1416"/>
                  </a:lnTo>
                  <a:lnTo>
                    <a:pt x="1076" y="1408"/>
                  </a:lnTo>
                  <a:lnTo>
                    <a:pt x="1076" y="1396"/>
                  </a:lnTo>
                  <a:lnTo>
                    <a:pt x="1076" y="1388"/>
                  </a:lnTo>
                  <a:lnTo>
                    <a:pt x="1072" y="138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25" name="Freeform 45"/>
            <p:cNvSpPr>
              <a:spLocks/>
            </p:cNvSpPr>
            <p:nvPr/>
          </p:nvSpPr>
          <p:spPr bwMode="auto">
            <a:xfrm>
              <a:off x="1769337" y="2025754"/>
              <a:ext cx="464482" cy="458326"/>
            </a:xfrm>
            <a:custGeom>
              <a:avLst/>
              <a:gdLst>
                <a:gd name="T0" fmla="*/ 2147483647 w 756"/>
                <a:gd name="T1" fmla="*/ 2147483647 h 784"/>
                <a:gd name="T2" fmla="*/ 2147483647 w 756"/>
                <a:gd name="T3" fmla="*/ 2147483647 h 784"/>
                <a:gd name="T4" fmla="*/ 2147483647 w 756"/>
                <a:gd name="T5" fmla="*/ 2147483647 h 784"/>
                <a:gd name="T6" fmla="*/ 2147483647 w 756"/>
                <a:gd name="T7" fmla="*/ 2147483647 h 784"/>
                <a:gd name="T8" fmla="*/ 2147483647 w 756"/>
                <a:gd name="T9" fmla="*/ 2147483647 h 784"/>
                <a:gd name="T10" fmla="*/ 2147483647 w 756"/>
                <a:gd name="T11" fmla="*/ 2147483647 h 784"/>
                <a:gd name="T12" fmla="*/ 2147483647 w 756"/>
                <a:gd name="T13" fmla="*/ 2147483647 h 784"/>
                <a:gd name="T14" fmla="*/ 2147483647 w 756"/>
                <a:gd name="T15" fmla="*/ 0 h 784"/>
                <a:gd name="T16" fmla="*/ 2147483647 w 756"/>
                <a:gd name="T17" fmla="*/ 2147483647 h 784"/>
                <a:gd name="T18" fmla="*/ 2147483647 w 756"/>
                <a:gd name="T19" fmla="*/ 2147483647 h 784"/>
                <a:gd name="T20" fmla="*/ 2147483647 w 756"/>
                <a:gd name="T21" fmla="*/ 2147483647 h 784"/>
                <a:gd name="T22" fmla="*/ 2147483647 w 756"/>
                <a:gd name="T23" fmla="*/ 2147483647 h 784"/>
                <a:gd name="T24" fmla="*/ 2147483647 w 756"/>
                <a:gd name="T25" fmla="*/ 2147483647 h 784"/>
                <a:gd name="T26" fmla="*/ 2147483647 w 756"/>
                <a:gd name="T27" fmla="*/ 2147483647 h 784"/>
                <a:gd name="T28" fmla="*/ 2147483647 w 756"/>
                <a:gd name="T29" fmla="*/ 2147483647 h 784"/>
                <a:gd name="T30" fmla="*/ 2147483647 w 756"/>
                <a:gd name="T31" fmla="*/ 2147483647 h 784"/>
                <a:gd name="T32" fmla="*/ 2147483647 w 756"/>
                <a:gd name="T33" fmla="*/ 2147483647 h 784"/>
                <a:gd name="T34" fmla="*/ 2147483647 w 756"/>
                <a:gd name="T35" fmla="*/ 2147483647 h 784"/>
                <a:gd name="T36" fmla="*/ 2147483647 w 756"/>
                <a:gd name="T37" fmla="*/ 2147483647 h 784"/>
                <a:gd name="T38" fmla="*/ 2147483647 w 756"/>
                <a:gd name="T39" fmla="*/ 2147483647 h 784"/>
                <a:gd name="T40" fmla="*/ 2147483647 w 756"/>
                <a:gd name="T41" fmla="*/ 2147483647 h 784"/>
                <a:gd name="T42" fmla="*/ 2147483647 w 756"/>
                <a:gd name="T43" fmla="*/ 2147483647 h 784"/>
                <a:gd name="T44" fmla="*/ 2147483647 w 756"/>
                <a:gd name="T45" fmla="*/ 2147483647 h 784"/>
                <a:gd name="T46" fmla="*/ 2147483647 w 756"/>
                <a:gd name="T47" fmla="*/ 2147483647 h 784"/>
                <a:gd name="T48" fmla="*/ 2147483647 w 756"/>
                <a:gd name="T49" fmla="*/ 2147483647 h 784"/>
                <a:gd name="T50" fmla="*/ 2147483647 w 756"/>
                <a:gd name="T51" fmla="*/ 2147483647 h 784"/>
                <a:gd name="T52" fmla="*/ 2147483647 w 756"/>
                <a:gd name="T53" fmla="*/ 2147483647 h 784"/>
                <a:gd name="T54" fmla="*/ 2147483647 w 756"/>
                <a:gd name="T55" fmla="*/ 2147483647 h 784"/>
                <a:gd name="T56" fmla="*/ 2147483647 w 756"/>
                <a:gd name="T57" fmla="*/ 2147483647 h 784"/>
                <a:gd name="T58" fmla="*/ 2147483647 w 756"/>
                <a:gd name="T59" fmla="*/ 2147483647 h 784"/>
                <a:gd name="T60" fmla="*/ 2147483647 w 756"/>
                <a:gd name="T61" fmla="*/ 2147483647 h 784"/>
                <a:gd name="T62" fmla="*/ 2147483647 w 756"/>
                <a:gd name="T63" fmla="*/ 2147483647 h 784"/>
                <a:gd name="T64" fmla="*/ 2147483647 w 756"/>
                <a:gd name="T65" fmla="*/ 2147483647 h 784"/>
                <a:gd name="T66" fmla="*/ 2147483647 w 756"/>
                <a:gd name="T67" fmla="*/ 2147483647 h 784"/>
                <a:gd name="T68" fmla="*/ 2147483647 w 756"/>
                <a:gd name="T69" fmla="*/ 2147483647 h 784"/>
                <a:gd name="T70" fmla="*/ 2147483647 w 756"/>
                <a:gd name="T71" fmla="*/ 2147483647 h 784"/>
                <a:gd name="T72" fmla="*/ 2147483647 w 756"/>
                <a:gd name="T73" fmla="*/ 2147483647 h 784"/>
                <a:gd name="T74" fmla="*/ 2147483647 w 756"/>
                <a:gd name="T75" fmla="*/ 2147483647 h 784"/>
                <a:gd name="T76" fmla="*/ 2147483647 w 756"/>
                <a:gd name="T77" fmla="*/ 2147483647 h 784"/>
                <a:gd name="T78" fmla="*/ 2147483647 w 756"/>
                <a:gd name="T79" fmla="*/ 2147483647 h 784"/>
                <a:gd name="T80" fmla="*/ 2147483647 w 756"/>
                <a:gd name="T81" fmla="*/ 2147483647 h 784"/>
                <a:gd name="T82" fmla="*/ 2147483647 w 756"/>
                <a:gd name="T83" fmla="*/ 2147483647 h 784"/>
                <a:gd name="T84" fmla="*/ 2147483647 w 756"/>
                <a:gd name="T85" fmla="*/ 2147483647 h 784"/>
                <a:gd name="T86" fmla="*/ 2147483647 w 756"/>
                <a:gd name="T87" fmla="*/ 2147483647 h 784"/>
                <a:gd name="T88" fmla="*/ 2147483647 w 756"/>
                <a:gd name="T89" fmla="*/ 2147483647 h 784"/>
                <a:gd name="T90" fmla="*/ 2147483647 w 756"/>
                <a:gd name="T91" fmla="*/ 2147483647 h 784"/>
                <a:gd name="T92" fmla="*/ 2147483647 w 756"/>
                <a:gd name="T93" fmla="*/ 2147483647 h 784"/>
                <a:gd name="T94" fmla="*/ 2147483647 w 756"/>
                <a:gd name="T95" fmla="*/ 2147483647 h 784"/>
                <a:gd name="T96" fmla="*/ 2147483647 w 756"/>
                <a:gd name="T97" fmla="*/ 2147483647 h 784"/>
                <a:gd name="T98" fmla="*/ 2147483647 w 756"/>
                <a:gd name="T99" fmla="*/ 2147483647 h 784"/>
                <a:gd name="T100" fmla="*/ 2147483647 w 756"/>
                <a:gd name="T101" fmla="*/ 2147483647 h 784"/>
                <a:gd name="T102" fmla="*/ 2147483647 w 756"/>
                <a:gd name="T103" fmla="*/ 2147483647 h 784"/>
                <a:gd name="T104" fmla="*/ 2147483647 w 756"/>
                <a:gd name="T105" fmla="*/ 2147483647 h 784"/>
                <a:gd name="T106" fmla="*/ 2147483647 w 756"/>
                <a:gd name="T107" fmla="*/ 2147483647 h 784"/>
                <a:gd name="T108" fmla="*/ 2147483647 w 756"/>
                <a:gd name="T109" fmla="*/ 2147483647 h 784"/>
                <a:gd name="T110" fmla="*/ 2147483647 w 756"/>
                <a:gd name="T111" fmla="*/ 2147483647 h 784"/>
                <a:gd name="T112" fmla="*/ 0 w 756"/>
                <a:gd name="T113" fmla="*/ 2147483647 h 784"/>
                <a:gd name="T114" fmla="*/ 2147483647 w 756"/>
                <a:gd name="T115" fmla="*/ 2147483647 h 7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6"/>
                <a:gd name="T175" fmla="*/ 0 h 784"/>
                <a:gd name="T176" fmla="*/ 756 w 756"/>
                <a:gd name="T177" fmla="*/ 784 h 7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6" h="784">
                  <a:moveTo>
                    <a:pt x="20" y="624"/>
                  </a:moveTo>
                  <a:lnTo>
                    <a:pt x="24" y="576"/>
                  </a:lnTo>
                  <a:lnTo>
                    <a:pt x="32" y="520"/>
                  </a:lnTo>
                  <a:lnTo>
                    <a:pt x="44" y="440"/>
                  </a:lnTo>
                  <a:lnTo>
                    <a:pt x="60" y="328"/>
                  </a:lnTo>
                  <a:lnTo>
                    <a:pt x="64" y="280"/>
                  </a:lnTo>
                  <a:lnTo>
                    <a:pt x="84" y="136"/>
                  </a:lnTo>
                  <a:lnTo>
                    <a:pt x="104" y="0"/>
                  </a:lnTo>
                  <a:lnTo>
                    <a:pt x="176" y="12"/>
                  </a:lnTo>
                  <a:lnTo>
                    <a:pt x="276" y="24"/>
                  </a:lnTo>
                  <a:lnTo>
                    <a:pt x="280" y="24"/>
                  </a:lnTo>
                  <a:lnTo>
                    <a:pt x="336" y="32"/>
                  </a:lnTo>
                  <a:lnTo>
                    <a:pt x="340" y="32"/>
                  </a:lnTo>
                  <a:lnTo>
                    <a:pt x="380" y="36"/>
                  </a:lnTo>
                  <a:lnTo>
                    <a:pt x="432" y="40"/>
                  </a:lnTo>
                  <a:lnTo>
                    <a:pt x="464" y="44"/>
                  </a:lnTo>
                  <a:lnTo>
                    <a:pt x="516" y="52"/>
                  </a:lnTo>
                  <a:lnTo>
                    <a:pt x="524" y="52"/>
                  </a:lnTo>
                  <a:lnTo>
                    <a:pt x="648" y="64"/>
                  </a:lnTo>
                  <a:lnTo>
                    <a:pt x="748" y="68"/>
                  </a:lnTo>
                  <a:lnTo>
                    <a:pt x="756" y="72"/>
                  </a:lnTo>
                  <a:lnTo>
                    <a:pt x="752" y="140"/>
                  </a:lnTo>
                  <a:lnTo>
                    <a:pt x="748" y="140"/>
                  </a:lnTo>
                  <a:lnTo>
                    <a:pt x="744" y="200"/>
                  </a:lnTo>
                  <a:lnTo>
                    <a:pt x="740" y="244"/>
                  </a:lnTo>
                  <a:lnTo>
                    <a:pt x="740" y="260"/>
                  </a:lnTo>
                  <a:lnTo>
                    <a:pt x="736" y="320"/>
                  </a:lnTo>
                  <a:lnTo>
                    <a:pt x="732" y="348"/>
                  </a:lnTo>
                  <a:lnTo>
                    <a:pt x="732" y="380"/>
                  </a:lnTo>
                  <a:lnTo>
                    <a:pt x="728" y="440"/>
                  </a:lnTo>
                  <a:lnTo>
                    <a:pt x="720" y="504"/>
                  </a:lnTo>
                  <a:lnTo>
                    <a:pt x="720" y="540"/>
                  </a:lnTo>
                  <a:lnTo>
                    <a:pt x="716" y="568"/>
                  </a:lnTo>
                  <a:lnTo>
                    <a:pt x="712" y="624"/>
                  </a:lnTo>
                  <a:lnTo>
                    <a:pt x="704" y="684"/>
                  </a:lnTo>
                  <a:lnTo>
                    <a:pt x="700" y="744"/>
                  </a:lnTo>
                  <a:lnTo>
                    <a:pt x="700" y="756"/>
                  </a:lnTo>
                  <a:lnTo>
                    <a:pt x="668" y="752"/>
                  </a:lnTo>
                  <a:lnTo>
                    <a:pt x="624" y="748"/>
                  </a:lnTo>
                  <a:lnTo>
                    <a:pt x="592" y="748"/>
                  </a:lnTo>
                  <a:lnTo>
                    <a:pt x="588" y="748"/>
                  </a:lnTo>
                  <a:lnTo>
                    <a:pt x="492" y="740"/>
                  </a:lnTo>
                  <a:lnTo>
                    <a:pt x="484" y="736"/>
                  </a:lnTo>
                  <a:lnTo>
                    <a:pt x="360" y="724"/>
                  </a:lnTo>
                  <a:lnTo>
                    <a:pt x="316" y="720"/>
                  </a:lnTo>
                  <a:lnTo>
                    <a:pt x="288" y="716"/>
                  </a:lnTo>
                  <a:lnTo>
                    <a:pt x="284" y="720"/>
                  </a:lnTo>
                  <a:lnTo>
                    <a:pt x="288" y="720"/>
                  </a:lnTo>
                  <a:lnTo>
                    <a:pt x="288" y="728"/>
                  </a:lnTo>
                  <a:lnTo>
                    <a:pt x="284" y="732"/>
                  </a:lnTo>
                  <a:lnTo>
                    <a:pt x="288" y="740"/>
                  </a:lnTo>
                  <a:lnTo>
                    <a:pt x="288" y="744"/>
                  </a:lnTo>
                  <a:lnTo>
                    <a:pt x="296" y="748"/>
                  </a:lnTo>
                  <a:lnTo>
                    <a:pt x="208" y="736"/>
                  </a:lnTo>
                  <a:lnTo>
                    <a:pt x="104" y="724"/>
                  </a:lnTo>
                  <a:lnTo>
                    <a:pt x="96" y="784"/>
                  </a:lnTo>
                  <a:lnTo>
                    <a:pt x="0" y="772"/>
                  </a:lnTo>
                  <a:lnTo>
                    <a:pt x="20" y="6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26" name="Freeform 46"/>
            <p:cNvSpPr>
              <a:spLocks/>
            </p:cNvSpPr>
            <p:nvPr/>
          </p:nvSpPr>
          <p:spPr bwMode="auto">
            <a:xfrm>
              <a:off x="3238986" y="2208396"/>
              <a:ext cx="257642" cy="394573"/>
            </a:xfrm>
            <a:custGeom>
              <a:avLst/>
              <a:gdLst>
                <a:gd name="T0" fmla="*/ 2147483647 w 420"/>
                <a:gd name="T1" fmla="*/ 2147483647 h 676"/>
                <a:gd name="T2" fmla="*/ 2147483647 w 420"/>
                <a:gd name="T3" fmla="*/ 2147483647 h 676"/>
                <a:gd name="T4" fmla="*/ 2147483647 w 420"/>
                <a:gd name="T5" fmla="*/ 2147483647 h 676"/>
                <a:gd name="T6" fmla="*/ 2147483647 w 420"/>
                <a:gd name="T7" fmla="*/ 2147483647 h 676"/>
                <a:gd name="T8" fmla="*/ 2147483647 w 420"/>
                <a:gd name="T9" fmla="*/ 2147483647 h 676"/>
                <a:gd name="T10" fmla="*/ 2147483647 w 420"/>
                <a:gd name="T11" fmla="*/ 2147483647 h 676"/>
                <a:gd name="T12" fmla="*/ 2147483647 w 420"/>
                <a:gd name="T13" fmla="*/ 2147483647 h 676"/>
                <a:gd name="T14" fmla="*/ 2147483647 w 420"/>
                <a:gd name="T15" fmla="*/ 2147483647 h 676"/>
                <a:gd name="T16" fmla="*/ 2147483647 w 420"/>
                <a:gd name="T17" fmla="*/ 2147483647 h 676"/>
                <a:gd name="T18" fmla="*/ 2147483647 w 420"/>
                <a:gd name="T19" fmla="*/ 2147483647 h 676"/>
                <a:gd name="T20" fmla="*/ 2147483647 w 420"/>
                <a:gd name="T21" fmla="*/ 2147483647 h 676"/>
                <a:gd name="T22" fmla="*/ 2147483647 w 420"/>
                <a:gd name="T23" fmla="*/ 2147483647 h 676"/>
                <a:gd name="T24" fmla="*/ 2147483647 w 420"/>
                <a:gd name="T25" fmla="*/ 2147483647 h 676"/>
                <a:gd name="T26" fmla="*/ 2147483647 w 420"/>
                <a:gd name="T27" fmla="*/ 2147483647 h 676"/>
                <a:gd name="T28" fmla="*/ 2147483647 w 420"/>
                <a:gd name="T29" fmla="*/ 2147483647 h 676"/>
                <a:gd name="T30" fmla="*/ 2147483647 w 420"/>
                <a:gd name="T31" fmla="*/ 2147483647 h 676"/>
                <a:gd name="T32" fmla="*/ 2147483647 w 420"/>
                <a:gd name="T33" fmla="*/ 2147483647 h 676"/>
                <a:gd name="T34" fmla="*/ 2147483647 w 420"/>
                <a:gd name="T35" fmla="*/ 2147483647 h 676"/>
                <a:gd name="T36" fmla="*/ 2147483647 w 420"/>
                <a:gd name="T37" fmla="*/ 2147483647 h 676"/>
                <a:gd name="T38" fmla="*/ 2147483647 w 420"/>
                <a:gd name="T39" fmla="*/ 2147483647 h 676"/>
                <a:gd name="T40" fmla="*/ 2147483647 w 420"/>
                <a:gd name="T41" fmla="*/ 2147483647 h 676"/>
                <a:gd name="T42" fmla="*/ 2147483647 w 420"/>
                <a:gd name="T43" fmla="*/ 2147483647 h 676"/>
                <a:gd name="T44" fmla="*/ 2147483647 w 420"/>
                <a:gd name="T45" fmla="*/ 2147483647 h 676"/>
                <a:gd name="T46" fmla="*/ 2147483647 w 420"/>
                <a:gd name="T47" fmla="*/ 2147483647 h 676"/>
                <a:gd name="T48" fmla="*/ 2147483647 w 420"/>
                <a:gd name="T49" fmla="*/ 2147483647 h 676"/>
                <a:gd name="T50" fmla="*/ 2147483647 w 420"/>
                <a:gd name="T51" fmla="*/ 2147483647 h 676"/>
                <a:gd name="T52" fmla="*/ 2147483647 w 420"/>
                <a:gd name="T53" fmla="*/ 2147483647 h 676"/>
                <a:gd name="T54" fmla="*/ 2147483647 w 420"/>
                <a:gd name="T55" fmla="*/ 2147483647 h 676"/>
                <a:gd name="T56" fmla="*/ 2147483647 w 420"/>
                <a:gd name="T57" fmla="*/ 2147483647 h 676"/>
                <a:gd name="T58" fmla="*/ 2147483647 w 420"/>
                <a:gd name="T59" fmla="*/ 2147483647 h 676"/>
                <a:gd name="T60" fmla="*/ 2147483647 w 420"/>
                <a:gd name="T61" fmla="*/ 2147483647 h 676"/>
                <a:gd name="T62" fmla="*/ 2147483647 w 420"/>
                <a:gd name="T63" fmla="*/ 2147483647 h 676"/>
                <a:gd name="T64" fmla="*/ 2147483647 w 420"/>
                <a:gd name="T65" fmla="*/ 2147483647 h 676"/>
                <a:gd name="T66" fmla="*/ 2147483647 w 420"/>
                <a:gd name="T67" fmla="*/ 2147483647 h 676"/>
                <a:gd name="T68" fmla="*/ 2147483647 w 420"/>
                <a:gd name="T69" fmla="*/ 2147483647 h 676"/>
                <a:gd name="T70" fmla="*/ 2147483647 w 420"/>
                <a:gd name="T71" fmla="*/ 2147483647 h 676"/>
                <a:gd name="T72" fmla="*/ 2147483647 w 420"/>
                <a:gd name="T73" fmla="*/ 2147483647 h 676"/>
                <a:gd name="T74" fmla="*/ 2147483647 w 420"/>
                <a:gd name="T75" fmla="*/ 2147483647 h 676"/>
                <a:gd name="T76" fmla="*/ 2147483647 w 420"/>
                <a:gd name="T77" fmla="*/ 2147483647 h 676"/>
                <a:gd name="T78" fmla="*/ 2147483647 w 420"/>
                <a:gd name="T79" fmla="*/ 2147483647 h 676"/>
                <a:gd name="T80" fmla="*/ 2147483647 w 420"/>
                <a:gd name="T81" fmla="*/ 2147483647 h 676"/>
                <a:gd name="T82" fmla="*/ 2147483647 w 420"/>
                <a:gd name="T83" fmla="*/ 2147483647 h 676"/>
                <a:gd name="T84" fmla="*/ 2147483647 w 420"/>
                <a:gd name="T85" fmla="*/ 2147483647 h 6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0"/>
                <a:gd name="T130" fmla="*/ 0 h 676"/>
                <a:gd name="T131" fmla="*/ 420 w 420"/>
                <a:gd name="T132" fmla="*/ 676 h 6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0" h="676">
                  <a:moveTo>
                    <a:pt x="396" y="404"/>
                  </a:moveTo>
                  <a:lnTo>
                    <a:pt x="392" y="416"/>
                  </a:lnTo>
                  <a:lnTo>
                    <a:pt x="392" y="424"/>
                  </a:lnTo>
                  <a:lnTo>
                    <a:pt x="392" y="432"/>
                  </a:lnTo>
                  <a:lnTo>
                    <a:pt x="396" y="440"/>
                  </a:lnTo>
                  <a:lnTo>
                    <a:pt x="396" y="444"/>
                  </a:lnTo>
                  <a:lnTo>
                    <a:pt x="404" y="452"/>
                  </a:lnTo>
                  <a:lnTo>
                    <a:pt x="404" y="460"/>
                  </a:lnTo>
                  <a:lnTo>
                    <a:pt x="408" y="468"/>
                  </a:lnTo>
                  <a:lnTo>
                    <a:pt x="404" y="472"/>
                  </a:lnTo>
                  <a:lnTo>
                    <a:pt x="404" y="476"/>
                  </a:lnTo>
                  <a:lnTo>
                    <a:pt x="404" y="488"/>
                  </a:lnTo>
                  <a:lnTo>
                    <a:pt x="404" y="492"/>
                  </a:lnTo>
                  <a:lnTo>
                    <a:pt x="404" y="496"/>
                  </a:lnTo>
                  <a:lnTo>
                    <a:pt x="404" y="500"/>
                  </a:lnTo>
                  <a:lnTo>
                    <a:pt x="404" y="508"/>
                  </a:lnTo>
                  <a:lnTo>
                    <a:pt x="404" y="512"/>
                  </a:lnTo>
                  <a:lnTo>
                    <a:pt x="404" y="516"/>
                  </a:lnTo>
                  <a:lnTo>
                    <a:pt x="408" y="516"/>
                  </a:lnTo>
                  <a:lnTo>
                    <a:pt x="412" y="520"/>
                  </a:lnTo>
                  <a:lnTo>
                    <a:pt x="416" y="528"/>
                  </a:lnTo>
                  <a:lnTo>
                    <a:pt x="420" y="536"/>
                  </a:lnTo>
                  <a:lnTo>
                    <a:pt x="364" y="544"/>
                  </a:lnTo>
                  <a:lnTo>
                    <a:pt x="300" y="552"/>
                  </a:lnTo>
                  <a:lnTo>
                    <a:pt x="280" y="552"/>
                  </a:lnTo>
                  <a:lnTo>
                    <a:pt x="260" y="556"/>
                  </a:lnTo>
                  <a:lnTo>
                    <a:pt x="220" y="560"/>
                  </a:lnTo>
                  <a:lnTo>
                    <a:pt x="212" y="560"/>
                  </a:lnTo>
                  <a:lnTo>
                    <a:pt x="168" y="564"/>
                  </a:lnTo>
                  <a:lnTo>
                    <a:pt x="116" y="568"/>
                  </a:lnTo>
                  <a:lnTo>
                    <a:pt x="116" y="572"/>
                  </a:lnTo>
                  <a:lnTo>
                    <a:pt x="116" y="584"/>
                  </a:lnTo>
                  <a:lnTo>
                    <a:pt x="116" y="588"/>
                  </a:lnTo>
                  <a:lnTo>
                    <a:pt x="124" y="596"/>
                  </a:lnTo>
                  <a:lnTo>
                    <a:pt x="128" y="600"/>
                  </a:lnTo>
                  <a:lnTo>
                    <a:pt x="136" y="608"/>
                  </a:lnTo>
                  <a:lnTo>
                    <a:pt x="140" y="608"/>
                  </a:lnTo>
                  <a:lnTo>
                    <a:pt x="144" y="612"/>
                  </a:lnTo>
                  <a:lnTo>
                    <a:pt x="144" y="616"/>
                  </a:lnTo>
                  <a:lnTo>
                    <a:pt x="144" y="628"/>
                  </a:lnTo>
                  <a:lnTo>
                    <a:pt x="140" y="632"/>
                  </a:lnTo>
                  <a:lnTo>
                    <a:pt x="144" y="636"/>
                  </a:lnTo>
                  <a:lnTo>
                    <a:pt x="144" y="640"/>
                  </a:lnTo>
                  <a:lnTo>
                    <a:pt x="140" y="652"/>
                  </a:lnTo>
                  <a:lnTo>
                    <a:pt x="124" y="660"/>
                  </a:lnTo>
                  <a:lnTo>
                    <a:pt x="124" y="668"/>
                  </a:lnTo>
                  <a:lnTo>
                    <a:pt x="104" y="676"/>
                  </a:lnTo>
                  <a:lnTo>
                    <a:pt x="76" y="676"/>
                  </a:lnTo>
                  <a:lnTo>
                    <a:pt x="104" y="668"/>
                  </a:lnTo>
                  <a:lnTo>
                    <a:pt x="108" y="664"/>
                  </a:lnTo>
                  <a:lnTo>
                    <a:pt x="88" y="648"/>
                  </a:lnTo>
                  <a:lnTo>
                    <a:pt x="84" y="624"/>
                  </a:lnTo>
                  <a:lnTo>
                    <a:pt x="72" y="608"/>
                  </a:lnTo>
                  <a:lnTo>
                    <a:pt x="60" y="664"/>
                  </a:lnTo>
                  <a:lnTo>
                    <a:pt x="40" y="656"/>
                  </a:lnTo>
                  <a:lnTo>
                    <a:pt x="28" y="660"/>
                  </a:lnTo>
                  <a:lnTo>
                    <a:pt x="24" y="612"/>
                  </a:lnTo>
                  <a:lnTo>
                    <a:pt x="20" y="576"/>
                  </a:lnTo>
                  <a:lnTo>
                    <a:pt x="16" y="560"/>
                  </a:lnTo>
                  <a:lnTo>
                    <a:pt x="12" y="516"/>
                  </a:lnTo>
                  <a:lnTo>
                    <a:pt x="8" y="480"/>
                  </a:lnTo>
                  <a:lnTo>
                    <a:pt x="4" y="456"/>
                  </a:lnTo>
                  <a:lnTo>
                    <a:pt x="4" y="408"/>
                  </a:lnTo>
                  <a:lnTo>
                    <a:pt x="4" y="396"/>
                  </a:lnTo>
                  <a:lnTo>
                    <a:pt x="8" y="360"/>
                  </a:lnTo>
                  <a:lnTo>
                    <a:pt x="8" y="312"/>
                  </a:lnTo>
                  <a:lnTo>
                    <a:pt x="8" y="304"/>
                  </a:lnTo>
                  <a:lnTo>
                    <a:pt x="8" y="260"/>
                  </a:lnTo>
                  <a:lnTo>
                    <a:pt x="8" y="228"/>
                  </a:lnTo>
                  <a:lnTo>
                    <a:pt x="8" y="200"/>
                  </a:lnTo>
                  <a:lnTo>
                    <a:pt x="12" y="156"/>
                  </a:lnTo>
                  <a:lnTo>
                    <a:pt x="12" y="152"/>
                  </a:lnTo>
                  <a:lnTo>
                    <a:pt x="12" y="120"/>
                  </a:lnTo>
                  <a:lnTo>
                    <a:pt x="12" y="100"/>
                  </a:lnTo>
                  <a:lnTo>
                    <a:pt x="12" y="84"/>
                  </a:lnTo>
                  <a:lnTo>
                    <a:pt x="16" y="40"/>
                  </a:lnTo>
                  <a:lnTo>
                    <a:pt x="12" y="40"/>
                  </a:lnTo>
                  <a:lnTo>
                    <a:pt x="8" y="36"/>
                  </a:lnTo>
                  <a:lnTo>
                    <a:pt x="0" y="24"/>
                  </a:lnTo>
                  <a:lnTo>
                    <a:pt x="24" y="20"/>
                  </a:lnTo>
                  <a:lnTo>
                    <a:pt x="68" y="20"/>
                  </a:lnTo>
                  <a:lnTo>
                    <a:pt x="108" y="16"/>
                  </a:lnTo>
                  <a:lnTo>
                    <a:pt x="112" y="16"/>
                  </a:lnTo>
                  <a:lnTo>
                    <a:pt x="152" y="12"/>
                  </a:lnTo>
                  <a:lnTo>
                    <a:pt x="160" y="12"/>
                  </a:lnTo>
                  <a:lnTo>
                    <a:pt x="212" y="8"/>
                  </a:lnTo>
                  <a:lnTo>
                    <a:pt x="260" y="4"/>
                  </a:lnTo>
                  <a:lnTo>
                    <a:pt x="288" y="0"/>
                  </a:lnTo>
                  <a:lnTo>
                    <a:pt x="292" y="16"/>
                  </a:lnTo>
                  <a:lnTo>
                    <a:pt x="304" y="48"/>
                  </a:lnTo>
                  <a:lnTo>
                    <a:pt x="304" y="56"/>
                  </a:lnTo>
                  <a:lnTo>
                    <a:pt x="308" y="64"/>
                  </a:lnTo>
                  <a:lnTo>
                    <a:pt x="316" y="92"/>
                  </a:lnTo>
                  <a:lnTo>
                    <a:pt x="324" y="120"/>
                  </a:lnTo>
                  <a:lnTo>
                    <a:pt x="328" y="140"/>
                  </a:lnTo>
                  <a:lnTo>
                    <a:pt x="332" y="144"/>
                  </a:lnTo>
                  <a:lnTo>
                    <a:pt x="340" y="180"/>
                  </a:lnTo>
                  <a:lnTo>
                    <a:pt x="344" y="200"/>
                  </a:lnTo>
                  <a:lnTo>
                    <a:pt x="348" y="208"/>
                  </a:lnTo>
                  <a:lnTo>
                    <a:pt x="360" y="248"/>
                  </a:lnTo>
                  <a:lnTo>
                    <a:pt x="360" y="252"/>
                  </a:lnTo>
                  <a:lnTo>
                    <a:pt x="368" y="284"/>
                  </a:lnTo>
                  <a:lnTo>
                    <a:pt x="372" y="292"/>
                  </a:lnTo>
                  <a:lnTo>
                    <a:pt x="376" y="296"/>
                  </a:lnTo>
                  <a:lnTo>
                    <a:pt x="376" y="300"/>
                  </a:lnTo>
                  <a:lnTo>
                    <a:pt x="380" y="300"/>
                  </a:lnTo>
                  <a:lnTo>
                    <a:pt x="380" y="308"/>
                  </a:lnTo>
                  <a:lnTo>
                    <a:pt x="384" y="308"/>
                  </a:lnTo>
                  <a:lnTo>
                    <a:pt x="380" y="312"/>
                  </a:lnTo>
                  <a:lnTo>
                    <a:pt x="384" y="316"/>
                  </a:lnTo>
                  <a:lnTo>
                    <a:pt x="384" y="320"/>
                  </a:lnTo>
                  <a:lnTo>
                    <a:pt x="388" y="324"/>
                  </a:lnTo>
                  <a:lnTo>
                    <a:pt x="396" y="328"/>
                  </a:lnTo>
                  <a:lnTo>
                    <a:pt x="396" y="340"/>
                  </a:lnTo>
                  <a:lnTo>
                    <a:pt x="400" y="340"/>
                  </a:lnTo>
                  <a:lnTo>
                    <a:pt x="400" y="348"/>
                  </a:lnTo>
                  <a:lnTo>
                    <a:pt x="396" y="352"/>
                  </a:lnTo>
                  <a:lnTo>
                    <a:pt x="396" y="356"/>
                  </a:lnTo>
                  <a:lnTo>
                    <a:pt x="408" y="360"/>
                  </a:lnTo>
                  <a:lnTo>
                    <a:pt x="412" y="364"/>
                  </a:lnTo>
                  <a:lnTo>
                    <a:pt x="408" y="364"/>
                  </a:lnTo>
                  <a:lnTo>
                    <a:pt x="408" y="368"/>
                  </a:lnTo>
                  <a:lnTo>
                    <a:pt x="404" y="372"/>
                  </a:lnTo>
                  <a:lnTo>
                    <a:pt x="400" y="376"/>
                  </a:lnTo>
                  <a:lnTo>
                    <a:pt x="400" y="380"/>
                  </a:lnTo>
                  <a:lnTo>
                    <a:pt x="396" y="384"/>
                  </a:lnTo>
                  <a:lnTo>
                    <a:pt x="396" y="388"/>
                  </a:lnTo>
                  <a:lnTo>
                    <a:pt x="396" y="392"/>
                  </a:lnTo>
                  <a:lnTo>
                    <a:pt x="396" y="396"/>
                  </a:lnTo>
                  <a:lnTo>
                    <a:pt x="396" y="400"/>
                  </a:lnTo>
                  <a:lnTo>
                    <a:pt x="396" y="40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27" name="Freeform 47"/>
            <p:cNvSpPr>
              <a:spLocks/>
            </p:cNvSpPr>
            <p:nvPr/>
          </p:nvSpPr>
          <p:spPr bwMode="auto">
            <a:xfrm>
              <a:off x="3015818" y="2220456"/>
              <a:ext cx="239498" cy="394574"/>
            </a:xfrm>
            <a:custGeom>
              <a:avLst/>
              <a:gdLst>
                <a:gd name="T0" fmla="*/ 2147483647 w 388"/>
                <a:gd name="T1" fmla="*/ 2147483647 h 672"/>
                <a:gd name="T2" fmla="*/ 2147483647 w 388"/>
                <a:gd name="T3" fmla="*/ 2147483647 h 672"/>
                <a:gd name="T4" fmla="*/ 2147483647 w 388"/>
                <a:gd name="T5" fmla="*/ 2147483647 h 672"/>
                <a:gd name="T6" fmla="*/ 2147483647 w 388"/>
                <a:gd name="T7" fmla="*/ 2147483647 h 672"/>
                <a:gd name="T8" fmla="*/ 2147483647 w 388"/>
                <a:gd name="T9" fmla="*/ 2147483647 h 672"/>
                <a:gd name="T10" fmla="*/ 2147483647 w 388"/>
                <a:gd name="T11" fmla="*/ 2147483647 h 672"/>
                <a:gd name="T12" fmla="*/ 2147483647 w 388"/>
                <a:gd name="T13" fmla="*/ 2147483647 h 672"/>
                <a:gd name="T14" fmla="*/ 2147483647 w 388"/>
                <a:gd name="T15" fmla="*/ 2147483647 h 672"/>
                <a:gd name="T16" fmla="*/ 2147483647 w 388"/>
                <a:gd name="T17" fmla="*/ 2147483647 h 672"/>
                <a:gd name="T18" fmla="*/ 2147483647 w 388"/>
                <a:gd name="T19" fmla="*/ 2147483647 h 672"/>
                <a:gd name="T20" fmla="*/ 2147483647 w 388"/>
                <a:gd name="T21" fmla="*/ 2147483647 h 672"/>
                <a:gd name="T22" fmla="*/ 2147483647 w 388"/>
                <a:gd name="T23" fmla="*/ 2147483647 h 672"/>
                <a:gd name="T24" fmla="*/ 2147483647 w 388"/>
                <a:gd name="T25" fmla="*/ 2147483647 h 672"/>
                <a:gd name="T26" fmla="*/ 2147483647 w 388"/>
                <a:gd name="T27" fmla="*/ 2147483647 h 672"/>
                <a:gd name="T28" fmla="*/ 2147483647 w 388"/>
                <a:gd name="T29" fmla="*/ 2147483647 h 672"/>
                <a:gd name="T30" fmla="*/ 2147483647 w 388"/>
                <a:gd name="T31" fmla="*/ 2147483647 h 672"/>
                <a:gd name="T32" fmla="*/ 2147483647 w 388"/>
                <a:gd name="T33" fmla="*/ 2147483647 h 672"/>
                <a:gd name="T34" fmla="*/ 2147483647 w 388"/>
                <a:gd name="T35" fmla="*/ 2147483647 h 672"/>
                <a:gd name="T36" fmla="*/ 2147483647 w 388"/>
                <a:gd name="T37" fmla="*/ 2147483647 h 672"/>
                <a:gd name="T38" fmla="*/ 2147483647 w 388"/>
                <a:gd name="T39" fmla="*/ 2147483647 h 672"/>
                <a:gd name="T40" fmla="*/ 2147483647 w 388"/>
                <a:gd name="T41" fmla="*/ 2147483647 h 672"/>
                <a:gd name="T42" fmla="*/ 2147483647 w 388"/>
                <a:gd name="T43" fmla="*/ 2147483647 h 672"/>
                <a:gd name="T44" fmla="*/ 2147483647 w 388"/>
                <a:gd name="T45" fmla="*/ 2147483647 h 672"/>
                <a:gd name="T46" fmla="*/ 2147483647 w 388"/>
                <a:gd name="T47" fmla="*/ 2147483647 h 672"/>
                <a:gd name="T48" fmla="*/ 2147483647 w 388"/>
                <a:gd name="T49" fmla="*/ 2147483647 h 672"/>
                <a:gd name="T50" fmla="*/ 2147483647 w 388"/>
                <a:gd name="T51" fmla="*/ 2147483647 h 672"/>
                <a:gd name="T52" fmla="*/ 2147483647 w 388"/>
                <a:gd name="T53" fmla="*/ 2147483647 h 672"/>
                <a:gd name="T54" fmla="*/ 2147483647 w 388"/>
                <a:gd name="T55" fmla="*/ 2147483647 h 672"/>
                <a:gd name="T56" fmla="*/ 2147483647 w 388"/>
                <a:gd name="T57" fmla="*/ 2147483647 h 672"/>
                <a:gd name="T58" fmla="*/ 2147483647 w 388"/>
                <a:gd name="T59" fmla="*/ 2147483647 h 672"/>
                <a:gd name="T60" fmla="*/ 2147483647 w 388"/>
                <a:gd name="T61" fmla="*/ 2147483647 h 672"/>
                <a:gd name="T62" fmla="*/ 2147483647 w 388"/>
                <a:gd name="T63" fmla="*/ 2147483647 h 672"/>
                <a:gd name="T64" fmla="*/ 2147483647 w 388"/>
                <a:gd name="T65" fmla="*/ 2147483647 h 672"/>
                <a:gd name="T66" fmla="*/ 2147483647 w 388"/>
                <a:gd name="T67" fmla="*/ 2147483647 h 672"/>
                <a:gd name="T68" fmla="*/ 2147483647 w 388"/>
                <a:gd name="T69" fmla="*/ 2147483647 h 672"/>
                <a:gd name="T70" fmla="*/ 2147483647 w 388"/>
                <a:gd name="T71" fmla="*/ 2147483647 h 672"/>
                <a:gd name="T72" fmla="*/ 2147483647 w 388"/>
                <a:gd name="T73" fmla="*/ 2147483647 h 672"/>
                <a:gd name="T74" fmla="*/ 2147483647 w 388"/>
                <a:gd name="T75" fmla="*/ 2147483647 h 672"/>
                <a:gd name="T76" fmla="*/ 2147483647 w 388"/>
                <a:gd name="T77" fmla="*/ 2147483647 h 672"/>
                <a:gd name="T78" fmla="*/ 2147483647 w 388"/>
                <a:gd name="T79" fmla="*/ 2147483647 h 672"/>
                <a:gd name="T80" fmla="*/ 2147483647 w 388"/>
                <a:gd name="T81" fmla="*/ 2147483647 h 672"/>
                <a:gd name="T82" fmla="*/ 2147483647 w 388"/>
                <a:gd name="T83" fmla="*/ 2147483647 h 672"/>
                <a:gd name="T84" fmla="*/ 2147483647 w 388"/>
                <a:gd name="T85" fmla="*/ 2147483647 h 672"/>
                <a:gd name="T86" fmla="*/ 2147483647 w 388"/>
                <a:gd name="T87" fmla="*/ 2147483647 h 672"/>
                <a:gd name="T88" fmla="*/ 2147483647 w 388"/>
                <a:gd name="T89" fmla="*/ 2147483647 h 672"/>
                <a:gd name="T90" fmla="*/ 2147483647 w 388"/>
                <a:gd name="T91" fmla="*/ 2147483647 h 672"/>
                <a:gd name="T92" fmla="*/ 2147483647 w 388"/>
                <a:gd name="T93" fmla="*/ 2147483647 h 672"/>
                <a:gd name="T94" fmla="*/ 2147483647 w 388"/>
                <a:gd name="T95" fmla="*/ 2147483647 h 672"/>
                <a:gd name="T96" fmla="*/ 2147483647 w 388"/>
                <a:gd name="T97" fmla="*/ 2147483647 h 672"/>
                <a:gd name="T98" fmla="*/ 2147483647 w 388"/>
                <a:gd name="T99" fmla="*/ 2147483647 h 672"/>
                <a:gd name="T100" fmla="*/ 2147483647 w 388"/>
                <a:gd name="T101" fmla="*/ 2147483647 h 672"/>
                <a:gd name="T102" fmla="*/ 2147483647 w 388"/>
                <a:gd name="T103" fmla="*/ 2147483647 h 672"/>
                <a:gd name="T104" fmla="*/ 2147483647 w 388"/>
                <a:gd name="T105" fmla="*/ 2147483647 h 672"/>
                <a:gd name="T106" fmla="*/ 2147483647 w 388"/>
                <a:gd name="T107" fmla="*/ 2147483647 h 672"/>
                <a:gd name="T108" fmla="*/ 2147483647 w 388"/>
                <a:gd name="T109" fmla="*/ 2147483647 h 672"/>
                <a:gd name="T110" fmla="*/ 2147483647 w 388"/>
                <a:gd name="T111" fmla="*/ 2147483647 h 672"/>
                <a:gd name="T112" fmla="*/ 2147483647 w 388"/>
                <a:gd name="T113" fmla="*/ 2147483647 h 672"/>
                <a:gd name="T114" fmla="*/ 2147483647 w 388"/>
                <a:gd name="T115" fmla="*/ 2147483647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8"/>
                <a:gd name="T175" fmla="*/ 0 h 672"/>
                <a:gd name="T176" fmla="*/ 388 w 388"/>
                <a:gd name="T177" fmla="*/ 672 h 6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8" h="672">
                  <a:moveTo>
                    <a:pt x="372" y="492"/>
                  </a:moveTo>
                  <a:lnTo>
                    <a:pt x="376" y="536"/>
                  </a:lnTo>
                  <a:lnTo>
                    <a:pt x="380" y="552"/>
                  </a:lnTo>
                  <a:lnTo>
                    <a:pt x="384" y="588"/>
                  </a:lnTo>
                  <a:lnTo>
                    <a:pt x="388" y="636"/>
                  </a:lnTo>
                  <a:lnTo>
                    <a:pt x="388" y="640"/>
                  </a:lnTo>
                  <a:lnTo>
                    <a:pt x="384" y="644"/>
                  </a:lnTo>
                  <a:lnTo>
                    <a:pt x="368" y="636"/>
                  </a:lnTo>
                  <a:lnTo>
                    <a:pt x="356" y="644"/>
                  </a:lnTo>
                  <a:lnTo>
                    <a:pt x="332" y="632"/>
                  </a:lnTo>
                  <a:lnTo>
                    <a:pt x="328" y="636"/>
                  </a:lnTo>
                  <a:lnTo>
                    <a:pt x="332" y="640"/>
                  </a:lnTo>
                  <a:lnTo>
                    <a:pt x="288" y="652"/>
                  </a:lnTo>
                  <a:lnTo>
                    <a:pt x="288" y="644"/>
                  </a:lnTo>
                  <a:lnTo>
                    <a:pt x="280" y="644"/>
                  </a:lnTo>
                  <a:lnTo>
                    <a:pt x="276" y="648"/>
                  </a:lnTo>
                  <a:lnTo>
                    <a:pt x="280" y="652"/>
                  </a:lnTo>
                  <a:lnTo>
                    <a:pt x="272" y="664"/>
                  </a:lnTo>
                  <a:lnTo>
                    <a:pt x="268" y="668"/>
                  </a:lnTo>
                  <a:lnTo>
                    <a:pt x="252" y="672"/>
                  </a:lnTo>
                  <a:lnTo>
                    <a:pt x="248" y="664"/>
                  </a:lnTo>
                  <a:lnTo>
                    <a:pt x="244" y="660"/>
                  </a:lnTo>
                  <a:lnTo>
                    <a:pt x="244" y="656"/>
                  </a:lnTo>
                  <a:lnTo>
                    <a:pt x="248" y="656"/>
                  </a:lnTo>
                  <a:lnTo>
                    <a:pt x="244" y="652"/>
                  </a:lnTo>
                  <a:lnTo>
                    <a:pt x="240" y="648"/>
                  </a:lnTo>
                  <a:lnTo>
                    <a:pt x="240" y="644"/>
                  </a:lnTo>
                  <a:lnTo>
                    <a:pt x="240" y="640"/>
                  </a:lnTo>
                  <a:lnTo>
                    <a:pt x="236" y="636"/>
                  </a:lnTo>
                  <a:lnTo>
                    <a:pt x="236" y="632"/>
                  </a:lnTo>
                  <a:lnTo>
                    <a:pt x="232" y="632"/>
                  </a:lnTo>
                  <a:lnTo>
                    <a:pt x="228" y="628"/>
                  </a:lnTo>
                  <a:lnTo>
                    <a:pt x="228" y="624"/>
                  </a:lnTo>
                  <a:lnTo>
                    <a:pt x="224" y="624"/>
                  </a:lnTo>
                  <a:lnTo>
                    <a:pt x="220" y="616"/>
                  </a:lnTo>
                  <a:lnTo>
                    <a:pt x="220" y="612"/>
                  </a:lnTo>
                  <a:lnTo>
                    <a:pt x="220" y="608"/>
                  </a:lnTo>
                  <a:lnTo>
                    <a:pt x="216" y="608"/>
                  </a:lnTo>
                  <a:lnTo>
                    <a:pt x="216" y="604"/>
                  </a:lnTo>
                  <a:lnTo>
                    <a:pt x="216" y="600"/>
                  </a:lnTo>
                  <a:lnTo>
                    <a:pt x="220" y="600"/>
                  </a:lnTo>
                  <a:lnTo>
                    <a:pt x="216" y="592"/>
                  </a:lnTo>
                  <a:lnTo>
                    <a:pt x="220" y="588"/>
                  </a:lnTo>
                  <a:lnTo>
                    <a:pt x="224" y="588"/>
                  </a:lnTo>
                  <a:lnTo>
                    <a:pt x="220" y="584"/>
                  </a:lnTo>
                  <a:lnTo>
                    <a:pt x="224" y="584"/>
                  </a:lnTo>
                  <a:lnTo>
                    <a:pt x="224" y="576"/>
                  </a:lnTo>
                  <a:lnTo>
                    <a:pt x="228" y="576"/>
                  </a:lnTo>
                  <a:lnTo>
                    <a:pt x="224" y="576"/>
                  </a:lnTo>
                  <a:lnTo>
                    <a:pt x="228" y="572"/>
                  </a:lnTo>
                  <a:lnTo>
                    <a:pt x="224" y="572"/>
                  </a:lnTo>
                  <a:lnTo>
                    <a:pt x="228" y="568"/>
                  </a:lnTo>
                  <a:lnTo>
                    <a:pt x="228" y="564"/>
                  </a:lnTo>
                  <a:lnTo>
                    <a:pt x="216" y="564"/>
                  </a:lnTo>
                  <a:lnTo>
                    <a:pt x="164" y="564"/>
                  </a:lnTo>
                  <a:lnTo>
                    <a:pt x="156" y="568"/>
                  </a:lnTo>
                  <a:lnTo>
                    <a:pt x="132" y="568"/>
                  </a:lnTo>
                  <a:lnTo>
                    <a:pt x="128" y="568"/>
                  </a:lnTo>
                  <a:lnTo>
                    <a:pt x="100" y="572"/>
                  </a:lnTo>
                  <a:lnTo>
                    <a:pt x="72" y="572"/>
                  </a:lnTo>
                  <a:lnTo>
                    <a:pt x="56" y="572"/>
                  </a:lnTo>
                  <a:lnTo>
                    <a:pt x="4" y="576"/>
                  </a:lnTo>
                  <a:lnTo>
                    <a:pt x="4" y="572"/>
                  </a:lnTo>
                  <a:lnTo>
                    <a:pt x="12" y="572"/>
                  </a:lnTo>
                  <a:lnTo>
                    <a:pt x="12" y="568"/>
                  </a:lnTo>
                  <a:lnTo>
                    <a:pt x="12" y="564"/>
                  </a:lnTo>
                  <a:lnTo>
                    <a:pt x="4" y="556"/>
                  </a:lnTo>
                  <a:lnTo>
                    <a:pt x="8" y="552"/>
                  </a:lnTo>
                  <a:lnTo>
                    <a:pt x="8" y="548"/>
                  </a:lnTo>
                  <a:lnTo>
                    <a:pt x="4" y="544"/>
                  </a:lnTo>
                  <a:lnTo>
                    <a:pt x="0" y="540"/>
                  </a:lnTo>
                  <a:lnTo>
                    <a:pt x="4" y="536"/>
                  </a:lnTo>
                  <a:lnTo>
                    <a:pt x="12" y="540"/>
                  </a:lnTo>
                  <a:lnTo>
                    <a:pt x="16" y="536"/>
                  </a:lnTo>
                  <a:lnTo>
                    <a:pt x="16" y="532"/>
                  </a:lnTo>
                  <a:lnTo>
                    <a:pt x="12" y="528"/>
                  </a:lnTo>
                  <a:lnTo>
                    <a:pt x="12" y="524"/>
                  </a:lnTo>
                  <a:lnTo>
                    <a:pt x="12" y="520"/>
                  </a:lnTo>
                  <a:lnTo>
                    <a:pt x="8" y="516"/>
                  </a:lnTo>
                  <a:lnTo>
                    <a:pt x="12" y="516"/>
                  </a:lnTo>
                  <a:lnTo>
                    <a:pt x="12" y="520"/>
                  </a:lnTo>
                  <a:lnTo>
                    <a:pt x="16" y="520"/>
                  </a:lnTo>
                  <a:lnTo>
                    <a:pt x="20" y="524"/>
                  </a:lnTo>
                  <a:lnTo>
                    <a:pt x="20" y="520"/>
                  </a:lnTo>
                  <a:lnTo>
                    <a:pt x="20" y="516"/>
                  </a:lnTo>
                  <a:lnTo>
                    <a:pt x="16" y="512"/>
                  </a:lnTo>
                  <a:lnTo>
                    <a:pt x="16" y="504"/>
                  </a:lnTo>
                  <a:lnTo>
                    <a:pt x="16" y="500"/>
                  </a:lnTo>
                  <a:lnTo>
                    <a:pt x="20" y="500"/>
                  </a:lnTo>
                  <a:lnTo>
                    <a:pt x="24" y="496"/>
                  </a:lnTo>
                  <a:lnTo>
                    <a:pt x="28" y="492"/>
                  </a:lnTo>
                  <a:lnTo>
                    <a:pt x="24" y="492"/>
                  </a:lnTo>
                  <a:lnTo>
                    <a:pt x="16" y="492"/>
                  </a:lnTo>
                  <a:lnTo>
                    <a:pt x="16" y="488"/>
                  </a:lnTo>
                  <a:lnTo>
                    <a:pt x="16" y="484"/>
                  </a:lnTo>
                  <a:lnTo>
                    <a:pt x="20" y="488"/>
                  </a:lnTo>
                  <a:lnTo>
                    <a:pt x="28" y="488"/>
                  </a:lnTo>
                  <a:lnTo>
                    <a:pt x="28" y="484"/>
                  </a:lnTo>
                  <a:lnTo>
                    <a:pt x="28" y="476"/>
                  </a:lnTo>
                  <a:lnTo>
                    <a:pt x="32" y="472"/>
                  </a:lnTo>
                  <a:lnTo>
                    <a:pt x="40" y="472"/>
                  </a:lnTo>
                  <a:lnTo>
                    <a:pt x="44" y="468"/>
                  </a:lnTo>
                  <a:lnTo>
                    <a:pt x="32" y="468"/>
                  </a:lnTo>
                  <a:lnTo>
                    <a:pt x="32" y="464"/>
                  </a:lnTo>
                  <a:lnTo>
                    <a:pt x="32" y="460"/>
                  </a:lnTo>
                  <a:lnTo>
                    <a:pt x="36" y="456"/>
                  </a:lnTo>
                  <a:lnTo>
                    <a:pt x="40" y="456"/>
                  </a:lnTo>
                  <a:lnTo>
                    <a:pt x="40" y="460"/>
                  </a:lnTo>
                  <a:lnTo>
                    <a:pt x="44" y="460"/>
                  </a:lnTo>
                  <a:lnTo>
                    <a:pt x="40" y="456"/>
                  </a:lnTo>
                  <a:lnTo>
                    <a:pt x="44" y="452"/>
                  </a:lnTo>
                  <a:lnTo>
                    <a:pt x="48" y="448"/>
                  </a:lnTo>
                  <a:lnTo>
                    <a:pt x="52" y="436"/>
                  </a:lnTo>
                  <a:lnTo>
                    <a:pt x="60" y="436"/>
                  </a:lnTo>
                  <a:lnTo>
                    <a:pt x="64" y="432"/>
                  </a:lnTo>
                  <a:lnTo>
                    <a:pt x="60" y="428"/>
                  </a:lnTo>
                  <a:lnTo>
                    <a:pt x="56" y="428"/>
                  </a:lnTo>
                  <a:lnTo>
                    <a:pt x="52" y="424"/>
                  </a:lnTo>
                  <a:lnTo>
                    <a:pt x="56" y="424"/>
                  </a:lnTo>
                  <a:lnTo>
                    <a:pt x="60" y="428"/>
                  </a:lnTo>
                  <a:lnTo>
                    <a:pt x="64" y="428"/>
                  </a:lnTo>
                  <a:lnTo>
                    <a:pt x="64" y="424"/>
                  </a:lnTo>
                  <a:lnTo>
                    <a:pt x="64" y="420"/>
                  </a:lnTo>
                  <a:lnTo>
                    <a:pt x="68" y="416"/>
                  </a:lnTo>
                  <a:lnTo>
                    <a:pt x="68" y="412"/>
                  </a:lnTo>
                  <a:lnTo>
                    <a:pt x="64" y="408"/>
                  </a:lnTo>
                  <a:lnTo>
                    <a:pt x="64" y="412"/>
                  </a:lnTo>
                  <a:lnTo>
                    <a:pt x="64" y="416"/>
                  </a:lnTo>
                  <a:lnTo>
                    <a:pt x="60" y="416"/>
                  </a:lnTo>
                  <a:lnTo>
                    <a:pt x="56" y="416"/>
                  </a:lnTo>
                  <a:lnTo>
                    <a:pt x="52" y="416"/>
                  </a:lnTo>
                  <a:lnTo>
                    <a:pt x="52" y="412"/>
                  </a:lnTo>
                  <a:lnTo>
                    <a:pt x="52" y="408"/>
                  </a:lnTo>
                  <a:lnTo>
                    <a:pt x="56" y="404"/>
                  </a:lnTo>
                  <a:lnTo>
                    <a:pt x="60" y="408"/>
                  </a:lnTo>
                  <a:lnTo>
                    <a:pt x="60" y="404"/>
                  </a:lnTo>
                  <a:lnTo>
                    <a:pt x="64" y="404"/>
                  </a:lnTo>
                  <a:lnTo>
                    <a:pt x="64" y="400"/>
                  </a:lnTo>
                  <a:lnTo>
                    <a:pt x="72" y="404"/>
                  </a:lnTo>
                  <a:lnTo>
                    <a:pt x="72" y="396"/>
                  </a:lnTo>
                  <a:lnTo>
                    <a:pt x="72" y="392"/>
                  </a:lnTo>
                  <a:lnTo>
                    <a:pt x="76" y="392"/>
                  </a:lnTo>
                  <a:lnTo>
                    <a:pt x="80" y="392"/>
                  </a:lnTo>
                  <a:lnTo>
                    <a:pt x="84" y="384"/>
                  </a:lnTo>
                  <a:lnTo>
                    <a:pt x="80" y="380"/>
                  </a:lnTo>
                  <a:lnTo>
                    <a:pt x="80" y="388"/>
                  </a:lnTo>
                  <a:lnTo>
                    <a:pt x="72" y="384"/>
                  </a:lnTo>
                  <a:lnTo>
                    <a:pt x="68" y="384"/>
                  </a:lnTo>
                  <a:lnTo>
                    <a:pt x="68" y="380"/>
                  </a:lnTo>
                  <a:lnTo>
                    <a:pt x="72" y="376"/>
                  </a:lnTo>
                  <a:lnTo>
                    <a:pt x="68" y="372"/>
                  </a:lnTo>
                  <a:lnTo>
                    <a:pt x="64" y="376"/>
                  </a:lnTo>
                  <a:lnTo>
                    <a:pt x="60" y="376"/>
                  </a:lnTo>
                  <a:lnTo>
                    <a:pt x="56" y="368"/>
                  </a:lnTo>
                  <a:lnTo>
                    <a:pt x="52" y="364"/>
                  </a:lnTo>
                  <a:lnTo>
                    <a:pt x="56" y="360"/>
                  </a:lnTo>
                  <a:lnTo>
                    <a:pt x="64" y="368"/>
                  </a:lnTo>
                  <a:lnTo>
                    <a:pt x="68" y="368"/>
                  </a:lnTo>
                  <a:lnTo>
                    <a:pt x="68" y="364"/>
                  </a:lnTo>
                  <a:lnTo>
                    <a:pt x="60" y="360"/>
                  </a:lnTo>
                  <a:lnTo>
                    <a:pt x="60" y="356"/>
                  </a:lnTo>
                  <a:lnTo>
                    <a:pt x="64" y="356"/>
                  </a:lnTo>
                  <a:lnTo>
                    <a:pt x="68" y="352"/>
                  </a:lnTo>
                  <a:lnTo>
                    <a:pt x="68" y="348"/>
                  </a:lnTo>
                  <a:lnTo>
                    <a:pt x="64" y="348"/>
                  </a:lnTo>
                  <a:lnTo>
                    <a:pt x="60" y="352"/>
                  </a:lnTo>
                  <a:lnTo>
                    <a:pt x="56" y="352"/>
                  </a:lnTo>
                  <a:lnTo>
                    <a:pt x="48" y="348"/>
                  </a:lnTo>
                  <a:lnTo>
                    <a:pt x="52" y="344"/>
                  </a:lnTo>
                  <a:lnTo>
                    <a:pt x="60" y="336"/>
                  </a:lnTo>
                  <a:lnTo>
                    <a:pt x="56" y="332"/>
                  </a:lnTo>
                  <a:lnTo>
                    <a:pt x="52" y="332"/>
                  </a:lnTo>
                  <a:lnTo>
                    <a:pt x="48" y="332"/>
                  </a:lnTo>
                  <a:lnTo>
                    <a:pt x="48" y="320"/>
                  </a:lnTo>
                  <a:lnTo>
                    <a:pt x="56" y="316"/>
                  </a:lnTo>
                  <a:lnTo>
                    <a:pt x="56" y="304"/>
                  </a:lnTo>
                  <a:lnTo>
                    <a:pt x="52" y="300"/>
                  </a:lnTo>
                  <a:lnTo>
                    <a:pt x="48" y="304"/>
                  </a:lnTo>
                  <a:lnTo>
                    <a:pt x="48" y="308"/>
                  </a:lnTo>
                  <a:lnTo>
                    <a:pt x="44" y="312"/>
                  </a:lnTo>
                  <a:lnTo>
                    <a:pt x="40" y="312"/>
                  </a:lnTo>
                  <a:lnTo>
                    <a:pt x="40" y="308"/>
                  </a:lnTo>
                  <a:lnTo>
                    <a:pt x="44" y="300"/>
                  </a:lnTo>
                  <a:lnTo>
                    <a:pt x="44" y="296"/>
                  </a:lnTo>
                  <a:lnTo>
                    <a:pt x="44" y="292"/>
                  </a:lnTo>
                  <a:lnTo>
                    <a:pt x="48" y="292"/>
                  </a:lnTo>
                  <a:lnTo>
                    <a:pt x="52" y="288"/>
                  </a:lnTo>
                  <a:lnTo>
                    <a:pt x="48" y="288"/>
                  </a:lnTo>
                  <a:lnTo>
                    <a:pt x="40" y="284"/>
                  </a:lnTo>
                  <a:lnTo>
                    <a:pt x="40" y="280"/>
                  </a:lnTo>
                  <a:lnTo>
                    <a:pt x="44" y="280"/>
                  </a:lnTo>
                  <a:lnTo>
                    <a:pt x="48" y="280"/>
                  </a:lnTo>
                  <a:lnTo>
                    <a:pt x="52" y="280"/>
                  </a:lnTo>
                  <a:lnTo>
                    <a:pt x="52" y="276"/>
                  </a:lnTo>
                  <a:lnTo>
                    <a:pt x="52" y="268"/>
                  </a:lnTo>
                  <a:lnTo>
                    <a:pt x="56" y="264"/>
                  </a:lnTo>
                  <a:lnTo>
                    <a:pt x="56" y="260"/>
                  </a:lnTo>
                  <a:lnTo>
                    <a:pt x="56" y="256"/>
                  </a:lnTo>
                  <a:lnTo>
                    <a:pt x="52" y="260"/>
                  </a:lnTo>
                  <a:lnTo>
                    <a:pt x="52" y="264"/>
                  </a:lnTo>
                  <a:lnTo>
                    <a:pt x="48" y="260"/>
                  </a:lnTo>
                  <a:lnTo>
                    <a:pt x="44" y="256"/>
                  </a:lnTo>
                  <a:lnTo>
                    <a:pt x="48" y="248"/>
                  </a:lnTo>
                  <a:lnTo>
                    <a:pt x="48" y="244"/>
                  </a:lnTo>
                  <a:lnTo>
                    <a:pt x="52" y="240"/>
                  </a:lnTo>
                  <a:lnTo>
                    <a:pt x="52" y="236"/>
                  </a:lnTo>
                  <a:lnTo>
                    <a:pt x="48" y="240"/>
                  </a:lnTo>
                  <a:lnTo>
                    <a:pt x="44" y="244"/>
                  </a:lnTo>
                  <a:lnTo>
                    <a:pt x="40" y="244"/>
                  </a:lnTo>
                  <a:lnTo>
                    <a:pt x="36" y="244"/>
                  </a:lnTo>
                  <a:lnTo>
                    <a:pt x="40" y="240"/>
                  </a:lnTo>
                  <a:lnTo>
                    <a:pt x="48" y="236"/>
                  </a:lnTo>
                  <a:lnTo>
                    <a:pt x="44" y="232"/>
                  </a:lnTo>
                  <a:lnTo>
                    <a:pt x="40" y="228"/>
                  </a:lnTo>
                  <a:lnTo>
                    <a:pt x="40" y="236"/>
                  </a:lnTo>
                  <a:lnTo>
                    <a:pt x="36" y="240"/>
                  </a:lnTo>
                  <a:lnTo>
                    <a:pt x="36" y="236"/>
                  </a:lnTo>
                  <a:lnTo>
                    <a:pt x="40" y="228"/>
                  </a:lnTo>
                  <a:lnTo>
                    <a:pt x="36" y="224"/>
                  </a:lnTo>
                  <a:lnTo>
                    <a:pt x="36" y="220"/>
                  </a:lnTo>
                  <a:lnTo>
                    <a:pt x="40" y="220"/>
                  </a:lnTo>
                  <a:lnTo>
                    <a:pt x="44" y="216"/>
                  </a:lnTo>
                  <a:lnTo>
                    <a:pt x="40" y="212"/>
                  </a:lnTo>
                  <a:lnTo>
                    <a:pt x="36" y="208"/>
                  </a:lnTo>
                  <a:lnTo>
                    <a:pt x="36" y="204"/>
                  </a:lnTo>
                  <a:lnTo>
                    <a:pt x="36" y="200"/>
                  </a:lnTo>
                  <a:lnTo>
                    <a:pt x="40" y="200"/>
                  </a:lnTo>
                  <a:lnTo>
                    <a:pt x="44" y="204"/>
                  </a:lnTo>
                  <a:lnTo>
                    <a:pt x="48" y="208"/>
                  </a:lnTo>
                  <a:lnTo>
                    <a:pt x="56" y="204"/>
                  </a:lnTo>
                  <a:lnTo>
                    <a:pt x="56" y="200"/>
                  </a:lnTo>
                  <a:lnTo>
                    <a:pt x="52" y="200"/>
                  </a:lnTo>
                  <a:lnTo>
                    <a:pt x="48" y="200"/>
                  </a:lnTo>
                  <a:lnTo>
                    <a:pt x="44" y="200"/>
                  </a:lnTo>
                  <a:lnTo>
                    <a:pt x="44" y="192"/>
                  </a:lnTo>
                  <a:lnTo>
                    <a:pt x="48" y="192"/>
                  </a:lnTo>
                  <a:lnTo>
                    <a:pt x="52" y="192"/>
                  </a:lnTo>
                  <a:lnTo>
                    <a:pt x="56" y="192"/>
                  </a:lnTo>
                  <a:lnTo>
                    <a:pt x="60" y="192"/>
                  </a:lnTo>
                  <a:lnTo>
                    <a:pt x="60" y="188"/>
                  </a:lnTo>
                  <a:lnTo>
                    <a:pt x="56" y="184"/>
                  </a:lnTo>
                  <a:lnTo>
                    <a:pt x="52" y="184"/>
                  </a:lnTo>
                  <a:lnTo>
                    <a:pt x="52" y="180"/>
                  </a:lnTo>
                  <a:lnTo>
                    <a:pt x="56" y="168"/>
                  </a:lnTo>
                  <a:lnTo>
                    <a:pt x="48" y="164"/>
                  </a:lnTo>
                  <a:lnTo>
                    <a:pt x="48" y="160"/>
                  </a:lnTo>
                  <a:lnTo>
                    <a:pt x="52" y="164"/>
                  </a:lnTo>
                  <a:lnTo>
                    <a:pt x="56" y="160"/>
                  </a:lnTo>
                  <a:lnTo>
                    <a:pt x="56" y="164"/>
                  </a:lnTo>
                  <a:lnTo>
                    <a:pt x="60" y="164"/>
                  </a:lnTo>
                  <a:lnTo>
                    <a:pt x="60" y="160"/>
                  </a:lnTo>
                  <a:lnTo>
                    <a:pt x="64" y="156"/>
                  </a:lnTo>
                  <a:lnTo>
                    <a:pt x="68" y="156"/>
                  </a:lnTo>
                  <a:lnTo>
                    <a:pt x="72" y="144"/>
                  </a:lnTo>
                  <a:lnTo>
                    <a:pt x="68" y="144"/>
                  </a:lnTo>
                  <a:lnTo>
                    <a:pt x="64" y="144"/>
                  </a:lnTo>
                  <a:lnTo>
                    <a:pt x="60" y="140"/>
                  </a:lnTo>
                  <a:lnTo>
                    <a:pt x="64" y="136"/>
                  </a:lnTo>
                  <a:lnTo>
                    <a:pt x="72" y="140"/>
                  </a:lnTo>
                  <a:lnTo>
                    <a:pt x="76" y="140"/>
                  </a:lnTo>
                  <a:lnTo>
                    <a:pt x="76" y="136"/>
                  </a:lnTo>
                  <a:lnTo>
                    <a:pt x="76" y="132"/>
                  </a:lnTo>
                  <a:lnTo>
                    <a:pt x="64" y="132"/>
                  </a:lnTo>
                  <a:lnTo>
                    <a:pt x="64" y="128"/>
                  </a:lnTo>
                  <a:lnTo>
                    <a:pt x="64" y="124"/>
                  </a:lnTo>
                  <a:lnTo>
                    <a:pt x="72" y="128"/>
                  </a:lnTo>
                  <a:lnTo>
                    <a:pt x="76" y="128"/>
                  </a:lnTo>
                  <a:lnTo>
                    <a:pt x="76" y="120"/>
                  </a:lnTo>
                  <a:lnTo>
                    <a:pt x="80" y="120"/>
                  </a:lnTo>
                  <a:lnTo>
                    <a:pt x="84" y="116"/>
                  </a:lnTo>
                  <a:lnTo>
                    <a:pt x="80" y="108"/>
                  </a:lnTo>
                  <a:lnTo>
                    <a:pt x="88" y="108"/>
                  </a:lnTo>
                  <a:lnTo>
                    <a:pt x="88" y="116"/>
                  </a:lnTo>
                  <a:lnTo>
                    <a:pt x="92" y="116"/>
                  </a:lnTo>
                  <a:lnTo>
                    <a:pt x="92" y="112"/>
                  </a:lnTo>
                  <a:lnTo>
                    <a:pt x="92" y="108"/>
                  </a:lnTo>
                  <a:lnTo>
                    <a:pt x="100" y="104"/>
                  </a:lnTo>
                  <a:lnTo>
                    <a:pt x="100" y="100"/>
                  </a:lnTo>
                  <a:lnTo>
                    <a:pt x="100" y="96"/>
                  </a:lnTo>
                  <a:lnTo>
                    <a:pt x="100" y="88"/>
                  </a:lnTo>
                  <a:lnTo>
                    <a:pt x="100" y="84"/>
                  </a:lnTo>
                  <a:lnTo>
                    <a:pt x="104" y="84"/>
                  </a:lnTo>
                  <a:lnTo>
                    <a:pt x="104" y="80"/>
                  </a:lnTo>
                  <a:lnTo>
                    <a:pt x="100" y="76"/>
                  </a:lnTo>
                  <a:lnTo>
                    <a:pt x="100" y="72"/>
                  </a:lnTo>
                  <a:lnTo>
                    <a:pt x="100" y="68"/>
                  </a:lnTo>
                  <a:lnTo>
                    <a:pt x="100" y="60"/>
                  </a:lnTo>
                  <a:lnTo>
                    <a:pt x="104" y="64"/>
                  </a:lnTo>
                  <a:lnTo>
                    <a:pt x="104" y="68"/>
                  </a:lnTo>
                  <a:lnTo>
                    <a:pt x="104" y="72"/>
                  </a:lnTo>
                  <a:lnTo>
                    <a:pt x="108" y="68"/>
                  </a:lnTo>
                  <a:lnTo>
                    <a:pt x="112" y="64"/>
                  </a:lnTo>
                  <a:lnTo>
                    <a:pt x="112" y="60"/>
                  </a:lnTo>
                  <a:lnTo>
                    <a:pt x="108" y="60"/>
                  </a:lnTo>
                  <a:lnTo>
                    <a:pt x="104" y="60"/>
                  </a:lnTo>
                  <a:lnTo>
                    <a:pt x="100" y="48"/>
                  </a:lnTo>
                  <a:lnTo>
                    <a:pt x="104" y="48"/>
                  </a:lnTo>
                  <a:lnTo>
                    <a:pt x="108" y="48"/>
                  </a:lnTo>
                  <a:lnTo>
                    <a:pt x="108" y="52"/>
                  </a:lnTo>
                  <a:lnTo>
                    <a:pt x="104" y="56"/>
                  </a:lnTo>
                  <a:lnTo>
                    <a:pt x="108" y="56"/>
                  </a:lnTo>
                  <a:lnTo>
                    <a:pt x="112" y="56"/>
                  </a:lnTo>
                  <a:lnTo>
                    <a:pt x="112" y="52"/>
                  </a:lnTo>
                  <a:lnTo>
                    <a:pt x="112" y="48"/>
                  </a:lnTo>
                  <a:lnTo>
                    <a:pt x="112" y="44"/>
                  </a:lnTo>
                  <a:lnTo>
                    <a:pt x="108" y="40"/>
                  </a:lnTo>
                  <a:lnTo>
                    <a:pt x="108" y="36"/>
                  </a:lnTo>
                  <a:lnTo>
                    <a:pt x="112" y="36"/>
                  </a:lnTo>
                  <a:lnTo>
                    <a:pt x="116" y="36"/>
                  </a:lnTo>
                  <a:lnTo>
                    <a:pt x="112" y="44"/>
                  </a:lnTo>
                  <a:lnTo>
                    <a:pt x="116" y="44"/>
                  </a:lnTo>
                  <a:lnTo>
                    <a:pt x="116" y="40"/>
                  </a:lnTo>
                  <a:lnTo>
                    <a:pt x="124" y="40"/>
                  </a:lnTo>
                  <a:lnTo>
                    <a:pt x="128" y="40"/>
                  </a:lnTo>
                  <a:lnTo>
                    <a:pt x="128" y="36"/>
                  </a:lnTo>
                  <a:lnTo>
                    <a:pt x="132" y="32"/>
                  </a:lnTo>
                  <a:lnTo>
                    <a:pt x="136" y="28"/>
                  </a:lnTo>
                  <a:lnTo>
                    <a:pt x="132" y="24"/>
                  </a:lnTo>
                  <a:lnTo>
                    <a:pt x="128" y="20"/>
                  </a:lnTo>
                  <a:lnTo>
                    <a:pt x="192" y="16"/>
                  </a:lnTo>
                  <a:lnTo>
                    <a:pt x="200" y="12"/>
                  </a:lnTo>
                  <a:lnTo>
                    <a:pt x="232" y="12"/>
                  </a:lnTo>
                  <a:lnTo>
                    <a:pt x="252" y="12"/>
                  </a:lnTo>
                  <a:lnTo>
                    <a:pt x="272" y="8"/>
                  </a:lnTo>
                  <a:lnTo>
                    <a:pt x="292" y="8"/>
                  </a:lnTo>
                  <a:lnTo>
                    <a:pt x="296" y="8"/>
                  </a:lnTo>
                  <a:lnTo>
                    <a:pt x="340" y="4"/>
                  </a:lnTo>
                  <a:lnTo>
                    <a:pt x="344" y="4"/>
                  </a:lnTo>
                  <a:lnTo>
                    <a:pt x="360" y="0"/>
                  </a:lnTo>
                  <a:lnTo>
                    <a:pt x="368" y="12"/>
                  </a:lnTo>
                  <a:lnTo>
                    <a:pt x="372" y="16"/>
                  </a:lnTo>
                  <a:lnTo>
                    <a:pt x="376" y="16"/>
                  </a:lnTo>
                  <a:lnTo>
                    <a:pt x="372" y="60"/>
                  </a:lnTo>
                  <a:lnTo>
                    <a:pt x="372" y="76"/>
                  </a:lnTo>
                  <a:lnTo>
                    <a:pt x="372" y="96"/>
                  </a:lnTo>
                  <a:lnTo>
                    <a:pt x="372" y="128"/>
                  </a:lnTo>
                  <a:lnTo>
                    <a:pt x="372" y="132"/>
                  </a:lnTo>
                  <a:lnTo>
                    <a:pt x="368" y="176"/>
                  </a:lnTo>
                  <a:lnTo>
                    <a:pt x="368" y="204"/>
                  </a:lnTo>
                  <a:lnTo>
                    <a:pt x="368" y="236"/>
                  </a:lnTo>
                  <a:lnTo>
                    <a:pt x="368" y="280"/>
                  </a:lnTo>
                  <a:lnTo>
                    <a:pt x="368" y="288"/>
                  </a:lnTo>
                  <a:lnTo>
                    <a:pt x="368" y="336"/>
                  </a:lnTo>
                  <a:lnTo>
                    <a:pt x="364" y="372"/>
                  </a:lnTo>
                  <a:lnTo>
                    <a:pt x="364" y="384"/>
                  </a:lnTo>
                  <a:lnTo>
                    <a:pt x="364" y="432"/>
                  </a:lnTo>
                  <a:lnTo>
                    <a:pt x="368" y="456"/>
                  </a:lnTo>
                  <a:lnTo>
                    <a:pt x="372" y="49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28" name="Freeform 48"/>
            <p:cNvSpPr>
              <a:spLocks noEditPoints="1"/>
            </p:cNvSpPr>
            <p:nvPr/>
          </p:nvSpPr>
          <p:spPr bwMode="auto">
            <a:xfrm>
              <a:off x="3416796" y="2185996"/>
              <a:ext cx="359248" cy="360114"/>
            </a:xfrm>
            <a:custGeom>
              <a:avLst/>
              <a:gdLst>
                <a:gd name="T0" fmla="*/ 2147483647 w 588"/>
                <a:gd name="T1" fmla="*/ 2147483647 h 616"/>
                <a:gd name="T2" fmla="*/ 2147483647 w 588"/>
                <a:gd name="T3" fmla="*/ 2147483647 h 616"/>
                <a:gd name="T4" fmla="*/ 2147483647 w 588"/>
                <a:gd name="T5" fmla="*/ 2147483647 h 616"/>
                <a:gd name="T6" fmla="*/ 2147483647 w 588"/>
                <a:gd name="T7" fmla="*/ 2147483647 h 616"/>
                <a:gd name="T8" fmla="*/ 2147483647 w 588"/>
                <a:gd name="T9" fmla="*/ 2147483647 h 616"/>
                <a:gd name="T10" fmla="*/ 2147483647 w 588"/>
                <a:gd name="T11" fmla="*/ 2147483647 h 616"/>
                <a:gd name="T12" fmla="*/ 2147483647 w 588"/>
                <a:gd name="T13" fmla="*/ 2147483647 h 616"/>
                <a:gd name="T14" fmla="*/ 2147483647 w 588"/>
                <a:gd name="T15" fmla="*/ 2147483647 h 616"/>
                <a:gd name="T16" fmla="*/ 2147483647 w 588"/>
                <a:gd name="T17" fmla="*/ 2147483647 h 616"/>
                <a:gd name="T18" fmla="*/ 2147483647 w 588"/>
                <a:gd name="T19" fmla="*/ 2147483647 h 616"/>
                <a:gd name="T20" fmla="*/ 2147483647 w 588"/>
                <a:gd name="T21" fmla="*/ 2147483647 h 616"/>
                <a:gd name="T22" fmla="*/ 2147483647 w 588"/>
                <a:gd name="T23" fmla="*/ 0 h 616"/>
                <a:gd name="T24" fmla="*/ 2147483647 w 588"/>
                <a:gd name="T25" fmla="*/ 2147483647 h 616"/>
                <a:gd name="T26" fmla="*/ 2147483647 w 588"/>
                <a:gd name="T27" fmla="*/ 2147483647 h 616"/>
                <a:gd name="T28" fmla="*/ 2147483647 w 588"/>
                <a:gd name="T29" fmla="*/ 2147483647 h 616"/>
                <a:gd name="T30" fmla="*/ 2147483647 w 588"/>
                <a:gd name="T31" fmla="*/ 2147483647 h 616"/>
                <a:gd name="T32" fmla="*/ 2147483647 w 588"/>
                <a:gd name="T33" fmla="*/ 2147483647 h 616"/>
                <a:gd name="T34" fmla="*/ 2147483647 w 588"/>
                <a:gd name="T35" fmla="*/ 2147483647 h 616"/>
                <a:gd name="T36" fmla="*/ 2147483647 w 588"/>
                <a:gd name="T37" fmla="*/ 2147483647 h 616"/>
                <a:gd name="T38" fmla="*/ 2147483647 w 588"/>
                <a:gd name="T39" fmla="*/ 2147483647 h 616"/>
                <a:gd name="T40" fmla="*/ 2147483647 w 588"/>
                <a:gd name="T41" fmla="*/ 2147483647 h 616"/>
                <a:gd name="T42" fmla="*/ 2147483647 w 588"/>
                <a:gd name="T43" fmla="*/ 2147483647 h 616"/>
                <a:gd name="T44" fmla="*/ 2147483647 w 588"/>
                <a:gd name="T45" fmla="*/ 2147483647 h 616"/>
                <a:gd name="T46" fmla="*/ 2147483647 w 588"/>
                <a:gd name="T47" fmla="*/ 2147483647 h 616"/>
                <a:gd name="T48" fmla="*/ 2147483647 w 588"/>
                <a:gd name="T49" fmla="*/ 2147483647 h 616"/>
                <a:gd name="T50" fmla="*/ 2147483647 w 588"/>
                <a:gd name="T51" fmla="*/ 2147483647 h 616"/>
                <a:gd name="T52" fmla="*/ 2147483647 w 588"/>
                <a:gd name="T53" fmla="*/ 2147483647 h 616"/>
                <a:gd name="T54" fmla="*/ 2147483647 w 588"/>
                <a:gd name="T55" fmla="*/ 2147483647 h 616"/>
                <a:gd name="T56" fmla="*/ 2147483647 w 588"/>
                <a:gd name="T57" fmla="*/ 2147483647 h 616"/>
                <a:gd name="T58" fmla="*/ 2147483647 w 588"/>
                <a:gd name="T59" fmla="*/ 2147483647 h 616"/>
                <a:gd name="T60" fmla="*/ 2147483647 w 588"/>
                <a:gd name="T61" fmla="*/ 2147483647 h 616"/>
                <a:gd name="T62" fmla="*/ 2147483647 w 588"/>
                <a:gd name="T63" fmla="*/ 2147483647 h 616"/>
                <a:gd name="T64" fmla="*/ 2147483647 w 588"/>
                <a:gd name="T65" fmla="*/ 2147483647 h 616"/>
                <a:gd name="T66" fmla="*/ 2147483647 w 588"/>
                <a:gd name="T67" fmla="*/ 2147483647 h 616"/>
                <a:gd name="T68" fmla="*/ 2147483647 w 588"/>
                <a:gd name="T69" fmla="*/ 2147483647 h 616"/>
                <a:gd name="T70" fmla="*/ 2147483647 w 588"/>
                <a:gd name="T71" fmla="*/ 2147483647 h 616"/>
                <a:gd name="T72" fmla="*/ 2147483647 w 588"/>
                <a:gd name="T73" fmla="*/ 2147483647 h 616"/>
                <a:gd name="T74" fmla="*/ 2147483647 w 588"/>
                <a:gd name="T75" fmla="*/ 2147483647 h 616"/>
                <a:gd name="T76" fmla="*/ 2147483647 w 588"/>
                <a:gd name="T77" fmla="*/ 2147483647 h 616"/>
                <a:gd name="T78" fmla="*/ 2147483647 w 588"/>
                <a:gd name="T79" fmla="*/ 2147483647 h 616"/>
                <a:gd name="T80" fmla="*/ 2147483647 w 588"/>
                <a:gd name="T81" fmla="*/ 2147483647 h 616"/>
                <a:gd name="T82" fmla="*/ 2147483647 w 588"/>
                <a:gd name="T83" fmla="*/ 2147483647 h 616"/>
                <a:gd name="T84" fmla="*/ 2147483647 w 588"/>
                <a:gd name="T85" fmla="*/ 2147483647 h 616"/>
                <a:gd name="T86" fmla="*/ 2147483647 w 588"/>
                <a:gd name="T87" fmla="*/ 2147483647 h 616"/>
                <a:gd name="T88" fmla="*/ 2147483647 w 588"/>
                <a:gd name="T89" fmla="*/ 2147483647 h 616"/>
                <a:gd name="T90" fmla="*/ 2147483647 w 588"/>
                <a:gd name="T91" fmla="*/ 2147483647 h 616"/>
                <a:gd name="T92" fmla="*/ 2147483647 w 588"/>
                <a:gd name="T93" fmla="*/ 2147483647 h 616"/>
                <a:gd name="T94" fmla="*/ 2147483647 w 588"/>
                <a:gd name="T95" fmla="*/ 2147483647 h 616"/>
                <a:gd name="T96" fmla="*/ 2147483647 w 588"/>
                <a:gd name="T97" fmla="*/ 2147483647 h 616"/>
                <a:gd name="T98" fmla="*/ 2147483647 w 588"/>
                <a:gd name="T99" fmla="*/ 2147483647 h 616"/>
                <a:gd name="T100" fmla="*/ 2147483647 w 588"/>
                <a:gd name="T101" fmla="*/ 2147483647 h 616"/>
                <a:gd name="T102" fmla="*/ 2147483647 w 588"/>
                <a:gd name="T103" fmla="*/ 2147483647 h 616"/>
                <a:gd name="T104" fmla="*/ 2147483647 w 588"/>
                <a:gd name="T105" fmla="*/ 2147483647 h 616"/>
                <a:gd name="T106" fmla="*/ 2147483647 w 588"/>
                <a:gd name="T107" fmla="*/ 2147483647 h 616"/>
                <a:gd name="T108" fmla="*/ 2147483647 w 588"/>
                <a:gd name="T109" fmla="*/ 2147483647 h 616"/>
                <a:gd name="T110" fmla="*/ 2147483647 w 588"/>
                <a:gd name="T111" fmla="*/ 2147483647 h 616"/>
                <a:gd name="T112" fmla="*/ 2147483647 w 588"/>
                <a:gd name="T113" fmla="*/ 2147483647 h 616"/>
                <a:gd name="T114" fmla="*/ 2147483647 w 588"/>
                <a:gd name="T115" fmla="*/ 2147483647 h 616"/>
                <a:gd name="T116" fmla="*/ 2147483647 w 588"/>
                <a:gd name="T117" fmla="*/ 2147483647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8"/>
                <a:gd name="T178" fmla="*/ 0 h 616"/>
                <a:gd name="T179" fmla="*/ 588 w 588"/>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8" h="616">
                  <a:moveTo>
                    <a:pt x="104" y="468"/>
                  </a:moveTo>
                  <a:lnTo>
                    <a:pt x="104" y="460"/>
                  </a:lnTo>
                  <a:lnTo>
                    <a:pt x="104" y="452"/>
                  </a:lnTo>
                  <a:lnTo>
                    <a:pt x="108" y="440"/>
                  </a:lnTo>
                  <a:lnTo>
                    <a:pt x="108" y="436"/>
                  </a:lnTo>
                  <a:lnTo>
                    <a:pt x="108" y="432"/>
                  </a:lnTo>
                  <a:lnTo>
                    <a:pt x="108" y="428"/>
                  </a:lnTo>
                  <a:lnTo>
                    <a:pt x="108" y="424"/>
                  </a:lnTo>
                  <a:lnTo>
                    <a:pt x="108" y="420"/>
                  </a:lnTo>
                  <a:lnTo>
                    <a:pt x="112" y="416"/>
                  </a:lnTo>
                  <a:lnTo>
                    <a:pt x="112" y="412"/>
                  </a:lnTo>
                  <a:lnTo>
                    <a:pt x="116" y="408"/>
                  </a:lnTo>
                  <a:lnTo>
                    <a:pt x="120" y="404"/>
                  </a:lnTo>
                  <a:lnTo>
                    <a:pt x="120" y="400"/>
                  </a:lnTo>
                  <a:lnTo>
                    <a:pt x="124" y="400"/>
                  </a:lnTo>
                  <a:lnTo>
                    <a:pt x="120" y="396"/>
                  </a:lnTo>
                  <a:lnTo>
                    <a:pt x="108" y="392"/>
                  </a:lnTo>
                  <a:lnTo>
                    <a:pt x="108" y="388"/>
                  </a:lnTo>
                  <a:lnTo>
                    <a:pt x="112" y="384"/>
                  </a:lnTo>
                  <a:lnTo>
                    <a:pt x="112" y="376"/>
                  </a:lnTo>
                  <a:lnTo>
                    <a:pt x="108" y="376"/>
                  </a:lnTo>
                  <a:lnTo>
                    <a:pt x="108" y="364"/>
                  </a:lnTo>
                  <a:lnTo>
                    <a:pt x="100" y="360"/>
                  </a:lnTo>
                  <a:lnTo>
                    <a:pt x="96" y="356"/>
                  </a:lnTo>
                  <a:lnTo>
                    <a:pt x="96" y="352"/>
                  </a:lnTo>
                  <a:lnTo>
                    <a:pt x="92" y="348"/>
                  </a:lnTo>
                  <a:lnTo>
                    <a:pt x="96" y="344"/>
                  </a:lnTo>
                  <a:lnTo>
                    <a:pt x="92" y="344"/>
                  </a:lnTo>
                  <a:lnTo>
                    <a:pt x="92" y="336"/>
                  </a:lnTo>
                  <a:lnTo>
                    <a:pt x="88" y="336"/>
                  </a:lnTo>
                  <a:lnTo>
                    <a:pt x="88" y="332"/>
                  </a:lnTo>
                  <a:lnTo>
                    <a:pt x="84" y="328"/>
                  </a:lnTo>
                  <a:lnTo>
                    <a:pt x="80" y="320"/>
                  </a:lnTo>
                  <a:lnTo>
                    <a:pt x="72" y="288"/>
                  </a:lnTo>
                  <a:lnTo>
                    <a:pt x="72" y="284"/>
                  </a:lnTo>
                  <a:lnTo>
                    <a:pt x="60" y="244"/>
                  </a:lnTo>
                  <a:lnTo>
                    <a:pt x="56" y="236"/>
                  </a:lnTo>
                  <a:lnTo>
                    <a:pt x="52" y="216"/>
                  </a:lnTo>
                  <a:lnTo>
                    <a:pt x="44" y="180"/>
                  </a:lnTo>
                  <a:lnTo>
                    <a:pt x="40" y="176"/>
                  </a:lnTo>
                  <a:lnTo>
                    <a:pt x="36" y="156"/>
                  </a:lnTo>
                  <a:lnTo>
                    <a:pt x="28" y="128"/>
                  </a:lnTo>
                  <a:lnTo>
                    <a:pt x="20" y="100"/>
                  </a:lnTo>
                  <a:lnTo>
                    <a:pt x="16" y="92"/>
                  </a:lnTo>
                  <a:lnTo>
                    <a:pt x="16" y="84"/>
                  </a:lnTo>
                  <a:lnTo>
                    <a:pt x="4" y="52"/>
                  </a:lnTo>
                  <a:lnTo>
                    <a:pt x="0" y="36"/>
                  </a:lnTo>
                  <a:lnTo>
                    <a:pt x="16" y="36"/>
                  </a:lnTo>
                  <a:lnTo>
                    <a:pt x="28" y="32"/>
                  </a:lnTo>
                  <a:lnTo>
                    <a:pt x="40" y="32"/>
                  </a:lnTo>
                  <a:lnTo>
                    <a:pt x="72" y="28"/>
                  </a:lnTo>
                  <a:lnTo>
                    <a:pt x="92" y="24"/>
                  </a:lnTo>
                  <a:lnTo>
                    <a:pt x="112" y="24"/>
                  </a:lnTo>
                  <a:lnTo>
                    <a:pt x="144" y="20"/>
                  </a:lnTo>
                  <a:lnTo>
                    <a:pt x="164" y="16"/>
                  </a:lnTo>
                  <a:lnTo>
                    <a:pt x="180" y="16"/>
                  </a:lnTo>
                  <a:lnTo>
                    <a:pt x="184" y="12"/>
                  </a:lnTo>
                  <a:lnTo>
                    <a:pt x="228" y="8"/>
                  </a:lnTo>
                  <a:lnTo>
                    <a:pt x="232" y="8"/>
                  </a:lnTo>
                  <a:lnTo>
                    <a:pt x="276" y="0"/>
                  </a:lnTo>
                  <a:lnTo>
                    <a:pt x="280" y="4"/>
                  </a:lnTo>
                  <a:lnTo>
                    <a:pt x="276" y="8"/>
                  </a:lnTo>
                  <a:lnTo>
                    <a:pt x="276" y="4"/>
                  </a:lnTo>
                  <a:lnTo>
                    <a:pt x="276" y="8"/>
                  </a:lnTo>
                  <a:lnTo>
                    <a:pt x="276" y="12"/>
                  </a:lnTo>
                  <a:lnTo>
                    <a:pt x="272" y="12"/>
                  </a:lnTo>
                  <a:lnTo>
                    <a:pt x="268" y="16"/>
                  </a:lnTo>
                  <a:lnTo>
                    <a:pt x="264" y="20"/>
                  </a:lnTo>
                  <a:lnTo>
                    <a:pt x="264" y="24"/>
                  </a:lnTo>
                  <a:lnTo>
                    <a:pt x="264" y="28"/>
                  </a:lnTo>
                  <a:lnTo>
                    <a:pt x="260" y="28"/>
                  </a:lnTo>
                  <a:lnTo>
                    <a:pt x="256" y="32"/>
                  </a:lnTo>
                  <a:lnTo>
                    <a:pt x="256" y="36"/>
                  </a:lnTo>
                  <a:lnTo>
                    <a:pt x="256" y="40"/>
                  </a:lnTo>
                  <a:lnTo>
                    <a:pt x="256" y="44"/>
                  </a:lnTo>
                  <a:lnTo>
                    <a:pt x="256" y="48"/>
                  </a:lnTo>
                  <a:lnTo>
                    <a:pt x="264" y="48"/>
                  </a:lnTo>
                  <a:lnTo>
                    <a:pt x="268" y="56"/>
                  </a:lnTo>
                  <a:lnTo>
                    <a:pt x="280" y="56"/>
                  </a:lnTo>
                  <a:lnTo>
                    <a:pt x="280" y="60"/>
                  </a:lnTo>
                  <a:lnTo>
                    <a:pt x="284" y="64"/>
                  </a:lnTo>
                  <a:lnTo>
                    <a:pt x="288" y="64"/>
                  </a:lnTo>
                  <a:lnTo>
                    <a:pt x="292" y="68"/>
                  </a:lnTo>
                  <a:lnTo>
                    <a:pt x="300" y="72"/>
                  </a:lnTo>
                  <a:lnTo>
                    <a:pt x="300" y="68"/>
                  </a:lnTo>
                  <a:lnTo>
                    <a:pt x="308" y="68"/>
                  </a:lnTo>
                  <a:lnTo>
                    <a:pt x="312" y="72"/>
                  </a:lnTo>
                  <a:lnTo>
                    <a:pt x="316" y="76"/>
                  </a:lnTo>
                  <a:lnTo>
                    <a:pt x="320" y="80"/>
                  </a:lnTo>
                  <a:lnTo>
                    <a:pt x="324" y="84"/>
                  </a:lnTo>
                  <a:lnTo>
                    <a:pt x="328" y="92"/>
                  </a:lnTo>
                  <a:lnTo>
                    <a:pt x="332" y="100"/>
                  </a:lnTo>
                  <a:lnTo>
                    <a:pt x="332" y="104"/>
                  </a:lnTo>
                  <a:lnTo>
                    <a:pt x="336" y="108"/>
                  </a:lnTo>
                  <a:lnTo>
                    <a:pt x="344" y="116"/>
                  </a:lnTo>
                  <a:lnTo>
                    <a:pt x="352" y="124"/>
                  </a:lnTo>
                  <a:lnTo>
                    <a:pt x="352" y="128"/>
                  </a:lnTo>
                  <a:lnTo>
                    <a:pt x="356" y="132"/>
                  </a:lnTo>
                  <a:lnTo>
                    <a:pt x="356" y="136"/>
                  </a:lnTo>
                  <a:lnTo>
                    <a:pt x="364" y="136"/>
                  </a:lnTo>
                  <a:lnTo>
                    <a:pt x="372" y="144"/>
                  </a:lnTo>
                  <a:lnTo>
                    <a:pt x="376" y="144"/>
                  </a:lnTo>
                  <a:lnTo>
                    <a:pt x="380" y="144"/>
                  </a:lnTo>
                  <a:lnTo>
                    <a:pt x="380" y="148"/>
                  </a:lnTo>
                  <a:lnTo>
                    <a:pt x="384" y="148"/>
                  </a:lnTo>
                  <a:lnTo>
                    <a:pt x="388" y="152"/>
                  </a:lnTo>
                  <a:lnTo>
                    <a:pt x="396" y="156"/>
                  </a:lnTo>
                  <a:lnTo>
                    <a:pt x="400" y="164"/>
                  </a:lnTo>
                  <a:lnTo>
                    <a:pt x="404" y="168"/>
                  </a:lnTo>
                  <a:lnTo>
                    <a:pt x="404" y="172"/>
                  </a:lnTo>
                  <a:lnTo>
                    <a:pt x="408" y="176"/>
                  </a:lnTo>
                  <a:lnTo>
                    <a:pt x="412" y="176"/>
                  </a:lnTo>
                  <a:lnTo>
                    <a:pt x="416" y="176"/>
                  </a:lnTo>
                  <a:lnTo>
                    <a:pt x="420" y="180"/>
                  </a:lnTo>
                  <a:lnTo>
                    <a:pt x="424" y="180"/>
                  </a:lnTo>
                  <a:lnTo>
                    <a:pt x="428" y="184"/>
                  </a:lnTo>
                  <a:lnTo>
                    <a:pt x="432" y="188"/>
                  </a:lnTo>
                  <a:lnTo>
                    <a:pt x="436" y="192"/>
                  </a:lnTo>
                  <a:lnTo>
                    <a:pt x="440" y="192"/>
                  </a:lnTo>
                  <a:lnTo>
                    <a:pt x="440" y="196"/>
                  </a:lnTo>
                  <a:lnTo>
                    <a:pt x="440" y="200"/>
                  </a:lnTo>
                  <a:lnTo>
                    <a:pt x="440" y="204"/>
                  </a:lnTo>
                  <a:lnTo>
                    <a:pt x="440" y="208"/>
                  </a:lnTo>
                  <a:lnTo>
                    <a:pt x="444" y="208"/>
                  </a:lnTo>
                  <a:lnTo>
                    <a:pt x="448" y="212"/>
                  </a:lnTo>
                  <a:lnTo>
                    <a:pt x="448" y="208"/>
                  </a:lnTo>
                  <a:lnTo>
                    <a:pt x="452" y="212"/>
                  </a:lnTo>
                  <a:lnTo>
                    <a:pt x="448" y="212"/>
                  </a:lnTo>
                  <a:lnTo>
                    <a:pt x="452" y="216"/>
                  </a:lnTo>
                  <a:lnTo>
                    <a:pt x="452" y="220"/>
                  </a:lnTo>
                  <a:lnTo>
                    <a:pt x="456" y="220"/>
                  </a:lnTo>
                  <a:lnTo>
                    <a:pt x="456" y="224"/>
                  </a:lnTo>
                  <a:lnTo>
                    <a:pt x="460" y="220"/>
                  </a:lnTo>
                  <a:lnTo>
                    <a:pt x="460" y="224"/>
                  </a:lnTo>
                  <a:lnTo>
                    <a:pt x="464" y="224"/>
                  </a:lnTo>
                  <a:lnTo>
                    <a:pt x="464" y="228"/>
                  </a:lnTo>
                  <a:lnTo>
                    <a:pt x="468" y="232"/>
                  </a:lnTo>
                  <a:lnTo>
                    <a:pt x="472" y="232"/>
                  </a:lnTo>
                  <a:lnTo>
                    <a:pt x="480" y="236"/>
                  </a:lnTo>
                  <a:lnTo>
                    <a:pt x="484" y="240"/>
                  </a:lnTo>
                  <a:lnTo>
                    <a:pt x="488" y="240"/>
                  </a:lnTo>
                  <a:lnTo>
                    <a:pt x="492" y="240"/>
                  </a:lnTo>
                  <a:lnTo>
                    <a:pt x="496" y="244"/>
                  </a:lnTo>
                  <a:lnTo>
                    <a:pt x="496" y="252"/>
                  </a:lnTo>
                  <a:lnTo>
                    <a:pt x="500" y="260"/>
                  </a:lnTo>
                  <a:lnTo>
                    <a:pt x="504" y="260"/>
                  </a:lnTo>
                  <a:lnTo>
                    <a:pt x="500" y="264"/>
                  </a:lnTo>
                  <a:lnTo>
                    <a:pt x="504" y="264"/>
                  </a:lnTo>
                  <a:lnTo>
                    <a:pt x="504" y="268"/>
                  </a:lnTo>
                  <a:lnTo>
                    <a:pt x="508" y="268"/>
                  </a:lnTo>
                  <a:lnTo>
                    <a:pt x="508" y="272"/>
                  </a:lnTo>
                  <a:lnTo>
                    <a:pt x="508" y="276"/>
                  </a:lnTo>
                  <a:lnTo>
                    <a:pt x="512" y="280"/>
                  </a:lnTo>
                  <a:lnTo>
                    <a:pt x="512" y="284"/>
                  </a:lnTo>
                  <a:lnTo>
                    <a:pt x="512" y="288"/>
                  </a:lnTo>
                  <a:lnTo>
                    <a:pt x="516" y="292"/>
                  </a:lnTo>
                  <a:lnTo>
                    <a:pt x="516" y="296"/>
                  </a:lnTo>
                  <a:lnTo>
                    <a:pt x="516" y="300"/>
                  </a:lnTo>
                  <a:lnTo>
                    <a:pt x="520" y="300"/>
                  </a:lnTo>
                  <a:lnTo>
                    <a:pt x="524" y="304"/>
                  </a:lnTo>
                  <a:lnTo>
                    <a:pt x="528" y="300"/>
                  </a:lnTo>
                  <a:lnTo>
                    <a:pt x="532" y="304"/>
                  </a:lnTo>
                  <a:lnTo>
                    <a:pt x="536" y="308"/>
                  </a:lnTo>
                  <a:lnTo>
                    <a:pt x="544" y="312"/>
                  </a:lnTo>
                  <a:lnTo>
                    <a:pt x="544" y="320"/>
                  </a:lnTo>
                  <a:lnTo>
                    <a:pt x="544" y="324"/>
                  </a:lnTo>
                  <a:lnTo>
                    <a:pt x="544" y="328"/>
                  </a:lnTo>
                  <a:lnTo>
                    <a:pt x="548" y="332"/>
                  </a:lnTo>
                  <a:lnTo>
                    <a:pt x="552" y="328"/>
                  </a:lnTo>
                  <a:lnTo>
                    <a:pt x="552" y="332"/>
                  </a:lnTo>
                  <a:lnTo>
                    <a:pt x="556" y="340"/>
                  </a:lnTo>
                  <a:lnTo>
                    <a:pt x="552" y="340"/>
                  </a:lnTo>
                  <a:lnTo>
                    <a:pt x="552" y="344"/>
                  </a:lnTo>
                  <a:lnTo>
                    <a:pt x="556" y="348"/>
                  </a:lnTo>
                  <a:lnTo>
                    <a:pt x="560" y="360"/>
                  </a:lnTo>
                  <a:lnTo>
                    <a:pt x="588" y="372"/>
                  </a:lnTo>
                  <a:lnTo>
                    <a:pt x="580" y="380"/>
                  </a:lnTo>
                  <a:lnTo>
                    <a:pt x="580" y="388"/>
                  </a:lnTo>
                  <a:lnTo>
                    <a:pt x="560" y="396"/>
                  </a:lnTo>
                  <a:lnTo>
                    <a:pt x="556" y="388"/>
                  </a:lnTo>
                  <a:lnTo>
                    <a:pt x="552" y="392"/>
                  </a:lnTo>
                  <a:lnTo>
                    <a:pt x="552" y="388"/>
                  </a:lnTo>
                  <a:lnTo>
                    <a:pt x="548" y="392"/>
                  </a:lnTo>
                  <a:lnTo>
                    <a:pt x="544" y="384"/>
                  </a:lnTo>
                  <a:lnTo>
                    <a:pt x="548" y="392"/>
                  </a:lnTo>
                  <a:lnTo>
                    <a:pt x="552" y="388"/>
                  </a:lnTo>
                  <a:lnTo>
                    <a:pt x="552" y="392"/>
                  </a:lnTo>
                  <a:lnTo>
                    <a:pt x="556" y="392"/>
                  </a:lnTo>
                  <a:lnTo>
                    <a:pt x="560" y="396"/>
                  </a:lnTo>
                  <a:lnTo>
                    <a:pt x="572" y="400"/>
                  </a:lnTo>
                  <a:lnTo>
                    <a:pt x="572" y="404"/>
                  </a:lnTo>
                  <a:lnTo>
                    <a:pt x="564" y="412"/>
                  </a:lnTo>
                  <a:lnTo>
                    <a:pt x="560" y="404"/>
                  </a:lnTo>
                  <a:lnTo>
                    <a:pt x="556" y="408"/>
                  </a:lnTo>
                  <a:lnTo>
                    <a:pt x="560" y="412"/>
                  </a:lnTo>
                  <a:lnTo>
                    <a:pt x="544" y="404"/>
                  </a:lnTo>
                  <a:lnTo>
                    <a:pt x="568" y="424"/>
                  </a:lnTo>
                  <a:lnTo>
                    <a:pt x="560" y="432"/>
                  </a:lnTo>
                  <a:lnTo>
                    <a:pt x="556" y="428"/>
                  </a:lnTo>
                  <a:lnTo>
                    <a:pt x="556" y="436"/>
                  </a:lnTo>
                  <a:lnTo>
                    <a:pt x="564" y="444"/>
                  </a:lnTo>
                  <a:lnTo>
                    <a:pt x="560" y="448"/>
                  </a:lnTo>
                  <a:lnTo>
                    <a:pt x="552" y="468"/>
                  </a:lnTo>
                  <a:lnTo>
                    <a:pt x="548" y="468"/>
                  </a:lnTo>
                  <a:lnTo>
                    <a:pt x="540" y="476"/>
                  </a:lnTo>
                  <a:lnTo>
                    <a:pt x="544" y="480"/>
                  </a:lnTo>
                  <a:lnTo>
                    <a:pt x="544" y="476"/>
                  </a:lnTo>
                  <a:lnTo>
                    <a:pt x="556" y="476"/>
                  </a:lnTo>
                  <a:lnTo>
                    <a:pt x="556" y="480"/>
                  </a:lnTo>
                  <a:lnTo>
                    <a:pt x="548" y="496"/>
                  </a:lnTo>
                  <a:lnTo>
                    <a:pt x="532" y="500"/>
                  </a:lnTo>
                  <a:lnTo>
                    <a:pt x="532" y="508"/>
                  </a:lnTo>
                  <a:lnTo>
                    <a:pt x="540" y="512"/>
                  </a:lnTo>
                  <a:lnTo>
                    <a:pt x="532" y="508"/>
                  </a:lnTo>
                  <a:lnTo>
                    <a:pt x="540" y="520"/>
                  </a:lnTo>
                  <a:lnTo>
                    <a:pt x="536" y="524"/>
                  </a:lnTo>
                  <a:lnTo>
                    <a:pt x="540" y="524"/>
                  </a:lnTo>
                  <a:lnTo>
                    <a:pt x="536" y="536"/>
                  </a:lnTo>
                  <a:lnTo>
                    <a:pt x="544" y="552"/>
                  </a:lnTo>
                  <a:lnTo>
                    <a:pt x="540" y="556"/>
                  </a:lnTo>
                  <a:lnTo>
                    <a:pt x="540" y="560"/>
                  </a:lnTo>
                  <a:lnTo>
                    <a:pt x="532" y="556"/>
                  </a:lnTo>
                  <a:lnTo>
                    <a:pt x="532" y="560"/>
                  </a:lnTo>
                  <a:lnTo>
                    <a:pt x="528" y="556"/>
                  </a:lnTo>
                  <a:lnTo>
                    <a:pt x="520" y="556"/>
                  </a:lnTo>
                  <a:lnTo>
                    <a:pt x="516" y="552"/>
                  </a:lnTo>
                  <a:lnTo>
                    <a:pt x="512" y="552"/>
                  </a:lnTo>
                  <a:lnTo>
                    <a:pt x="512" y="556"/>
                  </a:lnTo>
                  <a:lnTo>
                    <a:pt x="508" y="552"/>
                  </a:lnTo>
                  <a:lnTo>
                    <a:pt x="500" y="552"/>
                  </a:lnTo>
                  <a:lnTo>
                    <a:pt x="496" y="548"/>
                  </a:lnTo>
                  <a:lnTo>
                    <a:pt x="496" y="552"/>
                  </a:lnTo>
                  <a:lnTo>
                    <a:pt x="492" y="548"/>
                  </a:lnTo>
                  <a:lnTo>
                    <a:pt x="488" y="552"/>
                  </a:lnTo>
                  <a:lnTo>
                    <a:pt x="488" y="556"/>
                  </a:lnTo>
                  <a:lnTo>
                    <a:pt x="484" y="556"/>
                  </a:lnTo>
                  <a:lnTo>
                    <a:pt x="484" y="560"/>
                  </a:lnTo>
                  <a:lnTo>
                    <a:pt x="480" y="560"/>
                  </a:lnTo>
                  <a:lnTo>
                    <a:pt x="480" y="576"/>
                  </a:lnTo>
                  <a:lnTo>
                    <a:pt x="488" y="580"/>
                  </a:lnTo>
                  <a:lnTo>
                    <a:pt x="488" y="584"/>
                  </a:lnTo>
                  <a:lnTo>
                    <a:pt x="488" y="596"/>
                  </a:lnTo>
                  <a:lnTo>
                    <a:pt x="488" y="604"/>
                  </a:lnTo>
                  <a:lnTo>
                    <a:pt x="488" y="612"/>
                  </a:lnTo>
                  <a:lnTo>
                    <a:pt x="472" y="616"/>
                  </a:lnTo>
                  <a:lnTo>
                    <a:pt x="468" y="608"/>
                  </a:lnTo>
                  <a:lnTo>
                    <a:pt x="468" y="600"/>
                  </a:lnTo>
                  <a:lnTo>
                    <a:pt x="464" y="596"/>
                  </a:lnTo>
                  <a:lnTo>
                    <a:pt x="460" y="596"/>
                  </a:lnTo>
                  <a:lnTo>
                    <a:pt x="464" y="588"/>
                  </a:lnTo>
                  <a:lnTo>
                    <a:pt x="440" y="592"/>
                  </a:lnTo>
                  <a:lnTo>
                    <a:pt x="436" y="592"/>
                  </a:lnTo>
                  <a:lnTo>
                    <a:pt x="420" y="592"/>
                  </a:lnTo>
                  <a:lnTo>
                    <a:pt x="408" y="592"/>
                  </a:lnTo>
                  <a:lnTo>
                    <a:pt x="356" y="596"/>
                  </a:lnTo>
                  <a:lnTo>
                    <a:pt x="336" y="596"/>
                  </a:lnTo>
                  <a:lnTo>
                    <a:pt x="300" y="600"/>
                  </a:lnTo>
                  <a:lnTo>
                    <a:pt x="284" y="600"/>
                  </a:lnTo>
                  <a:lnTo>
                    <a:pt x="252" y="604"/>
                  </a:lnTo>
                  <a:lnTo>
                    <a:pt x="244" y="604"/>
                  </a:lnTo>
                  <a:lnTo>
                    <a:pt x="220" y="604"/>
                  </a:lnTo>
                  <a:lnTo>
                    <a:pt x="208" y="604"/>
                  </a:lnTo>
                  <a:lnTo>
                    <a:pt x="152" y="608"/>
                  </a:lnTo>
                  <a:lnTo>
                    <a:pt x="148" y="604"/>
                  </a:lnTo>
                  <a:lnTo>
                    <a:pt x="144" y="604"/>
                  </a:lnTo>
                  <a:lnTo>
                    <a:pt x="144" y="600"/>
                  </a:lnTo>
                  <a:lnTo>
                    <a:pt x="144" y="592"/>
                  </a:lnTo>
                  <a:lnTo>
                    <a:pt x="140" y="588"/>
                  </a:lnTo>
                  <a:lnTo>
                    <a:pt x="136" y="584"/>
                  </a:lnTo>
                  <a:lnTo>
                    <a:pt x="136" y="576"/>
                  </a:lnTo>
                  <a:lnTo>
                    <a:pt x="132" y="576"/>
                  </a:lnTo>
                  <a:lnTo>
                    <a:pt x="132" y="572"/>
                  </a:lnTo>
                  <a:lnTo>
                    <a:pt x="128" y="564"/>
                  </a:lnTo>
                  <a:lnTo>
                    <a:pt x="124" y="556"/>
                  </a:lnTo>
                  <a:lnTo>
                    <a:pt x="120" y="552"/>
                  </a:lnTo>
                  <a:lnTo>
                    <a:pt x="116" y="552"/>
                  </a:lnTo>
                  <a:lnTo>
                    <a:pt x="116" y="548"/>
                  </a:lnTo>
                  <a:lnTo>
                    <a:pt x="116" y="544"/>
                  </a:lnTo>
                  <a:lnTo>
                    <a:pt x="116" y="536"/>
                  </a:lnTo>
                  <a:lnTo>
                    <a:pt x="116" y="532"/>
                  </a:lnTo>
                  <a:lnTo>
                    <a:pt x="116" y="528"/>
                  </a:lnTo>
                  <a:lnTo>
                    <a:pt x="116" y="524"/>
                  </a:lnTo>
                  <a:lnTo>
                    <a:pt x="116" y="512"/>
                  </a:lnTo>
                  <a:lnTo>
                    <a:pt x="116" y="508"/>
                  </a:lnTo>
                  <a:lnTo>
                    <a:pt x="120" y="504"/>
                  </a:lnTo>
                  <a:lnTo>
                    <a:pt x="116" y="496"/>
                  </a:lnTo>
                  <a:lnTo>
                    <a:pt x="116" y="488"/>
                  </a:lnTo>
                  <a:lnTo>
                    <a:pt x="108" y="480"/>
                  </a:lnTo>
                  <a:lnTo>
                    <a:pt x="108" y="476"/>
                  </a:lnTo>
                  <a:lnTo>
                    <a:pt x="104" y="468"/>
                  </a:lnTo>
                  <a:close/>
                  <a:moveTo>
                    <a:pt x="540" y="532"/>
                  </a:moveTo>
                  <a:lnTo>
                    <a:pt x="548" y="520"/>
                  </a:lnTo>
                  <a:lnTo>
                    <a:pt x="552" y="524"/>
                  </a:lnTo>
                  <a:lnTo>
                    <a:pt x="548" y="556"/>
                  </a:lnTo>
                  <a:lnTo>
                    <a:pt x="544" y="552"/>
                  </a:lnTo>
                  <a:lnTo>
                    <a:pt x="544" y="536"/>
                  </a:lnTo>
                  <a:lnTo>
                    <a:pt x="540" y="53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29" name="Freeform 49"/>
            <p:cNvSpPr>
              <a:spLocks noEditPoints="1"/>
            </p:cNvSpPr>
            <p:nvPr/>
          </p:nvSpPr>
          <p:spPr bwMode="auto">
            <a:xfrm>
              <a:off x="3572833" y="2154981"/>
              <a:ext cx="337475" cy="246394"/>
            </a:xfrm>
            <a:custGeom>
              <a:avLst/>
              <a:gdLst>
                <a:gd name="T0" fmla="*/ 2147483647 w 548"/>
                <a:gd name="T1" fmla="*/ 2147483647 h 416"/>
                <a:gd name="T2" fmla="*/ 2147483647 w 548"/>
                <a:gd name="T3" fmla="*/ 2147483647 h 416"/>
                <a:gd name="T4" fmla="*/ 2147483647 w 548"/>
                <a:gd name="T5" fmla="*/ 2147483647 h 416"/>
                <a:gd name="T6" fmla="*/ 2147483647 w 548"/>
                <a:gd name="T7" fmla="*/ 2147483647 h 416"/>
                <a:gd name="T8" fmla="*/ 2147483647 w 548"/>
                <a:gd name="T9" fmla="*/ 2147483647 h 416"/>
                <a:gd name="T10" fmla="*/ 2147483647 w 548"/>
                <a:gd name="T11" fmla="*/ 2147483647 h 416"/>
                <a:gd name="T12" fmla="*/ 2147483647 w 548"/>
                <a:gd name="T13" fmla="*/ 2147483647 h 416"/>
                <a:gd name="T14" fmla="*/ 2147483647 w 548"/>
                <a:gd name="T15" fmla="*/ 2147483647 h 416"/>
                <a:gd name="T16" fmla="*/ 2147483647 w 548"/>
                <a:gd name="T17" fmla="*/ 2147483647 h 416"/>
                <a:gd name="T18" fmla="*/ 2147483647 w 548"/>
                <a:gd name="T19" fmla="*/ 2147483647 h 416"/>
                <a:gd name="T20" fmla="*/ 2147483647 w 548"/>
                <a:gd name="T21" fmla="*/ 2147483647 h 416"/>
                <a:gd name="T22" fmla="*/ 2147483647 w 548"/>
                <a:gd name="T23" fmla="*/ 2147483647 h 416"/>
                <a:gd name="T24" fmla="*/ 2147483647 w 548"/>
                <a:gd name="T25" fmla="*/ 2147483647 h 416"/>
                <a:gd name="T26" fmla="*/ 2147483647 w 548"/>
                <a:gd name="T27" fmla="*/ 2147483647 h 416"/>
                <a:gd name="T28" fmla="*/ 0 w 548"/>
                <a:gd name="T29" fmla="*/ 2147483647 h 416"/>
                <a:gd name="T30" fmla="*/ 0 w 548"/>
                <a:gd name="T31" fmla="*/ 2147483647 h 416"/>
                <a:gd name="T32" fmla="*/ 2147483647 w 548"/>
                <a:gd name="T33" fmla="*/ 2147483647 h 416"/>
                <a:gd name="T34" fmla="*/ 2147483647 w 548"/>
                <a:gd name="T35" fmla="*/ 2147483647 h 416"/>
                <a:gd name="T36" fmla="*/ 2147483647 w 548"/>
                <a:gd name="T37" fmla="*/ 2147483647 h 416"/>
                <a:gd name="T38" fmla="*/ 2147483647 w 548"/>
                <a:gd name="T39" fmla="*/ 2147483647 h 416"/>
                <a:gd name="T40" fmla="*/ 2147483647 w 548"/>
                <a:gd name="T41" fmla="*/ 2147483647 h 416"/>
                <a:gd name="T42" fmla="*/ 2147483647 w 548"/>
                <a:gd name="T43" fmla="*/ 2147483647 h 416"/>
                <a:gd name="T44" fmla="*/ 2147483647 w 548"/>
                <a:gd name="T45" fmla="*/ 2147483647 h 416"/>
                <a:gd name="T46" fmla="*/ 2147483647 w 548"/>
                <a:gd name="T47" fmla="*/ 0 h 416"/>
                <a:gd name="T48" fmla="*/ 2147483647 w 548"/>
                <a:gd name="T49" fmla="*/ 2147483647 h 416"/>
                <a:gd name="T50" fmla="*/ 2147483647 w 548"/>
                <a:gd name="T51" fmla="*/ 2147483647 h 416"/>
                <a:gd name="T52" fmla="*/ 2147483647 w 548"/>
                <a:gd name="T53" fmla="*/ 2147483647 h 416"/>
                <a:gd name="T54" fmla="*/ 2147483647 w 548"/>
                <a:gd name="T55" fmla="*/ 2147483647 h 416"/>
                <a:gd name="T56" fmla="*/ 2147483647 w 548"/>
                <a:gd name="T57" fmla="*/ 2147483647 h 416"/>
                <a:gd name="T58" fmla="*/ 2147483647 w 548"/>
                <a:gd name="T59" fmla="*/ 2147483647 h 416"/>
                <a:gd name="T60" fmla="*/ 2147483647 w 548"/>
                <a:gd name="T61" fmla="*/ 2147483647 h 416"/>
                <a:gd name="T62" fmla="*/ 2147483647 w 548"/>
                <a:gd name="T63" fmla="*/ 2147483647 h 416"/>
                <a:gd name="T64" fmla="*/ 2147483647 w 548"/>
                <a:gd name="T65" fmla="*/ 2147483647 h 416"/>
                <a:gd name="T66" fmla="*/ 2147483647 w 548"/>
                <a:gd name="T67" fmla="*/ 2147483647 h 416"/>
                <a:gd name="T68" fmla="*/ 2147483647 w 548"/>
                <a:gd name="T69" fmla="*/ 2147483647 h 416"/>
                <a:gd name="T70" fmla="*/ 2147483647 w 548"/>
                <a:gd name="T71" fmla="*/ 2147483647 h 416"/>
                <a:gd name="T72" fmla="*/ 2147483647 w 548"/>
                <a:gd name="T73" fmla="*/ 2147483647 h 416"/>
                <a:gd name="T74" fmla="*/ 2147483647 w 548"/>
                <a:gd name="T75" fmla="*/ 2147483647 h 416"/>
                <a:gd name="T76" fmla="*/ 2147483647 w 548"/>
                <a:gd name="T77" fmla="*/ 2147483647 h 416"/>
                <a:gd name="T78" fmla="*/ 2147483647 w 548"/>
                <a:gd name="T79" fmla="*/ 2147483647 h 416"/>
                <a:gd name="T80" fmla="*/ 2147483647 w 548"/>
                <a:gd name="T81" fmla="*/ 2147483647 h 416"/>
                <a:gd name="T82" fmla="*/ 2147483647 w 548"/>
                <a:gd name="T83" fmla="*/ 2147483647 h 416"/>
                <a:gd name="T84" fmla="*/ 2147483647 w 548"/>
                <a:gd name="T85" fmla="*/ 2147483647 h 416"/>
                <a:gd name="T86" fmla="*/ 2147483647 w 548"/>
                <a:gd name="T87" fmla="*/ 2147483647 h 416"/>
                <a:gd name="T88" fmla="*/ 2147483647 w 548"/>
                <a:gd name="T89" fmla="*/ 2147483647 h 416"/>
                <a:gd name="T90" fmla="*/ 2147483647 w 548"/>
                <a:gd name="T91" fmla="*/ 2147483647 h 416"/>
                <a:gd name="T92" fmla="*/ 2147483647 w 548"/>
                <a:gd name="T93" fmla="*/ 2147483647 h 416"/>
                <a:gd name="T94" fmla="*/ 2147483647 w 548"/>
                <a:gd name="T95" fmla="*/ 2147483647 h 416"/>
                <a:gd name="T96" fmla="*/ 2147483647 w 548"/>
                <a:gd name="T97" fmla="*/ 2147483647 h 416"/>
                <a:gd name="T98" fmla="*/ 2147483647 w 548"/>
                <a:gd name="T99" fmla="*/ 2147483647 h 416"/>
                <a:gd name="T100" fmla="*/ 2147483647 w 548"/>
                <a:gd name="T101" fmla="*/ 2147483647 h 416"/>
                <a:gd name="T102" fmla="*/ 2147483647 w 548"/>
                <a:gd name="T103" fmla="*/ 2147483647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8"/>
                <a:gd name="T157" fmla="*/ 0 h 416"/>
                <a:gd name="T158" fmla="*/ 548 w 548"/>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8" h="416">
                  <a:moveTo>
                    <a:pt x="208" y="276"/>
                  </a:moveTo>
                  <a:lnTo>
                    <a:pt x="204" y="276"/>
                  </a:lnTo>
                  <a:lnTo>
                    <a:pt x="204" y="272"/>
                  </a:lnTo>
                  <a:lnTo>
                    <a:pt x="200" y="276"/>
                  </a:lnTo>
                  <a:lnTo>
                    <a:pt x="200" y="272"/>
                  </a:lnTo>
                  <a:lnTo>
                    <a:pt x="196" y="272"/>
                  </a:lnTo>
                  <a:lnTo>
                    <a:pt x="196" y="268"/>
                  </a:lnTo>
                  <a:lnTo>
                    <a:pt x="192" y="264"/>
                  </a:lnTo>
                  <a:lnTo>
                    <a:pt x="196" y="264"/>
                  </a:lnTo>
                  <a:lnTo>
                    <a:pt x="192" y="260"/>
                  </a:lnTo>
                  <a:lnTo>
                    <a:pt x="192" y="264"/>
                  </a:lnTo>
                  <a:lnTo>
                    <a:pt x="188" y="260"/>
                  </a:lnTo>
                  <a:lnTo>
                    <a:pt x="184" y="260"/>
                  </a:lnTo>
                  <a:lnTo>
                    <a:pt x="184" y="256"/>
                  </a:lnTo>
                  <a:lnTo>
                    <a:pt x="184" y="252"/>
                  </a:lnTo>
                  <a:lnTo>
                    <a:pt x="184" y="248"/>
                  </a:lnTo>
                  <a:lnTo>
                    <a:pt x="184" y="244"/>
                  </a:lnTo>
                  <a:lnTo>
                    <a:pt x="180" y="244"/>
                  </a:lnTo>
                  <a:lnTo>
                    <a:pt x="176" y="240"/>
                  </a:lnTo>
                  <a:lnTo>
                    <a:pt x="172" y="236"/>
                  </a:lnTo>
                  <a:lnTo>
                    <a:pt x="168" y="232"/>
                  </a:lnTo>
                  <a:lnTo>
                    <a:pt x="164" y="232"/>
                  </a:lnTo>
                  <a:lnTo>
                    <a:pt x="160" y="228"/>
                  </a:lnTo>
                  <a:lnTo>
                    <a:pt x="156" y="228"/>
                  </a:lnTo>
                  <a:lnTo>
                    <a:pt x="152" y="228"/>
                  </a:lnTo>
                  <a:lnTo>
                    <a:pt x="148" y="224"/>
                  </a:lnTo>
                  <a:lnTo>
                    <a:pt x="148" y="220"/>
                  </a:lnTo>
                  <a:lnTo>
                    <a:pt x="144" y="216"/>
                  </a:lnTo>
                  <a:lnTo>
                    <a:pt x="140" y="208"/>
                  </a:lnTo>
                  <a:lnTo>
                    <a:pt x="132" y="204"/>
                  </a:lnTo>
                  <a:lnTo>
                    <a:pt x="128" y="200"/>
                  </a:lnTo>
                  <a:lnTo>
                    <a:pt x="124" y="200"/>
                  </a:lnTo>
                  <a:lnTo>
                    <a:pt x="124" y="196"/>
                  </a:lnTo>
                  <a:lnTo>
                    <a:pt x="120" y="196"/>
                  </a:lnTo>
                  <a:lnTo>
                    <a:pt x="116" y="196"/>
                  </a:lnTo>
                  <a:lnTo>
                    <a:pt x="108" y="188"/>
                  </a:lnTo>
                  <a:lnTo>
                    <a:pt x="100" y="188"/>
                  </a:lnTo>
                  <a:lnTo>
                    <a:pt x="100" y="184"/>
                  </a:lnTo>
                  <a:lnTo>
                    <a:pt x="96" y="180"/>
                  </a:lnTo>
                  <a:lnTo>
                    <a:pt x="96" y="176"/>
                  </a:lnTo>
                  <a:lnTo>
                    <a:pt x="88" y="168"/>
                  </a:lnTo>
                  <a:lnTo>
                    <a:pt x="80" y="160"/>
                  </a:lnTo>
                  <a:lnTo>
                    <a:pt x="76" y="156"/>
                  </a:lnTo>
                  <a:lnTo>
                    <a:pt x="76" y="152"/>
                  </a:lnTo>
                  <a:lnTo>
                    <a:pt x="72" y="144"/>
                  </a:lnTo>
                  <a:lnTo>
                    <a:pt x="68" y="136"/>
                  </a:lnTo>
                  <a:lnTo>
                    <a:pt x="64" y="132"/>
                  </a:lnTo>
                  <a:lnTo>
                    <a:pt x="60" y="128"/>
                  </a:lnTo>
                  <a:lnTo>
                    <a:pt x="56" y="124"/>
                  </a:lnTo>
                  <a:lnTo>
                    <a:pt x="52" y="120"/>
                  </a:lnTo>
                  <a:lnTo>
                    <a:pt x="44" y="120"/>
                  </a:lnTo>
                  <a:lnTo>
                    <a:pt x="44" y="124"/>
                  </a:lnTo>
                  <a:lnTo>
                    <a:pt x="36" y="120"/>
                  </a:lnTo>
                  <a:lnTo>
                    <a:pt x="32" y="116"/>
                  </a:lnTo>
                  <a:lnTo>
                    <a:pt x="28" y="116"/>
                  </a:lnTo>
                  <a:lnTo>
                    <a:pt x="24" y="112"/>
                  </a:lnTo>
                  <a:lnTo>
                    <a:pt x="24" y="108"/>
                  </a:lnTo>
                  <a:lnTo>
                    <a:pt x="12" y="108"/>
                  </a:lnTo>
                  <a:lnTo>
                    <a:pt x="8" y="100"/>
                  </a:lnTo>
                  <a:lnTo>
                    <a:pt x="0" y="100"/>
                  </a:lnTo>
                  <a:lnTo>
                    <a:pt x="0" y="96"/>
                  </a:lnTo>
                  <a:lnTo>
                    <a:pt x="0" y="92"/>
                  </a:lnTo>
                  <a:lnTo>
                    <a:pt x="0" y="88"/>
                  </a:lnTo>
                  <a:lnTo>
                    <a:pt x="0" y="84"/>
                  </a:lnTo>
                  <a:lnTo>
                    <a:pt x="4" y="80"/>
                  </a:lnTo>
                  <a:lnTo>
                    <a:pt x="8" y="80"/>
                  </a:lnTo>
                  <a:lnTo>
                    <a:pt x="8" y="76"/>
                  </a:lnTo>
                  <a:lnTo>
                    <a:pt x="8" y="72"/>
                  </a:lnTo>
                  <a:lnTo>
                    <a:pt x="12" y="68"/>
                  </a:lnTo>
                  <a:lnTo>
                    <a:pt x="16" y="64"/>
                  </a:lnTo>
                  <a:lnTo>
                    <a:pt x="20" y="64"/>
                  </a:lnTo>
                  <a:lnTo>
                    <a:pt x="20" y="60"/>
                  </a:lnTo>
                  <a:lnTo>
                    <a:pt x="20" y="56"/>
                  </a:lnTo>
                  <a:lnTo>
                    <a:pt x="20" y="60"/>
                  </a:lnTo>
                  <a:lnTo>
                    <a:pt x="24" y="56"/>
                  </a:lnTo>
                  <a:lnTo>
                    <a:pt x="20" y="52"/>
                  </a:lnTo>
                  <a:lnTo>
                    <a:pt x="32" y="48"/>
                  </a:lnTo>
                  <a:lnTo>
                    <a:pt x="44" y="40"/>
                  </a:lnTo>
                  <a:lnTo>
                    <a:pt x="56" y="36"/>
                  </a:lnTo>
                  <a:lnTo>
                    <a:pt x="64" y="32"/>
                  </a:lnTo>
                  <a:lnTo>
                    <a:pt x="64" y="28"/>
                  </a:lnTo>
                  <a:lnTo>
                    <a:pt x="68" y="28"/>
                  </a:lnTo>
                  <a:lnTo>
                    <a:pt x="76" y="24"/>
                  </a:lnTo>
                  <a:lnTo>
                    <a:pt x="84" y="24"/>
                  </a:lnTo>
                  <a:lnTo>
                    <a:pt x="88" y="20"/>
                  </a:lnTo>
                  <a:lnTo>
                    <a:pt x="92" y="20"/>
                  </a:lnTo>
                  <a:lnTo>
                    <a:pt x="96" y="12"/>
                  </a:lnTo>
                  <a:lnTo>
                    <a:pt x="100" y="16"/>
                  </a:lnTo>
                  <a:lnTo>
                    <a:pt x="104" y="16"/>
                  </a:lnTo>
                  <a:lnTo>
                    <a:pt x="108" y="12"/>
                  </a:lnTo>
                  <a:lnTo>
                    <a:pt x="116" y="12"/>
                  </a:lnTo>
                  <a:lnTo>
                    <a:pt x="144" y="8"/>
                  </a:lnTo>
                  <a:lnTo>
                    <a:pt x="152" y="8"/>
                  </a:lnTo>
                  <a:lnTo>
                    <a:pt x="164" y="8"/>
                  </a:lnTo>
                  <a:lnTo>
                    <a:pt x="212" y="4"/>
                  </a:lnTo>
                  <a:lnTo>
                    <a:pt x="216" y="0"/>
                  </a:lnTo>
                  <a:lnTo>
                    <a:pt x="244" y="0"/>
                  </a:lnTo>
                  <a:lnTo>
                    <a:pt x="248" y="4"/>
                  </a:lnTo>
                  <a:lnTo>
                    <a:pt x="244" y="12"/>
                  </a:lnTo>
                  <a:lnTo>
                    <a:pt x="248" y="12"/>
                  </a:lnTo>
                  <a:lnTo>
                    <a:pt x="260" y="4"/>
                  </a:lnTo>
                  <a:lnTo>
                    <a:pt x="264" y="8"/>
                  </a:lnTo>
                  <a:lnTo>
                    <a:pt x="272" y="16"/>
                  </a:lnTo>
                  <a:lnTo>
                    <a:pt x="280" y="24"/>
                  </a:lnTo>
                  <a:lnTo>
                    <a:pt x="280" y="40"/>
                  </a:lnTo>
                  <a:lnTo>
                    <a:pt x="304" y="36"/>
                  </a:lnTo>
                  <a:lnTo>
                    <a:pt x="332" y="32"/>
                  </a:lnTo>
                  <a:lnTo>
                    <a:pt x="376" y="24"/>
                  </a:lnTo>
                  <a:lnTo>
                    <a:pt x="404" y="20"/>
                  </a:lnTo>
                  <a:lnTo>
                    <a:pt x="432" y="40"/>
                  </a:lnTo>
                  <a:lnTo>
                    <a:pt x="484" y="76"/>
                  </a:lnTo>
                  <a:lnTo>
                    <a:pt x="536" y="116"/>
                  </a:lnTo>
                  <a:lnTo>
                    <a:pt x="548" y="124"/>
                  </a:lnTo>
                  <a:lnTo>
                    <a:pt x="544" y="128"/>
                  </a:lnTo>
                  <a:lnTo>
                    <a:pt x="548" y="128"/>
                  </a:lnTo>
                  <a:lnTo>
                    <a:pt x="520" y="152"/>
                  </a:lnTo>
                  <a:lnTo>
                    <a:pt x="508" y="172"/>
                  </a:lnTo>
                  <a:lnTo>
                    <a:pt x="500" y="196"/>
                  </a:lnTo>
                  <a:lnTo>
                    <a:pt x="496" y="212"/>
                  </a:lnTo>
                  <a:lnTo>
                    <a:pt x="496" y="208"/>
                  </a:lnTo>
                  <a:lnTo>
                    <a:pt x="484" y="216"/>
                  </a:lnTo>
                  <a:lnTo>
                    <a:pt x="496" y="232"/>
                  </a:lnTo>
                  <a:lnTo>
                    <a:pt x="492" y="236"/>
                  </a:lnTo>
                  <a:lnTo>
                    <a:pt x="480" y="236"/>
                  </a:lnTo>
                  <a:lnTo>
                    <a:pt x="484" y="240"/>
                  </a:lnTo>
                  <a:lnTo>
                    <a:pt x="488" y="244"/>
                  </a:lnTo>
                  <a:lnTo>
                    <a:pt x="476" y="256"/>
                  </a:lnTo>
                  <a:lnTo>
                    <a:pt x="456" y="260"/>
                  </a:lnTo>
                  <a:lnTo>
                    <a:pt x="452" y="268"/>
                  </a:lnTo>
                  <a:lnTo>
                    <a:pt x="456" y="272"/>
                  </a:lnTo>
                  <a:lnTo>
                    <a:pt x="456" y="276"/>
                  </a:lnTo>
                  <a:lnTo>
                    <a:pt x="444" y="296"/>
                  </a:lnTo>
                  <a:lnTo>
                    <a:pt x="424" y="296"/>
                  </a:lnTo>
                  <a:lnTo>
                    <a:pt x="432" y="276"/>
                  </a:lnTo>
                  <a:lnTo>
                    <a:pt x="424" y="288"/>
                  </a:lnTo>
                  <a:lnTo>
                    <a:pt x="420" y="280"/>
                  </a:lnTo>
                  <a:lnTo>
                    <a:pt x="416" y="284"/>
                  </a:lnTo>
                  <a:lnTo>
                    <a:pt x="420" y="296"/>
                  </a:lnTo>
                  <a:lnTo>
                    <a:pt x="428" y="304"/>
                  </a:lnTo>
                  <a:lnTo>
                    <a:pt x="428" y="312"/>
                  </a:lnTo>
                  <a:lnTo>
                    <a:pt x="420" y="324"/>
                  </a:lnTo>
                  <a:lnTo>
                    <a:pt x="396" y="336"/>
                  </a:lnTo>
                  <a:lnTo>
                    <a:pt x="388" y="344"/>
                  </a:lnTo>
                  <a:lnTo>
                    <a:pt x="380" y="344"/>
                  </a:lnTo>
                  <a:lnTo>
                    <a:pt x="372" y="324"/>
                  </a:lnTo>
                  <a:lnTo>
                    <a:pt x="376" y="344"/>
                  </a:lnTo>
                  <a:lnTo>
                    <a:pt x="368" y="348"/>
                  </a:lnTo>
                  <a:lnTo>
                    <a:pt x="356" y="340"/>
                  </a:lnTo>
                  <a:lnTo>
                    <a:pt x="360" y="348"/>
                  </a:lnTo>
                  <a:lnTo>
                    <a:pt x="348" y="348"/>
                  </a:lnTo>
                  <a:lnTo>
                    <a:pt x="348" y="352"/>
                  </a:lnTo>
                  <a:lnTo>
                    <a:pt x="368" y="356"/>
                  </a:lnTo>
                  <a:lnTo>
                    <a:pt x="372" y="364"/>
                  </a:lnTo>
                  <a:lnTo>
                    <a:pt x="372" y="372"/>
                  </a:lnTo>
                  <a:lnTo>
                    <a:pt x="356" y="380"/>
                  </a:lnTo>
                  <a:lnTo>
                    <a:pt x="348" y="380"/>
                  </a:lnTo>
                  <a:lnTo>
                    <a:pt x="340" y="372"/>
                  </a:lnTo>
                  <a:lnTo>
                    <a:pt x="332" y="356"/>
                  </a:lnTo>
                  <a:lnTo>
                    <a:pt x="332" y="352"/>
                  </a:lnTo>
                  <a:lnTo>
                    <a:pt x="328" y="352"/>
                  </a:lnTo>
                  <a:lnTo>
                    <a:pt x="320" y="352"/>
                  </a:lnTo>
                  <a:lnTo>
                    <a:pt x="332" y="368"/>
                  </a:lnTo>
                  <a:lnTo>
                    <a:pt x="340" y="388"/>
                  </a:lnTo>
                  <a:lnTo>
                    <a:pt x="328" y="416"/>
                  </a:lnTo>
                  <a:lnTo>
                    <a:pt x="304" y="412"/>
                  </a:lnTo>
                  <a:lnTo>
                    <a:pt x="300" y="400"/>
                  </a:lnTo>
                  <a:lnTo>
                    <a:pt x="296" y="396"/>
                  </a:lnTo>
                  <a:lnTo>
                    <a:pt x="296" y="392"/>
                  </a:lnTo>
                  <a:lnTo>
                    <a:pt x="300" y="392"/>
                  </a:lnTo>
                  <a:lnTo>
                    <a:pt x="296" y="384"/>
                  </a:lnTo>
                  <a:lnTo>
                    <a:pt x="296" y="380"/>
                  </a:lnTo>
                  <a:lnTo>
                    <a:pt x="292" y="384"/>
                  </a:lnTo>
                  <a:lnTo>
                    <a:pt x="288" y="380"/>
                  </a:lnTo>
                  <a:lnTo>
                    <a:pt x="288" y="376"/>
                  </a:lnTo>
                  <a:lnTo>
                    <a:pt x="288" y="372"/>
                  </a:lnTo>
                  <a:lnTo>
                    <a:pt x="288" y="364"/>
                  </a:lnTo>
                  <a:lnTo>
                    <a:pt x="280" y="360"/>
                  </a:lnTo>
                  <a:lnTo>
                    <a:pt x="276" y="356"/>
                  </a:lnTo>
                  <a:lnTo>
                    <a:pt x="272" y="352"/>
                  </a:lnTo>
                  <a:lnTo>
                    <a:pt x="268" y="356"/>
                  </a:lnTo>
                  <a:lnTo>
                    <a:pt x="264" y="352"/>
                  </a:lnTo>
                  <a:lnTo>
                    <a:pt x="260" y="352"/>
                  </a:lnTo>
                  <a:lnTo>
                    <a:pt x="260" y="348"/>
                  </a:lnTo>
                  <a:lnTo>
                    <a:pt x="260" y="344"/>
                  </a:lnTo>
                  <a:lnTo>
                    <a:pt x="256" y="340"/>
                  </a:lnTo>
                  <a:lnTo>
                    <a:pt x="256" y="336"/>
                  </a:lnTo>
                  <a:lnTo>
                    <a:pt x="256" y="332"/>
                  </a:lnTo>
                  <a:lnTo>
                    <a:pt x="252" y="328"/>
                  </a:lnTo>
                  <a:lnTo>
                    <a:pt x="252" y="324"/>
                  </a:lnTo>
                  <a:lnTo>
                    <a:pt x="252" y="320"/>
                  </a:lnTo>
                  <a:lnTo>
                    <a:pt x="248" y="320"/>
                  </a:lnTo>
                  <a:lnTo>
                    <a:pt x="248" y="316"/>
                  </a:lnTo>
                  <a:lnTo>
                    <a:pt x="244" y="316"/>
                  </a:lnTo>
                  <a:lnTo>
                    <a:pt x="248" y="312"/>
                  </a:lnTo>
                  <a:lnTo>
                    <a:pt x="244" y="312"/>
                  </a:lnTo>
                  <a:lnTo>
                    <a:pt x="240" y="304"/>
                  </a:lnTo>
                  <a:lnTo>
                    <a:pt x="240" y="296"/>
                  </a:lnTo>
                  <a:lnTo>
                    <a:pt x="236" y="292"/>
                  </a:lnTo>
                  <a:lnTo>
                    <a:pt x="232" y="292"/>
                  </a:lnTo>
                  <a:lnTo>
                    <a:pt x="228" y="292"/>
                  </a:lnTo>
                  <a:lnTo>
                    <a:pt x="224" y="288"/>
                  </a:lnTo>
                  <a:lnTo>
                    <a:pt x="216" y="284"/>
                  </a:lnTo>
                  <a:lnTo>
                    <a:pt x="212" y="284"/>
                  </a:lnTo>
                  <a:lnTo>
                    <a:pt x="208" y="280"/>
                  </a:lnTo>
                  <a:lnTo>
                    <a:pt x="208" y="276"/>
                  </a:lnTo>
                  <a:close/>
                  <a:moveTo>
                    <a:pt x="340" y="388"/>
                  </a:moveTo>
                  <a:lnTo>
                    <a:pt x="344" y="384"/>
                  </a:lnTo>
                  <a:lnTo>
                    <a:pt x="352" y="388"/>
                  </a:lnTo>
                  <a:lnTo>
                    <a:pt x="336" y="408"/>
                  </a:lnTo>
                  <a:lnTo>
                    <a:pt x="340" y="38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30" name="Freeform 50"/>
            <p:cNvSpPr>
              <a:spLocks/>
            </p:cNvSpPr>
            <p:nvPr/>
          </p:nvSpPr>
          <p:spPr bwMode="auto">
            <a:xfrm>
              <a:off x="2798092" y="2110182"/>
              <a:ext cx="337475" cy="291193"/>
            </a:xfrm>
            <a:custGeom>
              <a:avLst/>
              <a:gdLst>
                <a:gd name="T0" fmla="*/ 2147483647 w 548"/>
                <a:gd name="T1" fmla="*/ 2147483647 h 496"/>
                <a:gd name="T2" fmla="*/ 0 w 548"/>
                <a:gd name="T3" fmla="*/ 2147483647 h 496"/>
                <a:gd name="T4" fmla="*/ 2147483647 w 548"/>
                <a:gd name="T5" fmla="*/ 2147483647 h 496"/>
                <a:gd name="T6" fmla="*/ 2147483647 w 548"/>
                <a:gd name="T7" fmla="*/ 2147483647 h 496"/>
                <a:gd name="T8" fmla="*/ 2147483647 w 548"/>
                <a:gd name="T9" fmla="*/ 2147483647 h 496"/>
                <a:gd name="T10" fmla="*/ 2147483647 w 548"/>
                <a:gd name="T11" fmla="*/ 2147483647 h 496"/>
                <a:gd name="T12" fmla="*/ 2147483647 w 548"/>
                <a:gd name="T13" fmla="*/ 2147483647 h 496"/>
                <a:gd name="T14" fmla="*/ 2147483647 w 548"/>
                <a:gd name="T15" fmla="*/ 2147483647 h 496"/>
                <a:gd name="T16" fmla="*/ 2147483647 w 548"/>
                <a:gd name="T17" fmla="*/ 2147483647 h 496"/>
                <a:gd name="T18" fmla="*/ 2147483647 w 548"/>
                <a:gd name="T19" fmla="*/ 2147483647 h 496"/>
                <a:gd name="T20" fmla="*/ 2147483647 w 548"/>
                <a:gd name="T21" fmla="*/ 2147483647 h 496"/>
                <a:gd name="T22" fmla="*/ 2147483647 w 548"/>
                <a:gd name="T23" fmla="*/ 2147483647 h 496"/>
                <a:gd name="T24" fmla="*/ 2147483647 w 548"/>
                <a:gd name="T25" fmla="*/ 2147483647 h 496"/>
                <a:gd name="T26" fmla="*/ 2147483647 w 548"/>
                <a:gd name="T27" fmla="*/ 2147483647 h 496"/>
                <a:gd name="T28" fmla="*/ 2147483647 w 548"/>
                <a:gd name="T29" fmla="*/ 2147483647 h 496"/>
                <a:gd name="T30" fmla="*/ 2147483647 w 548"/>
                <a:gd name="T31" fmla="*/ 2147483647 h 496"/>
                <a:gd name="T32" fmla="*/ 2147483647 w 548"/>
                <a:gd name="T33" fmla="*/ 2147483647 h 496"/>
                <a:gd name="T34" fmla="*/ 2147483647 w 548"/>
                <a:gd name="T35" fmla="*/ 2147483647 h 496"/>
                <a:gd name="T36" fmla="*/ 2147483647 w 548"/>
                <a:gd name="T37" fmla="*/ 2147483647 h 496"/>
                <a:gd name="T38" fmla="*/ 2147483647 w 548"/>
                <a:gd name="T39" fmla="*/ 2147483647 h 496"/>
                <a:gd name="T40" fmla="*/ 2147483647 w 548"/>
                <a:gd name="T41" fmla="*/ 2147483647 h 496"/>
                <a:gd name="T42" fmla="*/ 2147483647 w 548"/>
                <a:gd name="T43" fmla="*/ 2147483647 h 496"/>
                <a:gd name="T44" fmla="*/ 2147483647 w 548"/>
                <a:gd name="T45" fmla="*/ 2147483647 h 496"/>
                <a:gd name="T46" fmla="*/ 2147483647 w 548"/>
                <a:gd name="T47" fmla="*/ 2147483647 h 496"/>
                <a:gd name="T48" fmla="*/ 2147483647 w 548"/>
                <a:gd name="T49" fmla="*/ 2147483647 h 496"/>
                <a:gd name="T50" fmla="*/ 2147483647 w 548"/>
                <a:gd name="T51" fmla="*/ 2147483647 h 496"/>
                <a:gd name="T52" fmla="*/ 2147483647 w 548"/>
                <a:gd name="T53" fmla="*/ 2147483647 h 496"/>
                <a:gd name="T54" fmla="*/ 2147483647 w 548"/>
                <a:gd name="T55" fmla="*/ 2147483647 h 496"/>
                <a:gd name="T56" fmla="*/ 2147483647 w 548"/>
                <a:gd name="T57" fmla="*/ 2147483647 h 496"/>
                <a:gd name="T58" fmla="*/ 2147483647 w 548"/>
                <a:gd name="T59" fmla="*/ 2147483647 h 496"/>
                <a:gd name="T60" fmla="*/ 2147483647 w 548"/>
                <a:gd name="T61" fmla="*/ 2147483647 h 496"/>
                <a:gd name="T62" fmla="*/ 2147483647 w 548"/>
                <a:gd name="T63" fmla="*/ 2147483647 h 496"/>
                <a:gd name="T64" fmla="*/ 2147483647 w 548"/>
                <a:gd name="T65" fmla="*/ 2147483647 h 496"/>
                <a:gd name="T66" fmla="*/ 2147483647 w 548"/>
                <a:gd name="T67" fmla="*/ 2147483647 h 496"/>
                <a:gd name="T68" fmla="*/ 2147483647 w 548"/>
                <a:gd name="T69" fmla="*/ 2147483647 h 496"/>
                <a:gd name="T70" fmla="*/ 2147483647 w 548"/>
                <a:gd name="T71" fmla="*/ 2147483647 h 496"/>
                <a:gd name="T72" fmla="*/ 2147483647 w 548"/>
                <a:gd name="T73" fmla="*/ 2147483647 h 496"/>
                <a:gd name="T74" fmla="*/ 2147483647 w 548"/>
                <a:gd name="T75" fmla="*/ 2147483647 h 496"/>
                <a:gd name="T76" fmla="*/ 2147483647 w 548"/>
                <a:gd name="T77" fmla="*/ 2147483647 h 496"/>
                <a:gd name="T78" fmla="*/ 2147483647 w 548"/>
                <a:gd name="T79" fmla="*/ 2147483647 h 496"/>
                <a:gd name="T80" fmla="*/ 2147483647 w 548"/>
                <a:gd name="T81" fmla="*/ 2147483647 h 496"/>
                <a:gd name="T82" fmla="*/ 2147483647 w 548"/>
                <a:gd name="T83" fmla="*/ 2147483647 h 496"/>
                <a:gd name="T84" fmla="*/ 2147483647 w 548"/>
                <a:gd name="T85" fmla="*/ 2147483647 h 496"/>
                <a:gd name="T86" fmla="*/ 2147483647 w 548"/>
                <a:gd name="T87" fmla="*/ 2147483647 h 496"/>
                <a:gd name="T88" fmla="*/ 2147483647 w 548"/>
                <a:gd name="T89" fmla="*/ 2147483647 h 496"/>
                <a:gd name="T90" fmla="*/ 2147483647 w 548"/>
                <a:gd name="T91" fmla="*/ 2147483647 h 496"/>
                <a:gd name="T92" fmla="*/ 2147483647 w 548"/>
                <a:gd name="T93" fmla="*/ 2147483647 h 496"/>
                <a:gd name="T94" fmla="*/ 2147483647 w 548"/>
                <a:gd name="T95" fmla="*/ 2147483647 h 496"/>
                <a:gd name="T96" fmla="*/ 2147483647 w 548"/>
                <a:gd name="T97" fmla="*/ 2147483647 h 496"/>
                <a:gd name="T98" fmla="*/ 2147483647 w 548"/>
                <a:gd name="T99" fmla="*/ 2147483647 h 496"/>
                <a:gd name="T100" fmla="*/ 2147483647 w 548"/>
                <a:gd name="T101" fmla="*/ 2147483647 h 496"/>
                <a:gd name="T102" fmla="*/ 2147483647 w 548"/>
                <a:gd name="T103" fmla="*/ 2147483647 h 496"/>
                <a:gd name="T104" fmla="*/ 2147483647 w 548"/>
                <a:gd name="T105" fmla="*/ 2147483647 h 496"/>
                <a:gd name="T106" fmla="*/ 2147483647 w 548"/>
                <a:gd name="T107" fmla="*/ 2147483647 h 496"/>
                <a:gd name="T108" fmla="*/ 2147483647 w 548"/>
                <a:gd name="T109" fmla="*/ 2147483647 h 496"/>
                <a:gd name="T110" fmla="*/ 2147483647 w 548"/>
                <a:gd name="T111" fmla="*/ 2147483647 h 4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96"/>
                <a:gd name="T170" fmla="*/ 548 w 548"/>
                <a:gd name="T171" fmla="*/ 496 h 4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96">
                  <a:moveTo>
                    <a:pt x="20" y="336"/>
                  </a:moveTo>
                  <a:lnTo>
                    <a:pt x="24" y="292"/>
                  </a:lnTo>
                  <a:lnTo>
                    <a:pt x="24" y="260"/>
                  </a:lnTo>
                  <a:lnTo>
                    <a:pt x="24" y="232"/>
                  </a:lnTo>
                  <a:lnTo>
                    <a:pt x="24" y="168"/>
                  </a:lnTo>
                  <a:lnTo>
                    <a:pt x="16" y="136"/>
                  </a:lnTo>
                  <a:lnTo>
                    <a:pt x="16" y="120"/>
                  </a:lnTo>
                  <a:lnTo>
                    <a:pt x="8" y="72"/>
                  </a:lnTo>
                  <a:lnTo>
                    <a:pt x="8" y="64"/>
                  </a:lnTo>
                  <a:lnTo>
                    <a:pt x="0" y="20"/>
                  </a:lnTo>
                  <a:lnTo>
                    <a:pt x="60" y="16"/>
                  </a:lnTo>
                  <a:lnTo>
                    <a:pt x="84" y="16"/>
                  </a:lnTo>
                  <a:lnTo>
                    <a:pt x="112" y="16"/>
                  </a:lnTo>
                  <a:lnTo>
                    <a:pt x="140" y="16"/>
                  </a:lnTo>
                  <a:lnTo>
                    <a:pt x="144" y="16"/>
                  </a:lnTo>
                  <a:lnTo>
                    <a:pt x="192" y="16"/>
                  </a:lnTo>
                  <a:lnTo>
                    <a:pt x="200" y="16"/>
                  </a:lnTo>
                  <a:lnTo>
                    <a:pt x="228" y="12"/>
                  </a:lnTo>
                  <a:lnTo>
                    <a:pt x="268" y="12"/>
                  </a:lnTo>
                  <a:lnTo>
                    <a:pt x="272" y="12"/>
                  </a:lnTo>
                  <a:lnTo>
                    <a:pt x="320" y="8"/>
                  </a:lnTo>
                  <a:lnTo>
                    <a:pt x="344" y="8"/>
                  </a:lnTo>
                  <a:lnTo>
                    <a:pt x="348" y="8"/>
                  </a:lnTo>
                  <a:lnTo>
                    <a:pt x="380" y="8"/>
                  </a:lnTo>
                  <a:lnTo>
                    <a:pt x="416" y="4"/>
                  </a:lnTo>
                  <a:lnTo>
                    <a:pt x="440" y="4"/>
                  </a:lnTo>
                  <a:lnTo>
                    <a:pt x="480" y="0"/>
                  </a:lnTo>
                  <a:lnTo>
                    <a:pt x="488" y="0"/>
                  </a:lnTo>
                  <a:lnTo>
                    <a:pt x="488" y="4"/>
                  </a:lnTo>
                  <a:lnTo>
                    <a:pt x="492" y="4"/>
                  </a:lnTo>
                  <a:lnTo>
                    <a:pt x="492" y="8"/>
                  </a:lnTo>
                  <a:lnTo>
                    <a:pt x="492" y="12"/>
                  </a:lnTo>
                  <a:lnTo>
                    <a:pt x="496" y="12"/>
                  </a:lnTo>
                  <a:lnTo>
                    <a:pt x="500" y="16"/>
                  </a:lnTo>
                  <a:lnTo>
                    <a:pt x="496" y="24"/>
                  </a:lnTo>
                  <a:lnTo>
                    <a:pt x="500" y="24"/>
                  </a:lnTo>
                  <a:lnTo>
                    <a:pt x="500" y="28"/>
                  </a:lnTo>
                  <a:lnTo>
                    <a:pt x="492" y="32"/>
                  </a:lnTo>
                  <a:lnTo>
                    <a:pt x="492" y="40"/>
                  </a:lnTo>
                  <a:lnTo>
                    <a:pt x="488" y="40"/>
                  </a:lnTo>
                  <a:lnTo>
                    <a:pt x="484" y="44"/>
                  </a:lnTo>
                  <a:lnTo>
                    <a:pt x="480" y="48"/>
                  </a:lnTo>
                  <a:lnTo>
                    <a:pt x="480" y="52"/>
                  </a:lnTo>
                  <a:lnTo>
                    <a:pt x="476" y="52"/>
                  </a:lnTo>
                  <a:lnTo>
                    <a:pt x="472" y="56"/>
                  </a:lnTo>
                  <a:lnTo>
                    <a:pt x="468" y="72"/>
                  </a:lnTo>
                  <a:lnTo>
                    <a:pt x="476" y="72"/>
                  </a:lnTo>
                  <a:lnTo>
                    <a:pt x="512" y="68"/>
                  </a:lnTo>
                  <a:lnTo>
                    <a:pt x="540" y="64"/>
                  </a:lnTo>
                  <a:lnTo>
                    <a:pt x="540" y="68"/>
                  </a:lnTo>
                  <a:lnTo>
                    <a:pt x="544" y="72"/>
                  </a:lnTo>
                  <a:lnTo>
                    <a:pt x="548" y="76"/>
                  </a:lnTo>
                  <a:lnTo>
                    <a:pt x="548" y="80"/>
                  </a:lnTo>
                  <a:lnTo>
                    <a:pt x="540" y="76"/>
                  </a:lnTo>
                  <a:lnTo>
                    <a:pt x="536" y="76"/>
                  </a:lnTo>
                  <a:lnTo>
                    <a:pt x="536" y="80"/>
                  </a:lnTo>
                  <a:lnTo>
                    <a:pt x="536" y="84"/>
                  </a:lnTo>
                  <a:lnTo>
                    <a:pt x="544" y="88"/>
                  </a:lnTo>
                  <a:lnTo>
                    <a:pt x="540" y="92"/>
                  </a:lnTo>
                  <a:lnTo>
                    <a:pt x="536" y="92"/>
                  </a:lnTo>
                  <a:lnTo>
                    <a:pt x="532" y="92"/>
                  </a:lnTo>
                  <a:lnTo>
                    <a:pt x="532" y="96"/>
                  </a:lnTo>
                  <a:lnTo>
                    <a:pt x="528" y="100"/>
                  </a:lnTo>
                  <a:lnTo>
                    <a:pt x="524" y="100"/>
                  </a:lnTo>
                  <a:lnTo>
                    <a:pt x="520" y="100"/>
                  </a:lnTo>
                  <a:lnTo>
                    <a:pt x="516" y="104"/>
                  </a:lnTo>
                  <a:lnTo>
                    <a:pt x="516" y="108"/>
                  </a:lnTo>
                  <a:lnTo>
                    <a:pt x="520" y="112"/>
                  </a:lnTo>
                  <a:lnTo>
                    <a:pt x="524" y="112"/>
                  </a:lnTo>
                  <a:lnTo>
                    <a:pt x="528" y="112"/>
                  </a:lnTo>
                  <a:lnTo>
                    <a:pt x="528" y="116"/>
                  </a:lnTo>
                  <a:lnTo>
                    <a:pt x="524" y="116"/>
                  </a:lnTo>
                  <a:lnTo>
                    <a:pt x="516" y="120"/>
                  </a:lnTo>
                  <a:lnTo>
                    <a:pt x="516" y="124"/>
                  </a:lnTo>
                  <a:lnTo>
                    <a:pt x="520" y="128"/>
                  </a:lnTo>
                  <a:lnTo>
                    <a:pt x="520" y="132"/>
                  </a:lnTo>
                  <a:lnTo>
                    <a:pt x="516" y="132"/>
                  </a:lnTo>
                  <a:lnTo>
                    <a:pt x="512" y="128"/>
                  </a:lnTo>
                  <a:lnTo>
                    <a:pt x="508" y="128"/>
                  </a:lnTo>
                  <a:lnTo>
                    <a:pt x="508" y="132"/>
                  </a:lnTo>
                  <a:lnTo>
                    <a:pt x="508" y="136"/>
                  </a:lnTo>
                  <a:lnTo>
                    <a:pt x="512" y="144"/>
                  </a:lnTo>
                  <a:lnTo>
                    <a:pt x="508" y="148"/>
                  </a:lnTo>
                  <a:lnTo>
                    <a:pt x="504" y="148"/>
                  </a:lnTo>
                  <a:lnTo>
                    <a:pt x="504" y="140"/>
                  </a:lnTo>
                  <a:lnTo>
                    <a:pt x="500" y="140"/>
                  </a:lnTo>
                  <a:lnTo>
                    <a:pt x="496" y="144"/>
                  </a:lnTo>
                  <a:lnTo>
                    <a:pt x="496" y="148"/>
                  </a:lnTo>
                  <a:lnTo>
                    <a:pt x="496" y="152"/>
                  </a:lnTo>
                  <a:lnTo>
                    <a:pt x="500" y="148"/>
                  </a:lnTo>
                  <a:lnTo>
                    <a:pt x="504" y="148"/>
                  </a:lnTo>
                  <a:lnTo>
                    <a:pt x="504" y="152"/>
                  </a:lnTo>
                  <a:lnTo>
                    <a:pt x="500" y="156"/>
                  </a:lnTo>
                  <a:lnTo>
                    <a:pt x="504" y="156"/>
                  </a:lnTo>
                  <a:lnTo>
                    <a:pt x="504" y="164"/>
                  </a:lnTo>
                  <a:lnTo>
                    <a:pt x="496" y="164"/>
                  </a:lnTo>
                  <a:lnTo>
                    <a:pt x="496" y="168"/>
                  </a:lnTo>
                  <a:lnTo>
                    <a:pt x="504" y="168"/>
                  </a:lnTo>
                  <a:lnTo>
                    <a:pt x="504" y="172"/>
                  </a:lnTo>
                  <a:lnTo>
                    <a:pt x="508" y="176"/>
                  </a:lnTo>
                  <a:lnTo>
                    <a:pt x="508" y="180"/>
                  </a:lnTo>
                  <a:lnTo>
                    <a:pt x="508" y="184"/>
                  </a:lnTo>
                  <a:lnTo>
                    <a:pt x="508" y="188"/>
                  </a:lnTo>
                  <a:lnTo>
                    <a:pt x="500" y="188"/>
                  </a:lnTo>
                  <a:lnTo>
                    <a:pt x="496" y="188"/>
                  </a:lnTo>
                  <a:lnTo>
                    <a:pt x="496" y="192"/>
                  </a:lnTo>
                  <a:lnTo>
                    <a:pt x="496" y="196"/>
                  </a:lnTo>
                  <a:lnTo>
                    <a:pt x="496" y="200"/>
                  </a:lnTo>
                  <a:lnTo>
                    <a:pt x="484" y="200"/>
                  </a:lnTo>
                  <a:lnTo>
                    <a:pt x="484" y="208"/>
                  </a:lnTo>
                  <a:lnTo>
                    <a:pt x="488" y="212"/>
                  </a:lnTo>
                  <a:lnTo>
                    <a:pt x="492" y="216"/>
                  </a:lnTo>
                  <a:lnTo>
                    <a:pt x="488" y="220"/>
                  </a:lnTo>
                  <a:lnTo>
                    <a:pt x="484" y="224"/>
                  </a:lnTo>
                  <a:lnTo>
                    <a:pt x="484" y="228"/>
                  </a:lnTo>
                  <a:lnTo>
                    <a:pt x="480" y="228"/>
                  </a:lnTo>
                  <a:lnTo>
                    <a:pt x="472" y="228"/>
                  </a:lnTo>
                  <a:lnTo>
                    <a:pt x="472" y="232"/>
                  </a:lnTo>
                  <a:lnTo>
                    <a:pt x="468" y="232"/>
                  </a:lnTo>
                  <a:lnTo>
                    <a:pt x="472" y="224"/>
                  </a:lnTo>
                  <a:lnTo>
                    <a:pt x="468" y="224"/>
                  </a:lnTo>
                  <a:lnTo>
                    <a:pt x="464" y="224"/>
                  </a:lnTo>
                  <a:lnTo>
                    <a:pt x="464" y="228"/>
                  </a:lnTo>
                  <a:lnTo>
                    <a:pt x="468" y="232"/>
                  </a:lnTo>
                  <a:lnTo>
                    <a:pt x="468" y="236"/>
                  </a:lnTo>
                  <a:lnTo>
                    <a:pt x="468" y="240"/>
                  </a:lnTo>
                  <a:lnTo>
                    <a:pt x="468" y="244"/>
                  </a:lnTo>
                  <a:lnTo>
                    <a:pt x="464" y="244"/>
                  </a:lnTo>
                  <a:lnTo>
                    <a:pt x="460" y="244"/>
                  </a:lnTo>
                  <a:lnTo>
                    <a:pt x="464" y="240"/>
                  </a:lnTo>
                  <a:lnTo>
                    <a:pt x="464" y="236"/>
                  </a:lnTo>
                  <a:lnTo>
                    <a:pt x="460" y="236"/>
                  </a:lnTo>
                  <a:lnTo>
                    <a:pt x="456" y="236"/>
                  </a:lnTo>
                  <a:lnTo>
                    <a:pt x="460" y="248"/>
                  </a:lnTo>
                  <a:lnTo>
                    <a:pt x="464" y="248"/>
                  </a:lnTo>
                  <a:lnTo>
                    <a:pt x="468" y="248"/>
                  </a:lnTo>
                  <a:lnTo>
                    <a:pt x="468" y="252"/>
                  </a:lnTo>
                  <a:lnTo>
                    <a:pt x="464" y="256"/>
                  </a:lnTo>
                  <a:lnTo>
                    <a:pt x="460" y="260"/>
                  </a:lnTo>
                  <a:lnTo>
                    <a:pt x="460" y="256"/>
                  </a:lnTo>
                  <a:lnTo>
                    <a:pt x="460" y="252"/>
                  </a:lnTo>
                  <a:lnTo>
                    <a:pt x="456" y="248"/>
                  </a:lnTo>
                  <a:lnTo>
                    <a:pt x="456" y="256"/>
                  </a:lnTo>
                  <a:lnTo>
                    <a:pt x="456" y="260"/>
                  </a:lnTo>
                  <a:lnTo>
                    <a:pt x="456" y="264"/>
                  </a:lnTo>
                  <a:lnTo>
                    <a:pt x="460" y="268"/>
                  </a:lnTo>
                  <a:lnTo>
                    <a:pt x="460" y="272"/>
                  </a:lnTo>
                  <a:lnTo>
                    <a:pt x="456" y="272"/>
                  </a:lnTo>
                  <a:lnTo>
                    <a:pt x="456" y="276"/>
                  </a:lnTo>
                  <a:lnTo>
                    <a:pt x="456" y="284"/>
                  </a:lnTo>
                  <a:lnTo>
                    <a:pt x="456" y="288"/>
                  </a:lnTo>
                  <a:lnTo>
                    <a:pt x="456" y="292"/>
                  </a:lnTo>
                  <a:lnTo>
                    <a:pt x="448" y="296"/>
                  </a:lnTo>
                  <a:lnTo>
                    <a:pt x="448" y="300"/>
                  </a:lnTo>
                  <a:lnTo>
                    <a:pt x="448" y="304"/>
                  </a:lnTo>
                  <a:lnTo>
                    <a:pt x="444" y="304"/>
                  </a:lnTo>
                  <a:lnTo>
                    <a:pt x="444" y="296"/>
                  </a:lnTo>
                  <a:lnTo>
                    <a:pt x="436" y="296"/>
                  </a:lnTo>
                  <a:lnTo>
                    <a:pt x="440" y="304"/>
                  </a:lnTo>
                  <a:lnTo>
                    <a:pt x="436" y="308"/>
                  </a:lnTo>
                  <a:lnTo>
                    <a:pt x="432" y="308"/>
                  </a:lnTo>
                  <a:lnTo>
                    <a:pt x="432" y="316"/>
                  </a:lnTo>
                  <a:lnTo>
                    <a:pt x="428" y="316"/>
                  </a:lnTo>
                  <a:lnTo>
                    <a:pt x="420" y="312"/>
                  </a:lnTo>
                  <a:lnTo>
                    <a:pt x="420" y="316"/>
                  </a:lnTo>
                  <a:lnTo>
                    <a:pt x="420" y="320"/>
                  </a:lnTo>
                  <a:lnTo>
                    <a:pt x="432" y="320"/>
                  </a:lnTo>
                  <a:lnTo>
                    <a:pt x="432" y="324"/>
                  </a:lnTo>
                  <a:lnTo>
                    <a:pt x="432" y="328"/>
                  </a:lnTo>
                  <a:lnTo>
                    <a:pt x="428" y="328"/>
                  </a:lnTo>
                  <a:lnTo>
                    <a:pt x="420" y="324"/>
                  </a:lnTo>
                  <a:lnTo>
                    <a:pt x="416" y="328"/>
                  </a:lnTo>
                  <a:lnTo>
                    <a:pt x="420" y="332"/>
                  </a:lnTo>
                  <a:lnTo>
                    <a:pt x="424" y="332"/>
                  </a:lnTo>
                  <a:lnTo>
                    <a:pt x="428" y="332"/>
                  </a:lnTo>
                  <a:lnTo>
                    <a:pt x="424" y="344"/>
                  </a:lnTo>
                  <a:lnTo>
                    <a:pt x="420" y="344"/>
                  </a:lnTo>
                  <a:lnTo>
                    <a:pt x="416" y="348"/>
                  </a:lnTo>
                  <a:lnTo>
                    <a:pt x="416" y="352"/>
                  </a:lnTo>
                  <a:lnTo>
                    <a:pt x="412" y="352"/>
                  </a:lnTo>
                  <a:lnTo>
                    <a:pt x="412" y="348"/>
                  </a:lnTo>
                  <a:lnTo>
                    <a:pt x="408" y="352"/>
                  </a:lnTo>
                  <a:lnTo>
                    <a:pt x="404" y="348"/>
                  </a:lnTo>
                  <a:lnTo>
                    <a:pt x="404" y="352"/>
                  </a:lnTo>
                  <a:lnTo>
                    <a:pt x="412" y="356"/>
                  </a:lnTo>
                  <a:lnTo>
                    <a:pt x="408" y="368"/>
                  </a:lnTo>
                  <a:lnTo>
                    <a:pt x="408" y="372"/>
                  </a:lnTo>
                  <a:lnTo>
                    <a:pt x="412" y="372"/>
                  </a:lnTo>
                  <a:lnTo>
                    <a:pt x="416" y="376"/>
                  </a:lnTo>
                  <a:lnTo>
                    <a:pt x="416" y="380"/>
                  </a:lnTo>
                  <a:lnTo>
                    <a:pt x="412" y="380"/>
                  </a:lnTo>
                  <a:lnTo>
                    <a:pt x="408" y="380"/>
                  </a:lnTo>
                  <a:lnTo>
                    <a:pt x="404" y="380"/>
                  </a:lnTo>
                  <a:lnTo>
                    <a:pt x="400" y="380"/>
                  </a:lnTo>
                  <a:lnTo>
                    <a:pt x="400" y="388"/>
                  </a:lnTo>
                  <a:lnTo>
                    <a:pt x="404" y="388"/>
                  </a:lnTo>
                  <a:lnTo>
                    <a:pt x="408" y="388"/>
                  </a:lnTo>
                  <a:lnTo>
                    <a:pt x="412" y="388"/>
                  </a:lnTo>
                  <a:lnTo>
                    <a:pt x="412" y="392"/>
                  </a:lnTo>
                  <a:lnTo>
                    <a:pt x="404" y="396"/>
                  </a:lnTo>
                  <a:lnTo>
                    <a:pt x="400" y="392"/>
                  </a:lnTo>
                  <a:lnTo>
                    <a:pt x="396" y="388"/>
                  </a:lnTo>
                  <a:lnTo>
                    <a:pt x="392" y="388"/>
                  </a:lnTo>
                  <a:lnTo>
                    <a:pt x="392" y="392"/>
                  </a:lnTo>
                  <a:lnTo>
                    <a:pt x="392" y="396"/>
                  </a:lnTo>
                  <a:lnTo>
                    <a:pt x="396" y="400"/>
                  </a:lnTo>
                  <a:lnTo>
                    <a:pt x="400" y="404"/>
                  </a:lnTo>
                  <a:lnTo>
                    <a:pt x="396" y="408"/>
                  </a:lnTo>
                  <a:lnTo>
                    <a:pt x="392" y="408"/>
                  </a:lnTo>
                  <a:lnTo>
                    <a:pt x="392" y="412"/>
                  </a:lnTo>
                  <a:lnTo>
                    <a:pt x="396" y="416"/>
                  </a:lnTo>
                  <a:lnTo>
                    <a:pt x="392" y="424"/>
                  </a:lnTo>
                  <a:lnTo>
                    <a:pt x="392" y="428"/>
                  </a:lnTo>
                  <a:lnTo>
                    <a:pt x="396" y="424"/>
                  </a:lnTo>
                  <a:lnTo>
                    <a:pt x="396" y="416"/>
                  </a:lnTo>
                  <a:lnTo>
                    <a:pt x="400" y="420"/>
                  </a:lnTo>
                  <a:lnTo>
                    <a:pt x="404" y="424"/>
                  </a:lnTo>
                  <a:lnTo>
                    <a:pt x="396" y="428"/>
                  </a:lnTo>
                  <a:lnTo>
                    <a:pt x="392" y="432"/>
                  </a:lnTo>
                  <a:lnTo>
                    <a:pt x="396" y="432"/>
                  </a:lnTo>
                  <a:lnTo>
                    <a:pt x="400" y="432"/>
                  </a:lnTo>
                  <a:lnTo>
                    <a:pt x="404" y="428"/>
                  </a:lnTo>
                  <a:lnTo>
                    <a:pt x="408" y="424"/>
                  </a:lnTo>
                  <a:lnTo>
                    <a:pt x="408" y="428"/>
                  </a:lnTo>
                  <a:lnTo>
                    <a:pt x="404" y="432"/>
                  </a:lnTo>
                  <a:lnTo>
                    <a:pt x="404" y="436"/>
                  </a:lnTo>
                  <a:lnTo>
                    <a:pt x="400" y="444"/>
                  </a:lnTo>
                  <a:lnTo>
                    <a:pt x="404" y="448"/>
                  </a:lnTo>
                  <a:lnTo>
                    <a:pt x="408" y="452"/>
                  </a:lnTo>
                  <a:lnTo>
                    <a:pt x="408" y="448"/>
                  </a:lnTo>
                  <a:lnTo>
                    <a:pt x="412" y="444"/>
                  </a:lnTo>
                  <a:lnTo>
                    <a:pt x="412" y="448"/>
                  </a:lnTo>
                  <a:lnTo>
                    <a:pt x="412" y="452"/>
                  </a:lnTo>
                  <a:lnTo>
                    <a:pt x="408" y="456"/>
                  </a:lnTo>
                  <a:lnTo>
                    <a:pt x="408" y="464"/>
                  </a:lnTo>
                  <a:lnTo>
                    <a:pt x="408" y="468"/>
                  </a:lnTo>
                  <a:lnTo>
                    <a:pt x="404" y="468"/>
                  </a:lnTo>
                  <a:lnTo>
                    <a:pt x="400" y="468"/>
                  </a:lnTo>
                  <a:lnTo>
                    <a:pt x="396" y="468"/>
                  </a:lnTo>
                  <a:lnTo>
                    <a:pt x="396" y="472"/>
                  </a:lnTo>
                  <a:lnTo>
                    <a:pt x="404" y="476"/>
                  </a:lnTo>
                  <a:lnTo>
                    <a:pt x="408" y="476"/>
                  </a:lnTo>
                  <a:lnTo>
                    <a:pt x="404" y="480"/>
                  </a:lnTo>
                  <a:lnTo>
                    <a:pt x="400" y="480"/>
                  </a:lnTo>
                  <a:lnTo>
                    <a:pt x="400" y="484"/>
                  </a:lnTo>
                  <a:lnTo>
                    <a:pt x="392" y="484"/>
                  </a:lnTo>
                  <a:lnTo>
                    <a:pt x="372" y="488"/>
                  </a:lnTo>
                  <a:lnTo>
                    <a:pt x="368" y="488"/>
                  </a:lnTo>
                  <a:lnTo>
                    <a:pt x="300" y="492"/>
                  </a:lnTo>
                  <a:lnTo>
                    <a:pt x="224" y="492"/>
                  </a:lnTo>
                  <a:lnTo>
                    <a:pt x="192" y="492"/>
                  </a:lnTo>
                  <a:lnTo>
                    <a:pt x="164" y="492"/>
                  </a:lnTo>
                  <a:lnTo>
                    <a:pt x="136" y="496"/>
                  </a:lnTo>
                  <a:lnTo>
                    <a:pt x="132" y="496"/>
                  </a:lnTo>
                  <a:lnTo>
                    <a:pt x="100" y="496"/>
                  </a:lnTo>
                  <a:lnTo>
                    <a:pt x="72" y="496"/>
                  </a:lnTo>
                  <a:lnTo>
                    <a:pt x="72" y="460"/>
                  </a:lnTo>
                  <a:lnTo>
                    <a:pt x="72" y="424"/>
                  </a:lnTo>
                  <a:lnTo>
                    <a:pt x="68" y="420"/>
                  </a:lnTo>
                  <a:lnTo>
                    <a:pt x="64" y="420"/>
                  </a:lnTo>
                  <a:lnTo>
                    <a:pt x="56" y="420"/>
                  </a:lnTo>
                  <a:lnTo>
                    <a:pt x="56" y="416"/>
                  </a:lnTo>
                  <a:lnTo>
                    <a:pt x="52" y="420"/>
                  </a:lnTo>
                  <a:lnTo>
                    <a:pt x="52" y="424"/>
                  </a:lnTo>
                  <a:lnTo>
                    <a:pt x="48" y="420"/>
                  </a:lnTo>
                  <a:lnTo>
                    <a:pt x="52" y="420"/>
                  </a:lnTo>
                  <a:lnTo>
                    <a:pt x="48" y="416"/>
                  </a:lnTo>
                  <a:lnTo>
                    <a:pt x="44" y="420"/>
                  </a:lnTo>
                  <a:lnTo>
                    <a:pt x="40" y="420"/>
                  </a:lnTo>
                  <a:lnTo>
                    <a:pt x="40" y="424"/>
                  </a:lnTo>
                  <a:lnTo>
                    <a:pt x="40" y="420"/>
                  </a:lnTo>
                  <a:lnTo>
                    <a:pt x="32" y="424"/>
                  </a:lnTo>
                  <a:lnTo>
                    <a:pt x="32" y="420"/>
                  </a:lnTo>
                  <a:lnTo>
                    <a:pt x="32" y="416"/>
                  </a:lnTo>
                  <a:lnTo>
                    <a:pt x="32" y="420"/>
                  </a:lnTo>
                  <a:lnTo>
                    <a:pt x="28" y="420"/>
                  </a:lnTo>
                  <a:lnTo>
                    <a:pt x="28" y="416"/>
                  </a:lnTo>
                  <a:lnTo>
                    <a:pt x="24" y="416"/>
                  </a:lnTo>
                  <a:lnTo>
                    <a:pt x="24" y="412"/>
                  </a:lnTo>
                  <a:lnTo>
                    <a:pt x="20" y="412"/>
                  </a:lnTo>
                  <a:lnTo>
                    <a:pt x="20" y="372"/>
                  </a:lnTo>
                  <a:lnTo>
                    <a:pt x="20" y="33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31" name="Freeform 51"/>
            <p:cNvSpPr>
              <a:spLocks noEditPoints="1"/>
            </p:cNvSpPr>
            <p:nvPr/>
          </p:nvSpPr>
          <p:spPr bwMode="auto">
            <a:xfrm>
              <a:off x="2841656" y="2395728"/>
              <a:ext cx="377843" cy="319601"/>
            </a:xfrm>
            <a:custGeom>
              <a:avLst/>
              <a:gdLst>
                <a:gd name="T0" fmla="*/ 2147483647 w 612"/>
                <a:gd name="T1" fmla="*/ 2147483647 h 544"/>
                <a:gd name="T2" fmla="*/ 2147483647 w 612"/>
                <a:gd name="T3" fmla="*/ 2147483647 h 544"/>
                <a:gd name="T4" fmla="*/ 2147483647 w 612"/>
                <a:gd name="T5" fmla="*/ 2147483647 h 544"/>
                <a:gd name="T6" fmla="*/ 2147483647 w 612"/>
                <a:gd name="T7" fmla="*/ 2147483647 h 544"/>
                <a:gd name="T8" fmla="*/ 2147483647 w 612"/>
                <a:gd name="T9" fmla="*/ 2147483647 h 544"/>
                <a:gd name="T10" fmla="*/ 2147483647 w 612"/>
                <a:gd name="T11" fmla="*/ 2147483647 h 544"/>
                <a:gd name="T12" fmla="*/ 2147483647 w 612"/>
                <a:gd name="T13" fmla="*/ 2147483647 h 544"/>
                <a:gd name="T14" fmla="*/ 2147483647 w 612"/>
                <a:gd name="T15" fmla="*/ 2147483647 h 544"/>
                <a:gd name="T16" fmla="*/ 2147483647 w 612"/>
                <a:gd name="T17" fmla="*/ 2147483647 h 544"/>
                <a:gd name="T18" fmla="*/ 2147483647 w 612"/>
                <a:gd name="T19" fmla="*/ 2147483647 h 544"/>
                <a:gd name="T20" fmla="*/ 2147483647 w 612"/>
                <a:gd name="T21" fmla="*/ 2147483647 h 544"/>
                <a:gd name="T22" fmla="*/ 2147483647 w 612"/>
                <a:gd name="T23" fmla="*/ 2147483647 h 544"/>
                <a:gd name="T24" fmla="*/ 2147483647 w 612"/>
                <a:gd name="T25" fmla="*/ 2147483647 h 544"/>
                <a:gd name="T26" fmla="*/ 2147483647 w 612"/>
                <a:gd name="T27" fmla="*/ 2147483647 h 544"/>
                <a:gd name="T28" fmla="*/ 2147483647 w 612"/>
                <a:gd name="T29" fmla="*/ 2147483647 h 544"/>
                <a:gd name="T30" fmla="*/ 2147483647 w 612"/>
                <a:gd name="T31" fmla="*/ 2147483647 h 544"/>
                <a:gd name="T32" fmla="*/ 2147483647 w 612"/>
                <a:gd name="T33" fmla="*/ 2147483647 h 544"/>
                <a:gd name="T34" fmla="*/ 2147483647 w 612"/>
                <a:gd name="T35" fmla="*/ 2147483647 h 544"/>
                <a:gd name="T36" fmla="*/ 2147483647 w 612"/>
                <a:gd name="T37" fmla="*/ 2147483647 h 544"/>
                <a:gd name="T38" fmla="*/ 2147483647 w 612"/>
                <a:gd name="T39" fmla="*/ 2147483647 h 544"/>
                <a:gd name="T40" fmla="*/ 2147483647 w 612"/>
                <a:gd name="T41" fmla="*/ 2147483647 h 544"/>
                <a:gd name="T42" fmla="*/ 2147483647 w 612"/>
                <a:gd name="T43" fmla="*/ 2147483647 h 544"/>
                <a:gd name="T44" fmla="*/ 2147483647 w 612"/>
                <a:gd name="T45" fmla="*/ 2147483647 h 544"/>
                <a:gd name="T46" fmla="*/ 2147483647 w 612"/>
                <a:gd name="T47" fmla="*/ 2147483647 h 544"/>
                <a:gd name="T48" fmla="*/ 2147483647 w 612"/>
                <a:gd name="T49" fmla="*/ 2147483647 h 544"/>
                <a:gd name="T50" fmla="*/ 2147483647 w 612"/>
                <a:gd name="T51" fmla="*/ 2147483647 h 544"/>
                <a:gd name="T52" fmla="*/ 2147483647 w 612"/>
                <a:gd name="T53" fmla="*/ 2147483647 h 544"/>
                <a:gd name="T54" fmla="*/ 2147483647 w 612"/>
                <a:gd name="T55" fmla="*/ 2147483647 h 544"/>
                <a:gd name="T56" fmla="*/ 2147483647 w 612"/>
                <a:gd name="T57" fmla="*/ 2147483647 h 544"/>
                <a:gd name="T58" fmla="*/ 2147483647 w 612"/>
                <a:gd name="T59" fmla="*/ 2147483647 h 544"/>
                <a:gd name="T60" fmla="*/ 2147483647 w 612"/>
                <a:gd name="T61" fmla="*/ 2147483647 h 544"/>
                <a:gd name="T62" fmla="*/ 2147483647 w 612"/>
                <a:gd name="T63" fmla="*/ 2147483647 h 544"/>
                <a:gd name="T64" fmla="*/ 2147483647 w 612"/>
                <a:gd name="T65" fmla="*/ 2147483647 h 544"/>
                <a:gd name="T66" fmla="*/ 2147483647 w 612"/>
                <a:gd name="T67" fmla="*/ 2147483647 h 544"/>
                <a:gd name="T68" fmla="*/ 2147483647 w 612"/>
                <a:gd name="T69" fmla="*/ 2147483647 h 544"/>
                <a:gd name="T70" fmla="*/ 2147483647 w 612"/>
                <a:gd name="T71" fmla="*/ 2147483647 h 544"/>
                <a:gd name="T72" fmla="*/ 2147483647 w 612"/>
                <a:gd name="T73" fmla="*/ 2147483647 h 544"/>
                <a:gd name="T74" fmla="*/ 2147483647 w 612"/>
                <a:gd name="T75" fmla="*/ 2147483647 h 544"/>
                <a:gd name="T76" fmla="*/ 2147483647 w 612"/>
                <a:gd name="T77" fmla="*/ 2147483647 h 544"/>
                <a:gd name="T78" fmla="*/ 2147483647 w 612"/>
                <a:gd name="T79" fmla="*/ 2147483647 h 544"/>
                <a:gd name="T80" fmla="*/ 2147483647 w 612"/>
                <a:gd name="T81" fmla="*/ 2147483647 h 544"/>
                <a:gd name="T82" fmla="*/ 2147483647 w 612"/>
                <a:gd name="T83" fmla="*/ 2147483647 h 544"/>
                <a:gd name="T84" fmla="*/ 2147483647 w 612"/>
                <a:gd name="T85" fmla="*/ 2147483647 h 544"/>
                <a:gd name="T86" fmla="*/ 2147483647 w 612"/>
                <a:gd name="T87" fmla="*/ 2147483647 h 544"/>
                <a:gd name="T88" fmla="*/ 2147483647 w 612"/>
                <a:gd name="T89" fmla="*/ 2147483647 h 544"/>
                <a:gd name="T90" fmla="*/ 2147483647 w 612"/>
                <a:gd name="T91" fmla="*/ 2147483647 h 544"/>
                <a:gd name="T92" fmla="*/ 2147483647 w 612"/>
                <a:gd name="T93" fmla="*/ 2147483647 h 544"/>
                <a:gd name="T94" fmla="*/ 2147483647 w 612"/>
                <a:gd name="T95" fmla="*/ 2147483647 h 544"/>
                <a:gd name="T96" fmla="*/ 2147483647 w 612"/>
                <a:gd name="T97" fmla="*/ 2147483647 h 544"/>
                <a:gd name="T98" fmla="*/ 2147483647 w 612"/>
                <a:gd name="T99" fmla="*/ 2147483647 h 544"/>
                <a:gd name="T100" fmla="*/ 2147483647 w 612"/>
                <a:gd name="T101" fmla="*/ 2147483647 h 544"/>
                <a:gd name="T102" fmla="*/ 2147483647 w 612"/>
                <a:gd name="T103" fmla="*/ 2147483647 h 544"/>
                <a:gd name="T104" fmla="*/ 2147483647 w 612"/>
                <a:gd name="T105" fmla="*/ 2147483647 h 544"/>
                <a:gd name="T106" fmla="*/ 2147483647 w 612"/>
                <a:gd name="T107" fmla="*/ 2147483647 h 544"/>
                <a:gd name="T108" fmla="*/ 2147483647 w 612"/>
                <a:gd name="T109" fmla="*/ 2147483647 h 544"/>
                <a:gd name="T110" fmla="*/ 2147483647 w 612"/>
                <a:gd name="T111" fmla="*/ 2147483647 h 544"/>
                <a:gd name="T112" fmla="*/ 2147483647 w 612"/>
                <a:gd name="T113" fmla="*/ 2147483647 h 544"/>
                <a:gd name="T114" fmla="*/ 2147483647 w 612"/>
                <a:gd name="T115" fmla="*/ 2147483647 h 544"/>
                <a:gd name="T116" fmla="*/ 2147483647 w 612"/>
                <a:gd name="T117" fmla="*/ 2147483647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2"/>
                <a:gd name="T178" fmla="*/ 0 h 544"/>
                <a:gd name="T179" fmla="*/ 612 w 612"/>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2" h="544">
                  <a:moveTo>
                    <a:pt x="48" y="392"/>
                  </a:moveTo>
                  <a:lnTo>
                    <a:pt x="48" y="384"/>
                  </a:lnTo>
                  <a:lnTo>
                    <a:pt x="44" y="384"/>
                  </a:lnTo>
                  <a:lnTo>
                    <a:pt x="40" y="380"/>
                  </a:lnTo>
                  <a:lnTo>
                    <a:pt x="40" y="376"/>
                  </a:lnTo>
                  <a:lnTo>
                    <a:pt x="44" y="376"/>
                  </a:lnTo>
                  <a:lnTo>
                    <a:pt x="40" y="372"/>
                  </a:lnTo>
                  <a:lnTo>
                    <a:pt x="44" y="368"/>
                  </a:lnTo>
                  <a:lnTo>
                    <a:pt x="44" y="364"/>
                  </a:lnTo>
                  <a:lnTo>
                    <a:pt x="48" y="364"/>
                  </a:lnTo>
                  <a:lnTo>
                    <a:pt x="48" y="360"/>
                  </a:lnTo>
                  <a:lnTo>
                    <a:pt x="48" y="356"/>
                  </a:lnTo>
                  <a:lnTo>
                    <a:pt x="48" y="352"/>
                  </a:lnTo>
                  <a:lnTo>
                    <a:pt x="44" y="352"/>
                  </a:lnTo>
                  <a:lnTo>
                    <a:pt x="44" y="348"/>
                  </a:lnTo>
                  <a:lnTo>
                    <a:pt x="44" y="344"/>
                  </a:lnTo>
                  <a:lnTo>
                    <a:pt x="48" y="344"/>
                  </a:lnTo>
                  <a:lnTo>
                    <a:pt x="52" y="344"/>
                  </a:lnTo>
                  <a:lnTo>
                    <a:pt x="48" y="340"/>
                  </a:lnTo>
                  <a:lnTo>
                    <a:pt x="48" y="336"/>
                  </a:lnTo>
                  <a:lnTo>
                    <a:pt x="52" y="332"/>
                  </a:lnTo>
                  <a:lnTo>
                    <a:pt x="56" y="332"/>
                  </a:lnTo>
                  <a:lnTo>
                    <a:pt x="56" y="328"/>
                  </a:lnTo>
                  <a:lnTo>
                    <a:pt x="56" y="324"/>
                  </a:lnTo>
                  <a:lnTo>
                    <a:pt x="60" y="320"/>
                  </a:lnTo>
                  <a:lnTo>
                    <a:pt x="60" y="316"/>
                  </a:lnTo>
                  <a:lnTo>
                    <a:pt x="64" y="312"/>
                  </a:lnTo>
                  <a:lnTo>
                    <a:pt x="64" y="308"/>
                  </a:lnTo>
                  <a:lnTo>
                    <a:pt x="64" y="304"/>
                  </a:lnTo>
                  <a:lnTo>
                    <a:pt x="60" y="304"/>
                  </a:lnTo>
                  <a:lnTo>
                    <a:pt x="64" y="300"/>
                  </a:lnTo>
                  <a:lnTo>
                    <a:pt x="64" y="296"/>
                  </a:lnTo>
                  <a:lnTo>
                    <a:pt x="68" y="296"/>
                  </a:lnTo>
                  <a:lnTo>
                    <a:pt x="64" y="292"/>
                  </a:lnTo>
                  <a:lnTo>
                    <a:pt x="60" y="292"/>
                  </a:lnTo>
                  <a:lnTo>
                    <a:pt x="64" y="288"/>
                  </a:lnTo>
                  <a:lnTo>
                    <a:pt x="60" y="288"/>
                  </a:lnTo>
                  <a:lnTo>
                    <a:pt x="60" y="284"/>
                  </a:lnTo>
                  <a:lnTo>
                    <a:pt x="64" y="284"/>
                  </a:lnTo>
                  <a:lnTo>
                    <a:pt x="68" y="284"/>
                  </a:lnTo>
                  <a:lnTo>
                    <a:pt x="68" y="280"/>
                  </a:lnTo>
                  <a:lnTo>
                    <a:pt x="68" y="276"/>
                  </a:lnTo>
                  <a:lnTo>
                    <a:pt x="64" y="276"/>
                  </a:lnTo>
                  <a:lnTo>
                    <a:pt x="64" y="272"/>
                  </a:lnTo>
                  <a:lnTo>
                    <a:pt x="64" y="268"/>
                  </a:lnTo>
                  <a:lnTo>
                    <a:pt x="64" y="264"/>
                  </a:lnTo>
                  <a:lnTo>
                    <a:pt x="64" y="260"/>
                  </a:lnTo>
                  <a:lnTo>
                    <a:pt x="60" y="264"/>
                  </a:lnTo>
                  <a:lnTo>
                    <a:pt x="56" y="264"/>
                  </a:lnTo>
                  <a:lnTo>
                    <a:pt x="56" y="260"/>
                  </a:lnTo>
                  <a:lnTo>
                    <a:pt x="60" y="256"/>
                  </a:lnTo>
                  <a:lnTo>
                    <a:pt x="56" y="256"/>
                  </a:lnTo>
                  <a:lnTo>
                    <a:pt x="56" y="252"/>
                  </a:lnTo>
                  <a:lnTo>
                    <a:pt x="56" y="248"/>
                  </a:lnTo>
                  <a:lnTo>
                    <a:pt x="52" y="252"/>
                  </a:lnTo>
                  <a:lnTo>
                    <a:pt x="52" y="248"/>
                  </a:lnTo>
                  <a:lnTo>
                    <a:pt x="48" y="244"/>
                  </a:lnTo>
                  <a:lnTo>
                    <a:pt x="52" y="236"/>
                  </a:lnTo>
                  <a:lnTo>
                    <a:pt x="48" y="236"/>
                  </a:lnTo>
                  <a:lnTo>
                    <a:pt x="48" y="232"/>
                  </a:lnTo>
                  <a:lnTo>
                    <a:pt x="44" y="232"/>
                  </a:lnTo>
                  <a:lnTo>
                    <a:pt x="44" y="228"/>
                  </a:lnTo>
                  <a:lnTo>
                    <a:pt x="48" y="228"/>
                  </a:lnTo>
                  <a:lnTo>
                    <a:pt x="44" y="228"/>
                  </a:lnTo>
                  <a:lnTo>
                    <a:pt x="44" y="224"/>
                  </a:lnTo>
                  <a:lnTo>
                    <a:pt x="40" y="224"/>
                  </a:lnTo>
                  <a:lnTo>
                    <a:pt x="40" y="220"/>
                  </a:lnTo>
                  <a:lnTo>
                    <a:pt x="44" y="220"/>
                  </a:lnTo>
                  <a:lnTo>
                    <a:pt x="44" y="216"/>
                  </a:lnTo>
                  <a:lnTo>
                    <a:pt x="40" y="216"/>
                  </a:lnTo>
                  <a:lnTo>
                    <a:pt x="36" y="216"/>
                  </a:lnTo>
                  <a:lnTo>
                    <a:pt x="32" y="212"/>
                  </a:lnTo>
                  <a:lnTo>
                    <a:pt x="32" y="208"/>
                  </a:lnTo>
                  <a:lnTo>
                    <a:pt x="28" y="208"/>
                  </a:lnTo>
                  <a:lnTo>
                    <a:pt x="28" y="204"/>
                  </a:lnTo>
                  <a:lnTo>
                    <a:pt x="32" y="204"/>
                  </a:lnTo>
                  <a:lnTo>
                    <a:pt x="32" y="200"/>
                  </a:lnTo>
                  <a:lnTo>
                    <a:pt x="32" y="196"/>
                  </a:lnTo>
                  <a:lnTo>
                    <a:pt x="32" y="192"/>
                  </a:lnTo>
                  <a:lnTo>
                    <a:pt x="32" y="188"/>
                  </a:lnTo>
                  <a:lnTo>
                    <a:pt x="28" y="184"/>
                  </a:lnTo>
                  <a:lnTo>
                    <a:pt x="28" y="180"/>
                  </a:lnTo>
                  <a:lnTo>
                    <a:pt x="24" y="176"/>
                  </a:lnTo>
                  <a:lnTo>
                    <a:pt x="24" y="172"/>
                  </a:lnTo>
                  <a:lnTo>
                    <a:pt x="24" y="168"/>
                  </a:lnTo>
                  <a:lnTo>
                    <a:pt x="20" y="168"/>
                  </a:lnTo>
                  <a:lnTo>
                    <a:pt x="20" y="164"/>
                  </a:lnTo>
                  <a:lnTo>
                    <a:pt x="16" y="168"/>
                  </a:lnTo>
                  <a:lnTo>
                    <a:pt x="16" y="164"/>
                  </a:lnTo>
                  <a:lnTo>
                    <a:pt x="12" y="164"/>
                  </a:lnTo>
                  <a:lnTo>
                    <a:pt x="12" y="160"/>
                  </a:lnTo>
                  <a:lnTo>
                    <a:pt x="8" y="156"/>
                  </a:lnTo>
                  <a:lnTo>
                    <a:pt x="8" y="152"/>
                  </a:lnTo>
                  <a:lnTo>
                    <a:pt x="4" y="152"/>
                  </a:lnTo>
                  <a:lnTo>
                    <a:pt x="4" y="124"/>
                  </a:lnTo>
                  <a:lnTo>
                    <a:pt x="4" y="100"/>
                  </a:lnTo>
                  <a:lnTo>
                    <a:pt x="0" y="56"/>
                  </a:lnTo>
                  <a:lnTo>
                    <a:pt x="0" y="32"/>
                  </a:lnTo>
                  <a:lnTo>
                    <a:pt x="0" y="12"/>
                  </a:lnTo>
                  <a:lnTo>
                    <a:pt x="28" y="12"/>
                  </a:lnTo>
                  <a:lnTo>
                    <a:pt x="60" y="12"/>
                  </a:lnTo>
                  <a:lnTo>
                    <a:pt x="64" y="12"/>
                  </a:lnTo>
                  <a:lnTo>
                    <a:pt x="92" y="8"/>
                  </a:lnTo>
                  <a:lnTo>
                    <a:pt x="120" y="8"/>
                  </a:lnTo>
                  <a:lnTo>
                    <a:pt x="152" y="8"/>
                  </a:lnTo>
                  <a:lnTo>
                    <a:pt x="228" y="8"/>
                  </a:lnTo>
                  <a:lnTo>
                    <a:pt x="296" y="4"/>
                  </a:lnTo>
                  <a:lnTo>
                    <a:pt x="300" y="4"/>
                  </a:lnTo>
                  <a:lnTo>
                    <a:pt x="320" y="0"/>
                  </a:lnTo>
                  <a:lnTo>
                    <a:pt x="328" y="0"/>
                  </a:lnTo>
                  <a:lnTo>
                    <a:pt x="328" y="4"/>
                  </a:lnTo>
                  <a:lnTo>
                    <a:pt x="324" y="12"/>
                  </a:lnTo>
                  <a:lnTo>
                    <a:pt x="324" y="16"/>
                  </a:lnTo>
                  <a:lnTo>
                    <a:pt x="328" y="16"/>
                  </a:lnTo>
                  <a:lnTo>
                    <a:pt x="332" y="12"/>
                  </a:lnTo>
                  <a:lnTo>
                    <a:pt x="332" y="8"/>
                  </a:lnTo>
                  <a:lnTo>
                    <a:pt x="336" y="4"/>
                  </a:lnTo>
                  <a:lnTo>
                    <a:pt x="340" y="8"/>
                  </a:lnTo>
                  <a:lnTo>
                    <a:pt x="340" y="20"/>
                  </a:lnTo>
                  <a:lnTo>
                    <a:pt x="332" y="24"/>
                  </a:lnTo>
                  <a:lnTo>
                    <a:pt x="332" y="36"/>
                  </a:lnTo>
                  <a:lnTo>
                    <a:pt x="336" y="36"/>
                  </a:lnTo>
                  <a:lnTo>
                    <a:pt x="340" y="36"/>
                  </a:lnTo>
                  <a:lnTo>
                    <a:pt x="344" y="40"/>
                  </a:lnTo>
                  <a:lnTo>
                    <a:pt x="336" y="48"/>
                  </a:lnTo>
                  <a:lnTo>
                    <a:pt x="332" y="52"/>
                  </a:lnTo>
                  <a:lnTo>
                    <a:pt x="340" y="56"/>
                  </a:lnTo>
                  <a:lnTo>
                    <a:pt x="344" y="56"/>
                  </a:lnTo>
                  <a:lnTo>
                    <a:pt x="348" y="52"/>
                  </a:lnTo>
                  <a:lnTo>
                    <a:pt x="352" y="52"/>
                  </a:lnTo>
                  <a:lnTo>
                    <a:pt x="352" y="56"/>
                  </a:lnTo>
                  <a:lnTo>
                    <a:pt x="348" y="60"/>
                  </a:lnTo>
                  <a:lnTo>
                    <a:pt x="344" y="60"/>
                  </a:lnTo>
                  <a:lnTo>
                    <a:pt x="344" y="64"/>
                  </a:lnTo>
                  <a:lnTo>
                    <a:pt x="352" y="68"/>
                  </a:lnTo>
                  <a:lnTo>
                    <a:pt x="352" y="72"/>
                  </a:lnTo>
                  <a:lnTo>
                    <a:pt x="348" y="72"/>
                  </a:lnTo>
                  <a:lnTo>
                    <a:pt x="340" y="64"/>
                  </a:lnTo>
                  <a:lnTo>
                    <a:pt x="336" y="68"/>
                  </a:lnTo>
                  <a:lnTo>
                    <a:pt x="340" y="72"/>
                  </a:lnTo>
                  <a:lnTo>
                    <a:pt x="344" y="80"/>
                  </a:lnTo>
                  <a:lnTo>
                    <a:pt x="348" y="80"/>
                  </a:lnTo>
                  <a:lnTo>
                    <a:pt x="352" y="76"/>
                  </a:lnTo>
                  <a:lnTo>
                    <a:pt x="356" y="80"/>
                  </a:lnTo>
                  <a:lnTo>
                    <a:pt x="352" y="84"/>
                  </a:lnTo>
                  <a:lnTo>
                    <a:pt x="352" y="88"/>
                  </a:lnTo>
                  <a:lnTo>
                    <a:pt x="356" y="88"/>
                  </a:lnTo>
                  <a:lnTo>
                    <a:pt x="364" y="92"/>
                  </a:lnTo>
                  <a:lnTo>
                    <a:pt x="364" y="84"/>
                  </a:lnTo>
                  <a:lnTo>
                    <a:pt x="368" y="88"/>
                  </a:lnTo>
                  <a:lnTo>
                    <a:pt x="364" y="96"/>
                  </a:lnTo>
                  <a:lnTo>
                    <a:pt x="360" y="96"/>
                  </a:lnTo>
                  <a:lnTo>
                    <a:pt x="356" y="96"/>
                  </a:lnTo>
                  <a:lnTo>
                    <a:pt x="356" y="100"/>
                  </a:lnTo>
                  <a:lnTo>
                    <a:pt x="356" y="108"/>
                  </a:lnTo>
                  <a:lnTo>
                    <a:pt x="348" y="104"/>
                  </a:lnTo>
                  <a:lnTo>
                    <a:pt x="348" y="108"/>
                  </a:lnTo>
                  <a:lnTo>
                    <a:pt x="344" y="108"/>
                  </a:lnTo>
                  <a:lnTo>
                    <a:pt x="344" y="112"/>
                  </a:lnTo>
                  <a:lnTo>
                    <a:pt x="340" y="108"/>
                  </a:lnTo>
                  <a:lnTo>
                    <a:pt x="336" y="112"/>
                  </a:lnTo>
                  <a:lnTo>
                    <a:pt x="336" y="116"/>
                  </a:lnTo>
                  <a:lnTo>
                    <a:pt x="336" y="120"/>
                  </a:lnTo>
                  <a:lnTo>
                    <a:pt x="340" y="120"/>
                  </a:lnTo>
                  <a:lnTo>
                    <a:pt x="344" y="120"/>
                  </a:lnTo>
                  <a:lnTo>
                    <a:pt x="348" y="120"/>
                  </a:lnTo>
                  <a:lnTo>
                    <a:pt x="348" y="116"/>
                  </a:lnTo>
                  <a:lnTo>
                    <a:pt x="348" y="112"/>
                  </a:lnTo>
                  <a:lnTo>
                    <a:pt x="352" y="116"/>
                  </a:lnTo>
                  <a:lnTo>
                    <a:pt x="352" y="120"/>
                  </a:lnTo>
                  <a:lnTo>
                    <a:pt x="348" y="124"/>
                  </a:lnTo>
                  <a:lnTo>
                    <a:pt x="348" y="128"/>
                  </a:lnTo>
                  <a:lnTo>
                    <a:pt x="348" y="132"/>
                  </a:lnTo>
                  <a:lnTo>
                    <a:pt x="344" y="132"/>
                  </a:lnTo>
                  <a:lnTo>
                    <a:pt x="340" y="128"/>
                  </a:lnTo>
                  <a:lnTo>
                    <a:pt x="336" y="128"/>
                  </a:lnTo>
                  <a:lnTo>
                    <a:pt x="340" y="132"/>
                  </a:lnTo>
                  <a:lnTo>
                    <a:pt x="344" y="132"/>
                  </a:lnTo>
                  <a:lnTo>
                    <a:pt x="348" y="136"/>
                  </a:lnTo>
                  <a:lnTo>
                    <a:pt x="344" y="140"/>
                  </a:lnTo>
                  <a:lnTo>
                    <a:pt x="336" y="140"/>
                  </a:lnTo>
                  <a:lnTo>
                    <a:pt x="332" y="152"/>
                  </a:lnTo>
                  <a:lnTo>
                    <a:pt x="328" y="156"/>
                  </a:lnTo>
                  <a:lnTo>
                    <a:pt x="324" y="160"/>
                  </a:lnTo>
                  <a:lnTo>
                    <a:pt x="328" y="164"/>
                  </a:lnTo>
                  <a:lnTo>
                    <a:pt x="324" y="164"/>
                  </a:lnTo>
                  <a:lnTo>
                    <a:pt x="324" y="160"/>
                  </a:lnTo>
                  <a:lnTo>
                    <a:pt x="320" y="160"/>
                  </a:lnTo>
                  <a:lnTo>
                    <a:pt x="316" y="164"/>
                  </a:lnTo>
                  <a:lnTo>
                    <a:pt x="316" y="168"/>
                  </a:lnTo>
                  <a:lnTo>
                    <a:pt x="316" y="172"/>
                  </a:lnTo>
                  <a:lnTo>
                    <a:pt x="328" y="172"/>
                  </a:lnTo>
                  <a:lnTo>
                    <a:pt x="324" y="176"/>
                  </a:lnTo>
                  <a:lnTo>
                    <a:pt x="316" y="176"/>
                  </a:lnTo>
                  <a:lnTo>
                    <a:pt x="312" y="180"/>
                  </a:lnTo>
                  <a:lnTo>
                    <a:pt x="312" y="188"/>
                  </a:lnTo>
                  <a:lnTo>
                    <a:pt x="312" y="192"/>
                  </a:lnTo>
                  <a:lnTo>
                    <a:pt x="304" y="192"/>
                  </a:lnTo>
                  <a:lnTo>
                    <a:pt x="300" y="188"/>
                  </a:lnTo>
                  <a:lnTo>
                    <a:pt x="300" y="192"/>
                  </a:lnTo>
                  <a:lnTo>
                    <a:pt x="300" y="196"/>
                  </a:lnTo>
                  <a:lnTo>
                    <a:pt x="308" y="196"/>
                  </a:lnTo>
                  <a:lnTo>
                    <a:pt x="312" y="196"/>
                  </a:lnTo>
                  <a:lnTo>
                    <a:pt x="308" y="200"/>
                  </a:lnTo>
                  <a:lnTo>
                    <a:pt x="304" y="204"/>
                  </a:lnTo>
                  <a:lnTo>
                    <a:pt x="300" y="204"/>
                  </a:lnTo>
                  <a:lnTo>
                    <a:pt x="300" y="208"/>
                  </a:lnTo>
                  <a:lnTo>
                    <a:pt x="300" y="216"/>
                  </a:lnTo>
                  <a:lnTo>
                    <a:pt x="304" y="220"/>
                  </a:lnTo>
                  <a:lnTo>
                    <a:pt x="304" y="224"/>
                  </a:lnTo>
                  <a:lnTo>
                    <a:pt x="304" y="228"/>
                  </a:lnTo>
                  <a:lnTo>
                    <a:pt x="300" y="224"/>
                  </a:lnTo>
                  <a:lnTo>
                    <a:pt x="296" y="224"/>
                  </a:lnTo>
                  <a:lnTo>
                    <a:pt x="296" y="220"/>
                  </a:lnTo>
                  <a:lnTo>
                    <a:pt x="292" y="220"/>
                  </a:lnTo>
                  <a:lnTo>
                    <a:pt x="296" y="224"/>
                  </a:lnTo>
                  <a:lnTo>
                    <a:pt x="296" y="228"/>
                  </a:lnTo>
                  <a:lnTo>
                    <a:pt x="296" y="232"/>
                  </a:lnTo>
                  <a:lnTo>
                    <a:pt x="300" y="236"/>
                  </a:lnTo>
                  <a:lnTo>
                    <a:pt x="300" y="240"/>
                  </a:lnTo>
                  <a:lnTo>
                    <a:pt x="296" y="244"/>
                  </a:lnTo>
                  <a:lnTo>
                    <a:pt x="288" y="240"/>
                  </a:lnTo>
                  <a:lnTo>
                    <a:pt x="284" y="244"/>
                  </a:lnTo>
                  <a:lnTo>
                    <a:pt x="288" y="248"/>
                  </a:lnTo>
                  <a:lnTo>
                    <a:pt x="292" y="252"/>
                  </a:lnTo>
                  <a:lnTo>
                    <a:pt x="292" y="256"/>
                  </a:lnTo>
                  <a:lnTo>
                    <a:pt x="288" y="260"/>
                  </a:lnTo>
                  <a:lnTo>
                    <a:pt x="296" y="268"/>
                  </a:lnTo>
                  <a:lnTo>
                    <a:pt x="296" y="272"/>
                  </a:lnTo>
                  <a:lnTo>
                    <a:pt x="296" y="276"/>
                  </a:lnTo>
                  <a:lnTo>
                    <a:pt x="288" y="276"/>
                  </a:lnTo>
                  <a:lnTo>
                    <a:pt x="288" y="280"/>
                  </a:lnTo>
                  <a:lnTo>
                    <a:pt x="340" y="276"/>
                  </a:lnTo>
                  <a:lnTo>
                    <a:pt x="356" y="276"/>
                  </a:lnTo>
                  <a:lnTo>
                    <a:pt x="384" y="276"/>
                  </a:lnTo>
                  <a:lnTo>
                    <a:pt x="412" y="272"/>
                  </a:lnTo>
                  <a:lnTo>
                    <a:pt x="416" y="272"/>
                  </a:lnTo>
                  <a:lnTo>
                    <a:pt x="440" y="272"/>
                  </a:lnTo>
                  <a:lnTo>
                    <a:pt x="448" y="268"/>
                  </a:lnTo>
                  <a:lnTo>
                    <a:pt x="500" y="268"/>
                  </a:lnTo>
                  <a:lnTo>
                    <a:pt x="512" y="268"/>
                  </a:lnTo>
                  <a:lnTo>
                    <a:pt x="512" y="272"/>
                  </a:lnTo>
                  <a:lnTo>
                    <a:pt x="508" y="276"/>
                  </a:lnTo>
                  <a:lnTo>
                    <a:pt x="512" y="276"/>
                  </a:lnTo>
                  <a:lnTo>
                    <a:pt x="508" y="280"/>
                  </a:lnTo>
                  <a:lnTo>
                    <a:pt x="512" y="280"/>
                  </a:lnTo>
                  <a:lnTo>
                    <a:pt x="508" y="280"/>
                  </a:lnTo>
                  <a:lnTo>
                    <a:pt x="508" y="288"/>
                  </a:lnTo>
                  <a:lnTo>
                    <a:pt x="504" y="288"/>
                  </a:lnTo>
                  <a:lnTo>
                    <a:pt x="508" y="292"/>
                  </a:lnTo>
                  <a:lnTo>
                    <a:pt x="504" y="292"/>
                  </a:lnTo>
                  <a:lnTo>
                    <a:pt x="500" y="296"/>
                  </a:lnTo>
                  <a:lnTo>
                    <a:pt x="504" y="304"/>
                  </a:lnTo>
                  <a:lnTo>
                    <a:pt x="500" y="304"/>
                  </a:lnTo>
                  <a:lnTo>
                    <a:pt x="500" y="308"/>
                  </a:lnTo>
                  <a:lnTo>
                    <a:pt x="500" y="312"/>
                  </a:lnTo>
                  <a:lnTo>
                    <a:pt x="504" y="312"/>
                  </a:lnTo>
                  <a:lnTo>
                    <a:pt x="504" y="316"/>
                  </a:lnTo>
                  <a:lnTo>
                    <a:pt x="504" y="320"/>
                  </a:lnTo>
                  <a:lnTo>
                    <a:pt x="508" y="328"/>
                  </a:lnTo>
                  <a:lnTo>
                    <a:pt x="512" y="328"/>
                  </a:lnTo>
                  <a:lnTo>
                    <a:pt x="512" y="332"/>
                  </a:lnTo>
                  <a:lnTo>
                    <a:pt x="516" y="336"/>
                  </a:lnTo>
                  <a:lnTo>
                    <a:pt x="520" y="336"/>
                  </a:lnTo>
                  <a:lnTo>
                    <a:pt x="520" y="340"/>
                  </a:lnTo>
                  <a:lnTo>
                    <a:pt x="524" y="344"/>
                  </a:lnTo>
                  <a:lnTo>
                    <a:pt x="524" y="348"/>
                  </a:lnTo>
                  <a:lnTo>
                    <a:pt x="524" y="352"/>
                  </a:lnTo>
                  <a:lnTo>
                    <a:pt x="528" y="356"/>
                  </a:lnTo>
                  <a:lnTo>
                    <a:pt x="532" y="360"/>
                  </a:lnTo>
                  <a:lnTo>
                    <a:pt x="528" y="360"/>
                  </a:lnTo>
                  <a:lnTo>
                    <a:pt x="528" y="364"/>
                  </a:lnTo>
                  <a:lnTo>
                    <a:pt x="532" y="368"/>
                  </a:lnTo>
                  <a:lnTo>
                    <a:pt x="536" y="376"/>
                  </a:lnTo>
                  <a:lnTo>
                    <a:pt x="520" y="380"/>
                  </a:lnTo>
                  <a:lnTo>
                    <a:pt x="516" y="372"/>
                  </a:lnTo>
                  <a:lnTo>
                    <a:pt x="492" y="368"/>
                  </a:lnTo>
                  <a:lnTo>
                    <a:pt x="476" y="356"/>
                  </a:lnTo>
                  <a:lnTo>
                    <a:pt x="456" y="356"/>
                  </a:lnTo>
                  <a:lnTo>
                    <a:pt x="448" y="368"/>
                  </a:lnTo>
                  <a:lnTo>
                    <a:pt x="436" y="384"/>
                  </a:lnTo>
                  <a:lnTo>
                    <a:pt x="440" y="396"/>
                  </a:lnTo>
                  <a:lnTo>
                    <a:pt x="456" y="400"/>
                  </a:lnTo>
                  <a:lnTo>
                    <a:pt x="476" y="400"/>
                  </a:lnTo>
                  <a:lnTo>
                    <a:pt x="488" y="400"/>
                  </a:lnTo>
                  <a:lnTo>
                    <a:pt x="500" y="384"/>
                  </a:lnTo>
                  <a:lnTo>
                    <a:pt x="512" y="388"/>
                  </a:lnTo>
                  <a:lnTo>
                    <a:pt x="516" y="380"/>
                  </a:lnTo>
                  <a:lnTo>
                    <a:pt x="520" y="388"/>
                  </a:lnTo>
                  <a:lnTo>
                    <a:pt x="524" y="380"/>
                  </a:lnTo>
                  <a:lnTo>
                    <a:pt x="528" y="388"/>
                  </a:lnTo>
                  <a:lnTo>
                    <a:pt x="520" y="396"/>
                  </a:lnTo>
                  <a:lnTo>
                    <a:pt x="504" y="404"/>
                  </a:lnTo>
                  <a:lnTo>
                    <a:pt x="508" y="412"/>
                  </a:lnTo>
                  <a:lnTo>
                    <a:pt x="524" y="408"/>
                  </a:lnTo>
                  <a:lnTo>
                    <a:pt x="524" y="416"/>
                  </a:lnTo>
                  <a:lnTo>
                    <a:pt x="532" y="420"/>
                  </a:lnTo>
                  <a:lnTo>
                    <a:pt x="540" y="416"/>
                  </a:lnTo>
                  <a:lnTo>
                    <a:pt x="540" y="400"/>
                  </a:lnTo>
                  <a:lnTo>
                    <a:pt x="556" y="396"/>
                  </a:lnTo>
                  <a:lnTo>
                    <a:pt x="552" y="404"/>
                  </a:lnTo>
                  <a:lnTo>
                    <a:pt x="564" y="408"/>
                  </a:lnTo>
                  <a:lnTo>
                    <a:pt x="556" y="408"/>
                  </a:lnTo>
                  <a:lnTo>
                    <a:pt x="560" y="420"/>
                  </a:lnTo>
                  <a:lnTo>
                    <a:pt x="560" y="424"/>
                  </a:lnTo>
                  <a:lnTo>
                    <a:pt x="564" y="428"/>
                  </a:lnTo>
                  <a:lnTo>
                    <a:pt x="560" y="432"/>
                  </a:lnTo>
                  <a:lnTo>
                    <a:pt x="552" y="424"/>
                  </a:lnTo>
                  <a:lnTo>
                    <a:pt x="544" y="436"/>
                  </a:lnTo>
                  <a:lnTo>
                    <a:pt x="532" y="436"/>
                  </a:lnTo>
                  <a:lnTo>
                    <a:pt x="540" y="440"/>
                  </a:lnTo>
                  <a:lnTo>
                    <a:pt x="536" y="444"/>
                  </a:lnTo>
                  <a:lnTo>
                    <a:pt x="548" y="448"/>
                  </a:lnTo>
                  <a:lnTo>
                    <a:pt x="552" y="452"/>
                  </a:lnTo>
                  <a:lnTo>
                    <a:pt x="540" y="448"/>
                  </a:lnTo>
                  <a:lnTo>
                    <a:pt x="528" y="444"/>
                  </a:lnTo>
                  <a:lnTo>
                    <a:pt x="536" y="452"/>
                  </a:lnTo>
                  <a:lnTo>
                    <a:pt x="524" y="452"/>
                  </a:lnTo>
                  <a:lnTo>
                    <a:pt x="520" y="452"/>
                  </a:lnTo>
                  <a:lnTo>
                    <a:pt x="524" y="456"/>
                  </a:lnTo>
                  <a:lnTo>
                    <a:pt x="520" y="456"/>
                  </a:lnTo>
                  <a:lnTo>
                    <a:pt x="548" y="476"/>
                  </a:lnTo>
                  <a:lnTo>
                    <a:pt x="548" y="484"/>
                  </a:lnTo>
                  <a:lnTo>
                    <a:pt x="568" y="484"/>
                  </a:lnTo>
                  <a:lnTo>
                    <a:pt x="572" y="492"/>
                  </a:lnTo>
                  <a:lnTo>
                    <a:pt x="580" y="488"/>
                  </a:lnTo>
                  <a:lnTo>
                    <a:pt x="584" y="496"/>
                  </a:lnTo>
                  <a:lnTo>
                    <a:pt x="592" y="488"/>
                  </a:lnTo>
                  <a:lnTo>
                    <a:pt x="600" y="496"/>
                  </a:lnTo>
                  <a:lnTo>
                    <a:pt x="600" y="504"/>
                  </a:lnTo>
                  <a:lnTo>
                    <a:pt x="612" y="504"/>
                  </a:lnTo>
                  <a:lnTo>
                    <a:pt x="604" y="512"/>
                  </a:lnTo>
                  <a:lnTo>
                    <a:pt x="612" y="512"/>
                  </a:lnTo>
                  <a:lnTo>
                    <a:pt x="608" y="524"/>
                  </a:lnTo>
                  <a:lnTo>
                    <a:pt x="600" y="516"/>
                  </a:lnTo>
                  <a:lnTo>
                    <a:pt x="604" y="524"/>
                  </a:lnTo>
                  <a:lnTo>
                    <a:pt x="596" y="528"/>
                  </a:lnTo>
                  <a:lnTo>
                    <a:pt x="600" y="532"/>
                  </a:lnTo>
                  <a:lnTo>
                    <a:pt x="588" y="520"/>
                  </a:lnTo>
                  <a:lnTo>
                    <a:pt x="584" y="528"/>
                  </a:lnTo>
                  <a:lnTo>
                    <a:pt x="568" y="544"/>
                  </a:lnTo>
                  <a:lnTo>
                    <a:pt x="584" y="516"/>
                  </a:lnTo>
                  <a:lnTo>
                    <a:pt x="576" y="512"/>
                  </a:lnTo>
                  <a:lnTo>
                    <a:pt x="576" y="524"/>
                  </a:lnTo>
                  <a:lnTo>
                    <a:pt x="568" y="524"/>
                  </a:lnTo>
                  <a:lnTo>
                    <a:pt x="568" y="516"/>
                  </a:lnTo>
                  <a:lnTo>
                    <a:pt x="560" y="508"/>
                  </a:lnTo>
                  <a:lnTo>
                    <a:pt x="560" y="504"/>
                  </a:lnTo>
                  <a:lnTo>
                    <a:pt x="556" y="504"/>
                  </a:lnTo>
                  <a:lnTo>
                    <a:pt x="540" y="500"/>
                  </a:lnTo>
                  <a:lnTo>
                    <a:pt x="540" y="492"/>
                  </a:lnTo>
                  <a:lnTo>
                    <a:pt x="520" y="496"/>
                  </a:lnTo>
                  <a:lnTo>
                    <a:pt x="524" y="488"/>
                  </a:lnTo>
                  <a:lnTo>
                    <a:pt x="516" y="484"/>
                  </a:lnTo>
                  <a:lnTo>
                    <a:pt x="516" y="476"/>
                  </a:lnTo>
                  <a:lnTo>
                    <a:pt x="496" y="476"/>
                  </a:lnTo>
                  <a:lnTo>
                    <a:pt x="496" y="472"/>
                  </a:lnTo>
                  <a:lnTo>
                    <a:pt x="492" y="476"/>
                  </a:lnTo>
                  <a:lnTo>
                    <a:pt x="480" y="468"/>
                  </a:lnTo>
                  <a:lnTo>
                    <a:pt x="476" y="472"/>
                  </a:lnTo>
                  <a:lnTo>
                    <a:pt x="472" y="460"/>
                  </a:lnTo>
                  <a:lnTo>
                    <a:pt x="468" y="468"/>
                  </a:lnTo>
                  <a:lnTo>
                    <a:pt x="472" y="476"/>
                  </a:lnTo>
                  <a:lnTo>
                    <a:pt x="488" y="480"/>
                  </a:lnTo>
                  <a:lnTo>
                    <a:pt x="488" y="484"/>
                  </a:lnTo>
                  <a:lnTo>
                    <a:pt x="488" y="492"/>
                  </a:lnTo>
                  <a:lnTo>
                    <a:pt x="488" y="496"/>
                  </a:lnTo>
                  <a:lnTo>
                    <a:pt x="492" y="500"/>
                  </a:lnTo>
                  <a:lnTo>
                    <a:pt x="480" y="500"/>
                  </a:lnTo>
                  <a:lnTo>
                    <a:pt x="484" y="512"/>
                  </a:lnTo>
                  <a:lnTo>
                    <a:pt x="488" y="512"/>
                  </a:lnTo>
                  <a:lnTo>
                    <a:pt x="484" y="520"/>
                  </a:lnTo>
                  <a:lnTo>
                    <a:pt x="468" y="532"/>
                  </a:lnTo>
                  <a:lnTo>
                    <a:pt x="464" y="520"/>
                  </a:lnTo>
                  <a:lnTo>
                    <a:pt x="464" y="508"/>
                  </a:lnTo>
                  <a:lnTo>
                    <a:pt x="460" y="508"/>
                  </a:lnTo>
                  <a:lnTo>
                    <a:pt x="460" y="512"/>
                  </a:lnTo>
                  <a:lnTo>
                    <a:pt x="452" y="500"/>
                  </a:lnTo>
                  <a:lnTo>
                    <a:pt x="448" y="508"/>
                  </a:lnTo>
                  <a:lnTo>
                    <a:pt x="444" y="500"/>
                  </a:lnTo>
                  <a:lnTo>
                    <a:pt x="440" y="496"/>
                  </a:lnTo>
                  <a:lnTo>
                    <a:pt x="436" y="504"/>
                  </a:lnTo>
                  <a:lnTo>
                    <a:pt x="420" y="504"/>
                  </a:lnTo>
                  <a:lnTo>
                    <a:pt x="424" y="512"/>
                  </a:lnTo>
                  <a:lnTo>
                    <a:pt x="420" y="516"/>
                  </a:lnTo>
                  <a:lnTo>
                    <a:pt x="416" y="512"/>
                  </a:lnTo>
                  <a:lnTo>
                    <a:pt x="420" y="524"/>
                  </a:lnTo>
                  <a:lnTo>
                    <a:pt x="412" y="520"/>
                  </a:lnTo>
                  <a:lnTo>
                    <a:pt x="416" y="528"/>
                  </a:lnTo>
                  <a:lnTo>
                    <a:pt x="400" y="532"/>
                  </a:lnTo>
                  <a:lnTo>
                    <a:pt x="404" y="524"/>
                  </a:lnTo>
                  <a:lnTo>
                    <a:pt x="396" y="524"/>
                  </a:lnTo>
                  <a:lnTo>
                    <a:pt x="388" y="528"/>
                  </a:lnTo>
                  <a:lnTo>
                    <a:pt x="384" y="524"/>
                  </a:lnTo>
                  <a:lnTo>
                    <a:pt x="396" y="516"/>
                  </a:lnTo>
                  <a:lnTo>
                    <a:pt x="396" y="512"/>
                  </a:lnTo>
                  <a:lnTo>
                    <a:pt x="388" y="512"/>
                  </a:lnTo>
                  <a:lnTo>
                    <a:pt x="380" y="500"/>
                  </a:lnTo>
                  <a:lnTo>
                    <a:pt x="364" y="500"/>
                  </a:lnTo>
                  <a:lnTo>
                    <a:pt x="364" y="508"/>
                  </a:lnTo>
                  <a:lnTo>
                    <a:pt x="348" y="496"/>
                  </a:lnTo>
                  <a:lnTo>
                    <a:pt x="340" y="484"/>
                  </a:lnTo>
                  <a:lnTo>
                    <a:pt x="320" y="476"/>
                  </a:lnTo>
                  <a:lnTo>
                    <a:pt x="308" y="480"/>
                  </a:lnTo>
                  <a:lnTo>
                    <a:pt x="308" y="464"/>
                  </a:lnTo>
                  <a:lnTo>
                    <a:pt x="296" y="464"/>
                  </a:lnTo>
                  <a:lnTo>
                    <a:pt x="300" y="448"/>
                  </a:lnTo>
                  <a:lnTo>
                    <a:pt x="268" y="456"/>
                  </a:lnTo>
                  <a:lnTo>
                    <a:pt x="268" y="448"/>
                  </a:lnTo>
                  <a:lnTo>
                    <a:pt x="272" y="444"/>
                  </a:lnTo>
                  <a:lnTo>
                    <a:pt x="272" y="448"/>
                  </a:lnTo>
                  <a:lnTo>
                    <a:pt x="272" y="440"/>
                  </a:lnTo>
                  <a:lnTo>
                    <a:pt x="256" y="440"/>
                  </a:lnTo>
                  <a:lnTo>
                    <a:pt x="256" y="444"/>
                  </a:lnTo>
                  <a:lnTo>
                    <a:pt x="236" y="456"/>
                  </a:lnTo>
                  <a:lnTo>
                    <a:pt x="236" y="448"/>
                  </a:lnTo>
                  <a:lnTo>
                    <a:pt x="228" y="452"/>
                  </a:lnTo>
                  <a:lnTo>
                    <a:pt x="248" y="472"/>
                  </a:lnTo>
                  <a:lnTo>
                    <a:pt x="220" y="484"/>
                  </a:lnTo>
                  <a:lnTo>
                    <a:pt x="180" y="476"/>
                  </a:lnTo>
                  <a:lnTo>
                    <a:pt x="104" y="452"/>
                  </a:lnTo>
                  <a:lnTo>
                    <a:pt x="48" y="456"/>
                  </a:lnTo>
                  <a:lnTo>
                    <a:pt x="40" y="464"/>
                  </a:lnTo>
                  <a:lnTo>
                    <a:pt x="28" y="452"/>
                  </a:lnTo>
                  <a:lnTo>
                    <a:pt x="40" y="444"/>
                  </a:lnTo>
                  <a:lnTo>
                    <a:pt x="44" y="424"/>
                  </a:lnTo>
                  <a:lnTo>
                    <a:pt x="48" y="416"/>
                  </a:lnTo>
                  <a:lnTo>
                    <a:pt x="48" y="412"/>
                  </a:lnTo>
                  <a:lnTo>
                    <a:pt x="48" y="408"/>
                  </a:lnTo>
                  <a:lnTo>
                    <a:pt x="48" y="404"/>
                  </a:lnTo>
                  <a:lnTo>
                    <a:pt x="52" y="404"/>
                  </a:lnTo>
                  <a:lnTo>
                    <a:pt x="48" y="404"/>
                  </a:lnTo>
                  <a:lnTo>
                    <a:pt x="48" y="400"/>
                  </a:lnTo>
                  <a:lnTo>
                    <a:pt x="48" y="396"/>
                  </a:lnTo>
                  <a:lnTo>
                    <a:pt x="48" y="392"/>
                  </a:lnTo>
                  <a:close/>
                  <a:moveTo>
                    <a:pt x="252" y="472"/>
                  </a:moveTo>
                  <a:lnTo>
                    <a:pt x="264" y="464"/>
                  </a:lnTo>
                  <a:lnTo>
                    <a:pt x="280" y="476"/>
                  </a:lnTo>
                  <a:lnTo>
                    <a:pt x="288" y="476"/>
                  </a:lnTo>
                  <a:lnTo>
                    <a:pt x="280" y="480"/>
                  </a:lnTo>
                  <a:lnTo>
                    <a:pt x="284" y="484"/>
                  </a:lnTo>
                  <a:lnTo>
                    <a:pt x="272" y="488"/>
                  </a:lnTo>
                  <a:lnTo>
                    <a:pt x="252" y="472"/>
                  </a:lnTo>
                  <a:close/>
                  <a:moveTo>
                    <a:pt x="332" y="504"/>
                  </a:moveTo>
                  <a:lnTo>
                    <a:pt x="340" y="508"/>
                  </a:lnTo>
                  <a:lnTo>
                    <a:pt x="348" y="500"/>
                  </a:lnTo>
                  <a:lnTo>
                    <a:pt x="352" y="508"/>
                  </a:lnTo>
                  <a:lnTo>
                    <a:pt x="356" y="504"/>
                  </a:lnTo>
                  <a:lnTo>
                    <a:pt x="356" y="512"/>
                  </a:lnTo>
                  <a:lnTo>
                    <a:pt x="352" y="512"/>
                  </a:lnTo>
                  <a:lnTo>
                    <a:pt x="352" y="508"/>
                  </a:lnTo>
                  <a:lnTo>
                    <a:pt x="352" y="512"/>
                  </a:lnTo>
                  <a:lnTo>
                    <a:pt x="356" y="512"/>
                  </a:lnTo>
                  <a:lnTo>
                    <a:pt x="356" y="516"/>
                  </a:lnTo>
                  <a:lnTo>
                    <a:pt x="360" y="516"/>
                  </a:lnTo>
                  <a:lnTo>
                    <a:pt x="360" y="520"/>
                  </a:lnTo>
                  <a:lnTo>
                    <a:pt x="340" y="516"/>
                  </a:lnTo>
                  <a:lnTo>
                    <a:pt x="332" y="504"/>
                  </a:lnTo>
                  <a:close/>
                  <a:moveTo>
                    <a:pt x="384" y="512"/>
                  </a:moveTo>
                  <a:lnTo>
                    <a:pt x="380" y="516"/>
                  </a:lnTo>
                  <a:lnTo>
                    <a:pt x="380" y="512"/>
                  </a:lnTo>
                  <a:lnTo>
                    <a:pt x="376" y="512"/>
                  </a:lnTo>
                  <a:lnTo>
                    <a:pt x="376" y="520"/>
                  </a:lnTo>
                  <a:lnTo>
                    <a:pt x="380" y="516"/>
                  </a:lnTo>
                  <a:lnTo>
                    <a:pt x="380" y="524"/>
                  </a:lnTo>
                  <a:lnTo>
                    <a:pt x="376" y="524"/>
                  </a:lnTo>
                  <a:lnTo>
                    <a:pt x="376" y="520"/>
                  </a:lnTo>
                  <a:lnTo>
                    <a:pt x="372" y="520"/>
                  </a:lnTo>
                  <a:lnTo>
                    <a:pt x="372" y="512"/>
                  </a:lnTo>
                  <a:lnTo>
                    <a:pt x="368" y="516"/>
                  </a:lnTo>
                  <a:lnTo>
                    <a:pt x="368" y="524"/>
                  </a:lnTo>
                  <a:lnTo>
                    <a:pt x="360" y="520"/>
                  </a:lnTo>
                  <a:lnTo>
                    <a:pt x="360" y="508"/>
                  </a:lnTo>
                  <a:lnTo>
                    <a:pt x="372" y="508"/>
                  </a:lnTo>
                  <a:lnTo>
                    <a:pt x="376" y="504"/>
                  </a:lnTo>
                  <a:lnTo>
                    <a:pt x="384" y="5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32" name="Freeform 52"/>
            <p:cNvSpPr>
              <a:spLocks noEditPoints="1"/>
            </p:cNvSpPr>
            <p:nvPr/>
          </p:nvSpPr>
          <p:spPr bwMode="auto">
            <a:xfrm>
              <a:off x="3309748" y="2506479"/>
              <a:ext cx="606004" cy="447988"/>
            </a:xfrm>
            <a:custGeom>
              <a:avLst/>
              <a:gdLst>
                <a:gd name="T0" fmla="*/ 2147483647 w 984"/>
                <a:gd name="T1" fmla="*/ 2147483647 h 764"/>
                <a:gd name="T2" fmla="*/ 2147483647 w 984"/>
                <a:gd name="T3" fmla="*/ 2147483647 h 764"/>
                <a:gd name="T4" fmla="*/ 2147483647 w 984"/>
                <a:gd name="T5" fmla="*/ 2147483647 h 764"/>
                <a:gd name="T6" fmla="*/ 2147483647 w 984"/>
                <a:gd name="T7" fmla="*/ 2147483647 h 764"/>
                <a:gd name="T8" fmla="*/ 2147483647 w 984"/>
                <a:gd name="T9" fmla="*/ 2147483647 h 764"/>
                <a:gd name="T10" fmla="*/ 2147483647 w 984"/>
                <a:gd name="T11" fmla="*/ 2147483647 h 764"/>
                <a:gd name="T12" fmla="*/ 2147483647 w 984"/>
                <a:gd name="T13" fmla="*/ 2147483647 h 764"/>
                <a:gd name="T14" fmla="*/ 2147483647 w 984"/>
                <a:gd name="T15" fmla="*/ 2147483647 h 764"/>
                <a:gd name="T16" fmla="*/ 2147483647 w 984"/>
                <a:gd name="T17" fmla="*/ 2147483647 h 764"/>
                <a:gd name="T18" fmla="*/ 2147483647 w 984"/>
                <a:gd name="T19" fmla="*/ 2147483647 h 764"/>
                <a:gd name="T20" fmla="*/ 2147483647 w 984"/>
                <a:gd name="T21" fmla="*/ 2147483647 h 764"/>
                <a:gd name="T22" fmla="*/ 2147483647 w 984"/>
                <a:gd name="T23" fmla="*/ 2147483647 h 764"/>
                <a:gd name="T24" fmla="*/ 2147483647 w 984"/>
                <a:gd name="T25" fmla="*/ 2147483647 h 764"/>
                <a:gd name="T26" fmla="*/ 2147483647 w 984"/>
                <a:gd name="T27" fmla="*/ 2147483647 h 764"/>
                <a:gd name="T28" fmla="*/ 2147483647 w 984"/>
                <a:gd name="T29" fmla="*/ 2147483647 h 764"/>
                <a:gd name="T30" fmla="*/ 2147483647 w 984"/>
                <a:gd name="T31" fmla="*/ 2147483647 h 764"/>
                <a:gd name="T32" fmla="*/ 2147483647 w 984"/>
                <a:gd name="T33" fmla="*/ 2147483647 h 764"/>
                <a:gd name="T34" fmla="*/ 2147483647 w 984"/>
                <a:gd name="T35" fmla="*/ 2147483647 h 764"/>
                <a:gd name="T36" fmla="*/ 2147483647 w 984"/>
                <a:gd name="T37" fmla="*/ 2147483647 h 764"/>
                <a:gd name="T38" fmla="*/ 2147483647 w 984"/>
                <a:gd name="T39" fmla="*/ 2147483647 h 764"/>
                <a:gd name="T40" fmla="*/ 2147483647 w 984"/>
                <a:gd name="T41" fmla="*/ 2147483647 h 764"/>
                <a:gd name="T42" fmla="*/ 2147483647 w 984"/>
                <a:gd name="T43" fmla="*/ 2147483647 h 764"/>
                <a:gd name="T44" fmla="*/ 2147483647 w 984"/>
                <a:gd name="T45" fmla="*/ 2147483647 h 764"/>
                <a:gd name="T46" fmla="*/ 2147483647 w 984"/>
                <a:gd name="T47" fmla="*/ 2147483647 h 764"/>
                <a:gd name="T48" fmla="*/ 2147483647 w 984"/>
                <a:gd name="T49" fmla="*/ 2147483647 h 764"/>
                <a:gd name="T50" fmla="*/ 2147483647 w 984"/>
                <a:gd name="T51" fmla="*/ 2147483647 h 764"/>
                <a:gd name="T52" fmla="*/ 2147483647 w 984"/>
                <a:gd name="T53" fmla="*/ 2147483647 h 764"/>
                <a:gd name="T54" fmla="*/ 2147483647 w 984"/>
                <a:gd name="T55" fmla="*/ 2147483647 h 764"/>
                <a:gd name="T56" fmla="*/ 2147483647 w 984"/>
                <a:gd name="T57" fmla="*/ 2147483647 h 764"/>
                <a:gd name="T58" fmla="*/ 2147483647 w 984"/>
                <a:gd name="T59" fmla="*/ 2147483647 h 764"/>
                <a:gd name="T60" fmla="*/ 2147483647 w 984"/>
                <a:gd name="T61" fmla="*/ 2147483647 h 764"/>
                <a:gd name="T62" fmla="*/ 2147483647 w 984"/>
                <a:gd name="T63" fmla="*/ 2147483647 h 764"/>
                <a:gd name="T64" fmla="*/ 2147483647 w 984"/>
                <a:gd name="T65" fmla="*/ 2147483647 h 764"/>
                <a:gd name="T66" fmla="*/ 2147483647 w 984"/>
                <a:gd name="T67" fmla="*/ 2147483647 h 764"/>
                <a:gd name="T68" fmla="*/ 2147483647 w 984"/>
                <a:gd name="T69" fmla="*/ 2147483647 h 764"/>
                <a:gd name="T70" fmla="*/ 2147483647 w 984"/>
                <a:gd name="T71" fmla="*/ 2147483647 h 764"/>
                <a:gd name="T72" fmla="*/ 2147483647 w 984"/>
                <a:gd name="T73" fmla="*/ 2147483647 h 764"/>
                <a:gd name="T74" fmla="*/ 2147483647 w 984"/>
                <a:gd name="T75" fmla="*/ 2147483647 h 764"/>
                <a:gd name="T76" fmla="*/ 2147483647 w 984"/>
                <a:gd name="T77" fmla="*/ 2147483647 h 764"/>
                <a:gd name="T78" fmla="*/ 2147483647 w 984"/>
                <a:gd name="T79" fmla="*/ 2147483647 h 764"/>
                <a:gd name="T80" fmla="*/ 2147483647 w 984"/>
                <a:gd name="T81" fmla="*/ 2147483647 h 764"/>
                <a:gd name="T82" fmla="*/ 2147483647 w 984"/>
                <a:gd name="T83" fmla="*/ 2147483647 h 764"/>
                <a:gd name="T84" fmla="*/ 2147483647 w 984"/>
                <a:gd name="T85" fmla="*/ 2147483647 h 764"/>
                <a:gd name="T86" fmla="*/ 2147483647 w 984"/>
                <a:gd name="T87" fmla="*/ 2147483647 h 764"/>
                <a:gd name="T88" fmla="*/ 2147483647 w 984"/>
                <a:gd name="T89" fmla="*/ 2147483647 h 764"/>
                <a:gd name="T90" fmla="*/ 2147483647 w 984"/>
                <a:gd name="T91" fmla="*/ 2147483647 h 764"/>
                <a:gd name="T92" fmla="*/ 2147483647 w 984"/>
                <a:gd name="T93" fmla="*/ 2147483647 h 764"/>
                <a:gd name="T94" fmla="*/ 2147483647 w 984"/>
                <a:gd name="T95" fmla="*/ 2147483647 h 764"/>
                <a:gd name="T96" fmla="*/ 2147483647 w 984"/>
                <a:gd name="T97" fmla="*/ 2147483647 h 764"/>
                <a:gd name="T98" fmla="*/ 2147483647 w 984"/>
                <a:gd name="T99" fmla="*/ 2147483647 h 764"/>
                <a:gd name="T100" fmla="*/ 2147483647 w 984"/>
                <a:gd name="T101" fmla="*/ 2147483647 h 764"/>
                <a:gd name="T102" fmla="*/ 2147483647 w 984"/>
                <a:gd name="T103" fmla="*/ 2147483647 h 764"/>
                <a:gd name="T104" fmla="*/ 2147483647 w 984"/>
                <a:gd name="T105" fmla="*/ 2147483647 h 764"/>
                <a:gd name="T106" fmla="*/ 2147483647 w 984"/>
                <a:gd name="T107" fmla="*/ 2147483647 h 764"/>
                <a:gd name="T108" fmla="*/ 2147483647 w 984"/>
                <a:gd name="T109" fmla="*/ 2147483647 h 764"/>
                <a:gd name="T110" fmla="*/ 2147483647 w 984"/>
                <a:gd name="T111" fmla="*/ 2147483647 h 764"/>
                <a:gd name="T112" fmla="*/ 2147483647 w 984"/>
                <a:gd name="T113" fmla="*/ 2147483647 h 764"/>
                <a:gd name="T114" fmla="*/ 2147483647 w 984"/>
                <a:gd name="T115" fmla="*/ 2147483647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4"/>
                <a:gd name="T175" fmla="*/ 0 h 764"/>
                <a:gd name="T176" fmla="*/ 984 w 98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4" h="764">
                  <a:moveTo>
                    <a:pt x="840" y="256"/>
                  </a:moveTo>
                  <a:lnTo>
                    <a:pt x="844" y="260"/>
                  </a:lnTo>
                  <a:lnTo>
                    <a:pt x="836" y="256"/>
                  </a:lnTo>
                  <a:lnTo>
                    <a:pt x="832" y="256"/>
                  </a:lnTo>
                  <a:lnTo>
                    <a:pt x="852" y="308"/>
                  </a:lnTo>
                  <a:lnTo>
                    <a:pt x="896" y="372"/>
                  </a:lnTo>
                  <a:lnTo>
                    <a:pt x="896" y="380"/>
                  </a:lnTo>
                  <a:lnTo>
                    <a:pt x="896" y="376"/>
                  </a:lnTo>
                  <a:lnTo>
                    <a:pt x="912" y="392"/>
                  </a:lnTo>
                  <a:lnTo>
                    <a:pt x="920" y="412"/>
                  </a:lnTo>
                  <a:lnTo>
                    <a:pt x="940" y="448"/>
                  </a:lnTo>
                  <a:lnTo>
                    <a:pt x="948" y="460"/>
                  </a:lnTo>
                  <a:lnTo>
                    <a:pt x="944" y="456"/>
                  </a:lnTo>
                  <a:lnTo>
                    <a:pt x="936" y="452"/>
                  </a:lnTo>
                  <a:lnTo>
                    <a:pt x="928" y="452"/>
                  </a:lnTo>
                  <a:lnTo>
                    <a:pt x="936" y="456"/>
                  </a:lnTo>
                  <a:lnTo>
                    <a:pt x="944" y="456"/>
                  </a:lnTo>
                  <a:lnTo>
                    <a:pt x="956" y="468"/>
                  </a:lnTo>
                  <a:lnTo>
                    <a:pt x="964" y="484"/>
                  </a:lnTo>
                  <a:lnTo>
                    <a:pt x="960" y="484"/>
                  </a:lnTo>
                  <a:lnTo>
                    <a:pt x="972" y="508"/>
                  </a:lnTo>
                  <a:lnTo>
                    <a:pt x="980" y="572"/>
                  </a:lnTo>
                  <a:lnTo>
                    <a:pt x="984" y="620"/>
                  </a:lnTo>
                  <a:lnTo>
                    <a:pt x="980" y="648"/>
                  </a:lnTo>
                  <a:lnTo>
                    <a:pt x="968" y="672"/>
                  </a:lnTo>
                  <a:lnTo>
                    <a:pt x="968" y="688"/>
                  </a:lnTo>
                  <a:lnTo>
                    <a:pt x="972" y="700"/>
                  </a:lnTo>
                  <a:lnTo>
                    <a:pt x="964" y="720"/>
                  </a:lnTo>
                  <a:lnTo>
                    <a:pt x="964" y="728"/>
                  </a:lnTo>
                  <a:lnTo>
                    <a:pt x="948" y="728"/>
                  </a:lnTo>
                  <a:lnTo>
                    <a:pt x="932" y="740"/>
                  </a:lnTo>
                  <a:lnTo>
                    <a:pt x="908" y="740"/>
                  </a:lnTo>
                  <a:lnTo>
                    <a:pt x="896" y="748"/>
                  </a:lnTo>
                  <a:lnTo>
                    <a:pt x="880" y="752"/>
                  </a:lnTo>
                  <a:lnTo>
                    <a:pt x="876" y="748"/>
                  </a:lnTo>
                  <a:lnTo>
                    <a:pt x="868" y="732"/>
                  </a:lnTo>
                  <a:lnTo>
                    <a:pt x="872" y="728"/>
                  </a:lnTo>
                  <a:lnTo>
                    <a:pt x="892" y="736"/>
                  </a:lnTo>
                  <a:lnTo>
                    <a:pt x="896" y="740"/>
                  </a:lnTo>
                  <a:lnTo>
                    <a:pt x="900" y="732"/>
                  </a:lnTo>
                  <a:lnTo>
                    <a:pt x="892" y="724"/>
                  </a:lnTo>
                  <a:lnTo>
                    <a:pt x="868" y="716"/>
                  </a:lnTo>
                  <a:lnTo>
                    <a:pt x="848" y="680"/>
                  </a:lnTo>
                  <a:lnTo>
                    <a:pt x="856" y="676"/>
                  </a:lnTo>
                  <a:lnTo>
                    <a:pt x="848" y="664"/>
                  </a:lnTo>
                  <a:lnTo>
                    <a:pt x="812" y="656"/>
                  </a:lnTo>
                  <a:lnTo>
                    <a:pt x="788" y="656"/>
                  </a:lnTo>
                  <a:lnTo>
                    <a:pt x="788" y="648"/>
                  </a:lnTo>
                  <a:lnTo>
                    <a:pt x="776" y="632"/>
                  </a:lnTo>
                  <a:lnTo>
                    <a:pt x="768" y="612"/>
                  </a:lnTo>
                  <a:lnTo>
                    <a:pt x="764" y="604"/>
                  </a:lnTo>
                  <a:lnTo>
                    <a:pt x="760" y="592"/>
                  </a:lnTo>
                  <a:lnTo>
                    <a:pt x="748" y="588"/>
                  </a:lnTo>
                  <a:lnTo>
                    <a:pt x="744" y="580"/>
                  </a:lnTo>
                  <a:lnTo>
                    <a:pt x="752" y="580"/>
                  </a:lnTo>
                  <a:lnTo>
                    <a:pt x="752" y="564"/>
                  </a:lnTo>
                  <a:lnTo>
                    <a:pt x="764" y="552"/>
                  </a:lnTo>
                  <a:lnTo>
                    <a:pt x="752" y="560"/>
                  </a:lnTo>
                  <a:lnTo>
                    <a:pt x="748" y="576"/>
                  </a:lnTo>
                  <a:lnTo>
                    <a:pt x="740" y="580"/>
                  </a:lnTo>
                  <a:lnTo>
                    <a:pt x="728" y="556"/>
                  </a:lnTo>
                  <a:lnTo>
                    <a:pt x="728" y="552"/>
                  </a:lnTo>
                  <a:lnTo>
                    <a:pt x="728" y="536"/>
                  </a:lnTo>
                  <a:lnTo>
                    <a:pt x="720" y="532"/>
                  </a:lnTo>
                  <a:lnTo>
                    <a:pt x="732" y="524"/>
                  </a:lnTo>
                  <a:lnTo>
                    <a:pt x="732" y="512"/>
                  </a:lnTo>
                  <a:lnTo>
                    <a:pt x="732" y="520"/>
                  </a:lnTo>
                  <a:lnTo>
                    <a:pt x="716" y="528"/>
                  </a:lnTo>
                  <a:lnTo>
                    <a:pt x="700" y="520"/>
                  </a:lnTo>
                  <a:lnTo>
                    <a:pt x="696" y="520"/>
                  </a:lnTo>
                  <a:lnTo>
                    <a:pt x="700" y="524"/>
                  </a:lnTo>
                  <a:lnTo>
                    <a:pt x="712" y="532"/>
                  </a:lnTo>
                  <a:lnTo>
                    <a:pt x="716" y="548"/>
                  </a:lnTo>
                  <a:lnTo>
                    <a:pt x="700" y="544"/>
                  </a:lnTo>
                  <a:lnTo>
                    <a:pt x="688" y="532"/>
                  </a:lnTo>
                  <a:lnTo>
                    <a:pt x="684" y="524"/>
                  </a:lnTo>
                  <a:lnTo>
                    <a:pt x="688" y="532"/>
                  </a:lnTo>
                  <a:lnTo>
                    <a:pt x="692" y="536"/>
                  </a:lnTo>
                  <a:lnTo>
                    <a:pt x="688" y="532"/>
                  </a:lnTo>
                  <a:lnTo>
                    <a:pt x="664" y="496"/>
                  </a:lnTo>
                  <a:lnTo>
                    <a:pt x="664" y="492"/>
                  </a:lnTo>
                  <a:lnTo>
                    <a:pt x="664" y="500"/>
                  </a:lnTo>
                  <a:lnTo>
                    <a:pt x="656" y="492"/>
                  </a:lnTo>
                  <a:lnTo>
                    <a:pt x="660" y="484"/>
                  </a:lnTo>
                  <a:lnTo>
                    <a:pt x="656" y="476"/>
                  </a:lnTo>
                  <a:lnTo>
                    <a:pt x="640" y="468"/>
                  </a:lnTo>
                  <a:lnTo>
                    <a:pt x="644" y="460"/>
                  </a:lnTo>
                  <a:lnTo>
                    <a:pt x="640" y="464"/>
                  </a:lnTo>
                  <a:lnTo>
                    <a:pt x="640" y="460"/>
                  </a:lnTo>
                  <a:lnTo>
                    <a:pt x="664" y="464"/>
                  </a:lnTo>
                  <a:lnTo>
                    <a:pt x="660" y="460"/>
                  </a:lnTo>
                  <a:lnTo>
                    <a:pt x="668" y="456"/>
                  </a:lnTo>
                  <a:lnTo>
                    <a:pt x="652" y="460"/>
                  </a:lnTo>
                  <a:lnTo>
                    <a:pt x="644" y="456"/>
                  </a:lnTo>
                  <a:lnTo>
                    <a:pt x="652" y="452"/>
                  </a:lnTo>
                  <a:lnTo>
                    <a:pt x="652" y="448"/>
                  </a:lnTo>
                  <a:lnTo>
                    <a:pt x="644" y="456"/>
                  </a:lnTo>
                  <a:lnTo>
                    <a:pt x="656" y="444"/>
                  </a:lnTo>
                  <a:lnTo>
                    <a:pt x="652" y="440"/>
                  </a:lnTo>
                  <a:lnTo>
                    <a:pt x="668" y="420"/>
                  </a:lnTo>
                  <a:lnTo>
                    <a:pt x="664" y="404"/>
                  </a:lnTo>
                  <a:lnTo>
                    <a:pt x="656" y="400"/>
                  </a:lnTo>
                  <a:lnTo>
                    <a:pt x="656" y="416"/>
                  </a:lnTo>
                  <a:lnTo>
                    <a:pt x="652" y="416"/>
                  </a:lnTo>
                  <a:lnTo>
                    <a:pt x="648" y="400"/>
                  </a:lnTo>
                  <a:lnTo>
                    <a:pt x="632" y="392"/>
                  </a:lnTo>
                  <a:lnTo>
                    <a:pt x="628" y="388"/>
                  </a:lnTo>
                  <a:lnTo>
                    <a:pt x="632" y="392"/>
                  </a:lnTo>
                  <a:lnTo>
                    <a:pt x="628" y="400"/>
                  </a:lnTo>
                  <a:lnTo>
                    <a:pt x="636" y="400"/>
                  </a:lnTo>
                  <a:lnTo>
                    <a:pt x="624" y="404"/>
                  </a:lnTo>
                  <a:lnTo>
                    <a:pt x="648" y="408"/>
                  </a:lnTo>
                  <a:lnTo>
                    <a:pt x="640" y="416"/>
                  </a:lnTo>
                  <a:lnTo>
                    <a:pt x="640" y="432"/>
                  </a:lnTo>
                  <a:lnTo>
                    <a:pt x="636" y="436"/>
                  </a:lnTo>
                  <a:lnTo>
                    <a:pt x="620" y="420"/>
                  </a:lnTo>
                  <a:lnTo>
                    <a:pt x="628" y="436"/>
                  </a:lnTo>
                  <a:lnTo>
                    <a:pt x="628" y="440"/>
                  </a:lnTo>
                  <a:lnTo>
                    <a:pt x="612" y="420"/>
                  </a:lnTo>
                  <a:lnTo>
                    <a:pt x="616" y="372"/>
                  </a:lnTo>
                  <a:lnTo>
                    <a:pt x="624" y="336"/>
                  </a:lnTo>
                  <a:lnTo>
                    <a:pt x="624" y="300"/>
                  </a:lnTo>
                  <a:lnTo>
                    <a:pt x="616" y="288"/>
                  </a:lnTo>
                  <a:lnTo>
                    <a:pt x="620" y="284"/>
                  </a:lnTo>
                  <a:lnTo>
                    <a:pt x="620" y="276"/>
                  </a:lnTo>
                  <a:lnTo>
                    <a:pt x="604" y="260"/>
                  </a:lnTo>
                  <a:lnTo>
                    <a:pt x="592" y="240"/>
                  </a:lnTo>
                  <a:lnTo>
                    <a:pt x="564" y="244"/>
                  </a:lnTo>
                  <a:lnTo>
                    <a:pt x="560" y="232"/>
                  </a:lnTo>
                  <a:lnTo>
                    <a:pt x="552" y="228"/>
                  </a:lnTo>
                  <a:lnTo>
                    <a:pt x="556" y="224"/>
                  </a:lnTo>
                  <a:lnTo>
                    <a:pt x="548" y="224"/>
                  </a:lnTo>
                  <a:lnTo>
                    <a:pt x="536" y="212"/>
                  </a:lnTo>
                  <a:lnTo>
                    <a:pt x="520" y="200"/>
                  </a:lnTo>
                  <a:lnTo>
                    <a:pt x="512" y="180"/>
                  </a:lnTo>
                  <a:lnTo>
                    <a:pt x="496" y="176"/>
                  </a:lnTo>
                  <a:lnTo>
                    <a:pt x="480" y="152"/>
                  </a:lnTo>
                  <a:lnTo>
                    <a:pt x="440" y="136"/>
                  </a:lnTo>
                  <a:lnTo>
                    <a:pt x="428" y="132"/>
                  </a:lnTo>
                  <a:lnTo>
                    <a:pt x="420" y="136"/>
                  </a:lnTo>
                  <a:lnTo>
                    <a:pt x="408" y="136"/>
                  </a:lnTo>
                  <a:lnTo>
                    <a:pt x="396" y="144"/>
                  </a:lnTo>
                  <a:lnTo>
                    <a:pt x="396" y="156"/>
                  </a:lnTo>
                  <a:lnTo>
                    <a:pt x="384" y="152"/>
                  </a:lnTo>
                  <a:lnTo>
                    <a:pt x="388" y="160"/>
                  </a:lnTo>
                  <a:lnTo>
                    <a:pt x="396" y="160"/>
                  </a:lnTo>
                  <a:lnTo>
                    <a:pt x="396" y="164"/>
                  </a:lnTo>
                  <a:lnTo>
                    <a:pt x="384" y="164"/>
                  </a:lnTo>
                  <a:lnTo>
                    <a:pt x="340" y="192"/>
                  </a:lnTo>
                  <a:lnTo>
                    <a:pt x="332" y="188"/>
                  </a:lnTo>
                  <a:lnTo>
                    <a:pt x="324" y="200"/>
                  </a:lnTo>
                  <a:lnTo>
                    <a:pt x="300" y="204"/>
                  </a:lnTo>
                  <a:lnTo>
                    <a:pt x="280" y="208"/>
                  </a:lnTo>
                  <a:lnTo>
                    <a:pt x="276" y="196"/>
                  </a:lnTo>
                  <a:lnTo>
                    <a:pt x="272" y="184"/>
                  </a:lnTo>
                  <a:lnTo>
                    <a:pt x="276" y="184"/>
                  </a:lnTo>
                  <a:lnTo>
                    <a:pt x="276" y="192"/>
                  </a:lnTo>
                  <a:lnTo>
                    <a:pt x="280" y="208"/>
                  </a:lnTo>
                  <a:lnTo>
                    <a:pt x="288" y="204"/>
                  </a:lnTo>
                  <a:lnTo>
                    <a:pt x="288" y="192"/>
                  </a:lnTo>
                  <a:lnTo>
                    <a:pt x="276" y="176"/>
                  </a:lnTo>
                  <a:lnTo>
                    <a:pt x="244" y="156"/>
                  </a:lnTo>
                  <a:lnTo>
                    <a:pt x="252" y="156"/>
                  </a:lnTo>
                  <a:lnTo>
                    <a:pt x="264" y="164"/>
                  </a:lnTo>
                  <a:lnTo>
                    <a:pt x="268" y="160"/>
                  </a:lnTo>
                  <a:lnTo>
                    <a:pt x="272" y="164"/>
                  </a:lnTo>
                  <a:lnTo>
                    <a:pt x="272" y="160"/>
                  </a:lnTo>
                  <a:lnTo>
                    <a:pt x="272" y="156"/>
                  </a:lnTo>
                  <a:lnTo>
                    <a:pt x="264" y="160"/>
                  </a:lnTo>
                  <a:lnTo>
                    <a:pt x="256" y="148"/>
                  </a:lnTo>
                  <a:lnTo>
                    <a:pt x="232" y="144"/>
                  </a:lnTo>
                  <a:lnTo>
                    <a:pt x="236" y="136"/>
                  </a:lnTo>
                  <a:lnTo>
                    <a:pt x="244" y="136"/>
                  </a:lnTo>
                  <a:lnTo>
                    <a:pt x="248" y="124"/>
                  </a:lnTo>
                  <a:lnTo>
                    <a:pt x="232" y="136"/>
                  </a:lnTo>
                  <a:lnTo>
                    <a:pt x="228" y="132"/>
                  </a:lnTo>
                  <a:lnTo>
                    <a:pt x="216" y="132"/>
                  </a:lnTo>
                  <a:lnTo>
                    <a:pt x="216" y="140"/>
                  </a:lnTo>
                  <a:lnTo>
                    <a:pt x="228" y="140"/>
                  </a:lnTo>
                  <a:lnTo>
                    <a:pt x="232" y="152"/>
                  </a:lnTo>
                  <a:lnTo>
                    <a:pt x="200" y="136"/>
                  </a:lnTo>
                  <a:lnTo>
                    <a:pt x="152" y="124"/>
                  </a:lnTo>
                  <a:lnTo>
                    <a:pt x="136" y="124"/>
                  </a:lnTo>
                  <a:lnTo>
                    <a:pt x="148" y="124"/>
                  </a:lnTo>
                  <a:lnTo>
                    <a:pt x="168" y="124"/>
                  </a:lnTo>
                  <a:lnTo>
                    <a:pt x="168" y="120"/>
                  </a:lnTo>
                  <a:lnTo>
                    <a:pt x="184" y="124"/>
                  </a:lnTo>
                  <a:lnTo>
                    <a:pt x="180" y="116"/>
                  </a:lnTo>
                  <a:lnTo>
                    <a:pt x="168" y="112"/>
                  </a:lnTo>
                  <a:lnTo>
                    <a:pt x="148" y="116"/>
                  </a:lnTo>
                  <a:lnTo>
                    <a:pt x="140" y="112"/>
                  </a:lnTo>
                  <a:lnTo>
                    <a:pt x="124" y="124"/>
                  </a:lnTo>
                  <a:lnTo>
                    <a:pt x="104" y="128"/>
                  </a:lnTo>
                  <a:lnTo>
                    <a:pt x="56" y="140"/>
                  </a:lnTo>
                  <a:lnTo>
                    <a:pt x="84" y="120"/>
                  </a:lnTo>
                  <a:lnTo>
                    <a:pt x="76" y="116"/>
                  </a:lnTo>
                  <a:lnTo>
                    <a:pt x="76" y="104"/>
                  </a:lnTo>
                  <a:lnTo>
                    <a:pt x="72" y="104"/>
                  </a:lnTo>
                  <a:lnTo>
                    <a:pt x="68" y="124"/>
                  </a:lnTo>
                  <a:lnTo>
                    <a:pt x="60" y="112"/>
                  </a:lnTo>
                  <a:lnTo>
                    <a:pt x="56" y="112"/>
                  </a:lnTo>
                  <a:lnTo>
                    <a:pt x="60" y="124"/>
                  </a:lnTo>
                  <a:lnTo>
                    <a:pt x="48" y="140"/>
                  </a:lnTo>
                  <a:lnTo>
                    <a:pt x="28" y="148"/>
                  </a:lnTo>
                  <a:lnTo>
                    <a:pt x="28" y="136"/>
                  </a:lnTo>
                  <a:lnTo>
                    <a:pt x="36" y="132"/>
                  </a:lnTo>
                  <a:lnTo>
                    <a:pt x="36" y="128"/>
                  </a:lnTo>
                  <a:lnTo>
                    <a:pt x="28" y="124"/>
                  </a:lnTo>
                  <a:lnTo>
                    <a:pt x="24" y="120"/>
                  </a:lnTo>
                  <a:lnTo>
                    <a:pt x="28" y="116"/>
                  </a:lnTo>
                  <a:lnTo>
                    <a:pt x="28" y="104"/>
                  </a:lnTo>
                  <a:lnTo>
                    <a:pt x="28" y="100"/>
                  </a:lnTo>
                  <a:lnTo>
                    <a:pt x="24" y="96"/>
                  </a:lnTo>
                  <a:lnTo>
                    <a:pt x="20" y="96"/>
                  </a:lnTo>
                  <a:lnTo>
                    <a:pt x="12" y="88"/>
                  </a:lnTo>
                  <a:lnTo>
                    <a:pt x="8" y="84"/>
                  </a:lnTo>
                  <a:lnTo>
                    <a:pt x="0" y="76"/>
                  </a:lnTo>
                  <a:lnTo>
                    <a:pt x="0" y="72"/>
                  </a:lnTo>
                  <a:lnTo>
                    <a:pt x="0" y="60"/>
                  </a:lnTo>
                  <a:lnTo>
                    <a:pt x="0" y="56"/>
                  </a:lnTo>
                  <a:lnTo>
                    <a:pt x="52" y="52"/>
                  </a:lnTo>
                  <a:lnTo>
                    <a:pt x="96" y="48"/>
                  </a:lnTo>
                  <a:lnTo>
                    <a:pt x="104" y="48"/>
                  </a:lnTo>
                  <a:lnTo>
                    <a:pt x="144" y="44"/>
                  </a:lnTo>
                  <a:lnTo>
                    <a:pt x="164" y="40"/>
                  </a:lnTo>
                  <a:lnTo>
                    <a:pt x="184" y="40"/>
                  </a:lnTo>
                  <a:lnTo>
                    <a:pt x="248" y="32"/>
                  </a:lnTo>
                  <a:lnTo>
                    <a:pt x="304" y="24"/>
                  </a:lnTo>
                  <a:lnTo>
                    <a:pt x="304" y="28"/>
                  </a:lnTo>
                  <a:lnTo>
                    <a:pt x="308" y="28"/>
                  </a:lnTo>
                  <a:lnTo>
                    <a:pt x="308" y="36"/>
                  </a:lnTo>
                  <a:lnTo>
                    <a:pt x="312" y="40"/>
                  </a:lnTo>
                  <a:lnTo>
                    <a:pt x="316" y="44"/>
                  </a:lnTo>
                  <a:lnTo>
                    <a:pt x="316" y="52"/>
                  </a:lnTo>
                  <a:lnTo>
                    <a:pt x="316" y="56"/>
                  </a:lnTo>
                  <a:lnTo>
                    <a:pt x="320" y="56"/>
                  </a:lnTo>
                  <a:lnTo>
                    <a:pt x="324" y="60"/>
                  </a:lnTo>
                  <a:lnTo>
                    <a:pt x="380" y="56"/>
                  </a:lnTo>
                  <a:lnTo>
                    <a:pt x="392" y="56"/>
                  </a:lnTo>
                  <a:lnTo>
                    <a:pt x="416" y="56"/>
                  </a:lnTo>
                  <a:lnTo>
                    <a:pt x="424" y="56"/>
                  </a:lnTo>
                  <a:lnTo>
                    <a:pt x="456" y="52"/>
                  </a:lnTo>
                  <a:lnTo>
                    <a:pt x="472" y="52"/>
                  </a:lnTo>
                  <a:lnTo>
                    <a:pt x="508" y="48"/>
                  </a:lnTo>
                  <a:lnTo>
                    <a:pt x="528" y="48"/>
                  </a:lnTo>
                  <a:lnTo>
                    <a:pt x="580" y="44"/>
                  </a:lnTo>
                  <a:lnTo>
                    <a:pt x="592" y="44"/>
                  </a:lnTo>
                  <a:lnTo>
                    <a:pt x="608" y="44"/>
                  </a:lnTo>
                  <a:lnTo>
                    <a:pt x="612" y="44"/>
                  </a:lnTo>
                  <a:lnTo>
                    <a:pt x="636" y="40"/>
                  </a:lnTo>
                  <a:lnTo>
                    <a:pt x="632" y="48"/>
                  </a:lnTo>
                  <a:lnTo>
                    <a:pt x="636" y="48"/>
                  </a:lnTo>
                  <a:lnTo>
                    <a:pt x="640" y="52"/>
                  </a:lnTo>
                  <a:lnTo>
                    <a:pt x="640" y="60"/>
                  </a:lnTo>
                  <a:lnTo>
                    <a:pt x="644" y="68"/>
                  </a:lnTo>
                  <a:lnTo>
                    <a:pt x="660" y="64"/>
                  </a:lnTo>
                  <a:lnTo>
                    <a:pt x="660" y="56"/>
                  </a:lnTo>
                  <a:lnTo>
                    <a:pt x="660" y="48"/>
                  </a:lnTo>
                  <a:lnTo>
                    <a:pt x="660" y="36"/>
                  </a:lnTo>
                  <a:lnTo>
                    <a:pt x="660" y="32"/>
                  </a:lnTo>
                  <a:lnTo>
                    <a:pt x="652" y="28"/>
                  </a:lnTo>
                  <a:lnTo>
                    <a:pt x="652" y="12"/>
                  </a:lnTo>
                  <a:lnTo>
                    <a:pt x="656" y="12"/>
                  </a:lnTo>
                  <a:lnTo>
                    <a:pt x="656" y="8"/>
                  </a:lnTo>
                  <a:lnTo>
                    <a:pt x="660" y="8"/>
                  </a:lnTo>
                  <a:lnTo>
                    <a:pt x="660" y="4"/>
                  </a:lnTo>
                  <a:lnTo>
                    <a:pt x="664" y="0"/>
                  </a:lnTo>
                  <a:lnTo>
                    <a:pt x="668" y="4"/>
                  </a:lnTo>
                  <a:lnTo>
                    <a:pt x="668" y="0"/>
                  </a:lnTo>
                  <a:lnTo>
                    <a:pt x="672" y="4"/>
                  </a:lnTo>
                  <a:lnTo>
                    <a:pt x="680" y="4"/>
                  </a:lnTo>
                  <a:lnTo>
                    <a:pt x="684" y="8"/>
                  </a:lnTo>
                  <a:lnTo>
                    <a:pt x="684" y="4"/>
                  </a:lnTo>
                  <a:lnTo>
                    <a:pt x="688" y="4"/>
                  </a:lnTo>
                  <a:lnTo>
                    <a:pt x="692" y="8"/>
                  </a:lnTo>
                  <a:lnTo>
                    <a:pt x="700" y="8"/>
                  </a:lnTo>
                  <a:lnTo>
                    <a:pt x="704" y="12"/>
                  </a:lnTo>
                  <a:lnTo>
                    <a:pt x="704" y="8"/>
                  </a:lnTo>
                  <a:lnTo>
                    <a:pt x="712" y="12"/>
                  </a:lnTo>
                  <a:lnTo>
                    <a:pt x="712" y="8"/>
                  </a:lnTo>
                  <a:lnTo>
                    <a:pt x="720" y="24"/>
                  </a:lnTo>
                  <a:lnTo>
                    <a:pt x="716" y="32"/>
                  </a:lnTo>
                  <a:lnTo>
                    <a:pt x="728" y="44"/>
                  </a:lnTo>
                  <a:lnTo>
                    <a:pt x="724" y="52"/>
                  </a:lnTo>
                  <a:lnTo>
                    <a:pt x="732" y="56"/>
                  </a:lnTo>
                  <a:lnTo>
                    <a:pt x="732" y="72"/>
                  </a:lnTo>
                  <a:lnTo>
                    <a:pt x="756" y="112"/>
                  </a:lnTo>
                  <a:lnTo>
                    <a:pt x="756" y="124"/>
                  </a:lnTo>
                  <a:lnTo>
                    <a:pt x="768" y="136"/>
                  </a:lnTo>
                  <a:lnTo>
                    <a:pt x="768" y="144"/>
                  </a:lnTo>
                  <a:lnTo>
                    <a:pt x="788" y="176"/>
                  </a:lnTo>
                  <a:lnTo>
                    <a:pt x="792" y="184"/>
                  </a:lnTo>
                  <a:lnTo>
                    <a:pt x="840" y="256"/>
                  </a:lnTo>
                  <a:close/>
                  <a:moveTo>
                    <a:pt x="96" y="128"/>
                  </a:moveTo>
                  <a:lnTo>
                    <a:pt x="104" y="128"/>
                  </a:lnTo>
                  <a:lnTo>
                    <a:pt x="124" y="124"/>
                  </a:lnTo>
                  <a:lnTo>
                    <a:pt x="132" y="124"/>
                  </a:lnTo>
                  <a:lnTo>
                    <a:pt x="136" y="124"/>
                  </a:lnTo>
                  <a:lnTo>
                    <a:pt x="132" y="128"/>
                  </a:lnTo>
                  <a:lnTo>
                    <a:pt x="108" y="128"/>
                  </a:lnTo>
                  <a:lnTo>
                    <a:pt x="104" y="132"/>
                  </a:lnTo>
                  <a:lnTo>
                    <a:pt x="96" y="132"/>
                  </a:lnTo>
                  <a:lnTo>
                    <a:pt x="52" y="144"/>
                  </a:lnTo>
                  <a:lnTo>
                    <a:pt x="48" y="144"/>
                  </a:lnTo>
                  <a:lnTo>
                    <a:pt x="44" y="144"/>
                  </a:lnTo>
                  <a:lnTo>
                    <a:pt x="56" y="144"/>
                  </a:lnTo>
                  <a:lnTo>
                    <a:pt x="64" y="140"/>
                  </a:lnTo>
                  <a:lnTo>
                    <a:pt x="72" y="136"/>
                  </a:lnTo>
                  <a:lnTo>
                    <a:pt x="88" y="132"/>
                  </a:lnTo>
                  <a:lnTo>
                    <a:pt x="96" y="128"/>
                  </a:lnTo>
                  <a:close/>
                  <a:moveTo>
                    <a:pt x="848" y="256"/>
                  </a:moveTo>
                  <a:lnTo>
                    <a:pt x="844" y="252"/>
                  </a:lnTo>
                  <a:lnTo>
                    <a:pt x="836" y="240"/>
                  </a:lnTo>
                  <a:lnTo>
                    <a:pt x="824" y="228"/>
                  </a:lnTo>
                  <a:lnTo>
                    <a:pt x="820" y="220"/>
                  </a:lnTo>
                  <a:lnTo>
                    <a:pt x="828" y="228"/>
                  </a:lnTo>
                  <a:lnTo>
                    <a:pt x="848" y="256"/>
                  </a:lnTo>
                  <a:close/>
                  <a:moveTo>
                    <a:pt x="848" y="256"/>
                  </a:moveTo>
                  <a:lnTo>
                    <a:pt x="868" y="276"/>
                  </a:lnTo>
                  <a:lnTo>
                    <a:pt x="880" y="292"/>
                  </a:lnTo>
                  <a:lnTo>
                    <a:pt x="872" y="304"/>
                  </a:lnTo>
                  <a:lnTo>
                    <a:pt x="868" y="304"/>
                  </a:lnTo>
                  <a:lnTo>
                    <a:pt x="872" y="284"/>
                  </a:lnTo>
                  <a:lnTo>
                    <a:pt x="868" y="276"/>
                  </a:lnTo>
                  <a:lnTo>
                    <a:pt x="860" y="276"/>
                  </a:lnTo>
                  <a:lnTo>
                    <a:pt x="856" y="280"/>
                  </a:lnTo>
                  <a:lnTo>
                    <a:pt x="844" y="276"/>
                  </a:lnTo>
                  <a:lnTo>
                    <a:pt x="844" y="268"/>
                  </a:lnTo>
                  <a:lnTo>
                    <a:pt x="848" y="264"/>
                  </a:lnTo>
                  <a:lnTo>
                    <a:pt x="844" y="260"/>
                  </a:lnTo>
                  <a:lnTo>
                    <a:pt x="860" y="268"/>
                  </a:lnTo>
                  <a:lnTo>
                    <a:pt x="848" y="256"/>
                  </a:lnTo>
                  <a:close/>
                  <a:moveTo>
                    <a:pt x="856" y="280"/>
                  </a:moveTo>
                  <a:lnTo>
                    <a:pt x="860" y="276"/>
                  </a:lnTo>
                  <a:lnTo>
                    <a:pt x="868" y="280"/>
                  </a:lnTo>
                  <a:lnTo>
                    <a:pt x="864" y="300"/>
                  </a:lnTo>
                  <a:lnTo>
                    <a:pt x="864" y="320"/>
                  </a:lnTo>
                  <a:lnTo>
                    <a:pt x="876" y="336"/>
                  </a:lnTo>
                  <a:lnTo>
                    <a:pt x="856" y="308"/>
                  </a:lnTo>
                  <a:lnTo>
                    <a:pt x="856" y="280"/>
                  </a:lnTo>
                  <a:close/>
                  <a:moveTo>
                    <a:pt x="728" y="576"/>
                  </a:moveTo>
                  <a:lnTo>
                    <a:pt x="732" y="588"/>
                  </a:lnTo>
                  <a:lnTo>
                    <a:pt x="724" y="568"/>
                  </a:lnTo>
                  <a:lnTo>
                    <a:pt x="716" y="564"/>
                  </a:lnTo>
                  <a:lnTo>
                    <a:pt x="724" y="560"/>
                  </a:lnTo>
                  <a:lnTo>
                    <a:pt x="728" y="576"/>
                  </a:lnTo>
                  <a:close/>
                  <a:moveTo>
                    <a:pt x="980" y="704"/>
                  </a:moveTo>
                  <a:lnTo>
                    <a:pt x="972" y="732"/>
                  </a:lnTo>
                  <a:lnTo>
                    <a:pt x="948" y="764"/>
                  </a:lnTo>
                  <a:lnTo>
                    <a:pt x="972" y="724"/>
                  </a:lnTo>
                  <a:lnTo>
                    <a:pt x="972" y="716"/>
                  </a:lnTo>
                  <a:lnTo>
                    <a:pt x="968" y="712"/>
                  </a:lnTo>
                  <a:lnTo>
                    <a:pt x="980" y="7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933" name="Freeform 53"/>
            <p:cNvSpPr>
              <a:spLocks noEditPoints="1"/>
            </p:cNvSpPr>
            <p:nvPr/>
          </p:nvSpPr>
          <p:spPr bwMode="auto">
            <a:xfrm>
              <a:off x="3026704" y="1167686"/>
              <a:ext cx="508027" cy="503125"/>
            </a:xfrm>
            <a:custGeom>
              <a:avLst/>
              <a:gdLst>
                <a:gd name="T0" fmla="*/ 2147483647 w 824"/>
                <a:gd name="T1" fmla="*/ 2147483647 h 860"/>
                <a:gd name="T2" fmla="*/ 2147483647 w 824"/>
                <a:gd name="T3" fmla="*/ 2147483647 h 860"/>
                <a:gd name="T4" fmla="*/ 2147483647 w 824"/>
                <a:gd name="T5" fmla="*/ 2147483647 h 860"/>
                <a:gd name="T6" fmla="*/ 2147483647 w 824"/>
                <a:gd name="T7" fmla="*/ 2147483647 h 860"/>
                <a:gd name="T8" fmla="*/ 2147483647 w 824"/>
                <a:gd name="T9" fmla="*/ 2147483647 h 860"/>
                <a:gd name="T10" fmla="*/ 2147483647 w 824"/>
                <a:gd name="T11" fmla="*/ 2147483647 h 860"/>
                <a:gd name="T12" fmla="*/ 2147483647 w 824"/>
                <a:gd name="T13" fmla="*/ 2147483647 h 860"/>
                <a:gd name="T14" fmla="*/ 2147483647 w 824"/>
                <a:gd name="T15" fmla="*/ 2147483647 h 860"/>
                <a:gd name="T16" fmla="*/ 2147483647 w 824"/>
                <a:gd name="T17" fmla="*/ 2147483647 h 860"/>
                <a:gd name="T18" fmla="*/ 2147483647 w 824"/>
                <a:gd name="T19" fmla="*/ 2147483647 h 860"/>
                <a:gd name="T20" fmla="*/ 2147483647 w 824"/>
                <a:gd name="T21" fmla="*/ 2147483647 h 860"/>
                <a:gd name="T22" fmla="*/ 2147483647 w 824"/>
                <a:gd name="T23" fmla="*/ 2147483647 h 860"/>
                <a:gd name="T24" fmla="*/ 2147483647 w 824"/>
                <a:gd name="T25" fmla="*/ 2147483647 h 860"/>
                <a:gd name="T26" fmla="*/ 2147483647 w 824"/>
                <a:gd name="T27" fmla="*/ 2147483647 h 860"/>
                <a:gd name="T28" fmla="*/ 2147483647 w 824"/>
                <a:gd name="T29" fmla="*/ 2147483647 h 860"/>
                <a:gd name="T30" fmla="*/ 2147483647 w 824"/>
                <a:gd name="T31" fmla="*/ 2147483647 h 860"/>
                <a:gd name="T32" fmla="*/ 2147483647 w 824"/>
                <a:gd name="T33" fmla="*/ 2147483647 h 860"/>
                <a:gd name="T34" fmla="*/ 2147483647 w 824"/>
                <a:gd name="T35" fmla="*/ 2147483647 h 860"/>
                <a:gd name="T36" fmla="*/ 2147483647 w 824"/>
                <a:gd name="T37" fmla="*/ 2147483647 h 860"/>
                <a:gd name="T38" fmla="*/ 2147483647 w 824"/>
                <a:gd name="T39" fmla="*/ 2147483647 h 860"/>
                <a:gd name="T40" fmla="*/ 2147483647 w 824"/>
                <a:gd name="T41" fmla="*/ 2147483647 h 860"/>
                <a:gd name="T42" fmla="*/ 2147483647 w 824"/>
                <a:gd name="T43" fmla="*/ 2147483647 h 860"/>
                <a:gd name="T44" fmla="*/ 2147483647 w 824"/>
                <a:gd name="T45" fmla="*/ 2147483647 h 860"/>
                <a:gd name="T46" fmla="*/ 2147483647 w 824"/>
                <a:gd name="T47" fmla="*/ 2147483647 h 860"/>
                <a:gd name="T48" fmla="*/ 2147483647 w 824"/>
                <a:gd name="T49" fmla="*/ 2147483647 h 860"/>
                <a:gd name="T50" fmla="*/ 2147483647 w 824"/>
                <a:gd name="T51" fmla="*/ 2147483647 h 860"/>
                <a:gd name="T52" fmla="*/ 2147483647 w 824"/>
                <a:gd name="T53" fmla="*/ 2147483647 h 860"/>
                <a:gd name="T54" fmla="*/ 2147483647 w 824"/>
                <a:gd name="T55" fmla="*/ 2147483647 h 860"/>
                <a:gd name="T56" fmla="*/ 2147483647 w 824"/>
                <a:gd name="T57" fmla="*/ 2147483647 h 860"/>
                <a:gd name="T58" fmla="*/ 2147483647 w 824"/>
                <a:gd name="T59" fmla="*/ 2147483647 h 860"/>
                <a:gd name="T60" fmla="*/ 2147483647 w 824"/>
                <a:gd name="T61" fmla="*/ 2147483647 h 860"/>
                <a:gd name="T62" fmla="*/ 2147483647 w 824"/>
                <a:gd name="T63" fmla="*/ 2147483647 h 860"/>
                <a:gd name="T64" fmla="*/ 2147483647 w 824"/>
                <a:gd name="T65" fmla="*/ 2147483647 h 860"/>
                <a:gd name="T66" fmla="*/ 2147483647 w 824"/>
                <a:gd name="T67" fmla="*/ 2147483647 h 860"/>
                <a:gd name="T68" fmla="*/ 2147483647 w 824"/>
                <a:gd name="T69" fmla="*/ 2147483647 h 860"/>
                <a:gd name="T70" fmla="*/ 2147483647 w 824"/>
                <a:gd name="T71" fmla="*/ 2147483647 h 860"/>
                <a:gd name="T72" fmla="*/ 2147483647 w 824"/>
                <a:gd name="T73" fmla="*/ 2147483647 h 860"/>
                <a:gd name="T74" fmla="*/ 2147483647 w 824"/>
                <a:gd name="T75" fmla="*/ 2147483647 h 860"/>
                <a:gd name="T76" fmla="*/ 2147483647 w 824"/>
                <a:gd name="T77" fmla="*/ 2147483647 h 860"/>
                <a:gd name="T78" fmla="*/ 2147483647 w 824"/>
                <a:gd name="T79" fmla="*/ 2147483647 h 860"/>
                <a:gd name="T80" fmla="*/ 2147483647 w 824"/>
                <a:gd name="T81" fmla="*/ 2147483647 h 860"/>
                <a:gd name="T82" fmla="*/ 2147483647 w 824"/>
                <a:gd name="T83" fmla="*/ 2147483647 h 860"/>
                <a:gd name="T84" fmla="*/ 2147483647 w 824"/>
                <a:gd name="T85" fmla="*/ 2147483647 h 860"/>
                <a:gd name="T86" fmla="*/ 2147483647 w 824"/>
                <a:gd name="T87" fmla="*/ 2147483647 h 860"/>
                <a:gd name="T88" fmla="*/ 2147483647 w 824"/>
                <a:gd name="T89" fmla="*/ 2147483647 h 860"/>
                <a:gd name="T90" fmla="*/ 2147483647 w 824"/>
                <a:gd name="T91" fmla="*/ 2147483647 h 860"/>
                <a:gd name="T92" fmla="*/ 2147483647 w 824"/>
                <a:gd name="T93" fmla="*/ 2147483647 h 860"/>
                <a:gd name="T94" fmla="*/ 2147483647 w 824"/>
                <a:gd name="T95" fmla="*/ 2147483647 h 860"/>
                <a:gd name="T96" fmla="*/ 2147483647 w 824"/>
                <a:gd name="T97" fmla="*/ 2147483647 h 860"/>
                <a:gd name="T98" fmla="*/ 2147483647 w 824"/>
                <a:gd name="T99" fmla="*/ 2147483647 h 860"/>
                <a:gd name="T100" fmla="*/ 2147483647 w 824"/>
                <a:gd name="T101" fmla="*/ 2147483647 h 860"/>
                <a:gd name="T102" fmla="*/ 2147483647 w 824"/>
                <a:gd name="T103" fmla="*/ 2147483647 h 860"/>
                <a:gd name="T104" fmla="*/ 2147483647 w 824"/>
                <a:gd name="T105" fmla="*/ 2147483647 h 860"/>
                <a:gd name="T106" fmla="*/ 2147483647 w 824"/>
                <a:gd name="T107" fmla="*/ 2147483647 h 860"/>
                <a:gd name="T108" fmla="*/ 2147483647 w 824"/>
                <a:gd name="T109" fmla="*/ 2147483647 h 860"/>
                <a:gd name="T110" fmla="*/ 2147483647 w 824"/>
                <a:gd name="T111" fmla="*/ 2147483647 h 860"/>
                <a:gd name="T112" fmla="*/ 2147483647 w 824"/>
                <a:gd name="T113" fmla="*/ 2147483647 h 860"/>
                <a:gd name="T114" fmla="*/ 2147483647 w 824"/>
                <a:gd name="T115" fmla="*/ 2147483647 h 860"/>
                <a:gd name="T116" fmla="*/ 2147483647 w 824"/>
                <a:gd name="T117" fmla="*/ 2147483647 h 860"/>
                <a:gd name="T118" fmla="*/ 2147483647 w 824"/>
                <a:gd name="T119" fmla="*/ 2147483647 h 860"/>
                <a:gd name="T120" fmla="*/ 2147483647 w 824"/>
                <a:gd name="T121" fmla="*/ 2147483647 h 860"/>
                <a:gd name="T122" fmla="*/ 2147483647 w 824"/>
                <a:gd name="T123" fmla="*/ 2147483647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4"/>
                <a:gd name="T187" fmla="*/ 0 h 860"/>
                <a:gd name="T188" fmla="*/ 824 w 824"/>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4" h="860">
                  <a:moveTo>
                    <a:pt x="164" y="0"/>
                  </a:moveTo>
                  <a:lnTo>
                    <a:pt x="156" y="20"/>
                  </a:lnTo>
                  <a:lnTo>
                    <a:pt x="132" y="32"/>
                  </a:lnTo>
                  <a:lnTo>
                    <a:pt x="120" y="48"/>
                  </a:lnTo>
                  <a:lnTo>
                    <a:pt x="108" y="52"/>
                  </a:lnTo>
                  <a:lnTo>
                    <a:pt x="104" y="48"/>
                  </a:lnTo>
                  <a:lnTo>
                    <a:pt x="104" y="44"/>
                  </a:lnTo>
                  <a:lnTo>
                    <a:pt x="108" y="36"/>
                  </a:lnTo>
                  <a:lnTo>
                    <a:pt x="164" y="0"/>
                  </a:lnTo>
                  <a:close/>
                  <a:moveTo>
                    <a:pt x="176" y="120"/>
                  </a:moveTo>
                  <a:lnTo>
                    <a:pt x="180" y="108"/>
                  </a:lnTo>
                  <a:lnTo>
                    <a:pt x="200" y="96"/>
                  </a:lnTo>
                  <a:lnTo>
                    <a:pt x="240" y="88"/>
                  </a:lnTo>
                  <a:lnTo>
                    <a:pt x="248" y="96"/>
                  </a:lnTo>
                  <a:lnTo>
                    <a:pt x="244" y="100"/>
                  </a:lnTo>
                  <a:lnTo>
                    <a:pt x="228" y="104"/>
                  </a:lnTo>
                  <a:lnTo>
                    <a:pt x="200" y="128"/>
                  </a:lnTo>
                  <a:lnTo>
                    <a:pt x="184" y="160"/>
                  </a:lnTo>
                  <a:lnTo>
                    <a:pt x="180" y="144"/>
                  </a:lnTo>
                  <a:lnTo>
                    <a:pt x="168" y="140"/>
                  </a:lnTo>
                  <a:lnTo>
                    <a:pt x="164" y="128"/>
                  </a:lnTo>
                  <a:lnTo>
                    <a:pt x="176" y="120"/>
                  </a:lnTo>
                  <a:close/>
                  <a:moveTo>
                    <a:pt x="440" y="276"/>
                  </a:moveTo>
                  <a:lnTo>
                    <a:pt x="436" y="276"/>
                  </a:lnTo>
                  <a:lnTo>
                    <a:pt x="436" y="284"/>
                  </a:lnTo>
                  <a:lnTo>
                    <a:pt x="420" y="280"/>
                  </a:lnTo>
                  <a:lnTo>
                    <a:pt x="404" y="284"/>
                  </a:lnTo>
                  <a:lnTo>
                    <a:pt x="396" y="288"/>
                  </a:lnTo>
                  <a:lnTo>
                    <a:pt x="396" y="300"/>
                  </a:lnTo>
                  <a:lnTo>
                    <a:pt x="384" y="308"/>
                  </a:lnTo>
                  <a:lnTo>
                    <a:pt x="380" y="312"/>
                  </a:lnTo>
                  <a:lnTo>
                    <a:pt x="380" y="316"/>
                  </a:lnTo>
                  <a:lnTo>
                    <a:pt x="376" y="316"/>
                  </a:lnTo>
                  <a:lnTo>
                    <a:pt x="372" y="332"/>
                  </a:lnTo>
                  <a:lnTo>
                    <a:pt x="364" y="328"/>
                  </a:lnTo>
                  <a:lnTo>
                    <a:pt x="364" y="320"/>
                  </a:lnTo>
                  <a:lnTo>
                    <a:pt x="372" y="304"/>
                  </a:lnTo>
                  <a:lnTo>
                    <a:pt x="356" y="304"/>
                  </a:lnTo>
                  <a:lnTo>
                    <a:pt x="344" y="320"/>
                  </a:lnTo>
                  <a:lnTo>
                    <a:pt x="324" y="324"/>
                  </a:lnTo>
                  <a:lnTo>
                    <a:pt x="312" y="344"/>
                  </a:lnTo>
                  <a:lnTo>
                    <a:pt x="308" y="364"/>
                  </a:lnTo>
                  <a:lnTo>
                    <a:pt x="284" y="400"/>
                  </a:lnTo>
                  <a:lnTo>
                    <a:pt x="284" y="408"/>
                  </a:lnTo>
                  <a:lnTo>
                    <a:pt x="276" y="404"/>
                  </a:lnTo>
                  <a:lnTo>
                    <a:pt x="272" y="400"/>
                  </a:lnTo>
                  <a:lnTo>
                    <a:pt x="272" y="396"/>
                  </a:lnTo>
                  <a:lnTo>
                    <a:pt x="272" y="392"/>
                  </a:lnTo>
                  <a:lnTo>
                    <a:pt x="272" y="388"/>
                  </a:lnTo>
                  <a:lnTo>
                    <a:pt x="276" y="376"/>
                  </a:lnTo>
                  <a:lnTo>
                    <a:pt x="272" y="372"/>
                  </a:lnTo>
                  <a:lnTo>
                    <a:pt x="268" y="376"/>
                  </a:lnTo>
                  <a:lnTo>
                    <a:pt x="260" y="376"/>
                  </a:lnTo>
                  <a:lnTo>
                    <a:pt x="260" y="380"/>
                  </a:lnTo>
                  <a:lnTo>
                    <a:pt x="256" y="376"/>
                  </a:lnTo>
                  <a:lnTo>
                    <a:pt x="256" y="372"/>
                  </a:lnTo>
                  <a:lnTo>
                    <a:pt x="256" y="364"/>
                  </a:lnTo>
                  <a:lnTo>
                    <a:pt x="260" y="364"/>
                  </a:lnTo>
                  <a:lnTo>
                    <a:pt x="260" y="356"/>
                  </a:lnTo>
                  <a:lnTo>
                    <a:pt x="260" y="352"/>
                  </a:lnTo>
                  <a:lnTo>
                    <a:pt x="256" y="348"/>
                  </a:lnTo>
                  <a:lnTo>
                    <a:pt x="260" y="348"/>
                  </a:lnTo>
                  <a:lnTo>
                    <a:pt x="260" y="344"/>
                  </a:lnTo>
                  <a:lnTo>
                    <a:pt x="260" y="340"/>
                  </a:lnTo>
                  <a:lnTo>
                    <a:pt x="256" y="336"/>
                  </a:lnTo>
                  <a:lnTo>
                    <a:pt x="260" y="332"/>
                  </a:lnTo>
                  <a:lnTo>
                    <a:pt x="260" y="328"/>
                  </a:lnTo>
                  <a:lnTo>
                    <a:pt x="256" y="328"/>
                  </a:lnTo>
                  <a:lnTo>
                    <a:pt x="252" y="324"/>
                  </a:lnTo>
                  <a:lnTo>
                    <a:pt x="240" y="324"/>
                  </a:lnTo>
                  <a:lnTo>
                    <a:pt x="240" y="320"/>
                  </a:lnTo>
                  <a:lnTo>
                    <a:pt x="232" y="320"/>
                  </a:lnTo>
                  <a:lnTo>
                    <a:pt x="228" y="320"/>
                  </a:lnTo>
                  <a:lnTo>
                    <a:pt x="224" y="316"/>
                  </a:lnTo>
                  <a:lnTo>
                    <a:pt x="228" y="316"/>
                  </a:lnTo>
                  <a:lnTo>
                    <a:pt x="232" y="308"/>
                  </a:lnTo>
                  <a:lnTo>
                    <a:pt x="228" y="308"/>
                  </a:lnTo>
                  <a:lnTo>
                    <a:pt x="228" y="304"/>
                  </a:lnTo>
                  <a:lnTo>
                    <a:pt x="228" y="300"/>
                  </a:lnTo>
                  <a:lnTo>
                    <a:pt x="224" y="300"/>
                  </a:lnTo>
                  <a:lnTo>
                    <a:pt x="220" y="300"/>
                  </a:lnTo>
                  <a:lnTo>
                    <a:pt x="216" y="300"/>
                  </a:lnTo>
                  <a:lnTo>
                    <a:pt x="212" y="296"/>
                  </a:lnTo>
                  <a:lnTo>
                    <a:pt x="208" y="300"/>
                  </a:lnTo>
                  <a:lnTo>
                    <a:pt x="204" y="296"/>
                  </a:lnTo>
                  <a:lnTo>
                    <a:pt x="200" y="296"/>
                  </a:lnTo>
                  <a:lnTo>
                    <a:pt x="196" y="296"/>
                  </a:lnTo>
                  <a:lnTo>
                    <a:pt x="192" y="296"/>
                  </a:lnTo>
                  <a:lnTo>
                    <a:pt x="188" y="296"/>
                  </a:lnTo>
                  <a:lnTo>
                    <a:pt x="188" y="292"/>
                  </a:lnTo>
                  <a:lnTo>
                    <a:pt x="184" y="292"/>
                  </a:lnTo>
                  <a:lnTo>
                    <a:pt x="180" y="296"/>
                  </a:lnTo>
                  <a:lnTo>
                    <a:pt x="180" y="292"/>
                  </a:lnTo>
                  <a:lnTo>
                    <a:pt x="176" y="296"/>
                  </a:lnTo>
                  <a:lnTo>
                    <a:pt x="172" y="292"/>
                  </a:lnTo>
                  <a:lnTo>
                    <a:pt x="168" y="292"/>
                  </a:lnTo>
                  <a:lnTo>
                    <a:pt x="160" y="292"/>
                  </a:lnTo>
                  <a:lnTo>
                    <a:pt x="148" y="288"/>
                  </a:lnTo>
                  <a:lnTo>
                    <a:pt x="140" y="284"/>
                  </a:lnTo>
                  <a:lnTo>
                    <a:pt x="128" y="280"/>
                  </a:lnTo>
                  <a:lnTo>
                    <a:pt x="48" y="264"/>
                  </a:lnTo>
                  <a:lnTo>
                    <a:pt x="32" y="260"/>
                  </a:lnTo>
                  <a:lnTo>
                    <a:pt x="32" y="256"/>
                  </a:lnTo>
                  <a:lnTo>
                    <a:pt x="28" y="252"/>
                  </a:lnTo>
                  <a:lnTo>
                    <a:pt x="28" y="244"/>
                  </a:lnTo>
                  <a:lnTo>
                    <a:pt x="20" y="236"/>
                  </a:lnTo>
                  <a:lnTo>
                    <a:pt x="16" y="236"/>
                  </a:lnTo>
                  <a:lnTo>
                    <a:pt x="12" y="236"/>
                  </a:lnTo>
                  <a:lnTo>
                    <a:pt x="12" y="232"/>
                  </a:lnTo>
                  <a:lnTo>
                    <a:pt x="4" y="232"/>
                  </a:lnTo>
                  <a:lnTo>
                    <a:pt x="0" y="228"/>
                  </a:lnTo>
                  <a:lnTo>
                    <a:pt x="36" y="212"/>
                  </a:lnTo>
                  <a:lnTo>
                    <a:pt x="48" y="200"/>
                  </a:lnTo>
                  <a:lnTo>
                    <a:pt x="56" y="192"/>
                  </a:lnTo>
                  <a:lnTo>
                    <a:pt x="96" y="184"/>
                  </a:lnTo>
                  <a:lnTo>
                    <a:pt x="112" y="176"/>
                  </a:lnTo>
                  <a:lnTo>
                    <a:pt x="120" y="164"/>
                  </a:lnTo>
                  <a:lnTo>
                    <a:pt x="132" y="164"/>
                  </a:lnTo>
                  <a:lnTo>
                    <a:pt x="136" y="156"/>
                  </a:lnTo>
                  <a:lnTo>
                    <a:pt x="140" y="148"/>
                  </a:lnTo>
                  <a:lnTo>
                    <a:pt x="164" y="128"/>
                  </a:lnTo>
                  <a:lnTo>
                    <a:pt x="164" y="140"/>
                  </a:lnTo>
                  <a:lnTo>
                    <a:pt x="176" y="144"/>
                  </a:lnTo>
                  <a:lnTo>
                    <a:pt x="176" y="156"/>
                  </a:lnTo>
                  <a:lnTo>
                    <a:pt x="184" y="160"/>
                  </a:lnTo>
                  <a:lnTo>
                    <a:pt x="184" y="168"/>
                  </a:lnTo>
                  <a:lnTo>
                    <a:pt x="180" y="180"/>
                  </a:lnTo>
                  <a:lnTo>
                    <a:pt x="184" y="184"/>
                  </a:lnTo>
                  <a:lnTo>
                    <a:pt x="208" y="164"/>
                  </a:lnTo>
                  <a:lnTo>
                    <a:pt x="208" y="168"/>
                  </a:lnTo>
                  <a:lnTo>
                    <a:pt x="220" y="168"/>
                  </a:lnTo>
                  <a:lnTo>
                    <a:pt x="236" y="168"/>
                  </a:lnTo>
                  <a:lnTo>
                    <a:pt x="256" y="176"/>
                  </a:lnTo>
                  <a:lnTo>
                    <a:pt x="288" y="216"/>
                  </a:lnTo>
                  <a:lnTo>
                    <a:pt x="316" y="216"/>
                  </a:lnTo>
                  <a:lnTo>
                    <a:pt x="324" y="208"/>
                  </a:lnTo>
                  <a:lnTo>
                    <a:pt x="336" y="220"/>
                  </a:lnTo>
                  <a:lnTo>
                    <a:pt x="348" y="212"/>
                  </a:lnTo>
                  <a:lnTo>
                    <a:pt x="360" y="220"/>
                  </a:lnTo>
                  <a:lnTo>
                    <a:pt x="376" y="200"/>
                  </a:lnTo>
                  <a:lnTo>
                    <a:pt x="404" y="184"/>
                  </a:lnTo>
                  <a:lnTo>
                    <a:pt x="408" y="184"/>
                  </a:lnTo>
                  <a:lnTo>
                    <a:pt x="428" y="176"/>
                  </a:lnTo>
                  <a:lnTo>
                    <a:pt x="464" y="176"/>
                  </a:lnTo>
                  <a:lnTo>
                    <a:pt x="488" y="164"/>
                  </a:lnTo>
                  <a:lnTo>
                    <a:pt x="512" y="156"/>
                  </a:lnTo>
                  <a:lnTo>
                    <a:pt x="508" y="168"/>
                  </a:lnTo>
                  <a:lnTo>
                    <a:pt x="512" y="188"/>
                  </a:lnTo>
                  <a:lnTo>
                    <a:pt x="508" y="196"/>
                  </a:lnTo>
                  <a:lnTo>
                    <a:pt x="512" y="196"/>
                  </a:lnTo>
                  <a:lnTo>
                    <a:pt x="520" y="196"/>
                  </a:lnTo>
                  <a:lnTo>
                    <a:pt x="532" y="200"/>
                  </a:lnTo>
                  <a:lnTo>
                    <a:pt x="548" y="192"/>
                  </a:lnTo>
                  <a:lnTo>
                    <a:pt x="556" y="204"/>
                  </a:lnTo>
                  <a:lnTo>
                    <a:pt x="568" y="192"/>
                  </a:lnTo>
                  <a:lnTo>
                    <a:pt x="580" y="188"/>
                  </a:lnTo>
                  <a:lnTo>
                    <a:pt x="596" y="220"/>
                  </a:lnTo>
                  <a:lnTo>
                    <a:pt x="588" y="224"/>
                  </a:lnTo>
                  <a:lnTo>
                    <a:pt x="588" y="232"/>
                  </a:lnTo>
                  <a:lnTo>
                    <a:pt x="600" y="228"/>
                  </a:lnTo>
                  <a:lnTo>
                    <a:pt x="612" y="232"/>
                  </a:lnTo>
                  <a:lnTo>
                    <a:pt x="608" y="240"/>
                  </a:lnTo>
                  <a:lnTo>
                    <a:pt x="616" y="248"/>
                  </a:lnTo>
                  <a:lnTo>
                    <a:pt x="624" y="248"/>
                  </a:lnTo>
                  <a:lnTo>
                    <a:pt x="624" y="256"/>
                  </a:lnTo>
                  <a:lnTo>
                    <a:pt x="604" y="256"/>
                  </a:lnTo>
                  <a:lnTo>
                    <a:pt x="584" y="256"/>
                  </a:lnTo>
                  <a:lnTo>
                    <a:pt x="568" y="260"/>
                  </a:lnTo>
                  <a:lnTo>
                    <a:pt x="556" y="252"/>
                  </a:lnTo>
                  <a:lnTo>
                    <a:pt x="548" y="252"/>
                  </a:lnTo>
                  <a:lnTo>
                    <a:pt x="548" y="280"/>
                  </a:lnTo>
                  <a:lnTo>
                    <a:pt x="536" y="276"/>
                  </a:lnTo>
                  <a:lnTo>
                    <a:pt x="516" y="260"/>
                  </a:lnTo>
                  <a:lnTo>
                    <a:pt x="484" y="252"/>
                  </a:lnTo>
                  <a:lnTo>
                    <a:pt x="472" y="252"/>
                  </a:lnTo>
                  <a:lnTo>
                    <a:pt x="460" y="272"/>
                  </a:lnTo>
                  <a:lnTo>
                    <a:pt x="440" y="276"/>
                  </a:lnTo>
                  <a:close/>
                  <a:moveTo>
                    <a:pt x="628" y="248"/>
                  </a:moveTo>
                  <a:lnTo>
                    <a:pt x="636" y="248"/>
                  </a:lnTo>
                  <a:lnTo>
                    <a:pt x="640" y="244"/>
                  </a:lnTo>
                  <a:lnTo>
                    <a:pt x="648" y="240"/>
                  </a:lnTo>
                  <a:lnTo>
                    <a:pt x="644" y="236"/>
                  </a:lnTo>
                  <a:lnTo>
                    <a:pt x="640" y="236"/>
                  </a:lnTo>
                  <a:lnTo>
                    <a:pt x="648" y="232"/>
                  </a:lnTo>
                  <a:lnTo>
                    <a:pt x="652" y="232"/>
                  </a:lnTo>
                  <a:lnTo>
                    <a:pt x="660" y="244"/>
                  </a:lnTo>
                  <a:lnTo>
                    <a:pt x="664" y="244"/>
                  </a:lnTo>
                  <a:lnTo>
                    <a:pt x="664" y="256"/>
                  </a:lnTo>
                  <a:lnTo>
                    <a:pt x="656" y="256"/>
                  </a:lnTo>
                  <a:lnTo>
                    <a:pt x="652" y="252"/>
                  </a:lnTo>
                  <a:lnTo>
                    <a:pt x="636" y="256"/>
                  </a:lnTo>
                  <a:lnTo>
                    <a:pt x="628" y="248"/>
                  </a:lnTo>
                  <a:lnTo>
                    <a:pt x="628" y="252"/>
                  </a:lnTo>
                  <a:lnTo>
                    <a:pt x="628" y="248"/>
                  </a:lnTo>
                  <a:close/>
                  <a:moveTo>
                    <a:pt x="404" y="860"/>
                  </a:moveTo>
                  <a:lnTo>
                    <a:pt x="424" y="836"/>
                  </a:lnTo>
                  <a:lnTo>
                    <a:pt x="432" y="808"/>
                  </a:lnTo>
                  <a:lnTo>
                    <a:pt x="444" y="788"/>
                  </a:lnTo>
                  <a:lnTo>
                    <a:pt x="448" y="764"/>
                  </a:lnTo>
                  <a:lnTo>
                    <a:pt x="452" y="716"/>
                  </a:lnTo>
                  <a:lnTo>
                    <a:pt x="440" y="668"/>
                  </a:lnTo>
                  <a:lnTo>
                    <a:pt x="416" y="620"/>
                  </a:lnTo>
                  <a:lnTo>
                    <a:pt x="408" y="596"/>
                  </a:lnTo>
                  <a:lnTo>
                    <a:pt x="416" y="580"/>
                  </a:lnTo>
                  <a:lnTo>
                    <a:pt x="420" y="580"/>
                  </a:lnTo>
                  <a:lnTo>
                    <a:pt x="416" y="580"/>
                  </a:lnTo>
                  <a:lnTo>
                    <a:pt x="416" y="576"/>
                  </a:lnTo>
                  <a:lnTo>
                    <a:pt x="412" y="556"/>
                  </a:lnTo>
                  <a:lnTo>
                    <a:pt x="404" y="544"/>
                  </a:lnTo>
                  <a:lnTo>
                    <a:pt x="416" y="524"/>
                  </a:lnTo>
                  <a:lnTo>
                    <a:pt x="424" y="500"/>
                  </a:lnTo>
                  <a:lnTo>
                    <a:pt x="424" y="476"/>
                  </a:lnTo>
                  <a:lnTo>
                    <a:pt x="420" y="452"/>
                  </a:lnTo>
                  <a:lnTo>
                    <a:pt x="432" y="448"/>
                  </a:lnTo>
                  <a:lnTo>
                    <a:pt x="436" y="440"/>
                  </a:lnTo>
                  <a:lnTo>
                    <a:pt x="432" y="432"/>
                  </a:lnTo>
                  <a:lnTo>
                    <a:pt x="436" y="424"/>
                  </a:lnTo>
                  <a:lnTo>
                    <a:pt x="460" y="408"/>
                  </a:lnTo>
                  <a:lnTo>
                    <a:pt x="476" y="380"/>
                  </a:lnTo>
                  <a:lnTo>
                    <a:pt x="480" y="380"/>
                  </a:lnTo>
                  <a:lnTo>
                    <a:pt x="476" y="412"/>
                  </a:lnTo>
                  <a:lnTo>
                    <a:pt x="480" y="436"/>
                  </a:lnTo>
                  <a:lnTo>
                    <a:pt x="488" y="436"/>
                  </a:lnTo>
                  <a:lnTo>
                    <a:pt x="496" y="424"/>
                  </a:lnTo>
                  <a:lnTo>
                    <a:pt x="500" y="400"/>
                  </a:lnTo>
                  <a:lnTo>
                    <a:pt x="496" y="372"/>
                  </a:lnTo>
                  <a:lnTo>
                    <a:pt x="496" y="364"/>
                  </a:lnTo>
                  <a:lnTo>
                    <a:pt x="504" y="356"/>
                  </a:lnTo>
                  <a:lnTo>
                    <a:pt x="524" y="348"/>
                  </a:lnTo>
                  <a:lnTo>
                    <a:pt x="532" y="348"/>
                  </a:lnTo>
                  <a:lnTo>
                    <a:pt x="536" y="340"/>
                  </a:lnTo>
                  <a:lnTo>
                    <a:pt x="520" y="336"/>
                  </a:lnTo>
                  <a:lnTo>
                    <a:pt x="516" y="324"/>
                  </a:lnTo>
                  <a:lnTo>
                    <a:pt x="520" y="312"/>
                  </a:lnTo>
                  <a:lnTo>
                    <a:pt x="528" y="304"/>
                  </a:lnTo>
                  <a:lnTo>
                    <a:pt x="528" y="296"/>
                  </a:lnTo>
                  <a:lnTo>
                    <a:pt x="552" y="288"/>
                  </a:lnTo>
                  <a:lnTo>
                    <a:pt x="576" y="304"/>
                  </a:lnTo>
                  <a:lnTo>
                    <a:pt x="592" y="300"/>
                  </a:lnTo>
                  <a:lnTo>
                    <a:pt x="604" y="304"/>
                  </a:lnTo>
                  <a:lnTo>
                    <a:pt x="612" y="312"/>
                  </a:lnTo>
                  <a:lnTo>
                    <a:pt x="616" y="320"/>
                  </a:lnTo>
                  <a:lnTo>
                    <a:pt x="632" y="320"/>
                  </a:lnTo>
                  <a:lnTo>
                    <a:pt x="648" y="328"/>
                  </a:lnTo>
                  <a:lnTo>
                    <a:pt x="652" y="328"/>
                  </a:lnTo>
                  <a:lnTo>
                    <a:pt x="664" y="332"/>
                  </a:lnTo>
                  <a:lnTo>
                    <a:pt x="676" y="332"/>
                  </a:lnTo>
                  <a:lnTo>
                    <a:pt x="676" y="336"/>
                  </a:lnTo>
                  <a:lnTo>
                    <a:pt x="688" y="340"/>
                  </a:lnTo>
                  <a:lnTo>
                    <a:pt x="684" y="344"/>
                  </a:lnTo>
                  <a:lnTo>
                    <a:pt x="688" y="348"/>
                  </a:lnTo>
                  <a:lnTo>
                    <a:pt x="696" y="364"/>
                  </a:lnTo>
                  <a:lnTo>
                    <a:pt x="684" y="372"/>
                  </a:lnTo>
                  <a:lnTo>
                    <a:pt x="688" y="376"/>
                  </a:lnTo>
                  <a:lnTo>
                    <a:pt x="684" y="380"/>
                  </a:lnTo>
                  <a:lnTo>
                    <a:pt x="688" y="388"/>
                  </a:lnTo>
                  <a:lnTo>
                    <a:pt x="700" y="396"/>
                  </a:lnTo>
                  <a:lnTo>
                    <a:pt x="708" y="416"/>
                  </a:lnTo>
                  <a:lnTo>
                    <a:pt x="708" y="444"/>
                  </a:lnTo>
                  <a:lnTo>
                    <a:pt x="708" y="468"/>
                  </a:lnTo>
                  <a:lnTo>
                    <a:pt x="692" y="480"/>
                  </a:lnTo>
                  <a:lnTo>
                    <a:pt x="688" y="492"/>
                  </a:lnTo>
                  <a:lnTo>
                    <a:pt x="688" y="508"/>
                  </a:lnTo>
                  <a:lnTo>
                    <a:pt x="680" y="520"/>
                  </a:lnTo>
                  <a:lnTo>
                    <a:pt x="664" y="528"/>
                  </a:lnTo>
                  <a:lnTo>
                    <a:pt x="660" y="532"/>
                  </a:lnTo>
                  <a:lnTo>
                    <a:pt x="660" y="564"/>
                  </a:lnTo>
                  <a:lnTo>
                    <a:pt x="688" y="572"/>
                  </a:lnTo>
                  <a:lnTo>
                    <a:pt x="692" y="572"/>
                  </a:lnTo>
                  <a:lnTo>
                    <a:pt x="700" y="552"/>
                  </a:lnTo>
                  <a:lnTo>
                    <a:pt x="704" y="556"/>
                  </a:lnTo>
                  <a:lnTo>
                    <a:pt x="708" y="552"/>
                  </a:lnTo>
                  <a:lnTo>
                    <a:pt x="716" y="536"/>
                  </a:lnTo>
                  <a:lnTo>
                    <a:pt x="716" y="524"/>
                  </a:lnTo>
                  <a:lnTo>
                    <a:pt x="752" y="500"/>
                  </a:lnTo>
                  <a:lnTo>
                    <a:pt x="768" y="504"/>
                  </a:lnTo>
                  <a:lnTo>
                    <a:pt x="776" y="508"/>
                  </a:lnTo>
                  <a:lnTo>
                    <a:pt x="788" y="532"/>
                  </a:lnTo>
                  <a:lnTo>
                    <a:pt x="792" y="544"/>
                  </a:lnTo>
                  <a:lnTo>
                    <a:pt x="812" y="616"/>
                  </a:lnTo>
                  <a:lnTo>
                    <a:pt x="824" y="640"/>
                  </a:lnTo>
                  <a:lnTo>
                    <a:pt x="820" y="652"/>
                  </a:lnTo>
                  <a:lnTo>
                    <a:pt x="824" y="672"/>
                  </a:lnTo>
                  <a:lnTo>
                    <a:pt x="820" y="688"/>
                  </a:lnTo>
                  <a:lnTo>
                    <a:pt x="808" y="692"/>
                  </a:lnTo>
                  <a:lnTo>
                    <a:pt x="808" y="684"/>
                  </a:lnTo>
                  <a:lnTo>
                    <a:pt x="800" y="684"/>
                  </a:lnTo>
                  <a:lnTo>
                    <a:pt x="792" y="692"/>
                  </a:lnTo>
                  <a:lnTo>
                    <a:pt x="792" y="696"/>
                  </a:lnTo>
                  <a:lnTo>
                    <a:pt x="788" y="712"/>
                  </a:lnTo>
                  <a:lnTo>
                    <a:pt x="788" y="716"/>
                  </a:lnTo>
                  <a:lnTo>
                    <a:pt x="784" y="732"/>
                  </a:lnTo>
                  <a:lnTo>
                    <a:pt x="768" y="744"/>
                  </a:lnTo>
                  <a:lnTo>
                    <a:pt x="764" y="768"/>
                  </a:lnTo>
                  <a:lnTo>
                    <a:pt x="764" y="780"/>
                  </a:lnTo>
                  <a:lnTo>
                    <a:pt x="740" y="828"/>
                  </a:lnTo>
                  <a:lnTo>
                    <a:pt x="712" y="832"/>
                  </a:lnTo>
                  <a:lnTo>
                    <a:pt x="704" y="832"/>
                  </a:lnTo>
                  <a:lnTo>
                    <a:pt x="652" y="840"/>
                  </a:lnTo>
                  <a:lnTo>
                    <a:pt x="612" y="848"/>
                  </a:lnTo>
                  <a:lnTo>
                    <a:pt x="608" y="836"/>
                  </a:lnTo>
                  <a:lnTo>
                    <a:pt x="604" y="840"/>
                  </a:lnTo>
                  <a:lnTo>
                    <a:pt x="568" y="844"/>
                  </a:lnTo>
                  <a:lnTo>
                    <a:pt x="560" y="844"/>
                  </a:lnTo>
                  <a:lnTo>
                    <a:pt x="520" y="848"/>
                  </a:lnTo>
                  <a:lnTo>
                    <a:pt x="508" y="848"/>
                  </a:lnTo>
                  <a:lnTo>
                    <a:pt x="480" y="852"/>
                  </a:lnTo>
                  <a:lnTo>
                    <a:pt x="464" y="852"/>
                  </a:lnTo>
                  <a:lnTo>
                    <a:pt x="432" y="856"/>
                  </a:lnTo>
                  <a:lnTo>
                    <a:pt x="404" y="860"/>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34" name="Freeform 667"/>
            <p:cNvSpPr>
              <a:spLocks noEditPoints="1"/>
            </p:cNvSpPr>
            <p:nvPr/>
          </p:nvSpPr>
          <p:spPr bwMode="auto">
            <a:xfrm>
              <a:off x="1828800" y="2895600"/>
              <a:ext cx="445044" cy="267603"/>
            </a:xfrm>
            <a:custGeom>
              <a:avLst/>
              <a:gdLst>
                <a:gd name="T0" fmla="*/ 2147483647 w 900"/>
                <a:gd name="T1" fmla="*/ 2147483647 h 572"/>
                <a:gd name="T2" fmla="*/ 2147483647 w 900"/>
                <a:gd name="T3" fmla="*/ 2147483647 h 572"/>
                <a:gd name="T4" fmla="*/ 2147483647 w 900"/>
                <a:gd name="T5" fmla="*/ 2147483647 h 572"/>
                <a:gd name="T6" fmla="*/ 2147483647 w 900"/>
                <a:gd name="T7" fmla="*/ 0 h 572"/>
                <a:gd name="T8" fmla="*/ 2147483647 w 900"/>
                <a:gd name="T9" fmla="*/ 2147483647 h 572"/>
                <a:gd name="T10" fmla="*/ 2147483647 w 900"/>
                <a:gd name="T11" fmla="*/ 2147483647 h 572"/>
                <a:gd name="T12" fmla="*/ 2147483647 w 900"/>
                <a:gd name="T13" fmla="*/ 2147483647 h 572"/>
                <a:gd name="T14" fmla="*/ 2147483647 w 900"/>
                <a:gd name="T15" fmla="*/ 2147483647 h 572"/>
                <a:gd name="T16" fmla="*/ 2147483647 w 900"/>
                <a:gd name="T17" fmla="*/ 2147483647 h 572"/>
                <a:gd name="T18" fmla="*/ 2147483647 w 900"/>
                <a:gd name="T19" fmla="*/ 2147483647 h 572"/>
                <a:gd name="T20" fmla="*/ 2147483647 w 900"/>
                <a:gd name="T21" fmla="*/ 2147483647 h 572"/>
                <a:gd name="T22" fmla="*/ 2147483647 w 900"/>
                <a:gd name="T23" fmla="*/ 2147483647 h 572"/>
                <a:gd name="T24" fmla="*/ 2147483647 w 900"/>
                <a:gd name="T25" fmla="*/ 2147483647 h 572"/>
                <a:gd name="T26" fmla="*/ 2147483647 w 900"/>
                <a:gd name="T27" fmla="*/ 2147483647 h 572"/>
                <a:gd name="T28" fmla="*/ 2147483647 w 900"/>
                <a:gd name="T29" fmla="*/ 2147483647 h 572"/>
                <a:gd name="T30" fmla="*/ 2147483647 w 900"/>
                <a:gd name="T31" fmla="*/ 2147483647 h 572"/>
                <a:gd name="T32" fmla="*/ 2147483647 w 900"/>
                <a:gd name="T33" fmla="*/ 2147483647 h 572"/>
                <a:gd name="T34" fmla="*/ 2147483647 w 900"/>
                <a:gd name="T35" fmla="*/ 2147483647 h 572"/>
                <a:gd name="T36" fmla="*/ 2147483647 w 900"/>
                <a:gd name="T37" fmla="*/ 2147483647 h 572"/>
                <a:gd name="T38" fmla="*/ 2147483647 w 900"/>
                <a:gd name="T39" fmla="*/ 2147483647 h 572"/>
                <a:gd name="T40" fmla="*/ 2147483647 w 900"/>
                <a:gd name="T41" fmla="*/ 2147483647 h 572"/>
                <a:gd name="T42" fmla="*/ 2147483647 w 900"/>
                <a:gd name="T43" fmla="*/ 2147483647 h 572"/>
                <a:gd name="T44" fmla="*/ 2147483647 w 900"/>
                <a:gd name="T45" fmla="*/ 2147483647 h 572"/>
                <a:gd name="T46" fmla="*/ 2147483647 w 900"/>
                <a:gd name="T47" fmla="*/ 2147483647 h 572"/>
                <a:gd name="T48" fmla="*/ 2147483647 w 900"/>
                <a:gd name="T49" fmla="*/ 2147483647 h 572"/>
                <a:gd name="T50" fmla="*/ 2147483647 w 900"/>
                <a:gd name="T51" fmla="*/ 2147483647 h 572"/>
                <a:gd name="T52" fmla="*/ 2147483647 w 900"/>
                <a:gd name="T53" fmla="*/ 2147483647 h 572"/>
                <a:gd name="T54" fmla="*/ 2147483647 w 900"/>
                <a:gd name="T55" fmla="*/ 2147483647 h 572"/>
                <a:gd name="T56" fmla="*/ 2147483647 w 900"/>
                <a:gd name="T57" fmla="*/ 2147483647 h 572"/>
                <a:gd name="T58" fmla="*/ 2147483647 w 900"/>
                <a:gd name="T59" fmla="*/ 2147483647 h 572"/>
                <a:gd name="T60" fmla="*/ 2147483647 w 900"/>
                <a:gd name="T61" fmla="*/ 2147483647 h 572"/>
                <a:gd name="T62" fmla="*/ 2147483647 w 900"/>
                <a:gd name="T63" fmla="*/ 2147483647 h 572"/>
                <a:gd name="T64" fmla="*/ 2147483647 w 900"/>
                <a:gd name="T65" fmla="*/ 2147483647 h 572"/>
                <a:gd name="T66" fmla="*/ 2147483647 w 900"/>
                <a:gd name="T67" fmla="*/ 2147483647 h 572"/>
                <a:gd name="T68" fmla="*/ 2147483647 w 900"/>
                <a:gd name="T69" fmla="*/ 2147483647 h 572"/>
                <a:gd name="T70" fmla="*/ 2147483647 w 900"/>
                <a:gd name="T71" fmla="*/ 2147483647 h 572"/>
                <a:gd name="T72" fmla="*/ 2147483647 w 900"/>
                <a:gd name="T73" fmla="*/ 2147483647 h 572"/>
                <a:gd name="T74" fmla="*/ 2147483647 w 900"/>
                <a:gd name="T75" fmla="*/ 2147483647 h 572"/>
                <a:gd name="T76" fmla="*/ 2147483647 w 900"/>
                <a:gd name="T77" fmla="*/ 2147483647 h 572"/>
                <a:gd name="T78" fmla="*/ 2147483647 w 900"/>
                <a:gd name="T79" fmla="*/ 2147483647 h 572"/>
                <a:gd name="T80" fmla="*/ 2147483647 w 900"/>
                <a:gd name="T81" fmla="*/ 2147483647 h 572"/>
                <a:gd name="T82" fmla="*/ 2147483647 w 900"/>
                <a:gd name="T83" fmla="*/ 2147483647 h 572"/>
                <a:gd name="T84" fmla="*/ 2147483647 w 900"/>
                <a:gd name="T85" fmla="*/ 2147483647 h 572"/>
                <a:gd name="T86" fmla="*/ 2147483647 w 900"/>
                <a:gd name="T87" fmla="*/ 2147483647 h 572"/>
                <a:gd name="T88" fmla="*/ 2147483647 w 900"/>
                <a:gd name="T89" fmla="*/ 2147483647 h 572"/>
                <a:gd name="T90" fmla="*/ 2147483647 w 900"/>
                <a:gd name="T91" fmla="*/ 2147483647 h 572"/>
                <a:gd name="T92" fmla="*/ 2147483647 w 900"/>
                <a:gd name="T93" fmla="*/ 2147483647 h 572"/>
                <a:gd name="T94" fmla="*/ 2147483647 w 900"/>
                <a:gd name="T95" fmla="*/ 2147483647 h 572"/>
                <a:gd name="T96" fmla="*/ 2147483647 w 900"/>
                <a:gd name="T97" fmla="*/ 2147483647 h 572"/>
                <a:gd name="T98" fmla="*/ 2147483647 w 900"/>
                <a:gd name="T99" fmla="*/ 2147483647 h 572"/>
                <a:gd name="T100" fmla="*/ 2147483647 w 900"/>
                <a:gd name="T101" fmla="*/ 2147483647 h 572"/>
                <a:gd name="T102" fmla="*/ 2147483647 w 900"/>
                <a:gd name="T103" fmla="*/ 2147483647 h 572"/>
                <a:gd name="T104" fmla="*/ 2147483647 w 900"/>
                <a:gd name="T105" fmla="*/ 2147483647 h 572"/>
                <a:gd name="T106" fmla="*/ 2147483647 w 900"/>
                <a:gd name="T107" fmla="*/ 2147483647 h 572"/>
                <a:gd name="T108" fmla="*/ 2147483647 w 900"/>
                <a:gd name="T109" fmla="*/ 2147483647 h 572"/>
                <a:gd name="T110" fmla="*/ 2147483647 w 900"/>
                <a:gd name="T111" fmla="*/ 2147483647 h 572"/>
                <a:gd name="T112" fmla="*/ 2147483647 w 900"/>
                <a:gd name="T113" fmla="*/ 2147483647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0"/>
                <a:gd name="T172" fmla="*/ 0 h 572"/>
                <a:gd name="T173" fmla="*/ 900 w 900"/>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0" h="572">
                  <a:moveTo>
                    <a:pt x="152" y="48"/>
                  </a:moveTo>
                  <a:lnTo>
                    <a:pt x="132" y="60"/>
                  </a:lnTo>
                  <a:lnTo>
                    <a:pt x="112" y="60"/>
                  </a:lnTo>
                  <a:lnTo>
                    <a:pt x="100" y="48"/>
                  </a:lnTo>
                  <a:lnTo>
                    <a:pt x="84" y="44"/>
                  </a:lnTo>
                  <a:lnTo>
                    <a:pt x="76" y="32"/>
                  </a:lnTo>
                  <a:lnTo>
                    <a:pt x="88" y="12"/>
                  </a:lnTo>
                  <a:lnTo>
                    <a:pt x="112" y="0"/>
                  </a:lnTo>
                  <a:lnTo>
                    <a:pt x="140" y="0"/>
                  </a:lnTo>
                  <a:lnTo>
                    <a:pt x="148" y="4"/>
                  </a:lnTo>
                  <a:lnTo>
                    <a:pt x="156" y="16"/>
                  </a:lnTo>
                  <a:lnTo>
                    <a:pt x="152" y="32"/>
                  </a:lnTo>
                  <a:lnTo>
                    <a:pt x="152" y="48"/>
                  </a:lnTo>
                  <a:close/>
                  <a:moveTo>
                    <a:pt x="28" y="36"/>
                  </a:moveTo>
                  <a:lnTo>
                    <a:pt x="32" y="40"/>
                  </a:lnTo>
                  <a:lnTo>
                    <a:pt x="28" y="52"/>
                  </a:lnTo>
                  <a:lnTo>
                    <a:pt x="12" y="60"/>
                  </a:lnTo>
                  <a:lnTo>
                    <a:pt x="8" y="72"/>
                  </a:lnTo>
                  <a:lnTo>
                    <a:pt x="0" y="72"/>
                  </a:lnTo>
                  <a:lnTo>
                    <a:pt x="4" y="56"/>
                  </a:lnTo>
                  <a:lnTo>
                    <a:pt x="20" y="44"/>
                  </a:lnTo>
                  <a:lnTo>
                    <a:pt x="28" y="36"/>
                  </a:lnTo>
                  <a:close/>
                  <a:moveTo>
                    <a:pt x="424" y="160"/>
                  </a:moveTo>
                  <a:lnTo>
                    <a:pt x="420" y="164"/>
                  </a:lnTo>
                  <a:lnTo>
                    <a:pt x="416" y="164"/>
                  </a:lnTo>
                  <a:lnTo>
                    <a:pt x="396" y="168"/>
                  </a:lnTo>
                  <a:lnTo>
                    <a:pt x="384" y="156"/>
                  </a:lnTo>
                  <a:lnTo>
                    <a:pt x="376" y="160"/>
                  </a:lnTo>
                  <a:lnTo>
                    <a:pt x="352" y="164"/>
                  </a:lnTo>
                  <a:lnTo>
                    <a:pt x="348" y="152"/>
                  </a:lnTo>
                  <a:lnTo>
                    <a:pt x="332" y="132"/>
                  </a:lnTo>
                  <a:lnTo>
                    <a:pt x="328" y="120"/>
                  </a:lnTo>
                  <a:lnTo>
                    <a:pt x="324" y="112"/>
                  </a:lnTo>
                  <a:lnTo>
                    <a:pt x="352" y="112"/>
                  </a:lnTo>
                  <a:lnTo>
                    <a:pt x="364" y="96"/>
                  </a:lnTo>
                  <a:lnTo>
                    <a:pt x="372" y="92"/>
                  </a:lnTo>
                  <a:lnTo>
                    <a:pt x="384" y="104"/>
                  </a:lnTo>
                  <a:lnTo>
                    <a:pt x="392" y="124"/>
                  </a:lnTo>
                  <a:lnTo>
                    <a:pt x="400" y="136"/>
                  </a:lnTo>
                  <a:lnTo>
                    <a:pt x="408" y="132"/>
                  </a:lnTo>
                  <a:lnTo>
                    <a:pt x="416" y="148"/>
                  </a:lnTo>
                  <a:lnTo>
                    <a:pt x="424" y="160"/>
                  </a:lnTo>
                  <a:close/>
                  <a:moveTo>
                    <a:pt x="580" y="188"/>
                  </a:moveTo>
                  <a:lnTo>
                    <a:pt x="572" y="200"/>
                  </a:lnTo>
                  <a:lnTo>
                    <a:pt x="552" y="204"/>
                  </a:lnTo>
                  <a:lnTo>
                    <a:pt x="520" y="196"/>
                  </a:lnTo>
                  <a:lnTo>
                    <a:pt x="488" y="200"/>
                  </a:lnTo>
                  <a:lnTo>
                    <a:pt x="484" y="188"/>
                  </a:lnTo>
                  <a:lnTo>
                    <a:pt x="492" y="184"/>
                  </a:lnTo>
                  <a:lnTo>
                    <a:pt x="496" y="172"/>
                  </a:lnTo>
                  <a:lnTo>
                    <a:pt x="504" y="180"/>
                  </a:lnTo>
                  <a:lnTo>
                    <a:pt x="532" y="180"/>
                  </a:lnTo>
                  <a:lnTo>
                    <a:pt x="540" y="176"/>
                  </a:lnTo>
                  <a:lnTo>
                    <a:pt x="544" y="184"/>
                  </a:lnTo>
                  <a:lnTo>
                    <a:pt x="580" y="188"/>
                  </a:lnTo>
                  <a:close/>
                  <a:moveTo>
                    <a:pt x="664" y="276"/>
                  </a:moveTo>
                  <a:lnTo>
                    <a:pt x="652" y="284"/>
                  </a:lnTo>
                  <a:lnTo>
                    <a:pt x="632" y="288"/>
                  </a:lnTo>
                  <a:lnTo>
                    <a:pt x="628" y="280"/>
                  </a:lnTo>
                  <a:lnTo>
                    <a:pt x="624" y="260"/>
                  </a:lnTo>
                  <a:lnTo>
                    <a:pt x="616" y="248"/>
                  </a:lnTo>
                  <a:lnTo>
                    <a:pt x="612" y="252"/>
                  </a:lnTo>
                  <a:lnTo>
                    <a:pt x="592" y="248"/>
                  </a:lnTo>
                  <a:lnTo>
                    <a:pt x="584" y="228"/>
                  </a:lnTo>
                  <a:lnTo>
                    <a:pt x="592" y="212"/>
                  </a:lnTo>
                  <a:lnTo>
                    <a:pt x="600" y="204"/>
                  </a:lnTo>
                  <a:lnTo>
                    <a:pt x="612" y="216"/>
                  </a:lnTo>
                  <a:lnTo>
                    <a:pt x="620" y="232"/>
                  </a:lnTo>
                  <a:lnTo>
                    <a:pt x="640" y="224"/>
                  </a:lnTo>
                  <a:lnTo>
                    <a:pt x="656" y="224"/>
                  </a:lnTo>
                  <a:lnTo>
                    <a:pt x="696" y="248"/>
                  </a:lnTo>
                  <a:lnTo>
                    <a:pt x="700" y="256"/>
                  </a:lnTo>
                  <a:lnTo>
                    <a:pt x="692" y="272"/>
                  </a:lnTo>
                  <a:lnTo>
                    <a:pt x="676" y="280"/>
                  </a:lnTo>
                  <a:lnTo>
                    <a:pt x="664" y="276"/>
                  </a:lnTo>
                  <a:close/>
                  <a:moveTo>
                    <a:pt x="528" y="224"/>
                  </a:moveTo>
                  <a:lnTo>
                    <a:pt x="548" y="224"/>
                  </a:lnTo>
                  <a:lnTo>
                    <a:pt x="564" y="240"/>
                  </a:lnTo>
                  <a:lnTo>
                    <a:pt x="564" y="248"/>
                  </a:lnTo>
                  <a:lnTo>
                    <a:pt x="552" y="260"/>
                  </a:lnTo>
                  <a:lnTo>
                    <a:pt x="540" y="260"/>
                  </a:lnTo>
                  <a:lnTo>
                    <a:pt x="536" y="248"/>
                  </a:lnTo>
                  <a:lnTo>
                    <a:pt x="536" y="244"/>
                  </a:lnTo>
                  <a:lnTo>
                    <a:pt x="524" y="232"/>
                  </a:lnTo>
                  <a:lnTo>
                    <a:pt x="528" y="224"/>
                  </a:lnTo>
                  <a:close/>
                  <a:moveTo>
                    <a:pt x="756" y="572"/>
                  </a:moveTo>
                  <a:lnTo>
                    <a:pt x="736" y="556"/>
                  </a:lnTo>
                  <a:lnTo>
                    <a:pt x="724" y="556"/>
                  </a:lnTo>
                  <a:lnTo>
                    <a:pt x="716" y="536"/>
                  </a:lnTo>
                  <a:lnTo>
                    <a:pt x="720" y="496"/>
                  </a:lnTo>
                  <a:lnTo>
                    <a:pt x="708" y="476"/>
                  </a:lnTo>
                  <a:lnTo>
                    <a:pt x="704" y="452"/>
                  </a:lnTo>
                  <a:lnTo>
                    <a:pt x="692" y="424"/>
                  </a:lnTo>
                  <a:lnTo>
                    <a:pt x="704" y="416"/>
                  </a:lnTo>
                  <a:lnTo>
                    <a:pt x="716" y="396"/>
                  </a:lnTo>
                  <a:lnTo>
                    <a:pt x="728" y="384"/>
                  </a:lnTo>
                  <a:lnTo>
                    <a:pt x="724" y="376"/>
                  </a:lnTo>
                  <a:lnTo>
                    <a:pt x="716" y="356"/>
                  </a:lnTo>
                  <a:lnTo>
                    <a:pt x="720" y="340"/>
                  </a:lnTo>
                  <a:lnTo>
                    <a:pt x="740" y="352"/>
                  </a:lnTo>
                  <a:lnTo>
                    <a:pt x="772" y="364"/>
                  </a:lnTo>
                  <a:lnTo>
                    <a:pt x="832" y="384"/>
                  </a:lnTo>
                  <a:lnTo>
                    <a:pt x="848" y="408"/>
                  </a:lnTo>
                  <a:lnTo>
                    <a:pt x="852" y="432"/>
                  </a:lnTo>
                  <a:lnTo>
                    <a:pt x="868" y="432"/>
                  </a:lnTo>
                  <a:lnTo>
                    <a:pt x="868" y="444"/>
                  </a:lnTo>
                  <a:lnTo>
                    <a:pt x="900" y="464"/>
                  </a:lnTo>
                  <a:lnTo>
                    <a:pt x="896" y="480"/>
                  </a:lnTo>
                  <a:lnTo>
                    <a:pt x="876" y="484"/>
                  </a:lnTo>
                  <a:lnTo>
                    <a:pt x="864" y="500"/>
                  </a:lnTo>
                  <a:lnTo>
                    <a:pt x="840" y="512"/>
                  </a:lnTo>
                  <a:lnTo>
                    <a:pt x="816" y="520"/>
                  </a:lnTo>
                  <a:lnTo>
                    <a:pt x="780" y="540"/>
                  </a:lnTo>
                  <a:lnTo>
                    <a:pt x="776" y="552"/>
                  </a:lnTo>
                  <a:lnTo>
                    <a:pt x="756" y="57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935" name="Rectangle 669"/>
            <p:cNvSpPr>
              <a:spLocks noChangeArrowheads="1"/>
            </p:cNvSpPr>
            <p:nvPr/>
          </p:nvSpPr>
          <p:spPr bwMode="auto">
            <a:xfrm>
              <a:off x="1805347" y="2873598"/>
              <a:ext cx="497029" cy="366528"/>
            </a:xfrm>
            <a:prstGeom prst="rect">
              <a:avLst/>
            </a:prstGeom>
            <a:noFill/>
            <a:ln w="6350">
              <a:solidFill>
                <a:srgbClr val="000000"/>
              </a:solidFill>
              <a:miter lim="800000"/>
              <a:headEnd/>
              <a:tailEnd/>
            </a:ln>
          </p:spPr>
          <p:txBody>
            <a:bodyPr/>
            <a:lstStyle/>
            <a:p>
              <a:endParaRPr lang="en-US" dirty="0"/>
            </a:p>
          </p:txBody>
        </p:sp>
        <p:sp>
          <p:nvSpPr>
            <p:cNvPr id="34936" name="Freeform 271"/>
            <p:cNvSpPr>
              <a:spLocks noChangeAspect="1"/>
            </p:cNvSpPr>
            <p:nvPr/>
          </p:nvSpPr>
          <p:spPr bwMode="auto">
            <a:xfrm rot="834059">
              <a:off x="4073602" y="3090587"/>
              <a:ext cx="136079" cy="46521"/>
            </a:xfrm>
            <a:custGeom>
              <a:avLst/>
              <a:gdLst>
                <a:gd name="T0" fmla="*/ 0 w 507"/>
                <a:gd name="T1" fmla="*/ 0 h 158"/>
                <a:gd name="T2" fmla="*/ 2147483647 w 507"/>
                <a:gd name="T3" fmla="*/ 2147483647 h 158"/>
                <a:gd name="T4" fmla="*/ 2147483647 w 507"/>
                <a:gd name="T5" fmla="*/ 2147483647 h 158"/>
                <a:gd name="T6" fmla="*/ 2147483647 w 507"/>
                <a:gd name="T7" fmla="*/ 2147483647 h 158"/>
                <a:gd name="T8" fmla="*/ 2147483647 w 507"/>
                <a:gd name="T9" fmla="*/ 0 h 158"/>
                <a:gd name="T10" fmla="*/ 0 w 507"/>
                <a:gd name="T11" fmla="*/ 0 h 158"/>
                <a:gd name="T12" fmla="*/ 0 w 507"/>
                <a:gd name="T13" fmla="*/ 0 h 158"/>
                <a:gd name="T14" fmla="*/ 0 60000 65536"/>
                <a:gd name="T15" fmla="*/ 0 60000 65536"/>
                <a:gd name="T16" fmla="*/ 0 60000 65536"/>
                <a:gd name="T17" fmla="*/ 0 60000 65536"/>
                <a:gd name="T18" fmla="*/ 0 60000 65536"/>
                <a:gd name="T19" fmla="*/ 0 60000 65536"/>
                <a:gd name="T20" fmla="*/ 0 60000 65536"/>
                <a:gd name="T21" fmla="*/ 0 w 507"/>
                <a:gd name="T22" fmla="*/ 0 h 158"/>
                <a:gd name="T23" fmla="*/ 507 w 50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158">
                  <a:moveTo>
                    <a:pt x="0" y="0"/>
                  </a:moveTo>
                  <a:lnTo>
                    <a:pt x="56" y="158"/>
                  </a:lnTo>
                  <a:lnTo>
                    <a:pt x="373" y="103"/>
                  </a:lnTo>
                  <a:lnTo>
                    <a:pt x="507" y="48"/>
                  </a:lnTo>
                  <a:lnTo>
                    <a:pt x="230" y="0"/>
                  </a:lnTo>
                  <a:lnTo>
                    <a:pt x="0" y="0"/>
                  </a:lnTo>
                  <a:close/>
                </a:path>
              </a:pathLst>
            </a:custGeom>
            <a:solidFill>
              <a:srgbClr val="E2F6E2"/>
            </a:solidFill>
            <a:ln w="6350">
              <a:solidFill>
                <a:srgbClr val="000000"/>
              </a:solidFill>
              <a:round/>
              <a:headEnd/>
              <a:tailEnd/>
            </a:ln>
          </p:spPr>
          <p:txBody>
            <a:bodyPr/>
            <a:lstStyle/>
            <a:p>
              <a:endParaRPr lang="en-US" dirty="0"/>
            </a:p>
          </p:txBody>
        </p:sp>
        <p:sp>
          <p:nvSpPr>
            <p:cNvPr id="34937" name="TextBox 676"/>
            <p:cNvSpPr txBox="1">
              <a:spLocks noChangeArrowheads="1"/>
            </p:cNvSpPr>
            <p:nvPr/>
          </p:nvSpPr>
          <p:spPr bwMode="auto">
            <a:xfrm>
              <a:off x="2972213" y="2819773"/>
              <a:ext cx="791051" cy="397957"/>
            </a:xfrm>
            <a:prstGeom prst="rect">
              <a:avLst/>
            </a:prstGeom>
            <a:solidFill>
              <a:schemeClr val="bg1"/>
            </a:solidFill>
            <a:ln w="9525">
              <a:noFill/>
              <a:miter lim="800000"/>
              <a:headEnd/>
              <a:tailEnd/>
            </a:ln>
          </p:spPr>
          <p:txBody>
            <a:bodyPr wrap="none">
              <a:spAutoFit/>
            </a:bodyPr>
            <a:lstStyle/>
            <a:p>
              <a:r>
                <a:rPr lang="en-US" dirty="0"/>
                <a:t>1995</a:t>
              </a:r>
            </a:p>
          </p:txBody>
        </p:sp>
        <p:sp>
          <p:nvSpPr>
            <p:cNvPr id="3361" name="AutoShape 675"/>
            <p:cNvSpPr>
              <a:spLocks noChangeAspect="1" noChangeArrowheads="1"/>
            </p:cNvSpPr>
            <p:nvPr/>
          </p:nvSpPr>
          <p:spPr bwMode="auto">
            <a:xfrm>
              <a:off x="3962925" y="1829186"/>
              <a:ext cx="58060" cy="60296"/>
            </a:xfrm>
            <a:prstGeom prst="star5">
              <a:avLst/>
            </a:prstGeom>
            <a:solidFill>
              <a:srgbClr val="E2F6E2"/>
            </a:solidFill>
            <a:ln w="12700">
              <a:solidFill>
                <a:srgbClr val="000000"/>
              </a:solidFill>
              <a:miter lim="800000"/>
              <a:headEnd/>
              <a:tailEnd/>
            </a:ln>
            <a:effectLst/>
          </p:spPr>
          <p:txBody>
            <a:bodyPr wrap="none" anchor="ctr"/>
            <a:lstStyle/>
            <a:p>
              <a:pPr>
                <a:defRPr/>
              </a:pPr>
              <a:endParaRPr lang="en-US" dirty="0">
                <a:ea typeface="ＭＳ Ｐゴシック" pitchFamily="34" charset="-128"/>
                <a:cs typeface="Arial" charset="0"/>
              </a:endParaRPr>
            </a:p>
          </p:txBody>
        </p:sp>
        <p:sp>
          <p:nvSpPr>
            <p:cNvPr id="3362" name="Rectangle 5"/>
            <p:cNvSpPr>
              <a:spLocks noChangeArrowheads="1"/>
            </p:cNvSpPr>
            <p:nvPr/>
          </p:nvSpPr>
          <p:spPr bwMode="auto">
            <a:xfrm>
              <a:off x="1317556" y="2911079"/>
              <a:ext cx="5443" cy="10337"/>
            </a:xfrm>
            <a:prstGeom prst="rect">
              <a:avLst/>
            </a:prstGeom>
            <a:solidFill>
              <a:schemeClr val="accent1">
                <a:lumMod val="75000"/>
              </a:schemeClr>
            </a:solidFill>
            <a:ln w="9525">
              <a:noFill/>
              <a:miter lim="800000"/>
              <a:headEnd/>
              <a:tailEnd/>
            </a:ln>
          </p:spPr>
          <p:txBody>
            <a:bodyPr/>
            <a:lstStyle/>
            <a:p>
              <a:pPr>
                <a:defRPr/>
              </a:pPr>
              <a:endParaRPr lang="en-US" dirty="0">
                <a:ea typeface="ＭＳ Ｐゴシック" pitchFamily="34" charset="-128"/>
              </a:endParaRPr>
            </a:p>
          </p:txBody>
        </p:sp>
        <p:grpSp>
          <p:nvGrpSpPr>
            <p:cNvPr id="14" name="Group 54"/>
            <p:cNvGrpSpPr>
              <a:grpSpLocks/>
            </p:cNvGrpSpPr>
            <p:nvPr/>
          </p:nvGrpSpPr>
          <p:grpSpPr bwMode="auto">
            <a:xfrm>
              <a:off x="609600" y="2514600"/>
              <a:ext cx="800454" cy="571235"/>
              <a:chOff x="214" y="3398"/>
              <a:chExt cx="852" cy="532"/>
            </a:xfrm>
            <a:solidFill>
              <a:srgbClr val="E2F6E2"/>
            </a:solidFill>
          </p:grpSpPr>
          <p:sp>
            <p:nvSpPr>
              <p:cNvPr id="3365" name="Freeform 55"/>
              <p:cNvSpPr>
                <a:spLocks/>
              </p:cNvSpPr>
              <p:nvPr/>
            </p:nvSpPr>
            <p:spPr bwMode="auto">
              <a:xfrm>
                <a:off x="214" y="3906"/>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66" name="Freeform 56"/>
              <p:cNvSpPr>
                <a:spLocks/>
              </p:cNvSpPr>
              <p:nvPr/>
            </p:nvSpPr>
            <p:spPr bwMode="auto">
              <a:xfrm>
                <a:off x="214" y="391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67" name="Freeform 57"/>
              <p:cNvSpPr>
                <a:spLocks/>
              </p:cNvSpPr>
              <p:nvPr/>
            </p:nvSpPr>
            <p:spPr bwMode="auto">
              <a:xfrm>
                <a:off x="218" y="391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68" name="Freeform 58"/>
              <p:cNvSpPr>
                <a:spLocks/>
              </p:cNvSpPr>
              <p:nvPr/>
            </p:nvSpPr>
            <p:spPr bwMode="auto">
              <a:xfrm>
                <a:off x="222" y="39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69" name="Freeform 59"/>
              <p:cNvSpPr>
                <a:spLocks/>
              </p:cNvSpPr>
              <p:nvPr/>
            </p:nvSpPr>
            <p:spPr bwMode="auto">
              <a:xfrm>
                <a:off x="234" y="3918"/>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0" name="Freeform 60"/>
              <p:cNvSpPr>
                <a:spLocks/>
              </p:cNvSpPr>
              <p:nvPr/>
            </p:nvSpPr>
            <p:spPr bwMode="auto">
              <a:xfrm>
                <a:off x="238"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1" name="Freeform 61"/>
              <p:cNvSpPr>
                <a:spLocks/>
              </p:cNvSpPr>
              <p:nvPr/>
            </p:nvSpPr>
            <p:spPr bwMode="auto">
              <a:xfrm>
                <a:off x="242" y="391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2" name="Freeform 62"/>
              <p:cNvSpPr>
                <a:spLocks/>
              </p:cNvSpPr>
              <p:nvPr/>
            </p:nvSpPr>
            <p:spPr bwMode="auto">
              <a:xfrm>
                <a:off x="266" y="3922"/>
                <a:ext cx="8" cy="4"/>
              </a:xfrm>
              <a:custGeom>
                <a:avLst/>
                <a:gdLst/>
                <a:ahLst/>
                <a:cxnLst>
                  <a:cxn ang="0">
                    <a:pos x="0" y="0"/>
                  </a:cxn>
                  <a:cxn ang="0">
                    <a:pos x="0" y="0"/>
                  </a:cxn>
                  <a:cxn ang="0">
                    <a:pos x="8" y="4"/>
                  </a:cxn>
                  <a:cxn ang="0">
                    <a:pos x="8" y="0"/>
                  </a:cxn>
                  <a:cxn ang="0">
                    <a:pos x="0" y="0"/>
                  </a:cxn>
                </a:cxnLst>
                <a:rect l="0" t="0" r="r" b="b"/>
                <a:pathLst>
                  <a:path w="8" h="4">
                    <a:moveTo>
                      <a:pt x="0" y="0"/>
                    </a:moveTo>
                    <a:lnTo>
                      <a:pt x="0" y="0"/>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3" name="Freeform 63"/>
              <p:cNvSpPr>
                <a:spLocks/>
              </p:cNvSpPr>
              <p:nvPr/>
            </p:nvSpPr>
            <p:spPr bwMode="auto">
              <a:xfrm>
                <a:off x="286"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4" name="Freeform 64"/>
              <p:cNvSpPr>
                <a:spLocks/>
              </p:cNvSpPr>
              <p:nvPr/>
            </p:nvSpPr>
            <p:spPr bwMode="auto">
              <a:xfrm>
                <a:off x="382" y="3690"/>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5" name="Freeform 65"/>
              <p:cNvSpPr>
                <a:spLocks/>
              </p:cNvSpPr>
              <p:nvPr/>
            </p:nvSpPr>
            <p:spPr bwMode="auto">
              <a:xfrm>
                <a:off x="386" y="369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6" name="Freeform 66"/>
              <p:cNvSpPr>
                <a:spLocks/>
              </p:cNvSpPr>
              <p:nvPr/>
            </p:nvSpPr>
            <p:spPr bwMode="auto">
              <a:xfrm>
                <a:off x="386" y="39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7" name="Freeform 67"/>
              <p:cNvSpPr>
                <a:spLocks/>
              </p:cNvSpPr>
              <p:nvPr/>
            </p:nvSpPr>
            <p:spPr bwMode="auto">
              <a:xfrm>
                <a:off x="394" y="39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8" name="Freeform 68"/>
              <p:cNvSpPr>
                <a:spLocks/>
              </p:cNvSpPr>
              <p:nvPr/>
            </p:nvSpPr>
            <p:spPr bwMode="auto">
              <a:xfrm>
                <a:off x="402" y="3914"/>
                <a:ext cx="8" cy="8"/>
              </a:xfrm>
              <a:custGeom>
                <a:avLst/>
                <a:gdLst/>
                <a:ahLst/>
                <a:cxnLst>
                  <a:cxn ang="0">
                    <a:pos x="0" y="0"/>
                  </a:cxn>
                  <a:cxn ang="0">
                    <a:pos x="0" y="8"/>
                  </a:cxn>
                  <a:cxn ang="0">
                    <a:pos x="8" y="4"/>
                  </a:cxn>
                  <a:cxn ang="0">
                    <a:pos x="8" y="0"/>
                  </a:cxn>
                  <a:cxn ang="0">
                    <a:pos x="0" y="0"/>
                  </a:cxn>
                </a:cxnLst>
                <a:rect l="0" t="0" r="r" b="b"/>
                <a:pathLst>
                  <a:path w="8" h="8">
                    <a:moveTo>
                      <a:pt x="0" y="0"/>
                    </a:moveTo>
                    <a:lnTo>
                      <a:pt x="0" y="8"/>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79" name="Freeform 69"/>
              <p:cNvSpPr>
                <a:spLocks/>
              </p:cNvSpPr>
              <p:nvPr/>
            </p:nvSpPr>
            <p:spPr bwMode="auto">
              <a:xfrm>
                <a:off x="410" y="39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80" name="Freeform 70"/>
              <p:cNvSpPr>
                <a:spLocks/>
              </p:cNvSpPr>
              <p:nvPr/>
            </p:nvSpPr>
            <p:spPr bwMode="auto">
              <a:xfrm>
                <a:off x="410" y="39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81" name="Rectangle 71"/>
              <p:cNvSpPr>
                <a:spLocks noChangeArrowheads="1"/>
              </p:cNvSpPr>
              <p:nvPr/>
            </p:nvSpPr>
            <p:spPr bwMode="auto">
              <a:xfrm>
                <a:off x="418" y="39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382" name="Freeform 72"/>
              <p:cNvSpPr>
                <a:spLocks/>
              </p:cNvSpPr>
              <p:nvPr/>
            </p:nvSpPr>
            <p:spPr bwMode="auto">
              <a:xfrm>
                <a:off x="422" y="360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83" name="Rectangle 73"/>
              <p:cNvSpPr>
                <a:spLocks noChangeArrowheads="1"/>
              </p:cNvSpPr>
              <p:nvPr/>
            </p:nvSpPr>
            <p:spPr bwMode="auto">
              <a:xfrm>
                <a:off x="426" y="360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384" name="Rectangle 74"/>
              <p:cNvSpPr>
                <a:spLocks noChangeArrowheads="1"/>
              </p:cNvSpPr>
              <p:nvPr/>
            </p:nvSpPr>
            <p:spPr bwMode="auto">
              <a:xfrm>
                <a:off x="426" y="360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385" name="Freeform 75"/>
              <p:cNvSpPr>
                <a:spLocks/>
              </p:cNvSpPr>
              <p:nvPr/>
            </p:nvSpPr>
            <p:spPr bwMode="auto">
              <a:xfrm>
                <a:off x="422" y="39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86" name="Freeform 76"/>
              <p:cNvSpPr>
                <a:spLocks/>
              </p:cNvSpPr>
              <p:nvPr/>
            </p:nvSpPr>
            <p:spPr bwMode="auto">
              <a:xfrm>
                <a:off x="426" y="391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87" name="Freeform 77"/>
              <p:cNvSpPr>
                <a:spLocks/>
              </p:cNvSpPr>
              <p:nvPr/>
            </p:nvSpPr>
            <p:spPr bwMode="auto">
              <a:xfrm>
                <a:off x="430" y="360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88" name="Freeform 78"/>
              <p:cNvSpPr>
                <a:spLocks/>
              </p:cNvSpPr>
              <p:nvPr/>
            </p:nvSpPr>
            <p:spPr bwMode="auto">
              <a:xfrm>
                <a:off x="426" y="39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89" name="Freeform 79"/>
              <p:cNvSpPr>
                <a:spLocks/>
              </p:cNvSpPr>
              <p:nvPr/>
            </p:nvSpPr>
            <p:spPr bwMode="auto">
              <a:xfrm>
                <a:off x="434"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0" name="Freeform 80"/>
              <p:cNvSpPr>
                <a:spLocks/>
              </p:cNvSpPr>
              <p:nvPr/>
            </p:nvSpPr>
            <p:spPr bwMode="auto">
              <a:xfrm>
                <a:off x="434" y="36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1" name="Freeform 81"/>
              <p:cNvSpPr>
                <a:spLocks/>
              </p:cNvSpPr>
              <p:nvPr/>
            </p:nvSpPr>
            <p:spPr bwMode="auto">
              <a:xfrm>
                <a:off x="438" y="3602"/>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2" name="Freeform 82"/>
              <p:cNvSpPr>
                <a:spLocks/>
              </p:cNvSpPr>
              <p:nvPr/>
            </p:nvSpPr>
            <p:spPr bwMode="auto">
              <a:xfrm>
                <a:off x="438" y="390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3" name="Freeform 83"/>
              <p:cNvSpPr>
                <a:spLocks/>
              </p:cNvSpPr>
              <p:nvPr/>
            </p:nvSpPr>
            <p:spPr bwMode="auto">
              <a:xfrm>
                <a:off x="442" y="36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4" name="Freeform 84"/>
              <p:cNvSpPr>
                <a:spLocks/>
              </p:cNvSpPr>
              <p:nvPr/>
            </p:nvSpPr>
            <p:spPr bwMode="auto">
              <a:xfrm>
                <a:off x="442"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5" name="Freeform 85"/>
              <p:cNvSpPr>
                <a:spLocks/>
              </p:cNvSpPr>
              <p:nvPr/>
            </p:nvSpPr>
            <p:spPr bwMode="auto">
              <a:xfrm>
                <a:off x="446" y="3610"/>
                <a:ext cx="8" cy="20"/>
              </a:xfrm>
              <a:custGeom>
                <a:avLst/>
                <a:gdLst/>
                <a:ahLst/>
                <a:cxnLst>
                  <a:cxn ang="0">
                    <a:pos x="0" y="0"/>
                  </a:cxn>
                  <a:cxn ang="0">
                    <a:pos x="0" y="20"/>
                  </a:cxn>
                  <a:cxn ang="0">
                    <a:pos x="8" y="12"/>
                  </a:cxn>
                  <a:cxn ang="0">
                    <a:pos x="8" y="8"/>
                  </a:cxn>
                  <a:cxn ang="0">
                    <a:pos x="0" y="0"/>
                  </a:cxn>
                </a:cxnLst>
                <a:rect l="0" t="0" r="r" b="b"/>
                <a:pathLst>
                  <a:path w="8" h="20">
                    <a:moveTo>
                      <a:pt x="0" y="0"/>
                    </a:moveTo>
                    <a:lnTo>
                      <a:pt x="0" y="20"/>
                    </a:lnTo>
                    <a:lnTo>
                      <a:pt x="8" y="12"/>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6" name="Freeform 86"/>
              <p:cNvSpPr>
                <a:spLocks/>
              </p:cNvSpPr>
              <p:nvPr/>
            </p:nvSpPr>
            <p:spPr bwMode="auto">
              <a:xfrm>
                <a:off x="454" y="36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7" name="Freeform 87"/>
              <p:cNvSpPr>
                <a:spLocks/>
              </p:cNvSpPr>
              <p:nvPr/>
            </p:nvSpPr>
            <p:spPr bwMode="auto">
              <a:xfrm>
                <a:off x="458" y="37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8" name="Freeform 88"/>
              <p:cNvSpPr>
                <a:spLocks/>
              </p:cNvSpPr>
              <p:nvPr/>
            </p:nvSpPr>
            <p:spPr bwMode="auto">
              <a:xfrm>
                <a:off x="462" y="3718"/>
                <a:ext cx="8" cy="12"/>
              </a:xfrm>
              <a:custGeom>
                <a:avLst/>
                <a:gdLst/>
                <a:ahLst/>
                <a:cxnLst>
                  <a:cxn ang="0">
                    <a:pos x="0" y="0"/>
                  </a:cxn>
                  <a:cxn ang="0">
                    <a:pos x="0" y="8"/>
                  </a:cxn>
                  <a:cxn ang="0">
                    <a:pos x="8" y="12"/>
                  </a:cxn>
                  <a:cxn ang="0">
                    <a:pos x="8" y="0"/>
                  </a:cxn>
                  <a:cxn ang="0">
                    <a:pos x="0" y="0"/>
                  </a:cxn>
                </a:cxnLst>
                <a:rect l="0" t="0" r="r" b="b"/>
                <a:pathLst>
                  <a:path w="8" h="12">
                    <a:moveTo>
                      <a:pt x="0" y="0"/>
                    </a:moveTo>
                    <a:lnTo>
                      <a:pt x="0" y="8"/>
                    </a:lnTo>
                    <a:lnTo>
                      <a:pt x="8" y="12"/>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399" name="Freeform 89"/>
              <p:cNvSpPr>
                <a:spLocks/>
              </p:cNvSpPr>
              <p:nvPr/>
            </p:nvSpPr>
            <p:spPr bwMode="auto">
              <a:xfrm>
                <a:off x="470" y="389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0" name="Freeform 90"/>
              <p:cNvSpPr>
                <a:spLocks/>
              </p:cNvSpPr>
              <p:nvPr/>
            </p:nvSpPr>
            <p:spPr bwMode="auto">
              <a:xfrm>
                <a:off x="470" y="3714"/>
                <a:ext cx="4" cy="20"/>
              </a:xfrm>
              <a:custGeom>
                <a:avLst/>
                <a:gdLst/>
                <a:ahLst/>
                <a:cxnLst>
                  <a:cxn ang="0">
                    <a:pos x="0" y="4"/>
                  </a:cxn>
                  <a:cxn ang="0">
                    <a:pos x="0" y="16"/>
                  </a:cxn>
                  <a:cxn ang="0">
                    <a:pos x="4" y="20"/>
                  </a:cxn>
                  <a:cxn ang="0">
                    <a:pos x="4" y="0"/>
                  </a:cxn>
                  <a:cxn ang="0">
                    <a:pos x="0" y="4"/>
                  </a:cxn>
                </a:cxnLst>
                <a:rect l="0" t="0" r="r" b="b"/>
                <a:pathLst>
                  <a:path w="4" h="20">
                    <a:moveTo>
                      <a:pt x="0" y="4"/>
                    </a:moveTo>
                    <a:lnTo>
                      <a:pt x="0" y="16"/>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1" name="Freeform 91"/>
              <p:cNvSpPr>
                <a:spLocks/>
              </p:cNvSpPr>
              <p:nvPr/>
            </p:nvSpPr>
            <p:spPr bwMode="auto">
              <a:xfrm>
                <a:off x="474" y="373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2" name="Freeform 92"/>
              <p:cNvSpPr>
                <a:spLocks/>
              </p:cNvSpPr>
              <p:nvPr/>
            </p:nvSpPr>
            <p:spPr bwMode="auto">
              <a:xfrm>
                <a:off x="474" y="3882"/>
                <a:ext cx="4" cy="16"/>
              </a:xfrm>
              <a:custGeom>
                <a:avLst/>
                <a:gdLst/>
                <a:ahLst/>
                <a:cxnLst>
                  <a:cxn ang="0">
                    <a:pos x="0" y="8"/>
                  </a:cxn>
                  <a:cxn ang="0">
                    <a:pos x="0" y="16"/>
                  </a:cxn>
                  <a:cxn ang="0">
                    <a:pos x="4" y="16"/>
                  </a:cxn>
                  <a:cxn ang="0">
                    <a:pos x="4" y="0"/>
                  </a:cxn>
                  <a:cxn ang="0">
                    <a:pos x="0" y="8"/>
                  </a:cxn>
                </a:cxnLst>
                <a:rect l="0" t="0" r="r" b="b"/>
                <a:pathLst>
                  <a:path w="4" h="16">
                    <a:moveTo>
                      <a:pt x="0" y="8"/>
                    </a:moveTo>
                    <a:lnTo>
                      <a:pt x="0" y="16"/>
                    </a:lnTo>
                    <a:lnTo>
                      <a:pt x="4" y="16"/>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3" name="Freeform 93"/>
              <p:cNvSpPr>
                <a:spLocks/>
              </p:cNvSpPr>
              <p:nvPr/>
            </p:nvSpPr>
            <p:spPr bwMode="auto">
              <a:xfrm>
                <a:off x="47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4" name="Freeform 94"/>
              <p:cNvSpPr>
                <a:spLocks/>
              </p:cNvSpPr>
              <p:nvPr/>
            </p:nvSpPr>
            <p:spPr bwMode="auto">
              <a:xfrm>
                <a:off x="478" y="388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5" name="Freeform 95"/>
              <p:cNvSpPr>
                <a:spLocks/>
              </p:cNvSpPr>
              <p:nvPr/>
            </p:nvSpPr>
            <p:spPr bwMode="auto">
              <a:xfrm>
                <a:off x="478" y="3714"/>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6" name="Rectangle 96"/>
              <p:cNvSpPr>
                <a:spLocks noChangeArrowheads="1"/>
              </p:cNvSpPr>
              <p:nvPr/>
            </p:nvSpPr>
            <p:spPr bwMode="auto">
              <a:xfrm>
                <a:off x="482"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07" name="Freeform 97"/>
              <p:cNvSpPr>
                <a:spLocks/>
              </p:cNvSpPr>
              <p:nvPr/>
            </p:nvSpPr>
            <p:spPr bwMode="auto">
              <a:xfrm>
                <a:off x="486" y="3550"/>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8" name="Freeform 98"/>
              <p:cNvSpPr>
                <a:spLocks/>
              </p:cNvSpPr>
              <p:nvPr/>
            </p:nvSpPr>
            <p:spPr bwMode="auto">
              <a:xfrm>
                <a:off x="482" y="388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09" name="Freeform 99"/>
              <p:cNvSpPr>
                <a:spLocks/>
              </p:cNvSpPr>
              <p:nvPr/>
            </p:nvSpPr>
            <p:spPr bwMode="auto">
              <a:xfrm>
                <a:off x="490" y="36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0" name="Freeform 100"/>
              <p:cNvSpPr>
                <a:spLocks/>
              </p:cNvSpPr>
              <p:nvPr/>
            </p:nvSpPr>
            <p:spPr bwMode="auto">
              <a:xfrm>
                <a:off x="490" y="3678"/>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1" name="Freeform 101"/>
              <p:cNvSpPr>
                <a:spLocks/>
              </p:cNvSpPr>
              <p:nvPr/>
            </p:nvSpPr>
            <p:spPr bwMode="auto">
              <a:xfrm>
                <a:off x="490" y="369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2" name="Rectangle 102"/>
              <p:cNvSpPr>
                <a:spLocks noChangeArrowheads="1"/>
              </p:cNvSpPr>
              <p:nvPr/>
            </p:nvSpPr>
            <p:spPr bwMode="auto">
              <a:xfrm>
                <a:off x="490" y="3882"/>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13" name="Freeform 103"/>
              <p:cNvSpPr>
                <a:spLocks/>
              </p:cNvSpPr>
              <p:nvPr/>
            </p:nvSpPr>
            <p:spPr bwMode="auto">
              <a:xfrm>
                <a:off x="490" y="355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4" name="Freeform 104"/>
              <p:cNvSpPr>
                <a:spLocks/>
              </p:cNvSpPr>
              <p:nvPr/>
            </p:nvSpPr>
            <p:spPr bwMode="auto">
              <a:xfrm>
                <a:off x="494" y="36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5" name="Freeform 105"/>
              <p:cNvSpPr>
                <a:spLocks/>
              </p:cNvSpPr>
              <p:nvPr/>
            </p:nvSpPr>
            <p:spPr bwMode="auto">
              <a:xfrm>
                <a:off x="490" y="371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6" name="Freeform 106"/>
              <p:cNvSpPr>
                <a:spLocks/>
              </p:cNvSpPr>
              <p:nvPr/>
            </p:nvSpPr>
            <p:spPr bwMode="auto">
              <a:xfrm>
                <a:off x="494" y="37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7" name="Freeform 107"/>
              <p:cNvSpPr>
                <a:spLocks/>
              </p:cNvSpPr>
              <p:nvPr/>
            </p:nvSpPr>
            <p:spPr bwMode="auto">
              <a:xfrm>
                <a:off x="494" y="3550"/>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8" name="Freeform 108"/>
              <p:cNvSpPr>
                <a:spLocks/>
              </p:cNvSpPr>
              <p:nvPr/>
            </p:nvSpPr>
            <p:spPr bwMode="auto">
              <a:xfrm>
                <a:off x="498" y="3546"/>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19" name="Freeform 109"/>
              <p:cNvSpPr>
                <a:spLocks/>
              </p:cNvSpPr>
              <p:nvPr/>
            </p:nvSpPr>
            <p:spPr bwMode="auto">
              <a:xfrm>
                <a:off x="498" y="35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0" name="Freeform 110"/>
              <p:cNvSpPr>
                <a:spLocks/>
              </p:cNvSpPr>
              <p:nvPr/>
            </p:nvSpPr>
            <p:spPr bwMode="auto">
              <a:xfrm>
                <a:off x="498" y="358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1" name="Freeform 111"/>
              <p:cNvSpPr>
                <a:spLocks/>
              </p:cNvSpPr>
              <p:nvPr/>
            </p:nvSpPr>
            <p:spPr bwMode="auto">
              <a:xfrm>
                <a:off x="494" y="3662"/>
                <a:ext cx="4" cy="32"/>
              </a:xfrm>
              <a:custGeom>
                <a:avLst/>
                <a:gdLst/>
                <a:ahLst/>
                <a:cxnLst>
                  <a:cxn ang="0">
                    <a:pos x="0" y="4"/>
                  </a:cxn>
                  <a:cxn ang="0">
                    <a:pos x="0" y="32"/>
                  </a:cxn>
                  <a:cxn ang="0">
                    <a:pos x="4" y="28"/>
                  </a:cxn>
                  <a:cxn ang="0">
                    <a:pos x="4" y="0"/>
                  </a:cxn>
                  <a:cxn ang="0">
                    <a:pos x="0" y="4"/>
                  </a:cxn>
                </a:cxnLst>
                <a:rect l="0" t="0" r="r" b="b"/>
                <a:pathLst>
                  <a:path w="4" h="32">
                    <a:moveTo>
                      <a:pt x="0" y="4"/>
                    </a:moveTo>
                    <a:lnTo>
                      <a:pt x="0" y="32"/>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2" name="Freeform 112"/>
              <p:cNvSpPr>
                <a:spLocks/>
              </p:cNvSpPr>
              <p:nvPr/>
            </p:nvSpPr>
            <p:spPr bwMode="auto">
              <a:xfrm>
                <a:off x="498" y="369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3" name="Rectangle 113"/>
              <p:cNvSpPr>
                <a:spLocks noChangeArrowheads="1"/>
              </p:cNvSpPr>
              <p:nvPr/>
            </p:nvSpPr>
            <p:spPr bwMode="auto">
              <a:xfrm>
                <a:off x="498" y="370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24" name="Freeform 114"/>
              <p:cNvSpPr>
                <a:spLocks/>
              </p:cNvSpPr>
              <p:nvPr/>
            </p:nvSpPr>
            <p:spPr bwMode="auto">
              <a:xfrm>
                <a:off x="498" y="388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5" name="Freeform 115"/>
              <p:cNvSpPr>
                <a:spLocks/>
              </p:cNvSpPr>
              <p:nvPr/>
            </p:nvSpPr>
            <p:spPr bwMode="auto">
              <a:xfrm>
                <a:off x="498" y="389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6" name="Freeform 116"/>
              <p:cNvSpPr>
                <a:spLocks/>
              </p:cNvSpPr>
              <p:nvPr/>
            </p:nvSpPr>
            <p:spPr bwMode="auto">
              <a:xfrm>
                <a:off x="498" y="3654"/>
                <a:ext cx="8" cy="32"/>
              </a:xfrm>
              <a:custGeom>
                <a:avLst/>
                <a:gdLst/>
                <a:ahLst/>
                <a:cxnLst>
                  <a:cxn ang="0">
                    <a:pos x="0" y="8"/>
                  </a:cxn>
                  <a:cxn ang="0">
                    <a:pos x="0" y="32"/>
                  </a:cxn>
                  <a:cxn ang="0">
                    <a:pos x="8" y="28"/>
                  </a:cxn>
                  <a:cxn ang="0">
                    <a:pos x="8" y="0"/>
                  </a:cxn>
                  <a:cxn ang="0">
                    <a:pos x="0" y="8"/>
                  </a:cxn>
                </a:cxnLst>
                <a:rect l="0" t="0" r="r" b="b"/>
                <a:pathLst>
                  <a:path w="8" h="32">
                    <a:moveTo>
                      <a:pt x="0" y="8"/>
                    </a:moveTo>
                    <a:lnTo>
                      <a:pt x="0" y="32"/>
                    </a:lnTo>
                    <a:lnTo>
                      <a:pt x="8" y="28"/>
                    </a:lnTo>
                    <a:lnTo>
                      <a:pt x="8"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7" name="Freeform 117"/>
              <p:cNvSpPr>
                <a:spLocks/>
              </p:cNvSpPr>
              <p:nvPr/>
            </p:nvSpPr>
            <p:spPr bwMode="auto">
              <a:xfrm>
                <a:off x="498" y="3686"/>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8" name="Freeform 118"/>
              <p:cNvSpPr>
                <a:spLocks/>
              </p:cNvSpPr>
              <p:nvPr/>
            </p:nvSpPr>
            <p:spPr bwMode="auto">
              <a:xfrm>
                <a:off x="498" y="387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29" name="Freeform 119"/>
              <p:cNvSpPr>
                <a:spLocks/>
              </p:cNvSpPr>
              <p:nvPr/>
            </p:nvSpPr>
            <p:spPr bwMode="auto">
              <a:xfrm>
                <a:off x="502" y="387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0" name="Freeform 120"/>
              <p:cNvSpPr>
                <a:spLocks/>
              </p:cNvSpPr>
              <p:nvPr/>
            </p:nvSpPr>
            <p:spPr bwMode="auto">
              <a:xfrm>
                <a:off x="506" y="3542"/>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1" name="Freeform 121"/>
              <p:cNvSpPr>
                <a:spLocks/>
              </p:cNvSpPr>
              <p:nvPr/>
            </p:nvSpPr>
            <p:spPr bwMode="auto">
              <a:xfrm>
                <a:off x="502" y="3546"/>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2" name="Freeform 122"/>
              <p:cNvSpPr>
                <a:spLocks/>
              </p:cNvSpPr>
              <p:nvPr/>
            </p:nvSpPr>
            <p:spPr bwMode="auto">
              <a:xfrm>
                <a:off x="502" y="3570"/>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3" name="Freeform 123"/>
              <p:cNvSpPr>
                <a:spLocks/>
              </p:cNvSpPr>
              <p:nvPr/>
            </p:nvSpPr>
            <p:spPr bwMode="auto">
              <a:xfrm>
                <a:off x="506" y="370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4" name="Freeform 124"/>
              <p:cNvSpPr>
                <a:spLocks/>
              </p:cNvSpPr>
              <p:nvPr/>
            </p:nvSpPr>
            <p:spPr bwMode="auto">
              <a:xfrm>
                <a:off x="502" y="3706"/>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5" name="Rectangle 125"/>
              <p:cNvSpPr>
                <a:spLocks noChangeArrowheads="1"/>
              </p:cNvSpPr>
              <p:nvPr/>
            </p:nvSpPr>
            <p:spPr bwMode="auto">
              <a:xfrm>
                <a:off x="506" y="38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36" name="Rectangle 126"/>
              <p:cNvSpPr>
                <a:spLocks noChangeArrowheads="1"/>
              </p:cNvSpPr>
              <p:nvPr/>
            </p:nvSpPr>
            <p:spPr bwMode="auto">
              <a:xfrm>
                <a:off x="506" y="3570"/>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37" name="Freeform 127"/>
              <p:cNvSpPr>
                <a:spLocks/>
              </p:cNvSpPr>
              <p:nvPr/>
            </p:nvSpPr>
            <p:spPr bwMode="auto">
              <a:xfrm>
                <a:off x="510" y="36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8" name="Freeform 128"/>
              <p:cNvSpPr>
                <a:spLocks/>
              </p:cNvSpPr>
              <p:nvPr/>
            </p:nvSpPr>
            <p:spPr bwMode="auto">
              <a:xfrm>
                <a:off x="510" y="364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39" name="Freeform 129"/>
              <p:cNvSpPr>
                <a:spLocks/>
              </p:cNvSpPr>
              <p:nvPr/>
            </p:nvSpPr>
            <p:spPr bwMode="auto">
              <a:xfrm>
                <a:off x="510" y="36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40" name="Freeform 130"/>
              <p:cNvSpPr>
                <a:spLocks/>
              </p:cNvSpPr>
              <p:nvPr/>
            </p:nvSpPr>
            <p:spPr bwMode="auto">
              <a:xfrm>
                <a:off x="510" y="36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41" name="Rectangle 131"/>
              <p:cNvSpPr>
                <a:spLocks noChangeArrowheads="1"/>
              </p:cNvSpPr>
              <p:nvPr/>
            </p:nvSpPr>
            <p:spPr bwMode="auto">
              <a:xfrm>
                <a:off x="506" y="3654"/>
                <a:ext cx="4" cy="5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42" name="Freeform 132"/>
              <p:cNvSpPr>
                <a:spLocks/>
              </p:cNvSpPr>
              <p:nvPr/>
            </p:nvSpPr>
            <p:spPr bwMode="auto">
              <a:xfrm>
                <a:off x="506" y="3710"/>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43" name="Rectangle 133"/>
              <p:cNvSpPr>
                <a:spLocks noChangeArrowheads="1"/>
              </p:cNvSpPr>
              <p:nvPr/>
            </p:nvSpPr>
            <p:spPr bwMode="auto">
              <a:xfrm>
                <a:off x="506" y="373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44" name="Freeform 134"/>
              <p:cNvSpPr>
                <a:spLocks/>
              </p:cNvSpPr>
              <p:nvPr/>
            </p:nvSpPr>
            <p:spPr bwMode="auto">
              <a:xfrm>
                <a:off x="506"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45" name="Freeform 135"/>
              <p:cNvSpPr>
                <a:spLocks/>
              </p:cNvSpPr>
              <p:nvPr/>
            </p:nvSpPr>
            <p:spPr bwMode="auto">
              <a:xfrm>
                <a:off x="514" y="35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46" name="Freeform 136"/>
              <p:cNvSpPr>
                <a:spLocks/>
              </p:cNvSpPr>
              <p:nvPr/>
            </p:nvSpPr>
            <p:spPr bwMode="auto">
              <a:xfrm>
                <a:off x="510" y="3542"/>
                <a:ext cx="4" cy="56"/>
              </a:xfrm>
              <a:custGeom>
                <a:avLst/>
                <a:gdLst/>
                <a:ahLst/>
                <a:cxnLst>
                  <a:cxn ang="0">
                    <a:pos x="0" y="0"/>
                  </a:cxn>
                  <a:cxn ang="0">
                    <a:pos x="0" y="52"/>
                  </a:cxn>
                  <a:cxn ang="0">
                    <a:pos x="4" y="56"/>
                  </a:cxn>
                  <a:cxn ang="0">
                    <a:pos x="4" y="4"/>
                  </a:cxn>
                  <a:cxn ang="0">
                    <a:pos x="0" y="0"/>
                  </a:cxn>
                </a:cxnLst>
                <a:rect l="0" t="0" r="r" b="b"/>
                <a:pathLst>
                  <a:path w="4" h="56">
                    <a:moveTo>
                      <a:pt x="0" y="0"/>
                    </a:moveTo>
                    <a:lnTo>
                      <a:pt x="0" y="52"/>
                    </a:lnTo>
                    <a:lnTo>
                      <a:pt x="4" y="5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47" name="Freeform 137"/>
              <p:cNvSpPr>
                <a:spLocks/>
              </p:cNvSpPr>
              <p:nvPr/>
            </p:nvSpPr>
            <p:spPr bwMode="auto">
              <a:xfrm>
                <a:off x="514" y="3642"/>
                <a:ext cx="4" cy="64"/>
              </a:xfrm>
              <a:custGeom>
                <a:avLst/>
                <a:gdLst/>
                <a:ahLst/>
                <a:cxnLst>
                  <a:cxn ang="0">
                    <a:pos x="0" y="0"/>
                  </a:cxn>
                  <a:cxn ang="0">
                    <a:pos x="0" y="64"/>
                  </a:cxn>
                  <a:cxn ang="0">
                    <a:pos x="4" y="60"/>
                  </a:cxn>
                  <a:cxn ang="0">
                    <a:pos x="4" y="0"/>
                  </a:cxn>
                  <a:cxn ang="0">
                    <a:pos x="0" y="0"/>
                  </a:cxn>
                </a:cxnLst>
                <a:rect l="0" t="0" r="r" b="b"/>
                <a:pathLst>
                  <a:path w="4" h="64">
                    <a:moveTo>
                      <a:pt x="0" y="0"/>
                    </a:moveTo>
                    <a:lnTo>
                      <a:pt x="0" y="64"/>
                    </a:lnTo>
                    <a:lnTo>
                      <a:pt x="4" y="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48" name="Rectangle 138"/>
              <p:cNvSpPr>
                <a:spLocks noChangeArrowheads="1"/>
              </p:cNvSpPr>
              <p:nvPr/>
            </p:nvSpPr>
            <p:spPr bwMode="auto">
              <a:xfrm>
                <a:off x="518" y="34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49" name="Freeform 139"/>
              <p:cNvSpPr>
                <a:spLocks/>
              </p:cNvSpPr>
              <p:nvPr/>
            </p:nvSpPr>
            <p:spPr bwMode="auto">
              <a:xfrm>
                <a:off x="514" y="37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50" name="Rectangle 140"/>
              <p:cNvSpPr>
                <a:spLocks noChangeArrowheads="1"/>
              </p:cNvSpPr>
              <p:nvPr/>
            </p:nvSpPr>
            <p:spPr bwMode="auto">
              <a:xfrm>
                <a:off x="518" y="3634"/>
                <a:ext cx="4" cy="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51" name="Rectangle 141"/>
              <p:cNvSpPr>
                <a:spLocks noChangeArrowheads="1"/>
              </p:cNvSpPr>
              <p:nvPr/>
            </p:nvSpPr>
            <p:spPr bwMode="auto">
              <a:xfrm>
                <a:off x="518"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52" name="Freeform 142"/>
              <p:cNvSpPr>
                <a:spLocks/>
              </p:cNvSpPr>
              <p:nvPr/>
            </p:nvSpPr>
            <p:spPr bwMode="auto">
              <a:xfrm>
                <a:off x="514" y="387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53" name="Freeform 143"/>
              <p:cNvSpPr>
                <a:spLocks/>
              </p:cNvSpPr>
              <p:nvPr/>
            </p:nvSpPr>
            <p:spPr bwMode="auto">
              <a:xfrm>
                <a:off x="518" y="388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54" name="Freeform 144"/>
              <p:cNvSpPr>
                <a:spLocks/>
              </p:cNvSpPr>
              <p:nvPr/>
            </p:nvSpPr>
            <p:spPr bwMode="auto">
              <a:xfrm>
                <a:off x="522" y="3470"/>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55" name="Rectangle 145"/>
              <p:cNvSpPr>
                <a:spLocks noChangeArrowheads="1"/>
              </p:cNvSpPr>
              <p:nvPr/>
            </p:nvSpPr>
            <p:spPr bwMode="auto">
              <a:xfrm>
                <a:off x="518" y="3538"/>
                <a:ext cx="4" cy="5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56" name="Rectangle 146"/>
              <p:cNvSpPr>
                <a:spLocks noChangeArrowheads="1"/>
              </p:cNvSpPr>
              <p:nvPr/>
            </p:nvSpPr>
            <p:spPr bwMode="auto">
              <a:xfrm>
                <a:off x="518" y="3714"/>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57" name="Freeform 147"/>
              <p:cNvSpPr>
                <a:spLocks/>
              </p:cNvSpPr>
              <p:nvPr/>
            </p:nvSpPr>
            <p:spPr bwMode="auto">
              <a:xfrm>
                <a:off x="518" y="3866"/>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58" name="Freeform 148"/>
              <p:cNvSpPr>
                <a:spLocks/>
              </p:cNvSpPr>
              <p:nvPr/>
            </p:nvSpPr>
            <p:spPr bwMode="auto">
              <a:xfrm>
                <a:off x="522" y="3634"/>
                <a:ext cx="4" cy="104"/>
              </a:xfrm>
              <a:custGeom>
                <a:avLst/>
                <a:gdLst/>
                <a:ahLst/>
                <a:cxnLst>
                  <a:cxn ang="0">
                    <a:pos x="0" y="0"/>
                  </a:cxn>
                  <a:cxn ang="0">
                    <a:pos x="0" y="104"/>
                  </a:cxn>
                  <a:cxn ang="0">
                    <a:pos x="4" y="104"/>
                  </a:cxn>
                  <a:cxn ang="0">
                    <a:pos x="4" y="4"/>
                  </a:cxn>
                  <a:cxn ang="0">
                    <a:pos x="0" y="0"/>
                  </a:cxn>
                </a:cxnLst>
                <a:rect l="0" t="0" r="r" b="b"/>
                <a:pathLst>
                  <a:path w="4" h="104">
                    <a:moveTo>
                      <a:pt x="0" y="0"/>
                    </a:moveTo>
                    <a:lnTo>
                      <a:pt x="0" y="104"/>
                    </a:lnTo>
                    <a:lnTo>
                      <a:pt x="4" y="10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59" name="Freeform 149"/>
              <p:cNvSpPr>
                <a:spLocks/>
              </p:cNvSpPr>
              <p:nvPr/>
            </p:nvSpPr>
            <p:spPr bwMode="auto">
              <a:xfrm>
                <a:off x="526" y="36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0" name="Freeform 150"/>
              <p:cNvSpPr>
                <a:spLocks/>
              </p:cNvSpPr>
              <p:nvPr/>
            </p:nvSpPr>
            <p:spPr bwMode="auto">
              <a:xfrm>
                <a:off x="526" y="3638"/>
                <a:ext cx="4" cy="100"/>
              </a:xfrm>
              <a:custGeom>
                <a:avLst/>
                <a:gdLst/>
                <a:ahLst/>
                <a:cxnLst>
                  <a:cxn ang="0">
                    <a:pos x="0" y="4"/>
                  </a:cxn>
                  <a:cxn ang="0">
                    <a:pos x="0" y="100"/>
                  </a:cxn>
                  <a:cxn ang="0">
                    <a:pos x="4" y="96"/>
                  </a:cxn>
                  <a:cxn ang="0">
                    <a:pos x="4" y="0"/>
                  </a:cxn>
                  <a:cxn ang="0">
                    <a:pos x="0" y="4"/>
                  </a:cxn>
                </a:cxnLst>
                <a:rect l="0" t="0" r="r" b="b"/>
                <a:pathLst>
                  <a:path w="4" h="100">
                    <a:moveTo>
                      <a:pt x="0" y="4"/>
                    </a:moveTo>
                    <a:lnTo>
                      <a:pt x="0" y="100"/>
                    </a:lnTo>
                    <a:lnTo>
                      <a:pt x="4" y="9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1" name="Freeform 151"/>
              <p:cNvSpPr>
                <a:spLocks/>
              </p:cNvSpPr>
              <p:nvPr/>
            </p:nvSpPr>
            <p:spPr bwMode="auto">
              <a:xfrm>
                <a:off x="522" y="3862"/>
                <a:ext cx="8" cy="20"/>
              </a:xfrm>
              <a:custGeom>
                <a:avLst/>
                <a:gdLst/>
                <a:ahLst/>
                <a:cxnLst>
                  <a:cxn ang="0">
                    <a:pos x="0" y="4"/>
                  </a:cxn>
                  <a:cxn ang="0">
                    <a:pos x="0" y="20"/>
                  </a:cxn>
                  <a:cxn ang="0">
                    <a:pos x="8" y="12"/>
                  </a:cxn>
                  <a:cxn ang="0">
                    <a:pos x="8" y="0"/>
                  </a:cxn>
                  <a:cxn ang="0">
                    <a:pos x="0" y="4"/>
                  </a:cxn>
                </a:cxnLst>
                <a:rect l="0" t="0" r="r" b="b"/>
                <a:pathLst>
                  <a:path w="8" h="20">
                    <a:moveTo>
                      <a:pt x="0" y="4"/>
                    </a:moveTo>
                    <a:lnTo>
                      <a:pt x="0" y="20"/>
                    </a:lnTo>
                    <a:lnTo>
                      <a:pt x="8" y="12"/>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2" name="Freeform 152"/>
              <p:cNvSpPr>
                <a:spLocks/>
              </p:cNvSpPr>
              <p:nvPr/>
            </p:nvSpPr>
            <p:spPr bwMode="auto">
              <a:xfrm>
                <a:off x="526" y="3462"/>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3" name="Freeform 153"/>
              <p:cNvSpPr>
                <a:spLocks/>
              </p:cNvSpPr>
              <p:nvPr/>
            </p:nvSpPr>
            <p:spPr bwMode="auto">
              <a:xfrm>
                <a:off x="526" y="353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4" name="Freeform 154"/>
              <p:cNvSpPr>
                <a:spLocks/>
              </p:cNvSpPr>
              <p:nvPr/>
            </p:nvSpPr>
            <p:spPr bwMode="auto">
              <a:xfrm>
                <a:off x="530" y="3638"/>
                <a:ext cx="4" cy="88"/>
              </a:xfrm>
              <a:custGeom>
                <a:avLst/>
                <a:gdLst/>
                <a:ahLst/>
                <a:cxnLst>
                  <a:cxn ang="0">
                    <a:pos x="0" y="0"/>
                  </a:cxn>
                  <a:cxn ang="0">
                    <a:pos x="0" y="88"/>
                  </a:cxn>
                  <a:cxn ang="0">
                    <a:pos x="4" y="88"/>
                  </a:cxn>
                  <a:cxn ang="0">
                    <a:pos x="4" y="4"/>
                  </a:cxn>
                  <a:cxn ang="0">
                    <a:pos x="0" y="0"/>
                  </a:cxn>
                </a:cxnLst>
                <a:rect l="0" t="0" r="r" b="b"/>
                <a:pathLst>
                  <a:path w="4" h="88">
                    <a:moveTo>
                      <a:pt x="0" y="0"/>
                    </a:moveTo>
                    <a:lnTo>
                      <a:pt x="0" y="88"/>
                    </a:lnTo>
                    <a:lnTo>
                      <a:pt x="4" y="8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5" name="Freeform 155"/>
              <p:cNvSpPr>
                <a:spLocks/>
              </p:cNvSpPr>
              <p:nvPr/>
            </p:nvSpPr>
            <p:spPr bwMode="auto">
              <a:xfrm>
                <a:off x="530" y="372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6" name="Freeform 156"/>
              <p:cNvSpPr>
                <a:spLocks/>
              </p:cNvSpPr>
              <p:nvPr/>
            </p:nvSpPr>
            <p:spPr bwMode="auto">
              <a:xfrm>
                <a:off x="530"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7" name="Freeform 157"/>
              <p:cNvSpPr>
                <a:spLocks/>
              </p:cNvSpPr>
              <p:nvPr/>
            </p:nvSpPr>
            <p:spPr bwMode="auto">
              <a:xfrm>
                <a:off x="530" y="3462"/>
                <a:ext cx="8" cy="36"/>
              </a:xfrm>
              <a:custGeom>
                <a:avLst/>
                <a:gdLst/>
                <a:ahLst/>
                <a:cxnLst>
                  <a:cxn ang="0">
                    <a:pos x="0" y="0"/>
                  </a:cxn>
                  <a:cxn ang="0">
                    <a:pos x="0" y="28"/>
                  </a:cxn>
                  <a:cxn ang="0">
                    <a:pos x="8" y="36"/>
                  </a:cxn>
                  <a:cxn ang="0">
                    <a:pos x="8" y="4"/>
                  </a:cxn>
                  <a:cxn ang="0">
                    <a:pos x="0" y="0"/>
                  </a:cxn>
                </a:cxnLst>
                <a:rect l="0" t="0" r="r" b="b"/>
                <a:pathLst>
                  <a:path w="8" h="36">
                    <a:moveTo>
                      <a:pt x="0" y="0"/>
                    </a:moveTo>
                    <a:lnTo>
                      <a:pt x="0" y="28"/>
                    </a:lnTo>
                    <a:lnTo>
                      <a:pt x="8" y="3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8" name="Freeform 158"/>
              <p:cNvSpPr>
                <a:spLocks/>
              </p:cNvSpPr>
              <p:nvPr/>
            </p:nvSpPr>
            <p:spPr bwMode="auto">
              <a:xfrm>
                <a:off x="534" y="3642"/>
                <a:ext cx="4" cy="80"/>
              </a:xfrm>
              <a:custGeom>
                <a:avLst/>
                <a:gdLst/>
                <a:ahLst/>
                <a:cxnLst>
                  <a:cxn ang="0">
                    <a:pos x="0" y="0"/>
                  </a:cxn>
                  <a:cxn ang="0">
                    <a:pos x="0" y="80"/>
                  </a:cxn>
                  <a:cxn ang="0">
                    <a:pos x="4" y="76"/>
                  </a:cxn>
                  <a:cxn ang="0">
                    <a:pos x="4" y="0"/>
                  </a:cxn>
                  <a:cxn ang="0">
                    <a:pos x="0" y="0"/>
                  </a:cxn>
                </a:cxnLst>
                <a:rect l="0" t="0" r="r" b="b"/>
                <a:pathLst>
                  <a:path w="4" h="80">
                    <a:moveTo>
                      <a:pt x="0" y="0"/>
                    </a:moveTo>
                    <a:lnTo>
                      <a:pt x="0" y="80"/>
                    </a:lnTo>
                    <a:lnTo>
                      <a:pt x="4" y="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69" name="Freeform 159"/>
              <p:cNvSpPr>
                <a:spLocks/>
              </p:cNvSpPr>
              <p:nvPr/>
            </p:nvSpPr>
            <p:spPr bwMode="auto">
              <a:xfrm>
                <a:off x="534" y="372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70" name="Freeform 160"/>
              <p:cNvSpPr>
                <a:spLocks/>
              </p:cNvSpPr>
              <p:nvPr/>
            </p:nvSpPr>
            <p:spPr bwMode="auto">
              <a:xfrm>
                <a:off x="530" y="385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71" name="Freeform 161"/>
              <p:cNvSpPr>
                <a:spLocks/>
              </p:cNvSpPr>
              <p:nvPr/>
            </p:nvSpPr>
            <p:spPr bwMode="auto">
              <a:xfrm>
                <a:off x="534" y="38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72" name="Rectangle 162"/>
              <p:cNvSpPr>
                <a:spLocks noChangeArrowheads="1"/>
              </p:cNvSpPr>
              <p:nvPr/>
            </p:nvSpPr>
            <p:spPr bwMode="auto">
              <a:xfrm>
                <a:off x="534" y="35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73" name="Rectangle 163"/>
              <p:cNvSpPr>
                <a:spLocks noChangeArrowheads="1"/>
              </p:cNvSpPr>
              <p:nvPr/>
            </p:nvSpPr>
            <p:spPr bwMode="auto">
              <a:xfrm>
                <a:off x="534" y="3546"/>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74" name="Freeform 164"/>
              <p:cNvSpPr>
                <a:spLocks/>
              </p:cNvSpPr>
              <p:nvPr/>
            </p:nvSpPr>
            <p:spPr bwMode="auto">
              <a:xfrm>
                <a:off x="538" y="3594"/>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75" name="Freeform 165"/>
              <p:cNvSpPr>
                <a:spLocks/>
              </p:cNvSpPr>
              <p:nvPr/>
            </p:nvSpPr>
            <p:spPr bwMode="auto">
              <a:xfrm>
                <a:off x="538" y="3718"/>
                <a:ext cx="4" cy="36"/>
              </a:xfrm>
              <a:custGeom>
                <a:avLst/>
                <a:gdLst/>
                <a:ahLst/>
                <a:cxnLst>
                  <a:cxn ang="0">
                    <a:pos x="0" y="0"/>
                  </a:cxn>
                  <a:cxn ang="0">
                    <a:pos x="0" y="16"/>
                  </a:cxn>
                  <a:cxn ang="0">
                    <a:pos x="4" y="36"/>
                  </a:cxn>
                  <a:cxn ang="0">
                    <a:pos x="4" y="0"/>
                  </a:cxn>
                  <a:cxn ang="0">
                    <a:pos x="0" y="0"/>
                  </a:cxn>
                </a:cxnLst>
                <a:rect l="0" t="0" r="r" b="b"/>
                <a:pathLst>
                  <a:path w="4" h="36">
                    <a:moveTo>
                      <a:pt x="0" y="0"/>
                    </a:moveTo>
                    <a:lnTo>
                      <a:pt x="0" y="16"/>
                    </a:lnTo>
                    <a:lnTo>
                      <a:pt x="4" y="3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nvGrpSpPr>
              <p:cNvPr id="15" name="Group 166"/>
              <p:cNvGrpSpPr>
                <a:grpSpLocks/>
              </p:cNvGrpSpPr>
              <p:nvPr/>
            </p:nvGrpSpPr>
            <p:grpSpPr bwMode="auto">
              <a:xfrm>
                <a:off x="214" y="3398"/>
                <a:ext cx="852" cy="532"/>
                <a:chOff x="214" y="3398"/>
                <a:chExt cx="852" cy="532"/>
              </a:xfrm>
              <a:grpFill/>
            </p:grpSpPr>
            <p:grpSp>
              <p:nvGrpSpPr>
                <p:cNvPr id="16" name="Group 167"/>
                <p:cNvGrpSpPr>
                  <a:grpSpLocks/>
                </p:cNvGrpSpPr>
                <p:nvPr/>
              </p:nvGrpSpPr>
              <p:grpSpPr bwMode="auto">
                <a:xfrm>
                  <a:off x="534" y="3398"/>
                  <a:ext cx="184" cy="480"/>
                  <a:chOff x="534" y="3398"/>
                  <a:chExt cx="184" cy="480"/>
                </a:xfrm>
                <a:grpFill/>
              </p:grpSpPr>
              <p:sp>
                <p:nvSpPr>
                  <p:cNvPr id="3777" name="Freeform 168"/>
                  <p:cNvSpPr>
                    <a:spLocks/>
                  </p:cNvSpPr>
                  <p:nvPr/>
                </p:nvSpPr>
                <p:spPr bwMode="auto">
                  <a:xfrm>
                    <a:off x="538" y="3754"/>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78" name="Rectangle 169"/>
                  <p:cNvSpPr>
                    <a:spLocks noChangeArrowheads="1"/>
                  </p:cNvSpPr>
                  <p:nvPr/>
                </p:nvSpPr>
                <p:spPr bwMode="auto">
                  <a:xfrm>
                    <a:off x="538" y="376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79" name="Freeform 170"/>
                  <p:cNvSpPr>
                    <a:spLocks/>
                  </p:cNvSpPr>
                  <p:nvPr/>
                </p:nvSpPr>
                <p:spPr bwMode="auto">
                  <a:xfrm>
                    <a:off x="534" y="38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0" name="Freeform 171"/>
                  <p:cNvSpPr>
                    <a:spLocks/>
                  </p:cNvSpPr>
                  <p:nvPr/>
                </p:nvSpPr>
                <p:spPr bwMode="auto">
                  <a:xfrm>
                    <a:off x="538" y="3466"/>
                    <a:ext cx="4" cy="40"/>
                  </a:xfrm>
                  <a:custGeom>
                    <a:avLst/>
                    <a:gdLst/>
                    <a:ahLst/>
                    <a:cxnLst>
                      <a:cxn ang="0">
                        <a:pos x="0" y="0"/>
                      </a:cxn>
                      <a:cxn ang="0">
                        <a:pos x="0" y="32"/>
                      </a:cxn>
                      <a:cxn ang="0">
                        <a:pos x="4" y="40"/>
                      </a:cxn>
                      <a:cxn ang="0">
                        <a:pos x="4" y="0"/>
                      </a:cxn>
                      <a:cxn ang="0">
                        <a:pos x="0" y="0"/>
                      </a:cxn>
                    </a:cxnLst>
                    <a:rect l="0" t="0" r="r" b="b"/>
                    <a:pathLst>
                      <a:path w="4" h="40">
                        <a:moveTo>
                          <a:pt x="0" y="0"/>
                        </a:moveTo>
                        <a:lnTo>
                          <a:pt x="0" y="32"/>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1" name="Freeform 172"/>
                  <p:cNvSpPr>
                    <a:spLocks/>
                  </p:cNvSpPr>
                  <p:nvPr/>
                </p:nvSpPr>
                <p:spPr bwMode="auto">
                  <a:xfrm>
                    <a:off x="542" y="3466"/>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2" name="Rectangle 173"/>
                  <p:cNvSpPr>
                    <a:spLocks noChangeArrowheads="1"/>
                  </p:cNvSpPr>
                  <p:nvPr/>
                </p:nvSpPr>
                <p:spPr bwMode="auto">
                  <a:xfrm>
                    <a:off x="542" y="35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83" name="Freeform 174"/>
                  <p:cNvSpPr>
                    <a:spLocks/>
                  </p:cNvSpPr>
                  <p:nvPr/>
                </p:nvSpPr>
                <p:spPr bwMode="auto">
                  <a:xfrm>
                    <a:off x="538" y="3638"/>
                    <a:ext cx="4" cy="80"/>
                  </a:xfrm>
                  <a:custGeom>
                    <a:avLst/>
                    <a:gdLst/>
                    <a:ahLst/>
                    <a:cxnLst>
                      <a:cxn ang="0">
                        <a:pos x="0" y="4"/>
                      </a:cxn>
                      <a:cxn ang="0">
                        <a:pos x="0" y="80"/>
                      </a:cxn>
                      <a:cxn ang="0">
                        <a:pos x="4" y="76"/>
                      </a:cxn>
                      <a:cxn ang="0">
                        <a:pos x="4" y="0"/>
                      </a:cxn>
                      <a:cxn ang="0">
                        <a:pos x="0" y="4"/>
                      </a:cxn>
                    </a:cxnLst>
                    <a:rect l="0" t="0" r="r" b="b"/>
                    <a:pathLst>
                      <a:path w="4" h="80">
                        <a:moveTo>
                          <a:pt x="0" y="4"/>
                        </a:moveTo>
                        <a:lnTo>
                          <a:pt x="0" y="80"/>
                        </a:lnTo>
                        <a:lnTo>
                          <a:pt x="4" y="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4" name="Freeform 175"/>
                  <p:cNvSpPr>
                    <a:spLocks/>
                  </p:cNvSpPr>
                  <p:nvPr/>
                </p:nvSpPr>
                <p:spPr bwMode="auto">
                  <a:xfrm>
                    <a:off x="538" y="377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5" name="Freeform 176"/>
                  <p:cNvSpPr>
                    <a:spLocks/>
                  </p:cNvSpPr>
                  <p:nvPr/>
                </p:nvSpPr>
                <p:spPr bwMode="auto">
                  <a:xfrm>
                    <a:off x="542" y="3714"/>
                    <a:ext cx="4" cy="64"/>
                  </a:xfrm>
                  <a:custGeom>
                    <a:avLst/>
                    <a:gdLst/>
                    <a:ahLst/>
                    <a:cxnLst>
                      <a:cxn ang="0">
                        <a:pos x="0" y="4"/>
                      </a:cxn>
                      <a:cxn ang="0">
                        <a:pos x="0" y="64"/>
                      </a:cxn>
                      <a:cxn ang="0">
                        <a:pos x="4" y="64"/>
                      </a:cxn>
                      <a:cxn ang="0">
                        <a:pos x="4" y="0"/>
                      </a:cxn>
                      <a:cxn ang="0">
                        <a:pos x="0" y="4"/>
                      </a:cxn>
                    </a:cxnLst>
                    <a:rect l="0" t="0" r="r" b="b"/>
                    <a:pathLst>
                      <a:path w="4" h="64">
                        <a:moveTo>
                          <a:pt x="0" y="4"/>
                        </a:moveTo>
                        <a:lnTo>
                          <a:pt x="0" y="64"/>
                        </a:lnTo>
                        <a:lnTo>
                          <a:pt x="4" y="6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6" name="Freeform 177"/>
                  <p:cNvSpPr>
                    <a:spLocks/>
                  </p:cNvSpPr>
                  <p:nvPr/>
                </p:nvSpPr>
                <p:spPr bwMode="auto">
                  <a:xfrm>
                    <a:off x="538" y="3858"/>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7" name="Rectangle 178"/>
                  <p:cNvSpPr>
                    <a:spLocks noChangeArrowheads="1"/>
                  </p:cNvSpPr>
                  <p:nvPr/>
                </p:nvSpPr>
                <p:spPr bwMode="auto">
                  <a:xfrm>
                    <a:off x="54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88" name="Freeform 179"/>
                  <p:cNvSpPr>
                    <a:spLocks/>
                  </p:cNvSpPr>
                  <p:nvPr/>
                </p:nvSpPr>
                <p:spPr bwMode="auto">
                  <a:xfrm>
                    <a:off x="542" y="386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89" name="Rectangle 180"/>
                  <p:cNvSpPr>
                    <a:spLocks noChangeArrowheads="1"/>
                  </p:cNvSpPr>
                  <p:nvPr/>
                </p:nvSpPr>
                <p:spPr bwMode="auto">
                  <a:xfrm>
                    <a:off x="542" y="3550"/>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90" name="Freeform 181"/>
                  <p:cNvSpPr>
                    <a:spLocks/>
                  </p:cNvSpPr>
                  <p:nvPr/>
                </p:nvSpPr>
                <p:spPr bwMode="auto">
                  <a:xfrm>
                    <a:off x="542" y="3634"/>
                    <a:ext cx="4" cy="80"/>
                  </a:xfrm>
                  <a:custGeom>
                    <a:avLst/>
                    <a:gdLst/>
                    <a:ahLst/>
                    <a:cxnLst>
                      <a:cxn ang="0">
                        <a:pos x="0" y="4"/>
                      </a:cxn>
                      <a:cxn ang="0">
                        <a:pos x="0" y="80"/>
                      </a:cxn>
                      <a:cxn ang="0">
                        <a:pos x="4" y="80"/>
                      </a:cxn>
                      <a:cxn ang="0">
                        <a:pos x="4" y="0"/>
                      </a:cxn>
                      <a:cxn ang="0">
                        <a:pos x="0" y="4"/>
                      </a:cxn>
                    </a:cxnLst>
                    <a:rect l="0" t="0" r="r" b="b"/>
                    <a:pathLst>
                      <a:path w="4" h="80">
                        <a:moveTo>
                          <a:pt x="0" y="4"/>
                        </a:moveTo>
                        <a:lnTo>
                          <a:pt x="0" y="80"/>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1" name="Freeform 182"/>
                  <p:cNvSpPr>
                    <a:spLocks/>
                  </p:cNvSpPr>
                  <p:nvPr/>
                </p:nvSpPr>
                <p:spPr bwMode="auto">
                  <a:xfrm>
                    <a:off x="546" y="3862"/>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2" name="Freeform 183"/>
                  <p:cNvSpPr>
                    <a:spLocks/>
                  </p:cNvSpPr>
                  <p:nvPr/>
                </p:nvSpPr>
                <p:spPr bwMode="auto">
                  <a:xfrm>
                    <a:off x="546" y="3550"/>
                    <a:ext cx="4" cy="52"/>
                  </a:xfrm>
                  <a:custGeom>
                    <a:avLst/>
                    <a:gdLst/>
                    <a:ahLst/>
                    <a:cxnLst>
                      <a:cxn ang="0">
                        <a:pos x="0" y="0"/>
                      </a:cxn>
                      <a:cxn ang="0">
                        <a:pos x="0" y="52"/>
                      </a:cxn>
                      <a:cxn ang="0">
                        <a:pos x="4" y="48"/>
                      </a:cxn>
                      <a:cxn ang="0">
                        <a:pos x="4" y="0"/>
                      </a:cxn>
                      <a:cxn ang="0">
                        <a:pos x="0" y="0"/>
                      </a:cxn>
                    </a:cxnLst>
                    <a:rect l="0" t="0" r="r" b="b"/>
                    <a:pathLst>
                      <a:path w="4" h="52">
                        <a:moveTo>
                          <a:pt x="0" y="0"/>
                        </a:moveTo>
                        <a:lnTo>
                          <a:pt x="0" y="52"/>
                        </a:lnTo>
                        <a:lnTo>
                          <a:pt x="4" y="4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3" name="Freeform 184"/>
                  <p:cNvSpPr>
                    <a:spLocks/>
                  </p:cNvSpPr>
                  <p:nvPr/>
                </p:nvSpPr>
                <p:spPr bwMode="auto">
                  <a:xfrm>
                    <a:off x="550" y="3550"/>
                    <a:ext cx="4" cy="48"/>
                  </a:xfrm>
                  <a:custGeom>
                    <a:avLst/>
                    <a:gdLst/>
                    <a:ahLst/>
                    <a:cxnLst>
                      <a:cxn ang="0">
                        <a:pos x="0" y="0"/>
                      </a:cxn>
                      <a:cxn ang="0">
                        <a:pos x="0" y="48"/>
                      </a:cxn>
                      <a:cxn ang="0">
                        <a:pos x="4" y="44"/>
                      </a:cxn>
                      <a:cxn ang="0">
                        <a:pos x="4" y="0"/>
                      </a:cxn>
                      <a:cxn ang="0">
                        <a:pos x="0" y="0"/>
                      </a:cxn>
                    </a:cxnLst>
                    <a:rect l="0" t="0" r="r" b="b"/>
                    <a:pathLst>
                      <a:path w="4" h="48">
                        <a:moveTo>
                          <a:pt x="0" y="0"/>
                        </a:moveTo>
                        <a:lnTo>
                          <a:pt x="0" y="48"/>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4" name="Freeform 185"/>
                  <p:cNvSpPr>
                    <a:spLocks/>
                  </p:cNvSpPr>
                  <p:nvPr/>
                </p:nvSpPr>
                <p:spPr bwMode="auto">
                  <a:xfrm>
                    <a:off x="550" y="36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5" name="Freeform 186"/>
                  <p:cNvSpPr>
                    <a:spLocks/>
                  </p:cNvSpPr>
                  <p:nvPr/>
                </p:nvSpPr>
                <p:spPr bwMode="auto">
                  <a:xfrm>
                    <a:off x="546" y="3630"/>
                    <a:ext cx="4" cy="144"/>
                  </a:xfrm>
                  <a:custGeom>
                    <a:avLst/>
                    <a:gdLst/>
                    <a:ahLst/>
                    <a:cxnLst>
                      <a:cxn ang="0">
                        <a:pos x="0" y="4"/>
                      </a:cxn>
                      <a:cxn ang="0">
                        <a:pos x="0" y="144"/>
                      </a:cxn>
                      <a:cxn ang="0">
                        <a:pos x="4" y="144"/>
                      </a:cxn>
                      <a:cxn ang="0">
                        <a:pos x="4" y="0"/>
                      </a:cxn>
                      <a:cxn ang="0">
                        <a:pos x="0" y="4"/>
                      </a:cxn>
                    </a:cxnLst>
                    <a:rect l="0" t="0" r="r" b="b"/>
                    <a:pathLst>
                      <a:path w="4" h="144">
                        <a:moveTo>
                          <a:pt x="0" y="4"/>
                        </a:moveTo>
                        <a:lnTo>
                          <a:pt x="0" y="144"/>
                        </a:lnTo>
                        <a:lnTo>
                          <a:pt x="4" y="1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6" name="Freeform 187"/>
                  <p:cNvSpPr>
                    <a:spLocks/>
                  </p:cNvSpPr>
                  <p:nvPr/>
                </p:nvSpPr>
                <p:spPr bwMode="auto">
                  <a:xfrm>
                    <a:off x="550" y="3850"/>
                    <a:ext cx="4" cy="16"/>
                  </a:xfrm>
                  <a:custGeom>
                    <a:avLst/>
                    <a:gdLst/>
                    <a:ahLst/>
                    <a:cxnLst>
                      <a:cxn ang="0">
                        <a:pos x="0" y="12"/>
                      </a:cxn>
                      <a:cxn ang="0">
                        <a:pos x="0" y="12"/>
                      </a:cxn>
                      <a:cxn ang="0">
                        <a:pos x="4" y="16"/>
                      </a:cxn>
                      <a:cxn ang="0">
                        <a:pos x="4" y="0"/>
                      </a:cxn>
                      <a:cxn ang="0">
                        <a:pos x="0" y="12"/>
                      </a:cxn>
                    </a:cxnLst>
                    <a:rect l="0" t="0" r="r" b="b"/>
                    <a:pathLst>
                      <a:path w="4" h="16">
                        <a:moveTo>
                          <a:pt x="0" y="12"/>
                        </a:moveTo>
                        <a:lnTo>
                          <a:pt x="0" y="12"/>
                        </a:lnTo>
                        <a:lnTo>
                          <a:pt x="4" y="16"/>
                        </a:lnTo>
                        <a:lnTo>
                          <a:pt x="4" y="0"/>
                        </a:lnTo>
                        <a:lnTo>
                          <a:pt x="0" y="12"/>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7" name="Rectangle 188"/>
                  <p:cNvSpPr>
                    <a:spLocks noChangeArrowheads="1"/>
                  </p:cNvSpPr>
                  <p:nvPr/>
                </p:nvSpPr>
                <p:spPr bwMode="auto">
                  <a:xfrm>
                    <a:off x="550" y="38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98" name="Freeform 189"/>
                  <p:cNvSpPr>
                    <a:spLocks/>
                  </p:cNvSpPr>
                  <p:nvPr/>
                </p:nvSpPr>
                <p:spPr bwMode="auto">
                  <a:xfrm>
                    <a:off x="546" y="3458"/>
                    <a:ext cx="12" cy="68"/>
                  </a:xfrm>
                  <a:custGeom>
                    <a:avLst/>
                    <a:gdLst/>
                    <a:ahLst/>
                    <a:cxnLst>
                      <a:cxn ang="0">
                        <a:pos x="0" y="8"/>
                      </a:cxn>
                      <a:cxn ang="0">
                        <a:pos x="0" y="60"/>
                      </a:cxn>
                      <a:cxn ang="0">
                        <a:pos x="12" y="68"/>
                      </a:cxn>
                      <a:cxn ang="0">
                        <a:pos x="12" y="0"/>
                      </a:cxn>
                      <a:cxn ang="0">
                        <a:pos x="0" y="8"/>
                      </a:cxn>
                    </a:cxnLst>
                    <a:rect l="0" t="0" r="r" b="b"/>
                    <a:pathLst>
                      <a:path w="12" h="68">
                        <a:moveTo>
                          <a:pt x="0" y="8"/>
                        </a:moveTo>
                        <a:lnTo>
                          <a:pt x="0" y="60"/>
                        </a:lnTo>
                        <a:lnTo>
                          <a:pt x="12" y="68"/>
                        </a:lnTo>
                        <a:lnTo>
                          <a:pt x="12"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99" name="Rectangle 190"/>
                  <p:cNvSpPr>
                    <a:spLocks noChangeArrowheads="1"/>
                  </p:cNvSpPr>
                  <p:nvPr/>
                </p:nvSpPr>
                <p:spPr bwMode="auto">
                  <a:xfrm>
                    <a:off x="550" y="3634"/>
                    <a:ext cx="4" cy="1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00" name="Rectangle 191"/>
                  <p:cNvSpPr>
                    <a:spLocks noChangeArrowheads="1"/>
                  </p:cNvSpPr>
                  <p:nvPr/>
                </p:nvSpPr>
                <p:spPr bwMode="auto">
                  <a:xfrm>
                    <a:off x="554"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01" name="Freeform 192"/>
                  <p:cNvSpPr>
                    <a:spLocks/>
                  </p:cNvSpPr>
                  <p:nvPr/>
                </p:nvSpPr>
                <p:spPr bwMode="auto">
                  <a:xfrm>
                    <a:off x="554" y="3846"/>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02" name="Freeform 193"/>
                  <p:cNvSpPr>
                    <a:spLocks/>
                  </p:cNvSpPr>
                  <p:nvPr/>
                </p:nvSpPr>
                <p:spPr bwMode="auto">
                  <a:xfrm>
                    <a:off x="558" y="34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03" name="Freeform 194"/>
                  <p:cNvSpPr>
                    <a:spLocks/>
                  </p:cNvSpPr>
                  <p:nvPr/>
                </p:nvSpPr>
                <p:spPr bwMode="auto">
                  <a:xfrm>
                    <a:off x="558" y="3454"/>
                    <a:ext cx="4" cy="72"/>
                  </a:xfrm>
                  <a:custGeom>
                    <a:avLst/>
                    <a:gdLst/>
                    <a:ahLst/>
                    <a:cxnLst>
                      <a:cxn ang="0">
                        <a:pos x="0" y="0"/>
                      </a:cxn>
                      <a:cxn ang="0">
                        <a:pos x="0" y="72"/>
                      </a:cxn>
                      <a:cxn ang="0">
                        <a:pos x="4" y="64"/>
                      </a:cxn>
                      <a:cxn ang="0">
                        <a:pos x="4" y="0"/>
                      </a:cxn>
                      <a:cxn ang="0">
                        <a:pos x="0" y="0"/>
                      </a:cxn>
                    </a:cxnLst>
                    <a:rect l="0" t="0" r="r" b="b"/>
                    <a:pathLst>
                      <a:path w="4" h="72">
                        <a:moveTo>
                          <a:pt x="0" y="0"/>
                        </a:moveTo>
                        <a:lnTo>
                          <a:pt x="0" y="72"/>
                        </a:lnTo>
                        <a:lnTo>
                          <a:pt x="4" y="6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04" name="Freeform 195"/>
                  <p:cNvSpPr>
                    <a:spLocks/>
                  </p:cNvSpPr>
                  <p:nvPr/>
                </p:nvSpPr>
                <p:spPr bwMode="auto">
                  <a:xfrm>
                    <a:off x="558" y="35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05" name="Rectangle 196"/>
                  <p:cNvSpPr>
                    <a:spLocks noChangeArrowheads="1"/>
                  </p:cNvSpPr>
                  <p:nvPr/>
                </p:nvSpPr>
                <p:spPr bwMode="auto">
                  <a:xfrm>
                    <a:off x="558" y="352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06" name="Rectangle 197"/>
                  <p:cNvSpPr>
                    <a:spLocks noChangeArrowheads="1"/>
                  </p:cNvSpPr>
                  <p:nvPr/>
                </p:nvSpPr>
                <p:spPr bwMode="auto">
                  <a:xfrm>
                    <a:off x="558"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07" name="Freeform 198"/>
                  <p:cNvSpPr>
                    <a:spLocks/>
                  </p:cNvSpPr>
                  <p:nvPr/>
                </p:nvSpPr>
                <p:spPr bwMode="auto">
                  <a:xfrm>
                    <a:off x="554" y="3630"/>
                    <a:ext cx="8" cy="144"/>
                  </a:xfrm>
                  <a:custGeom>
                    <a:avLst/>
                    <a:gdLst/>
                    <a:ahLst/>
                    <a:cxnLst>
                      <a:cxn ang="0">
                        <a:pos x="0" y="4"/>
                      </a:cxn>
                      <a:cxn ang="0">
                        <a:pos x="0" y="144"/>
                      </a:cxn>
                      <a:cxn ang="0">
                        <a:pos x="8" y="136"/>
                      </a:cxn>
                      <a:cxn ang="0">
                        <a:pos x="8" y="0"/>
                      </a:cxn>
                      <a:cxn ang="0">
                        <a:pos x="0" y="4"/>
                      </a:cxn>
                    </a:cxnLst>
                    <a:rect l="0" t="0" r="r" b="b"/>
                    <a:pathLst>
                      <a:path w="8" h="144">
                        <a:moveTo>
                          <a:pt x="0" y="4"/>
                        </a:moveTo>
                        <a:lnTo>
                          <a:pt x="0" y="144"/>
                        </a:lnTo>
                        <a:lnTo>
                          <a:pt x="8" y="136"/>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08" name="Rectangle 199"/>
                  <p:cNvSpPr>
                    <a:spLocks noChangeArrowheads="1"/>
                  </p:cNvSpPr>
                  <p:nvPr/>
                </p:nvSpPr>
                <p:spPr bwMode="auto">
                  <a:xfrm>
                    <a:off x="558"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09" name="Freeform 200"/>
                  <p:cNvSpPr>
                    <a:spLocks/>
                  </p:cNvSpPr>
                  <p:nvPr/>
                </p:nvSpPr>
                <p:spPr bwMode="auto">
                  <a:xfrm>
                    <a:off x="562" y="3442"/>
                    <a:ext cx="4" cy="84"/>
                  </a:xfrm>
                  <a:custGeom>
                    <a:avLst/>
                    <a:gdLst/>
                    <a:ahLst/>
                    <a:cxnLst>
                      <a:cxn ang="0">
                        <a:pos x="0" y="4"/>
                      </a:cxn>
                      <a:cxn ang="0">
                        <a:pos x="0" y="84"/>
                      </a:cxn>
                      <a:cxn ang="0">
                        <a:pos x="4" y="80"/>
                      </a:cxn>
                      <a:cxn ang="0">
                        <a:pos x="4" y="0"/>
                      </a:cxn>
                      <a:cxn ang="0">
                        <a:pos x="0" y="4"/>
                      </a:cxn>
                    </a:cxnLst>
                    <a:rect l="0" t="0" r="r" b="b"/>
                    <a:pathLst>
                      <a:path w="4" h="84">
                        <a:moveTo>
                          <a:pt x="0" y="4"/>
                        </a:moveTo>
                        <a:lnTo>
                          <a:pt x="0" y="84"/>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10" name="Freeform 201"/>
                  <p:cNvSpPr>
                    <a:spLocks/>
                  </p:cNvSpPr>
                  <p:nvPr/>
                </p:nvSpPr>
                <p:spPr bwMode="auto">
                  <a:xfrm>
                    <a:off x="562" y="3526"/>
                    <a:ext cx="4" cy="8"/>
                  </a:xfrm>
                  <a:custGeom>
                    <a:avLst/>
                    <a:gdLst/>
                    <a:ahLst/>
                    <a:cxnLst>
                      <a:cxn ang="0">
                        <a:pos x="0" y="0"/>
                      </a:cxn>
                      <a:cxn ang="0">
                        <a:pos x="0" y="8"/>
                      </a:cxn>
                      <a:cxn ang="0">
                        <a:pos x="4" y="8"/>
                      </a:cxn>
                      <a:cxn ang="0">
                        <a:pos x="4" y="8"/>
                      </a:cxn>
                      <a:cxn ang="0">
                        <a:pos x="0" y="0"/>
                      </a:cxn>
                    </a:cxnLst>
                    <a:rect l="0" t="0" r="r" b="b"/>
                    <a:pathLst>
                      <a:path w="4" h="8">
                        <a:moveTo>
                          <a:pt x="0" y="0"/>
                        </a:moveTo>
                        <a:lnTo>
                          <a:pt x="0" y="8"/>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11" name="Freeform 202"/>
                  <p:cNvSpPr>
                    <a:spLocks/>
                  </p:cNvSpPr>
                  <p:nvPr/>
                </p:nvSpPr>
                <p:spPr bwMode="auto">
                  <a:xfrm>
                    <a:off x="562" y="35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12" name="Rectangle 203"/>
                  <p:cNvSpPr>
                    <a:spLocks noChangeArrowheads="1"/>
                  </p:cNvSpPr>
                  <p:nvPr/>
                </p:nvSpPr>
                <p:spPr bwMode="auto">
                  <a:xfrm>
                    <a:off x="562"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13" name="Freeform 204"/>
                  <p:cNvSpPr>
                    <a:spLocks/>
                  </p:cNvSpPr>
                  <p:nvPr/>
                </p:nvSpPr>
                <p:spPr bwMode="auto">
                  <a:xfrm>
                    <a:off x="562" y="36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14" name="Rectangle 205"/>
                  <p:cNvSpPr>
                    <a:spLocks noChangeArrowheads="1"/>
                  </p:cNvSpPr>
                  <p:nvPr/>
                </p:nvSpPr>
                <p:spPr bwMode="auto">
                  <a:xfrm>
                    <a:off x="562" y="3630"/>
                    <a:ext cx="4" cy="1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15" name="Freeform 206"/>
                  <p:cNvSpPr>
                    <a:spLocks/>
                  </p:cNvSpPr>
                  <p:nvPr/>
                </p:nvSpPr>
                <p:spPr bwMode="auto">
                  <a:xfrm>
                    <a:off x="562" y="386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16" name="Freeform 207"/>
                  <p:cNvSpPr>
                    <a:spLocks/>
                  </p:cNvSpPr>
                  <p:nvPr/>
                </p:nvSpPr>
                <p:spPr bwMode="auto">
                  <a:xfrm>
                    <a:off x="562" y="387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17" name="Rectangle 208"/>
                  <p:cNvSpPr>
                    <a:spLocks noChangeArrowheads="1"/>
                  </p:cNvSpPr>
                  <p:nvPr/>
                </p:nvSpPr>
                <p:spPr bwMode="auto">
                  <a:xfrm>
                    <a:off x="562" y="387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18" name="Freeform 209"/>
                  <p:cNvSpPr>
                    <a:spLocks/>
                  </p:cNvSpPr>
                  <p:nvPr/>
                </p:nvSpPr>
                <p:spPr bwMode="auto">
                  <a:xfrm>
                    <a:off x="566" y="3526"/>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19" name="Freeform 210"/>
                  <p:cNvSpPr>
                    <a:spLocks/>
                  </p:cNvSpPr>
                  <p:nvPr/>
                </p:nvSpPr>
                <p:spPr bwMode="auto">
                  <a:xfrm>
                    <a:off x="562" y="353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0" name="Freeform 211"/>
                  <p:cNvSpPr>
                    <a:spLocks/>
                  </p:cNvSpPr>
                  <p:nvPr/>
                </p:nvSpPr>
                <p:spPr bwMode="auto">
                  <a:xfrm>
                    <a:off x="566" y="3550"/>
                    <a:ext cx="4" cy="44"/>
                  </a:xfrm>
                  <a:custGeom>
                    <a:avLst/>
                    <a:gdLst/>
                    <a:ahLst/>
                    <a:cxnLst>
                      <a:cxn ang="0">
                        <a:pos x="0" y="4"/>
                      </a:cxn>
                      <a:cxn ang="0">
                        <a:pos x="0" y="44"/>
                      </a:cxn>
                      <a:cxn ang="0">
                        <a:pos x="4" y="40"/>
                      </a:cxn>
                      <a:cxn ang="0">
                        <a:pos x="4" y="0"/>
                      </a:cxn>
                      <a:cxn ang="0">
                        <a:pos x="0" y="4"/>
                      </a:cxn>
                    </a:cxnLst>
                    <a:rect l="0" t="0" r="r" b="b"/>
                    <a:pathLst>
                      <a:path w="4" h="44">
                        <a:moveTo>
                          <a:pt x="0" y="4"/>
                        </a:moveTo>
                        <a:lnTo>
                          <a:pt x="0" y="44"/>
                        </a:lnTo>
                        <a:lnTo>
                          <a:pt x="4" y="4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1" name="Freeform 212"/>
                  <p:cNvSpPr>
                    <a:spLocks/>
                  </p:cNvSpPr>
                  <p:nvPr/>
                </p:nvSpPr>
                <p:spPr bwMode="auto">
                  <a:xfrm>
                    <a:off x="566" y="360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2" name="Freeform 213"/>
                  <p:cNvSpPr>
                    <a:spLocks/>
                  </p:cNvSpPr>
                  <p:nvPr/>
                </p:nvSpPr>
                <p:spPr bwMode="auto">
                  <a:xfrm>
                    <a:off x="566" y="3626"/>
                    <a:ext cx="4" cy="152"/>
                  </a:xfrm>
                  <a:custGeom>
                    <a:avLst/>
                    <a:gdLst/>
                    <a:ahLst/>
                    <a:cxnLst>
                      <a:cxn ang="0">
                        <a:pos x="0" y="4"/>
                      </a:cxn>
                      <a:cxn ang="0">
                        <a:pos x="0" y="152"/>
                      </a:cxn>
                      <a:cxn ang="0">
                        <a:pos x="4" y="148"/>
                      </a:cxn>
                      <a:cxn ang="0">
                        <a:pos x="4" y="0"/>
                      </a:cxn>
                      <a:cxn ang="0">
                        <a:pos x="0" y="4"/>
                      </a:cxn>
                    </a:cxnLst>
                    <a:rect l="0" t="0" r="r" b="b"/>
                    <a:pathLst>
                      <a:path w="4" h="152">
                        <a:moveTo>
                          <a:pt x="0" y="4"/>
                        </a:moveTo>
                        <a:lnTo>
                          <a:pt x="0" y="152"/>
                        </a:lnTo>
                        <a:lnTo>
                          <a:pt x="4" y="1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3" name="Rectangle 214"/>
                  <p:cNvSpPr>
                    <a:spLocks noChangeArrowheads="1"/>
                  </p:cNvSpPr>
                  <p:nvPr/>
                </p:nvSpPr>
                <p:spPr bwMode="auto">
                  <a:xfrm>
                    <a:off x="562"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24" name="Freeform 215"/>
                  <p:cNvSpPr>
                    <a:spLocks/>
                  </p:cNvSpPr>
                  <p:nvPr/>
                </p:nvSpPr>
                <p:spPr bwMode="auto">
                  <a:xfrm>
                    <a:off x="566" y="3438"/>
                    <a:ext cx="4" cy="88"/>
                  </a:xfrm>
                  <a:custGeom>
                    <a:avLst/>
                    <a:gdLst/>
                    <a:ahLst/>
                    <a:cxnLst>
                      <a:cxn ang="0">
                        <a:pos x="0" y="4"/>
                      </a:cxn>
                      <a:cxn ang="0">
                        <a:pos x="0" y="84"/>
                      </a:cxn>
                      <a:cxn ang="0">
                        <a:pos x="4" y="88"/>
                      </a:cxn>
                      <a:cxn ang="0">
                        <a:pos x="4" y="0"/>
                      </a:cxn>
                      <a:cxn ang="0">
                        <a:pos x="0" y="4"/>
                      </a:cxn>
                    </a:cxnLst>
                    <a:rect l="0" t="0" r="r" b="b"/>
                    <a:pathLst>
                      <a:path w="4" h="88">
                        <a:moveTo>
                          <a:pt x="0" y="4"/>
                        </a:moveTo>
                        <a:lnTo>
                          <a:pt x="0" y="84"/>
                        </a:lnTo>
                        <a:lnTo>
                          <a:pt x="4" y="8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5" name="Freeform 216"/>
                  <p:cNvSpPr>
                    <a:spLocks/>
                  </p:cNvSpPr>
                  <p:nvPr/>
                </p:nvSpPr>
                <p:spPr bwMode="auto">
                  <a:xfrm>
                    <a:off x="566" y="353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6" name="Rectangle 217"/>
                  <p:cNvSpPr>
                    <a:spLocks noChangeArrowheads="1"/>
                  </p:cNvSpPr>
                  <p:nvPr/>
                </p:nvSpPr>
                <p:spPr bwMode="auto">
                  <a:xfrm>
                    <a:off x="570" y="354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27" name="Freeform 218"/>
                  <p:cNvSpPr>
                    <a:spLocks/>
                  </p:cNvSpPr>
                  <p:nvPr/>
                </p:nvSpPr>
                <p:spPr bwMode="auto">
                  <a:xfrm>
                    <a:off x="570" y="3550"/>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8" name="Freeform 219"/>
                  <p:cNvSpPr>
                    <a:spLocks/>
                  </p:cNvSpPr>
                  <p:nvPr/>
                </p:nvSpPr>
                <p:spPr bwMode="auto">
                  <a:xfrm>
                    <a:off x="570" y="3594"/>
                    <a:ext cx="4" cy="180"/>
                  </a:xfrm>
                  <a:custGeom>
                    <a:avLst/>
                    <a:gdLst/>
                    <a:ahLst/>
                    <a:cxnLst>
                      <a:cxn ang="0">
                        <a:pos x="0" y="4"/>
                      </a:cxn>
                      <a:cxn ang="0">
                        <a:pos x="0" y="180"/>
                      </a:cxn>
                      <a:cxn ang="0">
                        <a:pos x="4" y="176"/>
                      </a:cxn>
                      <a:cxn ang="0">
                        <a:pos x="4" y="0"/>
                      </a:cxn>
                      <a:cxn ang="0">
                        <a:pos x="0" y="4"/>
                      </a:cxn>
                    </a:cxnLst>
                    <a:rect l="0" t="0" r="r" b="b"/>
                    <a:pathLst>
                      <a:path w="4" h="180">
                        <a:moveTo>
                          <a:pt x="0" y="4"/>
                        </a:moveTo>
                        <a:lnTo>
                          <a:pt x="0" y="180"/>
                        </a:lnTo>
                        <a:lnTo>
                          <a:pt x="4" y="1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29" name="Freeform 220"/>
                  <p:cNvSpPr>
                    <a:spLocks/>
                  </p:cNvSpPr>
                  <p:nvPr/>
                </p:nvSpPr>
                <p:spPr bwMode="auto">
                  <a:xfrm>
                    <a:off x="566" y="3842"/>
                    <a:ext cx="4" cy="28"/>
                  </a:xfrm>
                  <a:custGeom>
                    <a:avLst/>
                    <a:gdLst/>
                    <a:ahLst/>
                    <a:cxnLst>
                      <a:cxn ang="0">
                        <a:pos x="0" y="4"/>
                      </a:cxn>
                      <a:cxn ang="0">
                        <a:pos x="0" y="24"/>
                      </a:cxn>
                      <a:cxn ang="0">
                        <a:pos x="4" y="28"/>
                      </a:cxn>
                      <a:cxn ang="0">
                        <a:pos x="4" y="0"/>
                      </a:cxn>
                      <a:cxn ang="0">
                        <a:pos x="0" y="4"/>
                      </a:cxn>
                    </a:cxnLst>
                    <a:rect l="0" t="0" r="r" b="b"/>
                    <a:pathLst>
                      <a:path w="4" h="28">
                        <a:moveTo>
                          <a:pt x="0" y="4"/>
                        </a:moveTo>
                        <a:lnTo>
                          <a:pt x="0" y="24"/>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30" name="Freeform 221"/>
                  <p:cNvSpPr>
                    <a:spLocks/>
                  </p:cNvSpPr>
                  <p:nvPr/>
                </p:nvSpPr>
                <p:spPr bwMode="auto">
                  <a:xfrm>
                    <a:off x="570" y="3430"/>
                    <a:ext cx="4" cy="112"/>
                  </a:xfrm>
                  <a:custGeom>
                    <a:avLst/>
                    <a:gdLst/>
                    <a:ahLst/>
                    <a:cxnLst>
                      <a:cxn ang="0">
                        <a:pos x="0" y="8"/>
                      </a:cxn>
                      <a:cxn ang="0">
                        <a:pos x="0" y="112"/>
                      </a:cxn>
                      <a:cxn ang="0">
                        <a:pos x="4" y="108"/>
                      </a:cxn>
                      <a:cxn ang="0">
                        <a:pos x="4" y="0"/>
                      </a:cxn>
                      <a:cxn ang="0">
                        <a:pos x="0" y="8"/>
                      </a:cxn>
                    </a:cxnLst>
                    <a:rect l="0" t="0" r="r" b="b"/>
                    <a:pathLst>
                      <a:path w="4" h="112">
                        <a:moveTo>
                          <a:pt x="0" y="8"/>
                        </a:moveTo>
                        <a:lnTo>
                          <a:pt x="0" y="112"/>
                        </a:lnTo>
                        <a:lnTo>
                          <a:pt x="4" y="10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31" name="Rectangle 222"/>
                  <p:cNvSpPr>
                    <a:spLocks noChangeArrowheads="1"/>
                  </p:cNvSpPr>
                  <p:nvPr/>
                </p:nvSpPr>
                <p:spPr bwMode="auto">
                  <a:xfrm>
                    <a:off x="574"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32" name="Rectangle 223"/>
                  <p:cNvSpPr>
                    <a:spLocks noChangeArrowheads="1"/>
                  </p:cNvSpPr>
                  <p:nvPr/>
                </p:nvSpPr>
                <p:spPr bwMode="auto">
                  <a:xfrm>
                    <a:off x="570" y="3842"/>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33" name="Freeform 224"/>
                  <p:cNvSpPr>
                    <a:spLocks/>
                  </p:cNvSpPr>
                  <p:nvPr/>
                </p:nvSpPr>
                <p:spPr bwMode="auto">
                  <a:xfrm>
                    <a:off x="574" y="34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34" name="Freeform 225"/>
                  <p:cNvSpPr>
                    <a:spLocks/>
                  </p:cNvSpPr>
                  <p:nvPr/>
                </p:nvSpPr>
                <p:spPr bwMode="auto">
                  <a:xfrm>
                    <a:off x="578" y="34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35" name="Rectangle 226"/>
                  <p:cNvSpPr>
                    <a:spLocks noChangeArrowheads="1"/>
                  </p:cNvSpPr>
                  <p:nvPr/>
                </p:nvSpPr>
                <p:spPr bwMode="auto">
                  <a:xfrm>
                    <a:off x="578"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36" name="Freeform 227"/>
                  <p:cNvSpPr>
                    <a:spLocks/>
                  </p:cNvSpPr>
                  <p:nvPr/>
                </p:nvSpPr>
                <p:spPr bwMode="auto">
                  <a:xfrm>
                    <a:off x="574" y="3542"/>
                    <a:ext cx="4" cy="244"/>
                  </a:xfrm>
                  <a:custGeom>
                    <a:avLst/>
                    <a:gdLst/>
                    <a:ahLst/>
                    <a:cxnLst>
                      <a:cxn ang="0">
                        <a:pos x="0" y="0"/>
                      </a:cxn>
                      <a:cxn ang="0">
                        <a:pos x="0" y="236"/>
                      </a:cxn>
                      <a:cxn ang="0">
                        <a:pos x="4" y="244"/>
                      </a:cxn>
                      <a:cxn ang="0">
                        <a:pos x="4" y="4"/>
                      </a:cxn>
                      <a:cxn ang="0">
                        <a:pos x="0" y="0"/>
                      </a:cxn>
                    </a:cxnLst>
                    <a:rect l="0" t="0" r="r" b="b"/>
                    <a:pathLst>
                      <a:path w="4" h="244">
                        <a:moveTo>
                          <a:pt x="0" y="0"/>
                        </a:moveTo>
                        <a:lnTo>
                          <a:pt x="0" y="236"/>
                        </a:lnTo>
                        <a:lnTo>
                          <a:pt x="4" y="24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37" name="Freeform 228"/>
                  <p:cNvSpPr>
                    <a:spLocks/>
                  </p:cNvSpPr>
                  <p:nvPr/>
                </p:nvSpPr>
                <p:spPr bwMode="auto">
                  <a:xfrm>
                    <a:off x="574" y="3834"/>
                    <a:ext cx="4" cy="32"/>
                  </a:xfrm>
                  <a:custGeom>
                    <a:avLst/>
                    <a:gdLst/>
                    <a:ahLst/>
                    <a:cxnLst>
                      <a:cxn ang="0">
                        <a:pos x="0" y="4"/>
                      </a:cxn>
                      <a:cxn ang="0">
                        <a:pos x="0" y="32"/>
                      </a:cxn>
                      <a:cxn ang="0">
                        <a:pos x="4" y="32"/>
                      </a:cxn>
                      <a:cxn ang="0">
                        <a:pos x="4" y="0"/>
                      </a:cxn>
                      <a:cxn ang="0">
                        <a:pos x="0" y="4"/>
                      </a:cxn>
                    </a:cxnLst>
                    <a:rect l="0" t="0" r="r" b="b"/>
                    <a:pathLst>
                      <a:path w="4" h="32">
                        <a:moveTo>
                          <a:pt x="0" y="4"/>
                        </a:moveTo>
                        <a:lnTo>
                          <a:pt x="0" y="32"/>
                        </a:lnTo>
                        <a:lnTo>
                          <a:pt x="4" y="3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38" name="Freeform 229"/>
                  <p:cNvSpPr>
                    <a:spLocks/>
                  </p:cNvSpPr>
                  <p:nvPr/>
                </p:nvSpPr>
                <p:spPr bwMode="auto">
                  <a:xfrm>
                    <a:off x="578" y="383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39" name="Rectangle 230"/>
                  <p:cNvSpPr>
                    <a:spLocks noChangeArrowheads="1"/>
                  </p:cNvSpPr>
                  <p:nvPr/>
                </p:nvSpPr>
                <p:spPr bwMode="auto">
                  <a:xfrm>
                    <a:off x="578" y="3838"/>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40" name="Freeform 231"/>
                  <p:cNvSpPr>
                    <a:spLocks/>
                  </p:cNvSpPr>
                  <p:nvPr/>
                </p:nvSpPr>
                <p:spPr bwMode="auto">
                  <a:xfrm>
                    <a:off x="578" y="3546"/>
                    <a:ext cx="4" cy="244"/>
                  </a:xfrm>
                  <a:custGeom>
                    <a:avLst/>
                    <a:gdLst/>
                    <a:ahLst/>
                    <a:cxnLst>
                      <a:cxn ang="0">
                        <a:pos x="0" y="0"/>
                      </a:cxn>
                      <a:cxn ang="0">
                        <a:pos x="0" y="240"/>
                      </a:cxn>
                      <a:cxn ang="0">
                        <a:pos x="4" y="244"/>
                      </a:cxn>
                      <a:cxn ang="0">
                        <a:pos x="4" y="0"/>
                      </a:cxn>
                      <a:cxn ang="0">
                        <a:pos x="0" y="0"/>
                      </a:cxn>
                    </a:cxnLst>
                    <a:rect l="0" t="0" r="r" b="b"/>
                    <a:pathLst>
                      <a:path w="4" h="244">
                        <a:moveTo>
                          <a:pt x="0" y="0"/>
                        </a:moveTo>
                        <a:lnTo>
                          <a:pt x="0" y="240"/>
                        </a:lnTo>
                        <a:lnTo>
                          <a:pt x="4" y="2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41" name="Rectangle 232"/>
                  <p:cNvSpPr>
                    <a:spLocks noChangeArrowheads="1"/>
                  </p:cNvSpPr>
                  <p:nvPr/>
                </p:nvSpPr>
                <p:spPr bwMode="auto">
                  <a:xfrm>
                    <a:off x="582" y="3546"/>
                    <a:ext cx="4" cy="2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42" name="Rectangle 233"/>
                  <p:cNvSpPr>
                    <a:spLocks noChangeArrowheads="1"/>
                  </p:cNvSpPr>
                  <p:nvPr/>
                </p:nvSpPr>
                <p:spPr bwMode="auto">
                  <a:xfrm>
                    <a:off x="582"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43" name="Freeform 234"/>
                  <p:cNvSpPr>
                    <a:spLocks/>
                  </p:cNvSpPr>
                  <p:nvPr/>
                </p:nvSpPr>
                <p:spPr bwMode="auto">
                  <a:xfrm>
                    <a:off x="582" y="3778"/>
                    <a:ext cx="4" cy="12"/>
                  </a:xfrm>
                  <a:custGeom>
                    <a:avLst/>
                    <a:gdLst/>
                    <a:ahLst/>
                    <a:cxnLst>
                      <a:cxn ang="0">
                        <a:pos x="0" y="0"/>
                      </a:cxn>
                      <a:cxn ang="0">
                        <a:pos x="0" y="12"/>
                      </a:cxn>
                      <a:cxn ang="0">
                        <a:pos x="4" y="8"/>
                      </a:cxn>
                      <a:cxn ang="0">
                        <a:pos x="4" y="8"/>
                      </a:cxn>
                      <a:cxn ang="0">
                        <a:pos x="0" y="0"/>
                      </a:cxn>
                    </a:cxnLst>
                    <a:rect l="0" t="0" r="r" b="b"/>
                    <a:pathLst>
                      <a:path w="4" h="12">
                        <a:moveTo>
                          <a:pt x="0" y="0"/>
                        </a:moveTo>
                        <a:lnTo>
                          <a:pt x="0" y="12"/>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44" name="Freeform 235"/>
                  <p:cNvSpPr>
                    <a:spLocks/>
                  </p:cNvSpPr>
                  <p:nvPr/>
                </p:nvSpPr>
                <p:spPr bwMode="auto">
                  <a:xfrm>
                    <a:off x="582" y="3830"/>
                    <a:ext cx="4" cy="24"/>
                  </a:xfrm>
                  <a:custGeom>
                    <a:avLst/>
                    <a:gdLst/>
                    <a:ahLst/>
                    <a:cxnLst>
                      <a:cxn ang="0">
                        <a:pos x="0" y="4"/>
                      </a:cxn>
                      <a:cxn ang="0">
                        <a:pos x="0" y="24"/>
                      </a:cxn>
                      <a:cxn ang="0">
                        <a:pos x="4" y="20"/>
                      </a:cxn>
                      <a:cxn ang="0">
                        <a:pos x="4" y="0"/>
                      </a:cxn>
                      <a:cxn ang="0">
                        <a:pos x="0" y="4"/>
                      </a:cxn>
                    </a:cxnLst>
                    <a:rect l="0" t="0" r="r" b="b"/>
                    <a:pathLst>
                      <a:path w="4" h="24">
                        <a:moveTo>
                          <a:pt x="0" y="4"/>
                        </a:moveTo>
                        <a:lnTo>
                          <a:pt x="0" y="24"/>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45" name="Rectangle 236"/>
                  <p:cNvSpPr>
                    <a:spLocks noChangeArrowheads="1"/>
                  </p:cNvSpPr>
                  <p:nvPr/>
                </p:nvSpPr>
                <p:spPr bwMode="auto">
                  <a:xfrm>
                    <a:off x="582"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46" name="Rectangle 237"/>
                  <p:cNvSpPr>
                    <a:spLocks noChangeArrowheads="1"/>
                  </p:cNvSpPr>
                  <p:nvPr/>
                </p:nvSpPr>
                <p:spPr bwMode="auto">
                  <a:xfrm>
                    <a:off x="582" y="385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47" name="Rectangle 238"/>
                  <p:cNvSpPr>
                    <a:spLocks noChangeArrowheads="1"/>
                  </p:cNvSpPr>
                  <p:nvPr/>
                </p:nvSpPr>
                <p:spPr bwMode="auto">
                  <a:xfrm>
                    <a:off x="58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48" name="Rectangle 239"/>
                  <p:cNvSpPr>
                    <a:spLocks noChangeArrowheads="1"/>
                  </p:cNvSpPr>
                  <p:nvPr/>
                </p:nvSpPr>
                <p:spPr bwMode="auto">
                  <a:xfrm>
                    <a:off x="582" y="386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49" name="Rectangle 240"/>
                  <p:cNvSpPr>
                    <a:spLocks noChangeArrowheads="1"/>
                  </p:cNvSpPr>
                  <p:nvPr/>
                </p:nvSpPr>
                <p:spPr bwMode="auto">
                  <a:xfrm>
                    <a:off x="582"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50" name="Freeform 241"/>
                  <p:cNvSpPr>
                    <a:spLocks/>
                  </p:cNvSpPr>
                  <p:nvPr/>
                </p:nvSpPr>
                <p:spPr bwMode="auto">
                  <a:xfrm>
                    <a:off x="586" y="3430"/>
                    <a:ext cx="4" cy="344"/>
                  </a:xfrm>
                  <a:custGeom>
                    <a:avLst/>
                    <a:gdLst/>
                    <a:ahLst/>
                    <a:cxnLst>
                      <a:cxn ang="0">
                        <a:pos x="0" y="0"/>
                      </a:cxn>
                      <a:cxn ang="0">
                        <a:pos x="0" y="344"/>
                      </a:cxn>
                      <a:cxn ang="0">
                        <a:pos x="4" y="340"/>
                      </a:cxn>
                      <a:cxn ang="0">
                        <a:pos x="4" y="0"/>
                      </a:cxn>
                      <a:cxn ang="0">
                        <a:pos x="0" y="0"/>
                      </a:cxn>
                    </a:cxnLst>
                    <a:rect l="0" t="0" r="r" b="b"/>
                    <a:pathLst>
                      <a:path w="4" h="344">
                        <a:moveTo>
                          <a:pt x="0" y="0"/>
                        </a:moveTo>
                        <a:lnTo>
                          <a:pt x="0" y="344"/>
                        </a:lnTo>
                        <a:lnTo>
                          <a:pt x="4" y="3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51" name="Freeform 242"/>
                  <p:cNvSpPr>
                    <a:spLocks/>
                  </p:cNvSpPr>
                  <p:nvPr/>
                </p:nvSpPr>
                <p:spPr bwMode="auto">
                  <a:xfrm>
                    <a:off x="586" y="3822"/>
                    <a:ext cx="4" cy="28"/>
                  </a:xfrm>
                  <a:custGeom>
                    <a:avLst/>
                    <a:gdLst/>
                    <a:ahLst/>
                    <a:cxnLst>
                      <a:cxn ang="0">
                        <a:pos x="0" y="8"/>
                      </a:cxn>
                      <a:cxn ang="0">
                        <a:pos x="0" y="28"/>
                      </a:cxn>
                      <a:cxn ang="0">
                        <a:pos x="4" y="28"/>
                      </a:cxn>
                      <a:cxn ang="0">
                        <a:pos x="4" y="0"/>
                      </a:cxn>
                      <a:cxn ang="0">
                        <a:pos x="0" y="8"/>
                      </a:cxn>
                    </a:cxnLst>
                    <a:rect l="0" t="0" r="r" b="b"/>
                    <a:pathLst>
                      <a:path w="4" h="28">
                        <a:moveTo>
                          <a:pt x="0" y="8"/>
                        </a:moveTo>
                        <a:lnTo>
                          <a:pt x="0" y="28"/>
                        </a:lnTo>
                        <a:lnTo>
                          <a:pt x="4" y="2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52" name="Rectangle 243"/>
                  <p:cNvSpPr>
                    <a:spLocks noChangeArrowheads="1"/>
                  </p:cNvSpPr>
                  <p:nvPr/>
                </p:nvSpPr>
                <p:spPr bwMode="auto">
                  <a:xfrm>
                    <a:off x="586"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53" name="Rectangle 244"/>
                  <p:cNvSpPr>
                    <a:spLocks noChangeArrowheads="1"/>
                  </p:cNvSpPr>
                  <p:nvPr/>
                </p:nvSpPr>
                <p:spPr bwMode="auto">
                  <a:xfrm>
                    <a:off x="586" y="38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54" name="Freeform 245"/>
                  <p:cNvSpPr>
                    <a:spLocks/>
                  </p:cNvSpPr>
                  <p:nvPr/>
                </p:nvSpPr>
                <p:spPr bwMode="auto">
                  <a:xfrm>
                    <a:off x="586" y="34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55" name="Rectangle 246"/>
                  <p:cNvSpPr>
                    <a:spLocks noChangeArrowheads="1"/>
                  </p:cNvSpPr>
                  <p:nvPr/>
                </p:nvSpPr>
                <p:spPr bwMode="auto">
                  <a:xfrm>
                    <a:off x="590" y="3422"/>
                    <a:ext cx="4" cy="3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56" name="Rectangle 247"/>
                  <p:cNvSpPr>
                    <a:spLocks noChangeArrowheads="1"/>
                  </p:cNvSpPr>
                  <p:nvPr/>
                </p:nvSpPr>
                <p:spPr bwMode="auto">
                  <a:xfrm>
                    <a:off x="590"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57" name="Freeform 248"/>
                  <p:cNvSpPr>
                    <a:spLocks/>
                  </p:cNvSpPr>
                  <p:nvPr/>
                </p:nvSpPr>
                <p:spPr bwMode="auto">
                  <a:xfrm>
                    <a:off x="594" y="3418"/>
                    <a:ext cx="4" cy="352"/>
                  </a:xfrm>
                  <a:custGeom>
                    <a:avLst/>
                    <a:gdLst/>
                    <a:ahLst/>
                    <a:cxnLst>
                      <a:cxn ang="0">
                        <a:pos x="0" y="4"/>
                      </a:cxn>
                      <a:cxn ang="0">
                        <a:pos x="0" y="352"/>
                      </a:cxn>
                      <a:cxn ang="0">
                        <a:pos x="4" y="352"/>
                      </a:cxn>
                      <a:cxn ang="0">
                        <a:pos x="4" y="0"/>
                      </a:cxn>
                      <a:cxn ang="0">
                        <a:pos x="0" y="4"/>
                      </a:cxn>
                    </a:cxnLst>
                    <a:rect l="0" t="0" r="r" b="b"/>
                    <a:pathLst>
                      <a:path w="4" h="352">
                        <a:moveTo>
                          <a:pt x="0" y="4"/>
                        </a:moveTo>
                        <a:lnTo>
                          <a:pt x="0" y="352"/>
                        </a:lnTo>
                        <a:lnTo>
                          <a:pt x="4" y="3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58" name="Freeform 249"/>
                  <p:cNvSpPr>
                    <a:spLocks/>
                  </p:cNvSpPr>
                  <p:nvPr/>
                </p:nvSpPr>
                <p:spPr bwMode="auto">
                  <a:xfrm>
                    <a:off x="590" y="3822"/>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59" name="Freeform 250"/>
                  <p:cNvSpPr>
                    <a:spLocks/>
                  </p:cNvSpPr>
                  <p:nvPr/>
                </p:nvSpPr>
                <p:spPr bwMode="auto">
                  <a:xfrm>
                    <a:off x="594" y="3818"/>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0" name="Freeform 251"/>
                  <p:cNvSpPr>
                    <a:spLocks/>
                  </p:cNvSpPr>
                  <p:nvPr/>
                </p:nvSpPr>
                <p:spPr bwMode="auto">
                  <a:xfrm>
                    <a:off x="590" y="384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1" name="Freeform 252"/>
                  <p:cNvSpPr>
                    <a:spLocks/>
                  </p:cNvSpPr>
                  <p:nvPr/>
                </p:nvSpPr>
                <p:spPr bwMode="auto">
                  <a:xfrm>
                    <a:off x="594" y="384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2" name="Freeform 253"/>
                  <p:cNvSpPr>
                    <a:spLocks/>
                  </p:cNvSpPr>
                  <p:nvPr/>
                </p:nvSpPr>
                <p:spPr bwMode="auto">
                  <a:xfrm>
                    <a:off x="594" y="3770"/>
                    <a:ext cx="4" cy="16"/>
                  </a:xfrm>
                  <a:custGeom>
                    <a:avLst/>
                    <a:gdLst/>
                    <a:ahLst/>
                    <a:cxnLst>
                      <a:cxn ang="0">
                        <a:pos x="0" y="0"/>
                      </a:cxn>
                      <a:cxn ang="0">
                        <a:pos x="0" y="16"/>
                      </a:cxn>
                      <a:cxn ang="0">
                        <a:pos x="4" y="12"/>
                      </a:cxn>
                      <a:cxn ang="0">
                        <a:pos x="4" y="8"/>
                      </a:cxn>
                      <a:cxn ang="0">
                        <a:pos x="0" y="0"/>
                      </a:cxn>
                    </a:cxnLst>
                    <a:rect l="0" t="0" r="r" b="b"/>
                    <a:pathLst>
                      <a:path w="4" h="16">
                        <a:moveTo>
                          <a:pt x="0" y="0"/>
                        </a:moveTo>
                        <a:lnTo>
                          <a:pt x="0" y="16"/>
                        </a:lnTo>
                        <a:lnTo>
                          <a:pt x="4" y="12"/>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3" name="Freeform 254"/>
                  <p:cNvSpPr>
                    <a:spLocks/>
                  </p:cNvSpPr>
                  <p:nvPr/>
                </p:nvSpPr>
                <p:spPr bwMode="auto">
                  <a:xfrm>
                    <a:off x="598" y="34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4" name="Freeform 255"/>
                  <p:cNvSpPr>
                    <a:spLocks/>
                  </p:cNvSpPr>
                  <p:nvPr/>
                </p:nvSpPr>
                <p:spPr bwMode="auto">
                  <a:xfrm>
                    <a:off x="598" y="3422"/>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5" name="Freeform 256"/>
                  <p:cNvSpPr>
                    <a:spLocks/>
                  </p:cNvSpPr>
                  <p:nvPr/>
                </p:nvSpPr>
                <p:spPr bwMode="auto">
                  <a:xfrm>
                    <a:off x="598" y="3426"/>
                    <a:ext cx="4" cy="356"/>
                  </a:xfrm>
                  <a:custGeom>
                    <a:avLst/>
                    <a:gdLst/>
                    <a:ahLst/>
                    <a:cxnLst>
                      <a:cxn ang="0">
                        <a:pos x="0" y="0"/>
                      </a:cxn>
                      <a:cxn ang="0">
                        <a:pos x="0" y="356"/>
                      </a:cxn>
                      <a:cxn ang="0">
                        <a:pos x="4" y="356"/>
                      </a:cxn>
                      <a:cxn ang="0">
                        <a:pos x="4" y="8"/>
                      </a:cxn>
                      <a:cxn ang="0">
                        <a:pos x="0" y="0"/>
                      </a:cxn>
                    </a:cxnLst>
                    <a:rect l="0" t="0" r="r" b="b"/>
                    <a:pathLst>
                      <a:path w="4" h="356">
                        <a:moveTo>
                          <a:pt x="0" y="0"/>
                        </a:moveTo>
                        <a:lnTo>
                          <a:pt x="0" y="356"/>
                        </a:lnTo>
                        <a:lnTo>
                          <a:pt x="4" y="35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6" name="Rectangle 257"/>
                  <p:cNvSpPr>
                    <a:spLocks noChangeArrowheads="1"/>
                  </p:cNvSpPr>
                  <p:nvPr/>
                </p:nvSpPr>
                <p:spPr bwMode="auto">
                  <a:xfrm>
                    <a:off x="598" y="3818"/>
                    <a:ext cx="4" cy="2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67" name="Freeform 258"/>
                  <p:cNvSpPr>
                    <a:spLocks/>
                  </p:cNvSpPr>
                  <p:nvPr/>
                </p:nvSpPr>
                <p:spPr bwMode="auto">
                  <a:xfrm>
                    <a:off x="602" y="3790"/>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8" name="Freeform 259"/>
                  <p:cNvSpPr>
                    <a:spLocks/>
                  </p:cNvSpPr>
                  <p:nvPr/>
                </p:nvSpPr>
                <p:spPr bwMode="auto">
                  <a:xfrm>
                    <a:off x="602" y="3798"/>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69" name="Freeform 260"/>
                  <p:cNvSpPr>
                    <a:spLocks/>
                  </p:cNvSpPr>
                  <p:nvPr/>
                </p:nvSpPr>
                <p:spPr bwMode="auto">
                  <a:xfrm>
                    <a:off x="602" y="3818"/>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70" name="Freeform 261"/>
                  <p:cNvSpPr>
                    <a:spLocks/>
                  </p:cNvSpPr>
                  <p:nvPr/>
                </p:nvSpPr>
                <p:spPr bwMode="auto">
                  <a:xfrm>
                    <a:off x="602" y="38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71" name="Rectangle 262"/>
                  <p:cNvSpPr>
                    <a:spLocks noChangeArrowheads="1"/>
                  </p:cNvSpPr>
                  <p:nvPr/>
                </p:nvSpPr>
                <p:spPr bwMode="auto">
                  <a:xfrm>
                    <a:off x="602" y="3414"/>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72" name="Rectangle 263"/>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73" name="Rectangle 264"/>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74" name="Freeform 265"/>
                  <p:cNvSpPr>
                    <a:spLocks/>
                  </p:cNvSpPr>
                  <p:nvPr/>
                </p:nvSpPr>
                <p:spPr bwMode="auto">
                  <a:xfrm>
                    <a:off x="602" y="3422"/>
                    <a:ext cx="4" cy="360"/>
                  </a:xfrm>
                  <a:custGeom>
                    <a:avLst/>
                    <a:gdLst/>
                    <a:ahLst/>
                    <a:cxnLst>
                      <a:cxn ang="0">
                        <a:pos x="0" y="4"/>
                      </a:cxn>
                      <a:cxn ang="0">
                        <a:pos x="0" y="360"/>
                      </a:cxn>
                      <a:cxn ang="0">
                        <a:pos x="4" y="356"/>
                      </a:cxn>
                      <a:cxn ang="0">
                        <a:pos x="4" y="0"/>
                      </a:cxn>
                      <a:cxn ang="0">
                        <a:pos x="0" y="4"/>
                      </a:cxn>
                    </a:cxnLst>
                    <a:rect l="0" t="0" r="r" b="b"/>
                    <a:pathLst>
                      <a:path w="4" h="360">
                        <a:moveTo>
                          <a:pt x="0" y="4"/>
                        </a:moveTo>
                        <a:lnTo>
                          <a:pt x="0" y="360"/>
                        </a:lnTo>
                        <a:lnTo>
                          <a:pt x="4" y="35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75" name="Rectangle 266"/>
                  <p:cNvSpPr>
                    <a:spLocks noChangeArrowheads="1"/>
                  </p:cNvSpPr>
                  <p:nvPr/>
                </p:nvSpPr>
                <p:spPr bwMode="auto">
                  <a:xfrm>
                    <a:off x="606" y="3418"/>
                    <a:ext cx="4" cy="36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76" name="Freeform 267"/>
                  <p:cNvSpPr>
                    <a:spLocks/>
                  </p:cNvSpPr>
                  <p:nvPr/>
                </p:nvSpPr>
                <p:spPr bwMode="auto">
                  <a:xfrm>
                    <a:off x="606" y="378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77" name="Rectangle 268"/>
                  <p:cNvSpPr>
                    <a:spLocks noChangeArrowheads="1"/>
                  </p:cNvSpPr>
                  <p:nvPr/>
                </p:nvSpPr>
                <p:spPr bwMode="auto">
                  <a:xfrm>
                    <a:off x="606" y="3798"/>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78" name="Freeform 269"/>
                  <p:cNvSpPr>
                    <a:spLocks/>
                  </p:cNvSpPr>
                  <p:nvPr/>
                </p:nvSpPr>
                <p:spPr bwMode="auto">
                  <a:xfrm>
                    <a:off x="606" y="38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79" name="Freeform 270"/>
                  <p:cNvSpPr>
                    <a:spLocks/>
                  </p:cNvSpPr>
                  <p:nvPr/>
                </p:nvSpPr>
                <p:spPr bwMode="auto">
                  <a:xfrm>
                    <a:off x="610" y="3414"/>
                    <a:ext cx="4" cy="364"/>
                  </a:xfrm>
                  <a:custGeom>
                    <a:avLst/>
                    <a:gdLst/>
                    <a:ahLst/>
                    <a:cxnLst>
                      <a:cxn ang="0">
                        <a:pos x="0" y="0"/>
                      </a:cxn>
                      <a:cxn ang="0">
                        <a:pos x="0" y="364"/>
                      </a:cxn>
                      <a:cxn ang="0">
                        <a:pos x="4" y="360"/>
                      </a:cxn>
                      <a:cxn ang="0">
                        <a:pos x="4" y="0"/>
                      </a:cxn>
                      <a:cxn ang="0">
                        <a:pos x="0" y="0"/>
                      </a:cxn>
                    </a:cxnLst>
                    <a:rect l="0" t="0" r="r" b="b"/>
                    <a:pathLst>
                      <a:path w="4" h="364">
                        <a:moveTo>
                          <a:pt x="0" y="0"/>
                        </a:moveTo>
                        <a:lnTo>
                          <a:pt x="0" y="364"/>
                        </a:lnTo>
                        <a:lnTo>
                          <a:pt x="4" y="3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0" name="Freeform 271"/>
                  <p:cNvSpPr>
                    <a:spLocks/>
                  </p:cNvSpPr>
                  <p:nvPr/>
                </p:nvSpPr>
                <p:spPr bwMode="auto">
                  <a:xfrm>
                    <a:off x="610" y="3782"/>
                    <a:ext cx="4" cy="56"/>
                  </a:xfrm>
                  <a:custGeom>
                    <a:avLst/>
                    <a:gdLst/>
                    <a:ahLst/>
                    <a:cxnLst>
                      <a:cxn ang="0">
                        <a:pos x="0" y="0"/>
                      </a:cxn>
                      <a:cxn ang="0">
                        <a:pos x="0" y="52"/>
                      </a:cxn>
                      <a:cxn ang="0">
                        <a:pos x="4" y="56"/>
                      </a:cxn>
                      <a:cxn ang="0">
                        <a:pos x="4" y="0"/>
                      </a:cxn>
                      <a:cxn ang="0">
                        <a:pos x="0" y="0"/>
                      </a:cxn>
                    </a:cxnLst>
                    <a:rect l="0" t="0" r="r" b="b"/>
                    <a:pathLst>
                      <a:path w="4" h="56">
                        <a:moveTo>
                          <a:pt x="0" y="0"/>
                        </a:moveTo>
                        <a:lnTo>
                          <a:pt x="0" y="52"/>
                        </a:lnTo>
                        <a:lnTo>
                          <a:pt x="4" y="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1" name="Rectangle 272"/>
                  <p:cNvSpPr>
                    <a:spLocks noChangeArrowheads="1"/>
                  </p:cNvSpPr>
                  <p:nvPr/>
                </p:nvSpPr>
                <p:spPr bwMode="auto">
                  <a:xfrm>
                    <a:off x="614"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82" name="Freeform 273"/>
                  <p:cNvSpPr>
                    <a:spLocks/>
                  </p:cNvSpPr>
                  <p:nvPr/>
                </p:nvSpPr>
                <p:spPr bwMode="auto">
                  <a:xfrm>
                    <a:off x="614" y="377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3" name="Freeform 274"/>
                  <p:cNvSpPr>
                    <a:spLocks/>
                  </p:cNvSpPr>
                  <p:nvPr/>
                </p:nvSpPr>
                <p:spPr bwMode="auto">
                  <a:xfrm>
                    <a:off x="614" y="3414"/>
                    <a:ext cx="4" cy="360"/>
                  </a:xfrm>
                  <a:custGeom>
                    <a:avLst/>
                    <a:gdLst/>
                    <a:ahLst/>
                    <a:cxnLst>
                      <a:cxn ang="0">
                        <a:pos x="0" y="0"/>
                      </a:cxn>
                      <a:cxn ang="0">
                        <a:pos x="0" y="360"/>
                      </a:cxn>
                      <a:cxn ang="0">
                        <a:pos x="4" y="356"/>
                      </a:cxn>
                      <a:cxn ang="0">
                        <a:pos x="4" y="0"/>
                      </a:cxn>
                      <a:cxn ang="0">
                        <a:pos x="0" y="0"/>
                      </a:cxn>
                    </a:cxnLst>
                    <a:rect l="0" t="0" r="r" b="b"/>
                    <a:pathLst>
                      <a:path w="4" h="360">
                        <a:moveTo>
                          <a:pt x="0" y="0"/>
                        </a:moveTo>
                        <a:lnTo>
                          <a:pt x="0" y="360"/>
                        </a:lnTo>
                        <a:lnTo>
                          <a:pt x="4" y="3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4" name="Rectangle 275"/>
                  <p:cNvSpPr>
                    <a:spLocks noChangeArrowheads="1"/>
                  </p:cNvSpPr>
                  <p:nvPr/>
                </p:nvSpPr>
                <p:spPr bwMode="auto">
                  <a:xfrm>
                    <a:off x="618" y="382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85" name="Freeform 276"/>
                  <p:cNvSpPr>
                    <a:spLocks/>
                  </p:cNvSpPr>
                  <p:nvPr/>
                </p:nvSpPr>
                <p:spPr bwMode="auto">
                  <a:xfrm>
                    <a:off x="618" y="3414"/>
                    <a:ext cx="4" cy="412"/>
                  </a:xfrm>
                  <a:custGeom>
                    <a:avLst/>
                    <a:gdLst/>
                    <a:ahLst/>
                    <a:cxnLst>
                      <a:cxn ang="0">
                        <a:pos x="0" y="0"/>
                      </a:cxn>
                      <a:cxn ang="0">
                        <a:pos x="0" y="412"/>
                      </a:cxn>
                      <a:cxn ang="0">
                        <a:pos x="4" y="408"/>
                      </a:cxn>
                      <a:cxn ang="0">
                        <a:pos x="4" y="0"/>
                      </a:cxn>
                      <a:cxn ang="0">
                        <a:pos x="0" y="0"/>
                      </a:cxn>
                    </a:cxnLst>
                    <a:rect l="0" t="0" r="r" b="b"/>
                    <a:pathLst>
                      <a:path w="4" h="412">
                        <a:moveTo>
                          <a:pt x="0" y="0"/>
                        </a:moveTo>
                        <a:lnTo>
                          <a:pt x="0" y="412"/>
                        </a:lnTo>
                        <a:lnTo>
                          <a:pt x="4" y="40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6" name="Freeform 277"/>
                  <p:cNvSpPr>
                    <a:spLocks/>
                  </p:cNvSpPr>
                  <p:nvPr/>
                </p:nvSpPr>
                <p:spPr bwMode="auto">
                  <a:xfrm>
                    <a:off x="622" y="3410"/>
                    <a:ext cx="4" cy="412"/>
                  </a:xfrm>
                  <a:custGeom>
                    <a:avLst/>
                    <a:gdLst/>
                    <a:ahLst/>
                    <a:cxnLst>
                      <a:cxn ang="0">
                        <a:pos x="0" y="4"/>
                      </a:cxn>
                      <a:cxn ang="0">
                        <a:pos x="0" y="412"/>
                      </a:cxn>
                      <a:cxn ang="0">
                        <a:pos x="4" y="408"/>
                      </a:cxn>
                      <a:cxn ang="0">
                        <a:pos x="4" y="0"/>
                      </a:cxn>
                      <a:cxn ang="0">
                        <a:pos x="0" y="4"/>
                      </a:cxn>
                    </a:cxnLst>
                    <a:rect l="0" t="0" r="r" b="b"/>
                    <a:pathLst>
                      <a:path w="4" h="412">
                        <a:moveTo>
                          <a:pt x="0" y="4"/>
                        </a:moveTo>
                        <a:lnTo>
                          <a:pt x="0" y="412"/>
                        </a:lnTo>
                        <a:lnTo>
                          <a:pt x="4" y="40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7" name="Freeform 278"/>
                  <p:cNvSpPr>
                    <a:spLocks/>
                  </p:cNvSpPr>
                  <p:nvPr/>
                </p:nvSpPr>
                <p:spPr bwMode="auto">
                  <a:xfrm>
                    <a:off x="626" y="3406"/>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8" name="Freeform 279"/>
                  <p:cNvSpPr>
                    <a:spLocks/>
                  </p:cNvSpPr>
                  <p:nvPr/>
                </p:nvSpPr>
                <p:spPr bwMode="auto">
                  <a:xfrm>
                    <a:off x="630" y="3402"/>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89" name="Freeform 280"/>
                  <p:cNvSpPr>
                    <a:spLocks/>
                  </p:cNvSpPr>
                  <p:nvPr/>
                </p:nvSpPr>
                <p:spPr bwMode="auto">
                  <a:xfrm>
                    <a:off x="630" y="381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0" name="Freeform 281"/>
                  <p:cNvSpPr>
                    <a:spLocks/>
                  </p:cNvSpPr>
                  <p:nvPr/>
                </p:nvSpPr>
                <p:spPr bwMode="auto">
                  <a:xfrm>
                    <a:off x="634" y="339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1" name="Freeform 282"/>
                  <p:cNvSpPr>
                    <a:spLocks/>
                  </p:cNvSpPr>
                  <p:nvPr/>
                </p:nvSpPr>
                <p:spPr bwMode="auto">
                  <a:xfrm>
                    <a:off x="634" y="3402"/>
                    <a:ext cx="4" cy="412"/>
                  </a:xfrm>
                  <a:custGeom>
                    <a:avLst/>
                    <a:gdLst/>
                    <a:ahLst/>
                    <a:cxnLst>
                      <a:cxn ang="0">
                        <a:pos x="0" y="0"/>
                      </a:cxn>
                      <a:cxn ang="0">
                        <a:pos x="0" y="408"/>
                      </a:cxn>
                      <a:cxn ang="0">
                        <a:pos x="4" y="412"/>
                      </a:cxn>
                      <a:cxn ang="0">
                        <a:pos x="4" y="0"/>
                      </a:cxn>
                      <a:cxn ang="0">
                        <a:pos x="0" y="0"/>
                      </a:cxn>
                    </a:cxnLst>
                    <a:rect l="0" t="0" r="r" b="b"/>
                    <a:pathLst>
                      <a:path w="4" h="412">
                        <a:moveTo>
                          <a:pt x="0" y="0"/>
                        </a:moveTo>
                        <a:lnTo>
                          <a:pt x="0" y="408"/>
                        </a:lnTo>
                        <a:lnTo>
                          <a:pt x="4" y="4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2" name="Freeform 283"/>
                  <p:cNvSpPr>
                    <a:spLocks/>
                  </p:cNvSpPr>
                  <p:nvPr/>
                </p:nvSpPr>
                <p:spPr bwMode="auto">
                  <a:xfrm>
                    <a:off x="638" y="34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3" name="Freeform 284"/>
                  <p:cNvSpPr>
                    <a:spLocks/>
                  </p:cNvSpPr>
                  <p:nvPr/>
                </p:nvSpPr>
                <p:spPr bwMode="auto">
                  <a:xfrm>
                    <a:off x="638" y="34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4" name="Freeform 285"/>
                  <p:cNvSpPr>
                    <a:spLocks/>
                  </p:cNvSpPr>
                  <p:nvPr/>
                </p:nvSpPr>
                <p:spPr bwMode="auto">
                  <a:xfrm>
                    <a:off x="638" y="3414"/>
                    <a:ext cx="4" cy="396"/>
                  </a:xfrm>
                  <a:custGeom>
                    <a:avLst/>
                    <a:gdLst/>
                    <a:ahLst/>
                    <a:cxnLst>
                      <a:cxn ang="0">
                        <a:pos x="0" y="0"/>
                      </a:cxn>
                      <a:cxn ang="0">
                        <a:pos x="0" y="396"/>
                      </a:cxn>
                      <a:cxn ang="0">
                        <a:pos x="4" y="392"/>
                      </a:cxn>
                      <a:cxn ang="0">
                        <a:pos x="4" y="0"/>
                      </a:cxn>
                      <a:cxn ang="0">
                        <a:pos x="0" y="0"/>
                      </a:cxn>
                    </a:cxnLst>
                    <a:rect l="0" t="0" r="r" b="b"/>
                    <a:pathLst>
                      <a:path w="4" h="396">
                        <a:moveTo>
                          <a:pt x="0" y="0"/>
                        </a:moveTo>
                        <a:lnTo>
                          <a:pt x="0" y="396"/>
                        </a:lnTo>
                        <a:lnTo>
                          <a:pt x="4" y="3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5" name="Freeform 286"/>
                  <p:cNvSpPr>
                    <a:spLocks/>
                  </p:cNvSpPr>
                  <p:nvPr/>
                </p:nvSpPr>
                <p:spPr bwMode="auto">
                  <a:xfrm>
                    <a:off x="642" y="340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6" name="Rectangle 287"/>
                  <p:cNvSpPr>
                    <a:spLocks noChangeArrowheads="1"/>
                  </p:cNvSpPr>
                  <p:nvPr/>
                </p:nvSpPr>
                <p:spPr bwMode="auto">
                  <a:xfrm>
                    <a:off x="646" y="34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97" name="Freeform 288"/>
                  <p:cNvSpPr>
                    <a:spLocks/>
                  </p:cNvSpPr>
                  <p:nvPr/>
                </p:nvSpPr>
                <p:spPr bwMode="auto">
                  <a:xfrm>
                    <a:off x="642" y="3414"/>
                    <a:ext cx="4" cy="392"/>
                  </a:xfrm>
                  <a:custGeom>
                    <a:avLst/>
                    <a:gdLst/>
                    <a:ahLst/>
                    <a:cxnLst>
                      <a:cxn ang="0">
                        <a:pos x="0" y="4"/>
                      </a:cxn>
                      <a:cxn ang="0">
                        <a:pos x="0" y="388"/>
                      </a:cxn>
                      <a:cxn ang="0">
                        <a:pos x="4" y="392"/>
                      </a:cxn>
                      <a:cxn ang="0">
                        <a:pos x="4" y="0"/>
                      </a:cxn>
                      <a:cxn ang="0">
                        <a:pos x="0" y="4"/>
                      </a:cxn>
                    </a:cxnLst>
                    <a:rect l="0" t="0" r="r" b="b"/>
                    <a:pathLst>
                      <a:path w="4" h="392">
                        <a:moveTo>
                          <a:pt x="0" y="4"/>
                        </a:moveTo>
                        <a:lnTo>
                          <a:pt x="0" y="388"/>
                        </a:lnTo>
                        <a:lnTo>
                          <a:pt x="4" y="39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898" name="Rectangle 289"/>
                  <p:cNvSpPr>
                    <a:spLocks noChangeArrowheads="1"/>
                  </p:cNvSpPr>
                  <p:nvPr/>
                </p:nvSpPr>
                <p:spPr bwMode="auto">
                  <a:xfrm>
                    <a:off x="646" y="3410"/>
                    <a:ext cx="4" cy="3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899" name="Rectangle 290"/>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00" name="Rectangle 291"/>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01" name="Freeform 292"/>
                  <p:cNvSpPr>
                    <a:spLocks/>
                  </p:cNvSpPr>
                  <p:nvPr/>
                </p:nvSpPr>
                <p:spPr bwMode="auto">
                  <a:xfrm>
                    <a:off x="650" y="3406"/>
                    <a:ext cx="4" cy="396"/>
                  </a:xfrm>
                  <a:custGeom>
                    <a:avLst/>
                    <a:gdLst/>
                    <a:ahLst/>
                    <a:cxnLst>
                      <a:cxn ang="0">
                        <a:pos x="0" y="0"/>
                      </a:cxn>
                      <a:cxn ang="0">
                        <a:pos x="0" y="396"/>
                      </a:cxn>
                      <a:cxn ang="0">
                        <a:pos x="4" y="396"/>
                      </a:cxn>
                      <a:cxn ang="0">
                        <a:pos x="4" y="4"/>
                      </a:cxn>
                      <a:cxn ang="0">
                        <a:pos x="0" y="0"/>
                      </a:cxn>
                    </a:cxnLst>
                    <a:rect l="0" t="0" r="r" b="b"/>
                    <a:pathLst>
                      <a:path w="4" h="396">
                        <a:moveTo>
                          <a:pt x="0" y="0"/>
                        </a:moveTo>
                        <a:lnTo>
                          <a:pt x="0" y="396"/>
                        </a:lnTo>
                        <a:lnTo>
                          <a:pt x="4" y="39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02" name="Freeform 293"/>
                  <p:cNvSpPr>
                    <a:spLocks/>
                  </p:cNvSpPr>
                  <p:nvPr/>
                </p:nvSpPr>
                <p:spPr bwMode="auto">
                  <a:xfrm>
                    <a:off x="650" y="3818"/>
                    <a:ext cx="4" cy="20"/>
                  </a:xfrm>
                  <a:custGeom>
                    <a:avLst/>
                    <a:gdLst/>
                    <a:ahLst/>
                    <a:cxnLst>
                      <a:cxn ang="0">
                        <a:pos x="0" y="0"/>
                      </a:cxn>
                      <a:cxn ang="0">
                        <a:pos x="0" y="16"/>
                      </a:cxn>
                      <a:cxn ang="0">
                        <a:pos x="4" y="20"/>
                      </a:cxn>
                      <a:cxn ang="0">
                        <a:pos x="4" y="0"/>
                      </a:cxn>
                      <a:cxn ang="0">
                        <a:pos x="0" y="0"/>
                      </a:cxn>
                    </a:cxnLst>
                    <a:rect l="0" t="0" r="r" b="b"/>
                    <a:pathLst>
                      <a:path w="4" h="20">
                        <a:moveTo>
                          <a:pt x="0" y="0"/>
                        </a:moveTo>
                        <a:lnTo>
                          <a:pt x="0" y="16"/>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03" name="Freeform 294"/>
                  <p:cNvSpPr>
                    <a:spLocks/>
                  </p:cNvSpPr>
                  <p:nvPr/>
                </p:nvSpPr>
                <p:spPr bwMode="auto">
                  <a:xfrm>
                    <a:off x="654" y="3414"/>
                    <a:ext cx="4" cy="380"/>
                  </a:xfrm>
                  <a:custGeom>
                    <a:avLst/>
                    <a:gdLst/>
                    <a:ahLst/>
                    <a:cxnLst>
                      <a:cxn ang="0">
                        <a:pos x="0" y="0"/>
                      </a:cxn>
                      <a:cxn ang="0">
                        <a:pos x="0" y="380"/>
                      </a:cxn>
                      <a:cxn ang="0">
                        <a:pos x="4" y="380"/>
                      </a:cxn>
                      <a:cxn ang="0">
                        <a:pos x="4" y="4"/>
                      </a:cxn>
                      <a:cxn ang="0">
                        <a:pos x="0" y="0"/>
                      </a:cxn>
                    </a:cxnLst>
                    <a:rect l="0" t="0" r="r" b="b"/>
                    <a:pathLst>
                      <a:path w="4" h="380">
                        <a:moveTo>
                          <a:pt x="0" y="0"/>
                        </a:moveTo>
                        <a:lnTo>
                          <a:pt x="0" y="380"/>
                        </a:lnTo>
                        <a:lnTo>
                          <a:pt x="4" y="38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04" name="Freeform 295"/>
                  <p:cNvSpPr>
                    <a:spLocks/>
                  </p:cNvSpPr>
                  <p:nvPr/>
                </p:nvSpPr>
                <p:spPr bwMode="auto">
                  <a:xfrm>
                    <a:off x="654" y="379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05" name="Freeform 296"/>
                  <p:cNvSpPr>
                    <a:spLocks/>
                  </p:cNvSpPr>
                  <p:nvPr/>
                </p:nvSpPr>
                <p:spPr bwMode="auto">
                  <a:xfrm>
                    <a:off x="654" y="383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06" name="Rectangle 297"/>
                  <p:cNvSpPr>
                    <a:spLocks noChangeArrowheads="1"/>
                  </p:cNvSpPr>
                  <p:nvPr/>
                </p:nvSpPr>
                <p:spPr bwMode="auto">
                  <a:xfrm>
                    <a:off x="654" y="38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07" name="Freeform 298"/>
                  <p:cNvSpPr>
                    <a:spLocks/>
                  </p:cNvSpPr>
                  <p:nvPr/>
                </p:nvSpPr>
                <p:spPr bwMode="auto">
                  <a:xfrm>
                    <a:off x="658" y="3414"/>
                    <a:ext cx="4" cy="348"/>
                  </a:xfrm>
                  <a:custGeom>
                    <a:avLst/>
                    <a:gdLst/>
                    <a:ahLst/>
                    <a:cxnLst>
                      <a:cxn ang="0">
                        <a:pos x="0" y="4"/>
                      </a:cxn>
                      <a:cxn ang="0">
                        <a:pos x="0" y="348"/>
                      </a:cxn>
                      <a:cxn ang="0">
                        <a:pos x="4" y="348"/>
                      </a:cxn>
                      <a:cxn ang="0">
                        <a:pos x="4" y="0"/>
                      </a:cxn>
                      <a:cxn ang="0">
                        <a:pos x="0" y="4"/>
                      </a:cxn>
                    </a:cxnLst>
                    <a:rect l="0" t="0" r="r" b="b"/>
                    <a:pathLst>
                      <a:path w="4" h="348">
                        <a:moveTo>
                          <a:pt x="0" y="4"/>
                        </a:moveTo>
                        <a:lnTo>
                          <a:pt x="0" y="348"/>
                        </a:lnTo>
                        <a:lnTo>
                          <a:pt x="4" y="3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08" name="Rectangle 299"/>
                  <p:cNvSpPr>
                    <a:spLocks noChangeArrowheads="1"/>
                  </p:cNvSpPr>
                  <p:nvPr/>
                </p:nvSpPr>
                <p:spPr bwMode="auto">
                  <a:xfrm>
                    <a:off x="654" y="379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09" name="Freeform 300"/>
                  <p:cNvSpPr>
                    <a:spLocks/>
                  </p:cNvSpPr>
                  <p:nvPr/>
                </p:nvSpPr>
                <p:spPr bwMode="auto">
                  <a:xfrm>
                    <a:off x="658" y="379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10" name="Rectangle 301"/>
                  <p:cNvSpPr>
                    <a:spLocks noChangeArrowheads="1"/>
                  </p:cNvSpPr>
                  <p:nvPr/>
                </p:nvSpPr>
                <p:spPr bwMode="auto">
                  <a:xfrm>
                    <a:off x="658"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11" name="Rectangle 302"/>
                  <p:cNvSpPr>
                    <a:spLocks noChangeArrowheads="1"/>
                  </p:cNvSpPr>
                  <p:nvPr/>
                </p:nvSpPr>
                <p:spPr bwMode="auto">
                  <a:xfrm>
                    <a:off x="654" y="38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12" name="Rectangle 303"/>
                  <p:cNvSpPr>
                    <a:spLocks noChangeArrowheads="1"/>
                  </p:cNvSpPr>
                  <p:nvPr/>
                </p:nvSpPr>
                <p:spPr bwMode="auto">
                  <a:xfrm>
                    <a:off x="658" y="38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13" name="Freeform 304"/>
                  <p:cNvSpPr>
                    <a:spLocks/>
                  </p:cNvSpPr>
                  <p:nvPr/>
                </p:nvSpPr>
                <p:spPr bwMode="auto">
                  <a:xfrm>
                    <a:off x="658" y="3830"/>
                    <a:ext cx="4" cy="8"/>
                  </a:xfrm>
                  <a:custGeom>
                    <a:avLst/>
                    <a:gdLst/>
                    <a:ahLst/>
                    <a:cxnLst>
                      <a:cxn ang="0">
                        <a:pos x="0" y="4"/>
                      </a:cxn>
                      <a:cxn ang="0">
                        <a:pos x="0" y="8"/>
                      </a:cxn>
                      <a:cxn ang="0">
                        <a:pos x="4" y="0"/>
                      </a:cxn>
                      <a:cxn ang="0">
                        <a:pos x="4" y="0"/>
                      </a:cxn>
                      <a:cxn ang="0">
                        <a:pos x="0" y="4"/>
                      </a:cxn>
                    </a:cxnLst>
                    <a:rect l="0" t="0" r="r" b="b"/>
                    <a:pathLst>
                      <a:path w="4" h="8">
                        <a:moveTo>
                          <a:pt x="0" y="4"/>
                        </a:moveTo>
                        <a:lnTo>
                          <a:pt x="0" y="8"/>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14" name="Freeform 305"/>
                  <p:cNvSpPr>
                    <a:spLocks/>
                  </p:cNvSpPr>
                  <p:nvPr/>
                </p:nvSpPr>
                <p:spPr bwMode="auto">
                  <a:xfrm>
                    <a:off x="658" y="376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15" name="Rectangle 306"/>
                  <p:cNvSpPr>
                    <a:spLocks noChangeArrowheads="1"/>
                  </p:cNvSpPr>
                  <p:nvPr/>
                </p:nvSpPr>
                <p:spPr bwMode="auto">
                  <a:xfrm>
                    <a:off x="662"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16" name="Freeform 307"/>
                  <p:cNvSpPr>
                    <a:spLocks/>
                  </p:cNvSpPr>
                  <p:nvPr/>
                </p:nvSpPr>
                <p:spPr bwMode="auto">
                  <a:xfrm>
                    <a:off x="658" y="377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17" name="Rectangle 308"/>
                  <p:cNvSpPr>
                    <a:spLocks noChangeArrowheads="1"/>
                  </p:cNvSpPr>
                  <p:nvPr/>
                </p:nvSpPr>
                <p:spPr bwMode="auto">
                  <a:xfrm>
                    <a:off x="662" y="377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18" name="Freeform 309"/>
                  <p:cNvSpPr>
                    <a:spLocks/>
                  </p:cNvSpPr>
                  <p:nvPr/>
                </p:nvSpPr>
                <p:spPr bwMode="auto">
                  <a:xfrm>
                    <a:off x="662" y="380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19" name="Freeform 310"/>
                  <p:cNvSpPr>
                    <a:spLocks/>
                  </p:cNvSpPr>
                  <p:nvPr/>
                </p:nvSpPr>
                <p:spPr bwMode="auto">
                  <a:xfrm>
                    <a:off x="662" y="381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0" name="Freeform 311"/>
                  <p:cNvSpPr>
                    <a:spLocks/>
                  </p:cNvSpPr>
                  <p:nvPr/>
                </p:nvSpPr>
                <p:spPr bwMode="auto">
                  <a:xfrm>
                    <a:off x="662"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1" name="Freeform 312"/>
                  <p:cNvSpPr>
                    <a:spLocks/>
                  </p:cNvSpPr>
                  <p:nvPr/>
                </p:nvSpPr>
                <p:spPr bwMode="auto">
                  <a:xfrm>
                    <a:off x="662" y="382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2" name="Freeform 313"/>
                  <p:cNvSpPr>
                    <a:spLocks/>
                  </p:cNvSpPr>
                  <p:nvPr/>
                </p:nvSpPr>
                <p:spPr bwMode="auto">
                  <a:xfrm>
                    <a:off x="662"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3" name="Freeform 314"/>
                  <p:cNvSpPr>
                    <a:spLocks/>
                  </p:cNvSpPr>
                  <p:nvPr/>
                </p:nvSpPr>
                <p:spPr bwMode="auto">
                  <a:xfrm>
                    <a:off x="658" y="383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4" name="Freeform 315"/>
                  <p:cNvSpPr>
                    <a:spLocks/>
                  </p:cNvSpPr>
                  <p:nvPr/>
                </p:nvSpPr>
                <p:spPr bwMode="auto">
                  <a:xfrm>
                    <a:off x="662" y="383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5" name="Rectangle 316"/>
                  <p:cNvSpPr>
                    <a:spLocks noChangeArrowheads="1"/>
                  </p:cNvSpPr>
                  <p:nvPr/>
                </p:nvSpPr>
                <p:spPr bwMode="auto">
                  <a:xfrm>
                    <a:off x="662" y="3414"/>
                    <a:ext cx="4" cy="3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26" name="Rectangle 317"/>
                  <p:cNvSpPr>
                    <a:spLocks noChangeArrowheads="1"/>
                  </p:cNvSpPr>
                  <p:nvPr/>
                </p:nvSpPr>
                <p:spPr bwMode="auto">
                  <a:xfrm>
                    <a:off x="666" y="3414"/>
                    <a:ext cx="4" cy="3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27" name="Freeform 318"/>
                  <p:cNvSpPr>
                    <a:spLocks/>
                  </p:cNvSpPr>
                  <p:nvPr/>
                </p:nvSpPr>
                <p:spPr bwMode="auto">
                  <a:xfrm>
                    <a:off x="666"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8" name="Freeform 319"/>
                  <p:cNvSpPr>
                    <a:spLocks/>
                  </p:cNvSpPr>
                  <p:nvPr/>
                </p:nvSpPr>
                <p:spPr bwMode="auto">
                  <a:xfrm>
                    <a:off x="666" y="3806"/>
                    <a:ext cx="4" cy="28"/>
                  </a:xfrm>
                  <a:custGeom>
                    <a:avLst/>
                    <a:gdLst/>
                    <a:ahLst/>
                    <a:cxnLst>
                      <a:cxn ang="0">
                        <a:pos x="0" y="0"/>
                      </a:cxn>
                      <a:cxn ang="0">
                        <a:pos x="0" y="28"/>
                      </a:cxn>
                      <a:cxn ang="0">
                        <a:pos x="4" y="28"/>
                      </a:cxn>
                      <a:cxn ang="0">
                        <a:pos x="4" y="8"/>
                      </a:cxn>
                      <a:cxn ang="0">
                        <a:pos x="0" y="0"/>
                      </a:cxn>
                    </a:cxnLst>
                    <a:rect l="0" t="0" r="r" b="b"/>
                    <a:pathLst>
                      <a:path w="4" h="28">
                        <a:moveTo>
                          <a:pt x="0" y="0"/>
                        </a:moveTo>
                        <a:lnTo>
                          <a:pt x="0" y="28"/>
                        </a:lnTo>
                        <a:lnTo>
                          <a:pt x="4" y="2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29" name="Freeform 320"/>
                  <p:cNvSpPr>
                    <a:spLocks/>
                  </p:cNvSpPr>
                  <p:nvPr/>
                </p:nvSpPr>
                <p:spPr bwMode="auto">
                  <a:xfrm>
                    <a:off x="670" y="3414"/>
                    <a:ext cx="4" cy="336"/>
                  </a:xfrm>
                  <a:custGeom>
                    <a:avLst/>
                    <a:gdLst/>
                    <a:ahLst/>
                    <a:cxnLst>
                      <a:cxn ang="0">
                        <a:pos x="0" y="0"/>
                      </a:cxn>
                      <a:cxn ang="0">
                        <a:pos x="0" y="336"/>
                      </a:cxn>
                      <a:cxn ang="0">
                        <a:pos x="4" y="332"/>
                      </a:cxn>
                      <a:cxn ang="0">
                        <a:pos x="4" y="0"/>
                      </a:cxn>
                      <a:cxn ang="0">
                        <a:pos x="0" y="0"/>
                      </a:cxn>
                    </a:cxnLst>
                    <a:rect l="0" t="0" r="r" b="b"/>
                    <a:pathLst>
                      <a:path w="4" h="336">
                        <a:moveTo>
                          <a:pt x="0" y="0"/>
                        </a:moveTo>
                        <a:lnTo>
                          <a:pt x="0" y="336"/>
                        </a:lnTo>
                        <a:lnTo>
                          <a:pt x="4" y="3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30" name="Rectangle 321"/>
                  <p:cNvSpPr>
                    <a:spLocks noChangeArrowheads="1"/>
                  </p:cNvSpPr>
                  <p:nvPr/>
                </p:nvSpPr>
                <p:spPr bwMode="auto">
                  <a:xfrm>
                    <a:off x="670"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31" name="Rectangle 322"/>
                  <p:cNvSpPr>
                    <a:spLocks noChangeArrowheads="1"/>
                  </p:cNvSpPr>
                  <p:nvPr/>
                </p:nvSpPr>
                <p:spPr bwMode="auto">
                  <a:xfrm>
                    <a:off x="670"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32" name="Freeform 323"/>
                  <p:cNvSpPr>
                    <a:spLocks/>
                  </p:cNvSpPr>
                  <p:nvPr/>
                </p:nvSpPr>
                <p:spPr bwMode="auto">
                  <a:xfrm>
                    <a:off x="674" y="3414"/>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33" name="Freeform 324"/>
                  <p:cNvSpPr>
                    <a:spLocks/>
                  </p:cNvSpPr>
                  <p:nvPr/>
                </p:nvSpPr>
                <p:spPr bwMode="auto">
                  <a:xfrm>
                    <a:off x="674" y="379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34" name="Freeform 325"/>
                  <p:cNvSpPr>
                    <a:spLocks/>
                  </p:cNvSpPr>
                  <p:nvPr/>
                </p:nvSpPr>
                <p:spPr bwMode="auto">
                  <a:xfrm>
                    <a:off x="670" y="3810"/>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35" name="Rectangle 326"/>
                  <p:cNvSpPr>
                    <a:spLocks noChangeArrowheads="1"/>
                  </p:cNvSpPr>
                  <p:nvPr/>
                </p:nvSpPr>
                <p:spPr bwMode="auto">
                  <a:xfrm>
                    <a:off x="674" y="380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36" name="Rectangle 327"/>
                  <p:cNvSpPr>
                    <a:spLocks noChangeArrowheads="1"/>
                  </p:cNvSpPr>
                  <p:nvPr/>
                </p:nvSpPr>
                <p:spPr bwMode="auto">
                  <a:xfrm>
                    <a:off x="674"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37" name="Freeform 328"/>
                  <p:cNvSpPr>
                    <a:spLocks/>
                  </p:cNvSpPr>
                  <p:nvPr/>
                </p:nvSpPr>
                <p:spPr bwMode="auto">
                  <a:xfrm>
                    <a:off x="674" y="34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38" name="Freeform 329"/>
                  <p:cNvSpPr>
                    <a:spLocks/>
                  </p:cNvSpPr>
                  <p:nvPr/>
                </p:nvSpPr>
                <p:spPr bwMode="auto">
                  <a:xfrm>
                    <a:off x="674" y="3422"/>
                    <a:ext cx="4" cy="312"/>
                  </a:xfrm>
                  <a:custGeom>
                    <a:avLst/>
                    <a:gdLst/>
                    <a:ahLst/>
                    <a:cxnLst>
                      <a:cxn ang="0">
                        <a:pos x="0" y="4"/>
                      </a:cxn>
                      <a:cxn ang="0">
                        <a:pos x="0" y="312"/>
                      </a:cxn>
                      <a:cxn ang="0">
                        <a:pos x="4" y="312"/>
                      </a:cxn>
                      <a:cxn ang="0">
                        <a:pos x="4" y="0"/>
                      </a:cxn>
                      <a:cxn ang="0">
                        <a:pos x="0" y="4"/>
                      </a:cxn>
                    </a:cxnLst>
                    <a:rect l="0" t="0" r="r" b="b"/>
                    <a:pathLst>
                      <a:path w="4" h="312">
                        <a:moveTo>
                          <a:pt x="0" y="4"/>
                        </a:moveTo>
                        <a:lnTo>
                          <a:pt x="0" y="312"/>
                        </a:lnTo>
                        <a:lnTo>
                          <a:pt x="4" y="3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39" name="Rectangle 330"/>
                  <p:cNvSpPr>
                    <a:spLocks noChangeArrowheads="1"/>
                  </p:cNvSpPr>
                  <p:nvPr/>
                </p:nvSpPr>
                <p:spPr bwMode="auto">
                  <a:xfrm>
                    <a:off x="678" y="342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40" name="Freeform 331"/>
                  <p:cNvSpPr>
                    <a:spLocks/>
                  </p:cNvSpPr>
                  <p:nvPr/>
                </p:nvSpPr>
                <p:spPr bwMode="auto">
                  <a:xfrm>
                    <a:off x="678" y="3422"/>
                    <a:ext cx="4" cy="316"/>
                  </a:xfrm>
                  <a:custGeom>
                    <a:avLst/>
                    <a:gdLst/>
                    <a:ahLst/>
                    <a:cxnLst>
                      <a:cxn ang="0">
                        <a:pos x="0" y="0"/>
                      </a:cxn>
                      <a:cxn ang="0">
                        <a:pos x="0" y="312"/>
                      </a:cxn>
                      <a:cxn ang="0">
                        <a:pos x="4" y="316"/>
                      </a:cxn>
                      <a:cxn ang="0">
                        <a:pos x="4" y="0"/>
                      </a:cxn>
                      <a:cxn ang="0">
                        <a:pos x="0" y="0"/>
                      </a:cxn>
                    </a:cxnLst>
                    <a:rect l="0" t="0" r="r" b="b"/>
                    <a:pathLst>
                      <a:path w="4" h="316">
                        <a:moveTo>
                          <a:pt x="0" y="0"/>
                        </a:moveTo>
                        <a:lnTo>
                          <a:pt x="0" y="312"/>
                        </a:lnTo>
                        <a:lnTo>
                          <a:pt x="4" y="3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41" name="Rectangle 332"/>
                  <p:cNvSpPr>
                    <a:spLocks noChangeArrowheads="1"/>
                  </p:cNvSpPr>
                  <p:nvPr/>
                </p:nvSpPr>
                <p:spPr bwMode="auto">
                  <a:xfrm>
                    <a:off x="674" y="37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42" name="Freeform 333"/>
                  <p:cNvSpPr>
                    <a:spLocks/>
                  </p:cNvSpPr>
                  <p:nvPr/>
                </p:nvSpPr>
                <p:spPr bwMode="auto">
                  <a:xfrm>
                    <a:off x="678" y="373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43" name="Freeform 334"/>
                  <p:cNvSpPr>
                    <a:spLocks/>
                  </p:cNvSpPr>
                  <p:nvPr/>
                </p:nvSpPr>
                <p:spPr bwMode="auto">
                  <a:xfrm>
                    <a:off x="678" y="37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44" name="Freeform 335"/>
                  <p:cNvSpPr>
                    <a:spLocks/>
                  </p:cNvSpPr>
                  <p:nvPr/>
                </p:nvSpPr>
                <p:spPr bwMode="auto">
                  <a:xfrm>
                    <a:off x="674" y="379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45" name="Freeform 336"/>
                  <p:cNvSpPr>
                    <a:spLocks/>
                  </p:cNvSpPr>
                  <p:nvPr/>
                </p:nvSpPr>
                <p:spPr bwMode="auto">
                  <a:xfrm>
                    <a:off x="678" y="3794"/>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46" name="Rectangle 337"/>
                  <p:cNvSpPr>
                    <a:spLocks noChangeArrowheads="1"/>
                  </p:cNvSpPr>
                  <p:nvPr/>
                </p:nvSpPr>
                <p:spPr bwMode="auto">
                  <a:xfrm>
                    <a:off x="678" y="382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47" name="Rectangle 338"/>
                  <p:cNvSpPr>
                    <a:spLocks noChangeArrowheads="1"/>
                  </p:cNvSpPr>
                  <p:nvPr/>
                </p:nvSpPr>
                <p:spPr bwMode="auto">
                  <a:xfrm>
                    <a:off x="6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48" name="Freeform 339"/>
                  <p:cNvSpPr>
                    <a:spLocks/>
                  </p:cNvSpPr>
                  <p:nvPr/>
                </p:nvSpPr>
                <p:spPr bwMode="auto">
                  <a:xfrm>
                    <a:off x="678" y="381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49" name="Freeform 340"/>
                  <p:cNvSpPr>
                    <a:spLocks/>
                  </p:cNvSpPr>
                  <p:nvPr/>
                </p:nvSpPr>
                <p:spPr bwMode="auto">
                  <a:xfrm>
                    <a:off x="682" y="38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0" name="Freeform 341"/>
                  <p:cNvSpPr>
                    <a:spLocks/>
                  </p:cNvSpPr>
                  <p:nvPr/>
                </p:nvSpPr>
                <p:spPr bwMode="auto">
                  <a:xfrm>
                    <a:off x="682" y="3426"/>
                    <a:ext cx="4" cy="312"/>
                  </a:xfrm>
                  <a:custGeom>
                    <a:avLst/>
                    <a:gdLst/>
                    <a:ahLst/>
                    <a:cxnLst>
                      <a:cxn ang="0">
                        <a:pos x="0" y="0"/>
                      </a:cxn>
                      <a:cxn ang="0">
                        <a:pos x="0" y="312"/>
                      </a:cxn>
                      <a:cxn ang="0">
                        <a:pos x="4" y="308"/>
                      </a:cxn>
                      <a:cxn ang="0">
                        <a:pos x="4" y="4"/>
                      </a:cxn>
                      <a:cxn ang="0">
                        <a:pos x="0" y="0"/>
                      </a:cxn>
                    </a:cxnLst>
                    <a:rect l="0" t="0" r="r" b="b"/>
                    <a:pathLst>
                      <a:path w="4" h="312">
                        <a:moveTo>
                          <a:pt x="0" y="0"/>
                        </a:moveTo>
                        <a:lnTo>
                          <a:pt x="0" y="312"/>
                        </a:lnTo>
                        <a:lnTo>
                          <a:pt x="4" y="30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1" name="Freeform 342"/>
                  <p:cNvSpPr>
                    <a:spLocks/>
                  </p:cNvSpPr>
                  <p:nvPr/>
                </p:nvSpPr>
                <p:spPr bwMode="auto">
                  <a:xfrm>
                    <a:off x="686" y="3430"/>
                    <a:ext cx="4" cy="300"/>
                  </a:xfrm>
                  <a:custGeom>
                    <a:avLst/>
                    <a:gdLst/>
                    <a:ahLst/>
                    <a:cxnLst>
                      <a:cxn ang="0">
                        <a:pos x="0" y="0"/>
                      </a:cxn>
                      <a:cxn ang="0">
                        <a:pos x="0" y="300"/>
                      </a:cxn>
                      <a:cxn ang="0">
                        <a:pos x="4" y="292"/>
                      </a:cxn>
                      <a:cxn ang="0">
                        <a:pos x="4" y="0"/>
                      </a:cxn>
                      <a:cxn ang="0">
                        <a:pos x="0" y="0"/>
                      </a:cxn>
                    </a:cxnLst>
                    <a:rect l="0" t="0" r="r" b="b"/>
                    <a:pathLst>
                      <a:path w="4" h="300">
                        <a:moveTo>
                          <a:pt x="0" y="0"/>
                        </a:moveTo>
                        <a:lnTo>
                          <a:pt x="0" y="300"/>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2" name="Freeform 343"/>
                  <p:cNvSpPr>
                    <a:spLocks/>
                  </p:cNvSpPr>
                  <p:nvPr/>
                </p:nvSpPr>
                <p:spPr bwMode="auto">
                  <a:xfrm>
                    <a:off x="686" y="379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3" name="Freeform 344"/>
                  <p:cNvSpPr>
                    <a:spLocks/>
                  </p:cNvSpPr>
                  <p:nvPr/>
                </p:nvSpPr>
                <p:spPr bwMode="auto">
                  <a:xfrm>
                    <a:off x="682" y="379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4" name="Freeform 345"/>
                  <p:cNvSpPr>
                    <a:spLocks/>
                  </p:cNvSpPr>
                  <p:nvPr/>
                </p:nvSpPr>
                <p:spPr bwMode="auto">
                  <a:xfrm>
                    <a:off x="686" y="379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5" name="Freeform 346"/>
                  <p:cNvSpPr>
                    <a:spLocks/>
                  </p:cNvSpPr>
                  <p:nvPr/>
                </p:nvSpPr>
                <p:spPr bwMode="auto">
                  <a:xfrm>
                    <a:off x="686" y="38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6" name="Rectangle 347"/>
                  <p:cNvSpPr>
                    <a:spLocks noChangeArrowheads="1"/>
                  </p:cNvSpPr>
                  <p:nvPr/>
                </p:nvSpPr>
                <p:spPr bwMode="auto">
                  <a:xfrm>
                    <a:off x="690" y="3426"/>
                    <a:ext cx="4" cy="2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57" name="Freeform 348"/>
                  <p:cNvSpPr>
                    <a:spLocks/>
                  </p:cNvSpPr>
                  <p:nvPr/>
                </p:nvSpPr>
                <p:spPr bwMode="auto">
                  <a:xfrm>
                    <a:off x="690" y="376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8" name="Freeform 349"/>
                  <p:cNvSpPr>
                    <a:spLocks/>
                  </p:cNvSpPr>
                  <p:nvPr/>
                </p:nvSpPr>
                <p:spPr bwMode="auto">
                  <a:xfrm>
                    <a:off x="690" y="379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59" name="Freeform 350"/>
                  <p:cNvSpPr>
                    <a:spLocks/>
                  </p:cNvSpPr>
                  <p:nvPr/>
                </p:nvSpPr>
                <p:spPr bwMode="auto">
                  <a:xfrm>
                    <a:off x="694" y="3426"/>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60" name="Rectangle 351"/>
                  <p:cNvSpPr>
                    <a:spLocks noChangeArrowheads="1"/>
                  </p:cNvSpPr>
                  <p:nvPr/>
                </p:nvSpPr>
                <p:spPr bwMode="auto">
                  <a:xfrm>
                    <a:off x="698" y="3426"/>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61" name="Freeform 352"/>
                  <p:cNvSpPr>
                    <a:spLocks/>
                  </p:cNvSpPr>
                  <p:nvPr/>
                </p:nvSpPr>
                <p:spPr bwMode="auto">
                  <a:xfrm>
                    <a:off x="694" y="373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62" name="Rectangle 353"/>
                  <p:cNvSpPr>
                    <a:spLocks noChangeArrowheads="1"/>
                  </p:cNvSpPr>
                  <p:nvPr/>
                </p:nvSpPr>
                <p:spPr bwMode="auto">
                  <a:xfrm>
                    <a:off x="698" y="37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63" name="Freeform 354"/>
                  <p:cNvSpPr>
                    <a:spLocks/>
                  </p:cNvSpPr>
                  <p:nvPr/>
                </p:nvSpPr>
                <p:spPr bwMode="auto">
                  <a:xfrm>
                    <a:off x="698" y="37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64" name="Freeform 355"/>
                  <p:cNvSpPr>
                    <a:spLocks/>
                  </p:cNvSpPr>
                  <p:nvPr/>
                </p:nvSpPr>
                <p:spPr bwMode="auto">
                  <a:xfrm>
                    <a:off x="694" y="3758"/>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65" name="Rectangle 356"/>
                  <p:cNvSpPr>
                    <a:spLocks noChangeArrowheads="1"/>
                  </p:cNvSpPr>
                  <p:nvPr/>
                </p:nvSpPr>
                <p:spPr bwMode="auto">
                  <a:xfrm>
                    <a:off x="698"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66" name="Freeform 357"/>
                  <p:cNvSpPr>
                    <a:spLocks/>
                  </p:cNvSpPr>
                  <p:nvPr/>
                </p:nvSpPr>
                <p:spPr bwMode="auto">
                  <a:xfrm>
                    <a:off x="702" y="3422"/>
                    <a:ext cx="4" cy="288"/>
                  </a:xfrm>
                  <a:custGeom>
                    <a:avLst/>
                    <a:gdLst/>
                    <a:ahLst/>
                    <a:cxnLst>
                      <a:cxn ang="0">
                        <a:pos x="0" y="4"/>
                      </a:cxn>
                      <a:cxn ang="0">
                        <a:pos x="0" y="288"/>
                      </a:cxn>
                      <a:cxn ang="0">
                        <a:pos x="4" y="284"/>
                      </a:cxn>
                      <a:cxn ang="0">
                        <a:pos x="4" y="0"/>
                      </a:cxn>
                      <a:cxn ang="0">
                        <a:pos x="0" y="4"/>
                      </a:cxn>
                    </a:cxnLst>
                    <a:rect l="0" t="0" r="r" b="b"/>
                    <a:pathLst>
                      <a:path w="4" h="288">
                        <a:moveTo>
                          <a:pt x="0" y="4"/>
                        </a:moveTo>
                        <a:lnTo>
                          <a:pt x="0" y="288"/>
                        </a:lnTo>
                        <a:lnTo>
                          <a:pt x="4" y="28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67" name="Freeform 358"/>
                  <p:cNvSpPr>
                    <a:spLocks/>
                  </p:cNvSpPr>
                  <p:nvPr/>
                </p:nvSpPr>
                <p:spPr bwMode="auto">
                  <a:xfrm>
                    <a:off x="698" y="371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68" name="Freeform 359"/>
                  <p:cNvSpPr>
                    <a:spLocks/>
                  </p:cNvSpPr>
                  <p:nvPr/>
                </p:nvSpPr>
                <p:spPr bwMode="auto">
                  <a:xfrm>
                    <a:off x="698" y="3730"/>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69" name="Rectangle 360"/>
                  <p:cNvSpPr>
                    <a:spLocks noChangeArrowheads="1"/>
                  </p:cNvSpPr>
                  <p:nvPr/>
                </p:nvSpPr>
                <p:spPr bwMode="auto">
                  <a:xfrm>
                    <a:off x="702" y="3718"/>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970" name="Freeform 361"/>
                  <p:cNvSpPr>
                    <a:spLocks/>
                  </p:cNvSpPr>
                  <p:nvPr/>
                </p:nvSpPr>
                <p:spPr bwMode="auto">
                  <a:xfrm>
                    <a:off x="702" y="3750"/>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71" name="Freeform 362"/>
                  <p:cNvSpPr>
                    <a:spLocks/>
                  </p:cNvSpPr>
                  <p:nvPr/>
                </p:nvSpPr>
                <p:spPr bwMode="auto">
                  <a:xfrm>
                    <a:off x="702" y="376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72" name="Freeform 363"/>
                  <p:cNvSpPr>
                    <a:spLocks/>
                  </p:cNvSpPr>
                  <p:nvPr/>
                </p:nvSpPr>
                <p:spPr bwMode="auto">
                  <a:xfrm>
                    <a:off x="706" y="3422"/>
                    <a:ext cx="4" cy="284"/>
                  </a:xfrm>
                  <a:custGeom>
                    <a:avLst/>
                    <a:gdLst/>
                    <a:ahLst/>
                    <a:cxnLst>
                      <a:cxn ang="0">
                        <a:pos x="0" y="0"/>
                      </a:cxn>
                      <a:cxn ang="0">
                        <a:pos x="0" y="284"/>
                      </a:cxn>
                      <a:cxn ang="0">
                        <a:pos x="4" y="280"/>
                      </a:cxn>
                      <a:cxn ang="0">
                        <a:pos x="4" y="0"/>
                      </a:cxn>
                      <a:cxn ang="0">
                        <a:pos x="0" y="0"/>
                      </a:cxn>
                    </a:cxnLst>
                    <a:rect l="0" t="0" r="r" b="b"/>
                    <a:pathLst>
                      <a:path w="4" h="284">
                        <a:moveTo>
                          <a:pt x="0" y="0"/>
                        </a:moveTo>
                        <a:lnTo>
                          <a:pt x="0" y="284"/>
                        </a:lnTo>
                        <a:lnTo>
                          <a:pt x="4" y="28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73" name="Freeform 364"/>
                  <p:cNvSpPr>
                    <a:spLocks/>
                  </p:cNvSpPr>
                  <p:nvPr/>
                </p:nvSpPr>
                <p:spPr bwMode="auto">
                  <a:xfrm>
                    <a:off x="706" y="3714"/>
                    <a:ext cx="4" cy="52"/>
                  </a:xfrm>
                  <a:custGeom>
                    <a:avLst/>
                    <a:gdLst/>
                    <a:ahLst/>
                    <a:cxnLst>
                      <a:cxn ang="0">
                        <a:pos x="0" y="4"/>
                      </a:cxn>
                      <a:cxn ang="0">
                        <a:pos x="0" y="52"/>
                      </a:cxn>
                      <a:cxn ang="0">
                        <a:pos x="4" y="52"/>
                      </a:cxn>
                      <a:cxn ang="0">
                        <a:pos x="4" y="0"/>
                      </a:cxn>
                      <a:cxn ang="0">
                        <a:pos x="0" y="4"/>
                      </a:cxn>
                    </a:cxnLst>
                    <a:rect l="0" t="0" r="r" b="b"/>
                    <a:pathLst>
                      <a:path w="4" h="52">
                        <a:moveTo>
                          <a:pt x="0" y="4"/>
                        </a:moveTo>
                        <a:lnTo>
                          <a:pt x="0" y="52"/>
                        </a:lnTo>
                        <a:lnTo>
                          <a:pt x="4" y="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74" name="Freeform 365"/>
                  <p:cNvSpPr>
                    <a:spLocks/>
                  </p:cNvSpPr>
                  <p:nvPr/>
                </p:nvSpPr>
                <p:spPr bwMode="auto">
                  <a:xfrm>
                    <a:off x="710" y="3710"/>
                    <a:ext cx="4" cy="48"/>
                  </a:xfrm>
                  <a:custGeom>
                    <a:avLst/>
                    <a:gdLst/>
                    <a:ahLst/>
                    <a:cxnLst>
                      <a:cxn ang="0">
                        <a:pos x="0" y="4"/>
                      </a:cxn>
                      <a:cxn ang="0">
                        <a:pos x="0" y="48"/>
                      </a:cxn>
                      <a:cxn ang="0">
                        <a:pos x="4" y="44"/>
                      </a:cxn>
                      <a:cxn ang="0">
                        <a:pos x="4" y="0"/>
                      </a:cxn>
                      <a:cxn ang="0">
                        <a:pos x="0" y="4"/>
                      </a:cxn>
                    </a:cxnLst>
                    <a:rect l="0" t="0" r="r" b="b"/>
                    <a:pathLst>
                      <a:path w="4" h="48">
                        <a:moveTo>
                          <a:pt x="0" y="4"/>
                        </a:moveTo>
                        <a:lnTo>
                          <a:pt x="0" y="48"/>
                        </a:lnTo>
                        <a:lnTo>
                          <a:pt x="4" y="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75" name="Freeform 366"/>
                  <p:cNvSpPr>
                    <a:spLocks/>
                  </p:cNvSpPr>
                  <p:nvPr/>
                </p:nvSpPr>
                <p:spPr bwMode="auto">
                  <a:xfrm>
                    <a:off x="71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976" name="Freeform 367"/>
                  <p:cNvSpPr>
                    <a:spLocks/>
                  </p:cNvSpPr>
                  <p:nvPr/>
                </p:nvSpPr>
                <p:spPr bwMode="auto">
                  <a:xfrm>
                    <a:off x="710" y="3422"/>
                    <a:ext cx="8" cy="284"/>
                  </a:xfrm>
                  <a:custGeom>
                    <a:avLst/>
                    <a:gdLst/>
                    <a:ahLst/>
                    <a:cxnLst>
                      <a:cxn ang="0">
                        <a:pos x="0" y="0"/>
                      </a:cxn>
                      <a:cxn ang="0">
                        <a:pos x="0" y="284"/>
                      </a:cxn>
                      <a:cxn ang="0">
                        <a:pos x="8" y="284"/>
                      </a:cxn>
                      <a:cxn ang="0">
                        <a:pos x="8" y="4"/>
                      </a:cxn>
                      <a:cxn ang="0">
                        <a:pos x="0" y="0"/>
                      </a:cxn>
                    </a:cxnLst>
                    <a:rect l="0" t="0" r="r" b="b"/>
                    <a:pathLst>
                      <a:path w="8" h="284">
                        <a:moveTo>
                          <a:pt x="0" y="0"/>
                        </a:moveTo>
                        <a:lnTo>
                          <a:pt x="0" y="284"/>
                        </a:lnTo>
                        <a:lnTo>
                          <a:pt x="8" y="284"/>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grpSp>
              <p:nvGrpSpPr>
                <p:cNvPr id="17" name="Group 368"/>
                <p:cNvGrpSpPr>
                  <a:grpSpLocks/>
                </p:cNvGrpSpPr>
                <p:nvPr/>
              </p:nvGrpSpPr>
              <p:grpSpPr bwMode="auto">
                <a:xfrm>
                  <a:off x="714" y="3426"/>
                  <a:ext cx="284" cy="388"/>
                  <a:chOff x="714" y="3426"/>
                  <a:chExt cx="284" cy="388"/>
                </a:xfrm>
                <a:grpFill/>
              </p:grpSpPr>
              <p:sp>
                <p:nvSpPr>
                  <p:cNvPr id="3577" name="Freeform 369"/>
                  <p:cNvSpPr>
                    <a:spLocks/>
                  </p:cNvSpPr>
                  <p:nvPr/>
                </p:nvSpPr>
                <p:spPr bwMode="auto">
                  <a:xfrm>
                    <a:off x="714" y="3710"/>
                    <a:ext cx="4" cy="48"/>
                  </a:xfrm>
                  <a:custGeom>
                    <a:avLst/>
                    <a:gdLst/>
                    <a:ahLst/>
                    <a:cxnLst>
                      <a:cxn ang="0">
                        <a:pos x="0" y="0"/>
                      </a:cxn>
                      <a:cxn ang="0">
                        <a:pos x="0" y="48"/>
                      </a:cxn>
                      <a:cxn ang="0">
                        <a:pos x="4" y="40"/>
                      </a:cxn>
                      <a:cxn ang="0">
                        <a:pos x="4" y="4"/>
                      </a:cxn>
                      <a:cxn ang="0">
                        <a:pos x="0" y="0"/>
                      </a:cxn>
                    </a:cxnLst>
                    <a:rect l="0" t="0" r="r" b="b"/>
                    <a:pathLst>
                      <a:path w="4" h="48">
                        <a:moveTo>
                          <a:pt x="0" y="0"/>
                        </a:moveTo>
                        <a:lnTo>
                          <a:pt x="0" y="48"/>
                        </a:lnTo>
                        <a:lnTo>
                          <a:pt x="4" y="4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78" name="Freeform 370"/>
                  <p:cNvSpPr>
                    <a:spLocks/>
                  </p:cNvSpPr>
                  <p:nvPr/>
                </p:nvSpPr>
                <p:spPr bwMode="auto">
                  <a:xfrm>
                    <a:off x="718" y="3426"/>
                    <a:ext cx="4" cy="280"/>
                  </a:xfrm>
                  <a:custGeom>
                    <a:avLst/>
                    <a:gdLst/>
                    <a:ahLst/>
                    <a:cxnLst>
                      <a:cxn ang="0">
                        <a:pos x="0" y="4"/>
                      </a:cxn>
                      <a:cxn ang="0">
                        <a:pos x="0" y="280"/>
                      </a:cxn>
                      <a:cxn ang="0">
                        <a:pos x="4" y="272"/>
                      </a:cxn>
                      <a:cxn ang="0">
                        <a:pos x="4" y="0"/>
                      </a:cxn>
                      <a:cxn ang="0">
                        <a:pos x="0" y="4"/>
                      </a:cxn>
                    </a:cxnLst>
                    <a:rect l="0" t="0" r="r" b="b"/>
                    <a:pathLst>
                      <a:path w="4" h="280">
                        <a:moveTo>
                          <a:pt x="0" y="4"/>
                        </a:moveTo>
                        <a:lnTo>
                          <a:pt x="0" y="280"/>
                        </a:lnTo>
                        <a:lnTo>
                          <a:pt x="4" y="27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79" name="Freeform 371"/>
                  <p:cNvSpPr>
                    <a:spLocks/>
                  </p:cNvSpPr>
                  <p:nvPr/>
                </p:nvSpPr>
                <p:spPr bwMode="auto">
                  <a:xfrm>
                    <a:off x="718" y="3714"/>
                    <a:ext cx="4" cy="40"/>
                  </a:xfrm>
                  <a:custGeom>
                    <a:avLst/>
                    <a:gdLst/>
                    <a:ahLst/>
                    <a:cxnLst>
                      <a:cxn ang="0">
                        <a:pos x="0" y="0"/>
                      </a:cxn>
                      <a:cxn ang="0">
                        <a:pos x="0" y="36"/>
                      </a:cxn>
                      <a:cxn ang="0">
                        <a:pos x="4" y="40"/>
                      </a:cxn>
                      <a:cxn ang="0">
                        <a:pos x="4" y="0"/>
                      </a:cxn>
                      <a:cxn ang="0">
                        <a:pos x="0" y="0"/>
                      </a:cxn>
                    </a:cxnLst>
                    <a:rect l="0" t="0" r="r" b="b"/>
                    <a:pathLst>
                      <a:path w="4" h="40">
                        <a:moveTo>
                          <a:pt x="0" y="0"/>
                        </a:moveTo>
                        <a:lnTo>
                          <a:pt x="0" y="36"/>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0" name="Freeform 372"/>
                  <p:cNvSpPr>
                    <a:spLocks/>
                  </p:cNvSpPr>
                  <p:nvPr/>
                </p:nvSpPr>
                <p:spPr bwMode="auto">
                  <a:xfrm>
                    <a:off x="718"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1" name="Freeform 373"/>
                  <p:cNvSpPr>
                    <a:spLocks/>
                  </p:cNvSpPr>
                  <p:nvPr/>
                </p:nvSpPr>
                <p:spPr bwMode="auto">
                  <a:xfrm>
                    <a:off x="718" y="369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2" name="Freeform 374"/>
                  <p:cNvSpPr>
                    <a:spLocks/>
                  </p:cNvSpPr>
                  <p:nvPr/>
                </p:nvSpPr>
                <p:spPr bwMode="auto">
                  <a:xfrm>
                    <a:off x="722" y="374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3" name="Freeform 375"/>
                  <p:cNvSpPr>
                    <a:spLocks/>
                  </p:cNvSpPr>
                  <p:nvPr/>
                </p:nvSpPr>
                <p:spPr bwMode="auto">
                  <a:xfrm>
                    <a:off x="722" y="3426"/>
                    <a:ext cx="4" cy="272"/>
                  </a:xfrm>
                  <a:custGeom>
                    <a:avLst/>
                    <a:gdLst/>
                    <a:ahLst/>
                    <a:cxnLst>
                      <a:cxn ang="0">
                        <a:pos x="0" y="0"/>
                      </a:cxn>
                      <a:cxn ang="0">
                        <a:pos x="0" y="272"/>
                      </a:cxn>
                      <a:cxn ang="0">
                        <a:pos x="4" y="268"/>
                      </a:cxn>
                      <a:cxn ang="0">
                        <a:pos x="4" y="4"/>
                      </a:cxn>
                      <a:cxn ang="0">
                        <a:pos x="0" y="0"/>
                      </a:cxn>
                    </a:cxnLst>
                    <a:rect l="0" t="0" r="r" b="b"/>
                    <a:pathLst>
                      <a:path w="4" h="272">
                        <a:moveTo>
                          <a:pt x="0" y="0"/>
                        </a:moveTo>
                        <a:lnTo>
                          <a:pt x="0" y="272"/>
                        </a:lnTo>
                        <a:lnTo>
                          <a:pt x="4" y="26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4" name="Freeform 376"/>
                  <p:cNvSpPr>
                    <a:spLocks/>
                  </p:cNvSpPr>
                  <p:nvPr/>
                </p:nvSpPr>
                <p:spPr bwMode="auto">
                  <a:xfrm>
                    <a:off x="722" y="3694"/>
                    <a:ext cx="8" cy="20"/>
                  </a:xfrm>
                  <a:custGeom>
                    <a:avLst/>
                    <a:gdLst/>
                    <a:ahLst/>
                    <a:cxnLst>
                      <a:cxn ang="0">
                        <a:pos x="0" y="4"/>
                      </a:cxn>
                      <a:cxn ang="0">
                        <a:pos x="0" y="16"/>
                      </a:cxn>
                      <a:cxn ang="0">
                        <a:pos x="8" y="20"/>
                      </a:cxn>
                      <a:cxn ang="0">
                        <a:pos x="8" y="0"/>
                      </a:cxn>
                      <a:cxn ang="0">
                        <a:pos x="0" y="4"/>
                      </a:cxn>
                    </a:cxnLst>
                    <a:rect l="0" t="0" r="r" b="b"/>
                    <a:pathLst>
                      <a:path w="8" h="20">
                        <a:moveTo>
                          <a:pt x="0" y="4"/>
                        </a:moveTo>
                        <a:lnTo>
                          <a:pt x="0" y="16"/>
                        </a:lnTo>
                        <a:lnTo>
                          <a:pt x="8" y="20"/>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5" name="Rectangle 377"/>
                  <p:cNvSpPr>
                    <a:spLocks noChangeArrowheads="1"/>
                  </p:cNvSpPr>
                  <p:nvPr/>
                </p:nvSpPr>
                <p:spPr bwMode="auto">
                  <a:xfrm>
                    <a:off x="722" y="3714"/>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586" name="Freeform 378"/>
                  <p:cNvSpPr>
                    <a:spLocks/>
                  </p:cNvSpPr>
                  <p:nvPr/>
                </p:nvSpPr>
                <p:spPr bwMode="auto">
                  <a:xfrm>
                    <a:off x="726" y="374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7" name="Rectangle 379"/>
                  <p:cNvSpPr>
                    <a:spLocks noChangeArrowheads="1"/>
                  </p:cNvSpPr>
                  <p:nvPr/>
                </p:nvSpPr>
                <p:spPr bwMode="auto">
                  <a:xfrm>
                    <a:off x="726" y="3430"/>
                    <a:ext cx="4" cy="26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588" name="Freeform 380"/>
                  <p:cNvSpPr>
                    <a:spLocks/>
                  </p:cNvSpPr>
                  <p:nvPr/>
                </p:nvSpPr>
                <p:spPr bwMode="auto">
                  <a:xfrm>
                    <a:off x="726" y="3714"/>
                    <a:ext cx="4" cy="32"/>
                  </a:xfrm>
                  <a:custGeom>
                    <a:avLst/>
                    <a:gdLst/>
                    <a:ahLst/>
                    <a:cxnLst>
                      <a:cxn ang="0">
                        <a:pos x="0" y="0"/>
                      </a:cxn>
                      <a:cxn ang="0">
                        <a:pos x="0" y="32"/>
                      </a:cxn>
                      <a:cxn ang="0">
                        <a:pos x="4" y="28"/>
                      </a:cxn>
                      <a:cxn ang="0">
                        <a:pos x="4" y="0"/>
                      </a:cxn>
                      <a:cxn ang="0">
                        <a:pos x="0" y="0"/>
                      </a:cxn>
                    </a:cxnLst>
                    <a:rect l="0" t="0" r="r" b="b"/>
                    <a:pathLst>
                      <a:path w="4" h="32">
                        <a:moveTo>
                          <a:pt x="0" y="0"/>
                        </a:moveTo>
                        <a:lnTo>
                          <a:pt x="0" y="32"/>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89" name="Freeform 381"/>
                  <p:cNvSpPr>
                    <a:spLocks/>
                  </p:cNvSpPr>
                  <p:nvPr/>
                </p:nvSpPr>
                <p:spPr bwMode="auto">
                  <a:xfrm>
                    <a:off x="730" y="3714"/>
                    <a:ext cx="4" cy="32"/>
                  </a:xfrm>
                  <a:custGeom>
                    <a:avLst/>
                    <a:gdLst/>
                    <a:ahLst/>
                    <a:cxnLst>
                      <a:cxn ang="0">
                        <a:pos x="0" y="0"/>
                      </a:cxn>
                      <a:cxn ang="0">
                        <a:pos x="0" y="28"/>
                      </a:cxn>
                      <a:cxn ang="0">
                        <a:pos x="4" y="32"/>
                      </a:cxn>
                      <a:cxn ang="0">
                        <a:pos x="4" y="0"/>
                      </a:cxn>
                      <a:cxn ang="0">
                        <a:pos x="0" y="0"/>
                      </a:cxn>
                    </a:cxnLst>
                    <a:rect l="0" t="0" r="r" b="b"/>
                    <a:pathLst>
                      <a:path w="4" h="32">
                        <a:moveTo>
                          <a:pt x="0" y="0"/>
                        </a:moveTo>
                        <a:lnTo>
                          <a:pt x="0" y="28"/>
                        </a:lnTo>
                        <a:lnTo>
                          <a:pt x="4" y="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90" name="Rectangle 382"/>
                  <p:cNvSpPr>
                    <a:spLocks noChangeArrowheads="1"/>
                  </p:cNvSpPr>
                  <p:nvPr/>
                </p:nvSpPr>
                <p:spPr bwMode="auto">
                  <a:xfrm>
                    <a:off x="730" y="3430"/>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591" name="Rectangle 383"/>
                  <p:cNvSpPr>
                    <a:spLocks noChangeArrowheads="1"/>
                  </p:cNvSpPr>
                  <p:nvPr/>
                </p:nvSpPr>
                <p:spPr bwMode="auto">
                  <a:xfrm>
                    <a:off x="734" y="3430"/>
                    <a:ext cx="4" cy="3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592" name="Freeform 384"/>
                  <p:cNvSpPr>
                    <a:spLocks/>
                  </p:cNvSpPr>
                  <p:nvPr/>
                </p:nvSpPr>
                <p:spPr bwMode="auto">
                  <a:xfrm>
                    <a:off x="738"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93" name="Freeform 385"/>
                  <p:cNvSpPr>
                    <a:spLocks/>
                  </p:cNvSpPr>
                  <p:nvPr/>
                </p:nvSpPr>
                <p:spPr bwMode="auto">
                  <a:xfrm>
                    <a:off x="738" y="37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94" name="Rectangle 386"/>
                  <p:cNvSpPr>
                    <a:spLocks noChangeArrowheads="1"/>
                  </p:cNvSpPr>
                  <p:nvPr/>
                </p:nvSpPr>
                <p:spPr bwMode="auto">
                  <a:xfrm>
                    <a:off x="738" y="372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595" name="Freeform 387"/>
                  <p:cNvSpPr>
                    <a:spLocks/>
                  </p:cNvSpPr>
                  <p:nvPr/>
                </p:nvSpPr>
                <p:spPr bwMode="auto">
                  <a:xfrm>
                    <a:off x="73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96" name="Freeform 388"/>
                  <p:cNvSpPr>
                    <a:spLocks/>
                  </p:cNvSpPr>
                  <p:nvPr/>
                </p:nvSpPr>
                <p:spPr bwMode="auto">
                  <a:xfrm>
                    <a:off x="74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97" name="Freeform 389"/>
                  <p:cNvSpPr>
                    <a:spLocks/>
                  </p:cNvSpPr>
                  <p:nvPr/>
                </p:nvSpPr>
                <p:spPr bwMode="auto">
                  <a:xfrm>
                    <a:off x="742" y="37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98" name="Freeform 390"/>
                  <p:cNvSpPr>
                    <a:spLocks/>
                  </p:cNvSpPr>
                  <p:nvPr/>
                </p:nvSpPr>
                <p:spPr bwMode="auto">
                  <a:xfrm>
                    <a:off x="742" y="37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99" name="Freeform 391"/>
                  <p:cNvSpPr>
                    <a:spLocks/>
                  </p:cNvSpPr>
                  <p:nvPr/>
                </p:nvSpPr>
                <p:spPr bwMode="auto">
                  <a:xfrm>
                    <a:off x="742"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00" name="Freeform 392"/>
                  <p:cNvSpPr>
                    <a:spLocks/>
                  </p:cNvSpPr>
                  <p:nvPr/>
                </p:nvSpPr>
                <p:spPr bwMode="auto">
                  <a:xfrm>
                    <a:off x="742"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01" name="Freeform 393"/>
                  <p:cNvSpPr>
                    <a:spLocks/>
                  </p:cNvSpPr>
                  <p:nvPr/>
                </p:nvSpPr>
                <p:spPr bwMode="auto">
                  <a:xfrm>
                    <a:off x="746" y="3430"/>
                    <a:ext cx="4" cy="280"/>
                  </a:xfrm>
                  <a:custGeom>
                    <a:avLst/>
                    <a:gdLst/>
                    <a:ahLst/>
                    <a:cxnLst>
                      <a:cxn ang="0">
                        <a:pos x="0" y="0"/>
                      </a:cxn>
                      <a:cxn ang="0">
                        <a:pos x="0" y="280"/>
                      </a:cxn>
                      <a:cxn ang="0">
                        <a:pos x="4" y="272"/>
                      </a:cxn>
                      <a:cxn ang="0">
                        <a:pos x="4" y="4"/>
                      </a:cxn>
                      <a:cxn ang="0">
                        <a:pos x="0" y="0"/>
                      </a:cxn>
                    </a:cxnLst>
                    <a:rect l="0" t="0" r="r" b="b"/>
                    <a:pathLst>
                      <a:path w="4" h="280">
                        <a:moveTo>
                          <a:pt x="0" y="0"/>
                        </a:moveTo>
                        <a:lnTo>
                          <a:pt x="0" y="280"/>
                        </a:lnTo>
                        <a:lnTo>
                          <a:pt x="4" y="27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02" name="Freeform 394"/>
                  <p:cNvSpPr>
                    <a:spLocks/>
                  </p:cNvSpPr>
                  <p:nvPr/>
                </p:nvSpPr>
                <p:spPr bwMode="auto">
                  <a:xfrm>
                    <a:off x="746" y="37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03" name="Freeform 395"/>
                  <p:cNvSpPr>
                    <a:spLocks/>
                  </p:cNvSpPr>
                  <p:nvPr/>
                </p:nvSpPr>
                <p:spPr bwMode="auto">
                  <a:xfrm>
                    <a:off x="746"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04" name="Rectangle 396"/>
                  <p:cNvSpPr>
                    <a:spLocks noChangeArrowheads="1"/>
                  </p:cNvSpPr>
                  <p:nvPr/>
                </p:nvSpPr>
                <p:spPr bwMode="auto">
                  <a:xfrm>
                    <a:off x="746" y="37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05" name="Rectangle 397"/>
                  <p:cNvSpPr>
                    <a:spLocks noChangeArrowheads="1"/>
                  </p:cNvSpPr>
                  <p:nvPr/>
                </p:nvSpPr>
                <p:spPr bwMode="auto">
                  <a:xfrm>
                    <a:off x="750" y="3434"/>
                    <a:ext cx="4" cy="26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06" name="Freeform 398"/>
                  <p:cNvSpPr>
                    <a:spLocks/>
                  </p:cNvSpPr>
                  <p:nvPr/>
                </p:nvSpPr>
                <p:spPr bwMode="auto">
                  <a:xfrm>
                    <a:off x="746" y="3706"/>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07" name="Freeform 399"/>
                  <p:cNvSpPr>
                    <a:spLocks/>
                  </p:cNvSpPr>
                  <p:nvPr/>
                </p:nvSpPr>
                <p:spPr bwMode="auto">
                  <a:xfrm>
                    <a:off x="750" y="3702"/>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08" name="Rectangle 400"/>
                  <p:cNvSpPr>
                    <a:spLocks noChangeArrowheads="1"/>
                  </p:cNvSpPr>
                  <p:nvPr/>
                </p:nvSpPr>
                <p:spPr bwMode="auto">
                  <a:xfrm>
                    <a:off x="750" y="37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09" name="Freeform 401"/>
                  <p:cNvSpPr>
                    <a:spLocks/>
                  </p:cNvSpPr>
                  <p:nvPr/>
                </p:nvSpPr>
                <p:spPr bwMode="auto">
                  <a:xfrm>
                    <a:off x="754" y="374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10" name="Rectangle 402"/>
                  <p:cNvSpPr>
                    <a:spLocks noChangeArrowheads="1"/>
                  </p:cNvSpPr>
                  <p:nvPr/>
                </p:nvSpPr>
                <p:spPr bwMode="auto">
                  <a:xfrm>
                    <a:off x="754" y="3434"/>
                    <a:ext cx="4" cy="27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11" name="Freeform 403"/>
                  <p:cNvSpPr>
                    <a:spLocks/>
                  </p:cNvSpPr>
                  <p:nvPr/>
                </p:nvSpPr>
                <p:spPr bwMode="auto">
                  <a:xfrm>
                    <a:off x="754"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12" name="Freeform 404"/>
                  <p:cNvSpPr>
                    <a:spLocks/>
                  </p:cNvSpPr>
                  <p:nvPr/>
                </p:nvSpPr>
                <p:spPr bwMode="auto">
                  <a:xfrm>
                    <a:off x="758" y="3730"/>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13" name="Freeform 405"/>
                  <p:cNvSpPr>
                    <a:spLocks/>
                  </p:cNvSpPr>
                  <p:nvPr/>
                </p:nvSpPr>
                <p:spPr bwMode="auto">
                  <a:xfrm>
                    <a:off x="758" y="3430"/>
                    <a:ext cx="4" cy="280"/>
                  </a:xfrm>
                  <a:custGeom>
                    <a:avLst/>
                    <a:gdLst/>
                    <a:ahLst/>
                    <a:cxnLst>
                      <a:cxn ang="0">
                        <a:pos x="0" y="4"/>
                      </a:cxn>
                      <a:cxn ang="0">
                        <a:pos x="0" y="280"/>
                      </a:cxn>
                      <a:cxn ang="0">
                        <a:pos x="4" y="276"/>
                      </a:cxn>
                      <a:cxn ang="0">
                        <a:pos x="4" y="0"/>
                      </a:cxn>
                      <a:cxn ang="0">
                        <a:pos x="0" y="4"/>
                      </a:cxn>
                    </a:cxnLst>
                    <a:rect l="0" t="0" r="r" b="b"/>
                    <a:pathLst>
                      <a:path w="4" h="280">
                        <a:moveTo>
                          <a:pt x="0" y="4"/>
                        </a:moveTo>
                        <a:lnTo>
                          <a:pt x="0" y="280"/>
                        </a:lnTo>
                        <a:lnTo>
                          <a:pt x="4" y="2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14" name="Freeform 406"/>
                  <p:cNvSpPr>
                    <a:spLocks/>
                  </p:cNvSpPr>
                  <p:nvPr/>
                </p:nvSpPr>
                <p:spPr bwMode="auto">
                  <a:xfrm>
                    <a:off x="762" y="372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15" name="Freeform 407"/>
                  <p:cNvSpPr>
                    <a:spLocks/>
                  </p:cNvSpPr>
                  <p:nvPr/>
                </p:nvSpPr>
                <p:spPr bwMode="auto">
                  <a:xfrm>
                    <a:off x="762" y="37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16" name="Freeform 408"/>
                  <p:cNvSpPr>
                    <a:spLocks/>
                  </p:cNvSpPr>
                  <p:nvPr/>
                </p:nvSpPr>
                <p:spPr bwMode="auto">
                  <a:xfrm>
                    <a:off x="76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17" name="Rectangle 409"/>
                  <p:cNvSpPr>
                    <a:spLocks noChangeArrowheads="1"/>
                  </p:cNvSpPr>
                  <p:nvPr/>
                </p:nvSpPr>
                <p:spPr bwMode="auto">
                  <a:xfrm>
                    <a:off x="766"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18" name="Rectangle 410"/>
                  <p:cNvSpPr>
                    <a:spLocks noChangeArrowheads="1"/>
                  </p:cNvSpPr>
                  <p:nvPr/>
                </p:nvSpPr>
                <p:spPr bwMode="auto">
                  <a:xfrm>
                    <a:off x="766" y="37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19" name="Freeform 411"/>
                  <p:cNvSpPr>
                    <a:spLocks/>
                  </p:cNvSpPr>
                  <p:nvPr/>
                </p:nvSpPr>
                <p:spPr bwMode="auto">
                  <a:xfrm>
                    <a:off x="766" y="3430"/>
                    <a:ext cx="4" cy="276"/>
                  </a:xfrm>
                  <a:custGeom>
                    <a:avLst/>
                    <a:gdLst/>
                    <a:ahLst/>
                    <a:cxnLst>
                      <a:cxn ang="0">
                        <a:pos x="0" y="0"/>
                      </a:cxn>
                      <a:cxn ang="0">
                        <a:pos x="0" y="276"/>
                      </a:cxn>
                      <a:cxn ang="0">
                        <a:pos x="4" y="272"/>
                      </a:cxn>
                      <a:cxn ang="0">
                        <a:pos x="4" y="0"/>
                      </a:cxn>
                      <a:cxn ang="0">
                        <a:pos x="0" y="0"/>
                      </a:cxn>
                    </a:cxnLst>
                    <a:rect l="0" t="0" r="r" b="b"/>
                    <a:pathLst>
                      <a:path w="4" h="276">
                        <a:moveTo>
                          <a:pt x="0" y="0"/>
                        </a:moveTo>
                        <a:lnTo>
                          <a:pt x="0" y="276"/>
                        </a:lnTo>
                        <a:lnTo>
                          <a:pt x="4" y="27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20" name="Rectangle 412"/>
                  <p:cNvSpPr>
                    <a:spLocks noChangeArrowheads="1"/>
                  </p:cNvSpPr>
                  <p:nvPr/>
                </p:nvSpPr>
                <p:spPr bwMode="auto">
                  <a:xfrm>
                    <a:off x="770" y="3430"/>
                    <a:ext cx="4" cy="2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21" name="Freeform 413"/>
                  <p:cNvSpPr>
                    <a:spLocks/>
                  </p:cNvSpPr>
                  <p:nvPr/>
                </p:nvSpPr>
                <p:spPr bwMode="auto">
                  <a:xfrm>
                    <a:off x="770" y="37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22" name="Freeform 414"/>
                  <p:cNvSpPr>
                    <a:spLocks/>
                  </p:cNvSpPr>
                  <p:nvPr/>
                </p:nvSpPr>
                <p:spPr bwMode="auto">
                  <a:xfrm>
                    <a:off x="770" y="37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23" name="Rectangle 415"/>
                  <p:cNvSpPr>
                    <a:spLocks noChangeArrowheads="1"/>
                  </p:cNvSpPr>
                  <p:nvPr/>
                </p:nvSpPr>
                <p:spPr bwMode="auto">
                  <a:xfrm>
                    <a:off x="774" y="371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24" name="Freeform 416"/>
                  <p:cNvSpPr>
                    <a:spLocks/>
                  </p:cNvSpPr>
                  <p:nvPr/>
                </p:nvSpPr>
                <p:spPr bwMode="auto">
                  <a:xfrm>
                    <a:off x="774"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25" name="Freeform 417"/>
                  <p:cNvSpPr>
                    <a:spLocks/>
                  </p:cNvSpPr>
                  <p:nvPr/>
                </p:nvSpPr>
                <p:spPr bwMode="auto">
                  <a:xfrm>
                    <a:off x="770" y="372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26" name="Freeform 418"/>
                  <p:cNvSpPr>
                    <a:spLocks/>
                  </p:cNvSpPr>
                  <p:nvPr/>
                </p:nvSpPr>
                <p:spPr bwMode="auto">
                  <a:xfrm>
                    <a:off x="770"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27" name="Rectangle 419"/>
                  <p:cNvSpPr>
                    <a:spLocks noChangeArrowheads="1"/>
                  </p:cNvSpPr>
                  <p:nvPr/>
                </p:nvSpPr>
                <p:spPr bwMode="auto">
                  <a:xfrm>
                    <a:off x="774" y="37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28" name="Rectangle 420"/>
                  <p:cNvSpPr>
                    <a:spLocks noChangeArrowheads="1"/>
                  </p:cNvSpPr>
                  <p:nvPr/>
                </p:nvSpPr>
                <p:spPr bwMode="auto">
                  <a:xfrm>
                    <a:off x="774" y="3430"/>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29" name="Freeform 421"/>
                  <p:cNvSpPr>
                    <a:spLocks/>
                  </p:cNvSpPr>
                  <p:nvPr/>
                </p:nvSpPr>
                <p:spPr bwMode="auto">
                  <a:xfrm>
                    <a:off x="77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0" name="Freeform 422"/>
                  <p:cNvSpPr>
                    <a:spLocks/>
                  </p:cNvSpPr>
                  <p:nvPr/>
                </p:nvSpPr>
                <p:spPr bwMode="auto">
                  <a:xfrm>
                    <a:off x="782" y="3430"/>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1" name="Freeform 423"/>
                  <p:cNvSpPr>
                    <a:spLocks/>
                  </p:cNvSpPr>
                  <p:nvPr/>
                </p:nvSpPr>
                <p:spPr bwMode="auto">
                  <a:xfrm>
                    <a:off x="782" y="3714"/>
                    <a:ext cx="4" cy="8"/>
                  </a:xfrm>
                  <a:custGeom>
                    <a:avLst/>
                    <a:gdLst/>
                    <a:ahLst/>
                    <a:cxnLst>
                      <a:cxn ang="0">
                        <a:pos x="0" y="8"/>
                      </a:cxn>
                      <a:cxn ang="0">
                        <a:pos x="0" y="8"/>
                      </a:cxn>
                      <a:cxn ang="0">
                        <a:pos x="4" y="8"/>
                      </a:cxn>
                      <a:cxn ang="0">
                        <a:pos x="4" y="0"/>
                      </a:cxn>
                      <a:cxn ang="0">
                        <a:pos x="0" y="8"/>
                      </a:cxn>
                    </a:cxnLst>
                    <a:rect l="0" t="0" r="r" b="b"/>
                    <a:pathLst>
                      <a:path w="4" h="8">
                        <a:moveTo>
                          <a:pt x="0" y="8"/>
                        </a:moveTo>
                        <a:lnTo>
                          <a:pt x="0" y="8"/>
                        </a:lnTo>
                        <a:lnTo>
                          <a:pt x="4" y="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2" name="Freeform 424"/>
                  <p:cNvSpPr>
                    <a:spLocks/>
                  </p:cNvSpPr>
                  <p:nvPr/>
                </p:nvSpPr>
                <p:spPr bwMode="auto">
                  <a:xfrm>
                    <a:off x="786" y="3434"/>
                    <a:ext cx="4" cy="292"/>
                  </a:xfrm>
                  <a:custGeom>
                    <a:avLst/>
                    <a:gdLst/>
                    <a:ahLst/>
                    <a:cxnLst>
                      <a:cxn ang="0">
                        <a:pos x="0" y="0"/>
                      </a:cxn>
                      <a:cxn ang="0">
                        <a:pos x="0" y="288"/>
                      </a:cxn>
                      <a:cxn ang="0">
                        <a:pos x="4" y="292"/>
                      </a:cxn>
                      <a:cxn ang="0">
                        <a:pos x="4" y="0"/>
                      </a:cxn>
                      <a:cxn ang="0">
                        <a:pos x="0" y="0"/>
                      </a:cxn>
                    </a:cxnLst>
                    <a:rect l="0" t="0" r="r" b="b"/>
                    <a:pathLst>
                      <a:path w="4" h="292">
                        <a:moveTo>
                          <a:pt x="0" y="0"/>
                        </a:moveTo>
                        <a:lnTo>
                          <a:pt x="0" y="288"/>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3" name="Rectangle 425"/>
                  <p:cNvSpPr>
                    <a:spLocks noChangeArrowheads="1"/>
                  </p:cNvSpPr>
                  <p:nvPr/>
                </p:nvSpPr>
                <p:spPr bwMode="auto">
                  <a:xfrm>
                    <a:off x="794" y="34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34" name="Freeform 426"/>
                  <p:cNvSpPr>
                    <a:spLocks/>
                  </p:cNvSpPr>
                  <p:nvPr/>
                </p:nvSpPr>
                <p:spPr bwMode="auto">
                  <a:xfrm>
                    <a:off x="790" y="3434"/>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5" name="Rectangle 427"/>
                  <p:cNvSpPr>
                    <a:spLocks noChangeArrowheads="1"/>
                  </p:cNvSpPr>
                  <p:nvPr/>
                </p:nvSpPr>
                <p:spPr bwMode="auto">
                  <a:xfrm>
                    <a:off x="794" y="3438"/>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36" name="Freeform 428"/>
                  <p:cNvSpPr>
                    <a:spLocks/>
                  </p:cNvSpPr>
                  <p:nvPr/>
                </p:nvSpPr>
                <p:spPr bwMode="auto">
                  <a:xfrm>
                    <a:off x="798" y="3438"/>
                    <a:ext cx="4" cy="292"/>
                  </a:xfrm>
                  <a:custGeom>
                    <a:avLst/>
                    <a:gdLst/>
                    <a:ahLst/>
                    <a:cxnLst>
                      <a:cxn ang="0">
                        <a:pos x="0" y="0"/>
                      </a:cxn>
                      <a:cxn ang="0">
                        <a:pos x="0" y="288"/>
                      </a:cxn>
                      <a:cxn ang="0">
                        <a:pos x="4" y="292"/>
                      </a:cxn>
                      <a:cxn ang="0">
                        <a:pos x="4" y="20"/>
                      </a:cxn>
                      <a:cxn ang="0">
                        <a:pos x="0" y="0"/>
                      </a:cxn>
                    </a:cxnLst>
                    <a:rect l="0" t="0" r="r" b="b"/>
                    <a:pathLst>
                      <a:path w="4" h="292">
                        <a:moveTo>
                          <a:pt x="0" y="0"/>
                        </a:moveTo>
                        <a:lnTo>
                          <a:pt x="0" y="288"/>
                        </a:lnTo>
                        <a:lnTo>
                          <a:pt x="4" y="292"/>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7" name="Freeform 429"/>
                  <p:cNvSpPr>
                    <a:spLocks/>
                  </p:cNvSpPr>
                  <p:nvPr/>
                </p:nvSpPr>
                <p:spPr bwMode="auto">
                  <a:xfrm>
                    <a:off x="802" y="3458"/>
                    <a:ext cx="4" cy="272"/>
                  </a:xfrm>
                  <a:custGeom>
                    <a:avLst/>
                    <a:gdLst/>
                    <a:ahLst/>
                    <a:cxnLst>
                      <a:cxn ang="0">
                        <a:pos x="0" y="0"/>
                      </a:cxn>
                      <a:cxn ang="0">
                        <a:pos x="0" y="272"/>
                      </a:cxn>
                      <a:cxn ang="0">
                        <a:pos x="4" y="268"/>
                      </a:cxn>
                      <a:cxn ang="0">
                        <a:pos x="4" y="16"/>
                      </a:cxn>
                      <a:cxn ang="0">
                        <a:pos x="0" y="0"/>
                      </a:cxn>
                    </a:cxnLst>
                    <a:rect l="0" t="0" r="r" b="b"/>
                    <a:pathLst>
                      <a:path w="4" h="272">
                        <a:moveTo>
                          <a:pt x="0" y="0"/>
                        </a:moveTo>
                        <a:lnTo>
                          <a:pt x="0" y="272"/>
                        </a:lnTo>
                        <a:lnTo>
                          <a:pt x="4" y="268"/>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8" name="Freeform 430"/>
                  <p:cNvSpPr>
                    <a:spLocks/>
                  </p:cNvSpPr>
                  <p:nvPr/>
                </p:nvSpPr>
                <p:spPr bwMode="auto">
                  <a:xfrm>
                    <a:off x="806" y="3474"/>
                    <a:ext cx="4" cy="256"/>
                  </a:xfrm>
                  <a:custGeom>
                    <a:avLst/>
                    <a:gdLst/>
                    <a:ahLst/>
                    <a:cxnLst>
                      <a:cxn ang="0">
                        <a:pos x="0" y="0"/>
                      </a:cxn>
                      <a:cxn ang="0">
                        <a:pos x="0" y="256"/>
                      </a:cxn>
                      <a:cxn ang="0">
                        <a:pos x="4" y="256"/>
                      </a:cxn>
                      <a:cxn ang="0">
                        <a:pos x="4" y="20"/>
                      </a:cxn>
                      <a:cxn ang="0">
                        <a:pos x="0" y="0"/>
                      </a:cxn>
                    </a:cxnLst>
                    <a:rect l="0" t="0" r="r" b="b"/>
                    <a:pathLst>
                      <a:path w="4" h="256">
                        <a:moveTo>
                          <a:pt x="0" y="0"/>
                        </a:moveTo>
                        <a:lnTo>
                          <a:pt x="0" y="256"/>
                        </a:lnTo>
                        <a:lnTo>
                          <a:pt x="4" y="256"/>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39" name="Freeform 431"/>
                  <p:cNvSpPr>
                    <a:spLocks/>
                  </p:cNvSpPr>
                  <p:nvPr/>
                </p:nvSpPr>
                <p:spPr bwMode="auto">
                  <a:xfrm>
                    <a:off x="810" y="3494"/>
                    <a:ext cx="4" cy="240"/>
                  </a:xfrm>
                  <a:custGeom>
                    <a:avLst/>
                    <a:gdLst/>
                    <a:ahLst/>
                    <a:cxnLst>
                      <a:cxn ang="0">
                        <a:pos x="0" y="0"/>
                      </a:cxn>
                      <a:cxn ang="0">
                        <a:pos x="0" y="236"/>
                      </a:cxn>
                      <a:cxn ang="0">
                        <a:pos x="4" y="240"/>
                      </a:cxn>
                      <a:cxn ang="0">
                        <a:pos x="4" y="16"/>
                      </a:cxn>
                      <a:cxn ang="0">
                        <a:pos x="0" y="0"/>
                      </a:cxn>
                    </a:cxnLst>
                    <a:rect l="0" t="0" r="r" b="b"/>
                    <a:pathLst>
                      <a:path w="4" h="240">
                        <a:moveTo>
                          <a:pt x="0" y="0"/>
                        </a:moveTo>
                        <a:lnTo>
                          <a:pt x="0" y="236"/>
                        </a:lnTo>
                        <a:lnTo>
                          <a:pt x="4" y="240"/>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0" name="Freeform 432"/>
                  <p:cNvSpPr>
                    <a:spLocks/>
                  </p:cNvSpPr>
                  <p:nvPr/>
                </p:nvSpPr>
                <p:spPr bwMode="auto">
                  <a:xfrm>
                    <a:off x="814" y="3510"/>
                    <a:ext cx="8" cy="224"/>
                  </a:xfrm>
                  <a:custGeom>
                    <a:avLst/>
                    <a:gdLst/>
                    <a:ahLst/>
                    <a:cxnLst>
                      <a:cxn ang="0">
                        <a:pos x="0" y="0"/>
                      </a:cxn>
                      <a:cxn ang="0">
                        <a:pos x="0" y="224"/>
                      </a:cxn>
                      <a:cxn ang="0">
                        <a:pos x="8" y="220"/>
                      </a:cxn>
                      <a:cxn ang="0">
                        <a:pos x="8" y="40"/>
                      </a:cxn>
                      <a:cxn ang="0">
                        <a:pos x="0" y="0"/>
                      </a:cxn>
                    </a:cxnLst>
                    <a:rect l="0" t="0" r="r" b="b"/>
                    <a:pathLst>
                      <a:path w="8" h="224">
                        <a:moveTo>
                          <a:pt x="0" y="0"/>
                        </a:moveTo>
                        <a:lnTo>
                          <a:pt x="0" y="224"/>
                        </a:lnTo>
                        <a:lnTo>
                          <a:pt x="8" y="220"/>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1" name="Freeform 433"/>
                  <p:cNvSpPr>
                    <a:spLocks/>
                  </p:cNvSpPr>
                  <p:nvPr/>
                </p:nvSpPr>
                <p:spPr bwMode="auto">
                  <a:xfrm>
                    <a:off x="822" y="3550"/>
                    <a:ext cx="8" cy="180"/>
                  </a:xfrm>
                  <a:custGeom>
                    <a:avLst/>
                    <a:gdLst/>
                    <a:ahLst/>
                    <a:cxnLst>
                      <a:cxn ang="0">
                        <a:pos x="0" y="0"/>
                      </a:cxn>
                      <a:cxn ang="0">
                        <a:pos x="0" y="180"/>
                      </a:cxn>
                      <a:cxn ang="0">
                        <a:pos x="8" y="176"/>
                      </a:cxn>
                      <a:cxn ang="0">
                        <a:pos x="8" y="40"/>
                      </a:cxn>
                      <a:cxn ang="0">
                        <a:pos x="0" y="0"/>
                      </a:cxn>
                    </a:cxnLst>
                    <a:rect l="0" t="0" r="r" b="b"/>
                    <a:pathLst>
                      <a:path w="8" h="180">
                        <a:moveTo>
                          <a:pt x="0" y="0"/>
                        </a:moveTo>
                        <a:lnTo>
                          <a:pt x="0" y="180"/>
                        </a:lnTo>
                        <a:lnTo>
                          <a:pt x="8" y="17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2" name="Freeform 434"/>
                  <p:cNvSpPr>
                    <a:spLocks/>
                  </p:cNvSpPr>
                  <p:nvPr/>
                </p:nvSpPr>
                <p:spPr bwMode="auto">
                  <a:xfrm>
                    <a:off x="830" y="3590"/>
                    <a:ext cx="8" cy="136"/>
                  </a:xfrm>
                  <a:custGeom>
                    <a:avLst/>
                    <a:gdLst/>
                    <a:ahLst/>
                    <a:cxnLst>
                      <a:cxn ang="0">
                        <a:pos x="0" y="0"/>
                      </a:cxn>
                      <a:cxn ang="0">
                        <a:pos x="0" y="136"/>
                      </a:cxn>
                      <a:cxn ang="0">
                        <a:pos x="8" y="136"/>
                      </a:cxn>
                      <a:cxn ang="0">
                        <a:pos x="8" y="40"/>
                      </a:cxn>
                      <a:cxn ang="0">
                        <a:pos x="0" y="0"/>
                      </a:cxn>
                    </a:cxnLst>
                    <a:rect l="0" t="0" r="r" b="b"/>
                    <a:pathLst>
                      <a:path w="8" h="136">
                        <a:moveTo>
                          <a:pt x="0" y="0"/>
                        </a:moveTo>
                        <a:lnTo>
                          <a:pt x="0" y="136"/>
                        </a:lnTo>
                        <a:lnTo>
                          <a:pt x="8" y="13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3" name="Freeform 435"/>
                  <p:cNvSpPr>
                    <a:spLocks/>
                  </p:cNvSpPr>
                  <p:nvPr/>
                </p:nvSpPr>
                <p:spPr bwMode="auto">
                  <a:xfrm>
                    <a:off x="838" y="3630"/>
                    <a:ext cx="8" cy="96"/>
                  </a:xfrm>
                  <a:custGeom>
                    <a:avLst/>
                    <a:gdLst/>
                    <a:ahLst/>
                    <a:cxnLst>
                      <a:cxn ang="0">
                        <a:pos x="0" y="0"/>
                      </a:cxn>
                      <a:cxn ang="0">
                        <a:pos x="0" y="96"/>
                      </a:cxn>
                      <a:cxn ang="0">
                        <a:pos x="8" y="96"/>
                      </a:cxn>
                      <a:cxn ang="0">
                        <a:pos x="8" y="36"/>
                      </a:cxn>
                      <a:cxn ang="0">
                        <a:pos x="0" y="0"/>
                      </a:cxn>
                    </a:cxnLst>
                    <a:rect l="0" t="0" r="r" b="b"/>
                    <a:pathLst>
                      <a:path w="8" h="96">
                        <a:moveTo>
                          <a:pt x="0" y="0"/>
                        </a:moveTo>
                        <a:lnTo>
                          <a:pt x="0" y="96"/>
                        </a:lnTo>
                        <a:lnTo>
                          <a:pt x="8" y="96"/>
                        </a:lnTo>
                        <a:lnTo>
                          <a:pt x="8" y="3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4" name="Freeform 436"/>
                  <p:cNvSpPr>
                    <a:spLocks/>
                  </p:cNvSpPr>
                  <p:nvPr/>
                </p:nvSpPr>
                <p:spPr bwMode="auto">
                  <a:xfrm>
                    <a:off x="846" y="3666"/>
                    <a:ext cx="4" cy="60"/>
                  </a:xfrm>
                  <a:custGeom>
                    <a:avLst/>
                    <a:gdLst/>
                    <a:ahLst/>
                    <a:cxnLst>
                      <a:cxn ang="0">
                        <a:pos x="0" y="0"/>
                      </a:cxn>
                      <a:cxn ang="0">
                        <a:pos x="0" y="60"/>
                      </a:cxn>
                      <a:cxn ang="0">
                        <a:pos x="4" y="60"/>
                      </a:cxn>
                      <a:cxn ang="0">
                        <a:pos x="4" y="24"/>
                      </a:cxn>
                      <a:cxn ang="0">
                        <a:pos x="0" y="0"/>
                      </a:cxn>
                    </a:cxnLst>
                    <a:rect l="0" t="0" r="r" b="b"/>
                    <a:pathLst>
                      <a:path w="4" h="60">
                        <a:moveTo>
                          <a:pt x="0" y="0"/>
                        </a:moveTo>
                        <a:lnTo>
                          <a:pt x="0" y="60"/>
                        </a:lnTo>
                        <a:lnTo>
                          <a:pt x="4" y="60"/>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5" name="Freeform 437"/>
                  <p:cNvSpPr>
                    <a:spLocks/>
                  </p:cNvSpPr>
                  <p:nvPr/>
                </p:nvSpPr>
                <p:spPr bwMode="auto">
                  <a:xfrm>
                    <a:off x="850" y="3690"/>
                    <a:ext cx="4" cy="36"/>
                  </a:xfrm>
                  <a:custGeom>
                    <a:avLst/>
                    <a:gdLst/>
                    <a:ahLst/>
                    <a:cxnLst>
                      <a:cxn ang="0">
                        <a:pos x="0" y="0"/>
                      </a:cxn>
                      <a:cxn ang="0">
                        <a:pos x="0" y="32"/>
                      </a:cxn>
                      <a:cxn ang="0">
                        <a:pos x="4" y="36"/>
                      </a:cxn>
                      <a:cxn ang="0">
                        <a:pos x="4" y="24"/>
                      </a:cxn>
                      <a:cxn ang="0">
                        <a:pos x="0" y="0"/>
                      </a:cxn>
                    </a:cxnLst>
                    <a:rect l="0" t="0" r="r" b="b"/>
                    <a:pathLst>
                      <a:path w="4" h="36">
                        <a:moveTo>
                          <a:pt x="0" y="0"/>
                        </a:moveTo>
                        <a:lnTo>
                          <a:pt x="0" y="32"/>
                        </a:lnTo>
                        <a:lnTo>
                          <a:pt x="4" y="36"/>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6" name="Freeform 438"/>
                  <p:cNvSpPr>
                    <a:spLocks/>
                  </p:cNvSpPr>
                  <p:nvPr/>
                </p:nvSpPr>
                <p:spPr bwMode="auto">
                  <a:xfrm>
                    <a:off x="850" y="37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7" name="Freeform 439"/>
                  <p:cNvSpPr>
                    <a:spLocks/>
                  </p:cNvSpPr>
                  <p:nvPr/>
                </p:nvSpPr>
                <p:spPr bwMode="auto">
                  <a:xfrm>
                    <a:off x="85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48" name="Rectangle 440"/>
                  <p:cNvSpPr>
                    <a:spLocks noChangeArrowheads="1"/>
                  </p:cNvSpPr>
                  <p:nvPr/>
                </p:nvSpPr>
                <p:spPr bwMode="auto">
                  <a:xfrm>
                    <a:off x="858"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49" name="Rectangle 441"/>
                  <p:cNvSpPr>
                    <a:spLocks noChangeArrowheads="1"/>
                  </p:cNvSpPr>
                  <p:nvPr/>
                </p:nvSpPr>
                <p:spPr bwMode="auto">
                  <a:xfrm>
                    <a:off x="862" y="37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50" name="Freeform 442"/>
                  <p:cNvSpPr>
                    <a:spLocks/>
                  </p:cNvSpPr>
                  <p:nvPr/>
                </p:nvSpPr>
                <p:spPr bwMode="auto">
                  <a:xfrm>
                    <a:off x="866" y="3714"/>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51" name="Freeform 443"/>
                  <p:cNvSpPr>
                    <a:spLocks/>
                  </p:cNvSpPr>
                  <p:nvPr/>
                </p:nvSpPr>
                <p:spPr bwMode="auto">
                  <a:xfrm>
                    <a:off x="870" y="371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52" name="Freeform 444"/>
                  <p:cNvSpPr>
                    <a:spLocks/>
                  </p:cNvSpPr>
                  <p:nvPr/>
                </p:nvSpPr>
                <p:spPr bwMode="auto">
                  <a:xfrm>
                    <a:off x="874" y="3706"/>
                    <a:ext cx="4" cy="20"/>
                  </a:xfrm>
                  <a:custGeom>
                    <a:avLst/>
                    <a:gdLst/>
                    <a:ahLst/>
                    <a:cxnLst>
                      <a:cxn ang="0">
                        <a:pos x="0" y="4"/>
                      </a:cxn>
                      <a:cxn ang="0">
                        <a:pos x="0" y="20"/>
                      </a:cxn>
                      <a:cxn ang="0">
                        <a:pos x="4" y="16"/>
                      </a:cxn>
                      <a:cxn ang="0">
                        <a:pos x="4" y="0"/>
                      </a:cxn>
                      <a:cxn ang="0">
                        <a:pos x="0" y="4"/>
                      </a:cxn>
                    </a:cxnLst>
                    <a:rect l="0" t="0" r="r" b="b"/>
                    <a:pathLst>
                      <a:path w="4" h="20">
                        <a:moveTo>
                          <a:pt x="0" y="4"/>
                        </a:moveTo>
                        <a:lnTo>
                          <a:pt x="0" y="20"/>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53" name="Freeform 445"/>
                  <p:cNvSpPr>
                    <a:spLocks/>
                  </p:cNvSpPr>
                  <p:nvPr/>
                </p:nvSpPr>
                <p:spPr bwMode="auto">
                  <a:xfrm>
                    <a:off x="878" y="3706"/>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54" name="Freeform 446"/>
                  <p:cNvSpPr>
                    <a:spLocks/>
                  </p:cNvSpPr>
                  <p:nvPr/>
                </p:nvSpPr>
                <p:spPr bwMode="auto">
                  <a:xfrm>
                    <a:off x="878" y="3722"/>
                    <a:ext cx="4" cy="8"/>
                  </a:xfrm>
                  <a:custGeom>
                    <a:avLst/>
                    <a:gdLst/>
                    <a:ahLst/>
                    <a:cxnLst>
                      <a:cxn ang="0">
                        <a:pos x="0" y="0"/>
                      </a:cxn>
                      <a:cxn ang="0">
                        <a:pos x="0" y="0"/>
                      </a:cxn>
                      <a:cxn ang="0">
                        <a:pos x="4" y="8"/>
                      </a:cxn>
                      <a:cxn ang="0">
                        <a:pos x="4" y="0"/>
                      </a:cxn>
                      <a:cxn ang="0">
                        <a:pos x="0" y="0"/>
                      </a:cxn>
                    </a:cxnLst>
                    <a:rect l="0" t="0" r="r" b="b"/>
                    <a:pathLst>
                      <a:path w="4" h="8">
                        <a:moveTo>
                          <a:pt x="0" y="0"/>
                        </a:moveTo>
                        <a:lnTo>
                          <a:pt x="0" y="0"/>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55" name="Freeform 447"/>
                  <p:cNvSpPr>
                    <a:spLocks/>
                  </p:cNvSpPr>
                  <p:nvPr/>
                </p:nvSpPr>
                <p:spPr bwMode="auto">
                  <a:xfrm>
                    <a:off x="882"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56" name="Freeform 448"/>
                  <p:cNvSpPr>
                    <a:spLocks/>
                  </p:cNvSpPr>
                  <p:nvPr/>
                </p:nvSpPr>
                <p:spPr bwMode="auto">
                  <a:xfrm>
                    <a:off x="878" y="373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57" name="Rectangle 449"/>
                  <p:cNvSpPr>
                    <a:spLocks noChangeArrowheads="1"/>
                  </p:cNvSpPr>
                  <p:nvPr/>
                </p:nvSpPr>
                <p:spPr bwMode="auto">
                  <a:xfrm>
                    <a:off x="882" y="373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58" name="Rectangle 450"/>
                  <p:cNvSpPr>
                    <a:spLocks noChangeArrowheads="1"/>
                  </p:cNvSpPr>
                  <p:nvPr/>
                </p:nvSpPr>
                <p:spPr bwMode="auto">
                  <a:xfrm>
                    <a:off x="882"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59" name="Freeform 451"/>
                  <p:cNvSpPr>
                    <a:spLocks/>
                  </p:cNvSpPr>
                  <p:nvPr/>
                </p:nvSpPr>
                <p:spPr bwMode="auto">
                  <a:xfrm>
                    <a:off x="882"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60" name="Rectangle 452"/>
                  <p:cNvSpPr>
                    <a:spLocks noChangeArrowheads="1"/>
                  </p:cNvSpPr>
                  <p:nvPr/>
                </p:nvSpPr>
                <p:spPr bwMode="auto">
                  <a:xfrm>
                    <a:off x="886"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61" name="Rectangle 453"/>
                  <p:cNvSpPr>
                    <a:spLocks noChangeArrowheads="1"/>
                  </p:cNvSpPr>
                  <p:nvPr/>
                </p:nvSpPr>
                <p:spPr bwMode="auto">
                  <a:xfrm>
                    <a:off x="886"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62" name="Rectangle 454"/>
                  <p:cNvSpPr>
                    <a:spLocks noChangeArrowheads="1"/>
                  </p:cNvSpPr>
                  <p:nvPr/>
                </p:nvSpPr>
                <p:spPr bwMode="auto">
                  <a:xfrm>
                    <a:off x="886"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63" name="Freeform 455"/>
                  <p:cNvSpPr>
                    <a:spLocks/>
                  </p:cNvSpPr>
                  <p:nvPr/>
                </p:nvSpPr>
                <p:spPr bwMode="auto">
                  <a:xfrm>
                    <a:off x="890" y="371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64" name="Freeform 456"/>
                  <p:cNvSpPr>
                    <a:spLocks/>
                  </p:cNvSpPr>
                  <p:nvPr/>
                </p:nvSpPr>
                <p:spPr bwMode="auto">
                  <a:xfrm>
                    <a:off x="894" y="3722"/>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65" name="Freeform 457"/>
                  <p:cNvSpPr>
                    <a:spLocks/>
                  </p:cNvSpPr>
                  <p:nvPr/>
                </p:nvSpPr>
                <p:spPr bwMode="auto">
                  <a:xfrm>
                    <a:off x="898" y="372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66" name="Freeform 458"/>
                  <p:cNvSpPr>
                    <a:spLocks/>
                  </p:cNvSpPr>
                  <p:nvPr/>
                </p:nvSpPr>
                <p:spPr bwMode="auto">
                  <a:xfrm>
                    <a:off x="902" y="3730"/>
                    <a:ext cx="8" cy="16"/>
                  </a:xfrm>
                  <a:custGeom>
                    <a:avLst/>
                    <a:gdLst/>
                    <a:ahLst/>
                    <a:cxnLst>
                      <a:cxn ang="0">
                        <a:pos x="0" y="0"/>
                      </a:cxn>
                      <a:cxn ang="0">
                        <a:pos x="0" y="12"/>
                      </a:cxn>
                      <a:cxn ang="0">
                        <a:pos x="8" y="16"/>
                      </a:cxn>
                      <a:cxn ang="0">
                        <a:pos x="8" y="4"/>
                      </a:cxn>
                      <a:cxn ang="0">
                        <a:pos x="0" y="0"/>
                      </a:cxn>
                    </a:cxnLst>
                    <a:rect l="0" t="0" r="r" b="b"/>
                    <a:pathLst>
                      <a:path w="8" h="16">
                        <a:moveTo>
                          <a:pt x="0" y="0"/>
                        </a:moveTo>
                        <a:lnTo>
                          <a:pt x="0" y="12"/>
                        </a:lnTo>
                        <a:lnTo>
                          <a:pt x="8" y="1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67" name="Freeform 459"/>
                  <p:cNvSpPr>
                    <a:spLocks/>
                  </p:cNvSpPr>
                  <p:nvPr/>
                </p:nvSpPr>
                <p:spPr bwMode="auto">
                  <a:xfrm>
                    <a:off x="910" y="3734"/>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68" name="Freeform 460"/>
                  <p:cNvSpPr>
                    <a:spLocks/>
                  </p:cNvSpPr>
                  <p:nvPr/>
                </p:nvSpPr>
                <p:spPr bwMode="auto">
                  <a:xfrm>
                    <a:off x="914" y="3742"/>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69" name="Freeform 461"/>
                  <p:cNvSpPr>
                    <a:spLocks/>
                  </p:cNvSpPr>
                  <p:nvPr/>
                </p:nvSpPr>
                <p:spPr bwMode="auto">
                  <a:xfrm>
                    <a:off x="918" y="3738"/>
                    <a:ext cx="4" cy="20"/>
                  </a:xfrm>
                  <a:custGeom>
                    <a:avLst/>
                    <a:gdLst/>
                    <a:ahLst/>
                    <a:cxnLst>
                      <a:cxn ang="0">
                        <a:pos x="0" y="8"/>
                      </a:cxn>
                      <a:cxn ang="0">
                        <a:pos x="0" y="16"/>
                      </a:cxn>
                      <a:cxn ang="0">
                        <a:pos x="4" y="20"/>
                      </a:cxn>
                      <a:cxn ang="0">
                        <a:pos x="4" y="0"/>
                      </a:cxn>
                      <a:cxn ang="0">
                        <a:pos x="0" y="8"/>
                      </a:cxn>
                    </a:cxnLst>
                    <a:rect l="0" t="0" r="r" b="b"/>
                    <a:pathLst>
                      <a:path w="4" h="20">
                        <a:moveTo>
                          <a:pt x="0" y="8"/>
                        </a:moveTo>
                        <a:lnTo>
                          <a:pt x="0" y="16"/>
                        </a:lnTo>
                        <a:lnTo>
                          <a:pt x="4" y="20"/>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0" name="Freeform 462"/>
                  <p:cNvSpPr>
                    <a:spLocks/>
                  </p:cNvSpPr>
                  <p:nvPr/>
                </p:nvSpPr>
                <p:spPr bwMode="auto">
                  <a:xfrm>
                    <a:off x="922"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1" name="Freeform 463"/>
                  <p:cNvSpPr>
                    <a:spLocks/>
                  </p:cNvSpPr>
                  <p:nvPr/>
                </p:nvSpPr>
                <p:spPr bwMode="auto">
                  <a:xfrm>
                    <a:off x="926"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2" name="Freeform 464"/>
                  <p:cNvSpPr>
                    <a:spLocks/>
                  </p:cNvSpPr>
                  <p:nvPr/>
                </p:nvSpPr>
                <p:spPr bwMode="auto">
                  <a:xfrm>
                    <a:off x="926" y="3730"/>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3" name="Rectangle 465"/>
                  <p:cNvSpPr>
                    <a:spLocks noChangeArrowheads="1"/>
                  </p:cNvSpPr>
                  <p:nvPr/>
                </p:nvSpPr>
                <p:spPr bwMode="auto">
                  <a:xfrm>
                    <a:off x="922"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74" name="Freeform 466"/>
                  <p:cNvSpPr>
                    <a:spLocks/>
                  </p:cNvSpPr>
                  <p:nvPr/>
                </p:nvSpPr>
                <p:spPr bwMode="auto">
                  <a:xfrm>
                    <a:off x="926"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5" name="Freeform 467"/>
                  <p:cNvSpPr>
                    <a:spLocks/>
                  </p:cNvSpPr>
                  <p:nvPr/>
                </p:nvSpPr>
                <p:spPr bwMode="auto">
                  <a:xfrm>
                    <a:off x="922"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6" name="Rectangle 468"/>
                  <p:cNvSpPr>
                    <a:spLocks noChangeArrowheads="1"/>
                  </p:cNvSpPr>
                  <p:nvPr/>
                </p:nvSpPr>
                <p:spPr bwMode="auto">
                  <a:xfrm>
                    <a:off x="926"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77" name="Freeform 469"/>
                  <p:cNvSpPr>
                    <a:spLocks/>
                  </p:cNvSpPr>
                  <p:nvPr/>
                </p:nvSpPr>
                <p:spPr bwMode="auto">
                  <a:xfrm>
                    <a:off x="926"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8" name="Freeform 470"/>
                  <p:cNvSpPr>
                    <a:spLocks/>
                  </p:cNvSpPr>
                  <p:nvPr/>
                </p:nvSpPr>
                <p:spPr bwMode="auto">
                  <a:xfrm>
                    <a:off x="930" y="3714"/>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79" name="Freeform 471"/>
                  <p:cNvSpPr>
                    <a:spLocks/>
                  </p:cNvSpPr>
                  <p:nvPr/>
                </p:nvSpPr>
                <p:spPr bwMode="auto">
                  <a:xfrm>
                    <a:off x="930" y="374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80" name="Rectangle 472"/>
                  <p:cNvSpPr>
                    <a:spLocks noChangeArrowheads="1"/>
                  </p:cNvSpPr>
                  <p:nvPr/>
                </p:nvSpPr>
                <p:spPr bwMode="auto">
                  <a:xfrm>
                    <a:off x="930" y="374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81" name="Freeform 473"/>
                  <p:cNvSpPr>
                    <a:spLocks/>
                  </p:cNvSpPr>
                  <p:nvPr/>
                </p:nvSpPr>
                <p:spPr bwMode="auto">
                  <a:xfrm>
                    <a:off x="934" y="3710"/>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82" name="Rectangle 474"/>
                  <p:cNvSpPr>
                    <a:spLocks noChangeArrowheads="1"/>
                  </p:cNvSpPr>
                  <p:nvPr/>
                </p:nvSpPr>
                <p:spPr bwMode="auto">
                  <a:xfrm>
                    <a:off x="934"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83" name="Freeform 475"/>
                  <p:cNvSpPr>
                    <a:spLocks/>
                  </p:cNvSpPr>
                  <p:nvPr/>
                </p:nvSpPr>
                <p:spPr bwMode="auto">
                  <a:xfrm>
                    <a:off x="934" y="373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84" name="Freeform 476"/>
                  <p:cNvSpPr>
                    <a:spLocks/>
                  </p:cNvSpPr>
                  <p:nvPr/>
                </p:nvSpPr>
                <p:spPr bwMode="auto">
                  <a:xfrm>
                    <a:off x="934" y="3746"/>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85" name="Rectangle 477"/>
                  <p:cNvSpPr>
                    <a:spLocks noChangeArrowheads="1"/>
                  </p:cNvSpPr>
                  <p:nvPr/>
                </p:nvSpPr>
                <p:spPr bwMode="auto">
                  <a:xfrm>
                    <a:off x="934"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86" name="Freeform 478"/>
                  <p:cNvSpPr>
                    <a:spLocks/>
                  </p:cNvSpPr>
                  <p:nvPr/>
                </p:nvSpPr>
                <p:spPr bwMode="auto">
                  <a:xfrm>
                    <a:off x="938" y="37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87" name="Rectangle 479"/>
                  <p:cNvSpPr>
                    <a:spLocks noChangeArrowheads="1"/>
                  </p:cNvSpPr>
                  <p:nvPr/>
                </p:nvSpPr>
                <p:spPr bwMode="auto">
                  <a:xfrm>
                    <a:off x="938"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88" name="Freeform 480"/>
                  <p:cNvSpPr>
                    <a:spLocks/>
                  </p:cNvSpPr>
                  <p:nvPr/>
                </p:nvSpPr>
                <p:spPr bwMode="auto">
                  <a:xfrm>
                    <a:off x="938" y="376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89" name="Freeform 481"/>
                  <p:cNvSpPr>
                    <a:spLocks/>
                  </p:cNvSpPr>
                  <p:nvPr/>
                </p:nvSpPr>
                <p:spPr bwMode="auto">
                  <a:xfrm>
                    <a:off x="938" y="3710"/>
                    <a:ext cx="4" cy="28"/>
                  </a:xfrm>
                  <a:custGeom>
                    <a:avLst/>
                    <a:gdLst/>
                    <a:ahLst/>
                    <a:cxnLst>
                      <a:cxn ang="0">
                        <a:pos x="0" y="0"/>
                      </a:cxn>
                      <a:cxn ang="0">
                        <a:pos x="0" y="28"/>
                      </a:cxn>
                      <a:cxn ang="0">
                        <a:pos x="4" y="28"/>
                      </a:cxn>
                      <a:cxn ang="0">
                        <a:pos x="4" y="4"/>
                      </a:cxn>
                      <a:cxn ang="0">
                        <a:pos x="0" y="0"/>
                      </a:cxn>
                    </a:cxnLst>
                    <a:rect l="0" t="0" r="r" b="b"/>
                    <a:pathLst>
                      <a:path w="4" h="28">
                        <a:moveTo>
                          <a:pt x="0" y="0"/>
                        </a:moveTo>
                        <a:lnTo>
                          <a:pt x="0" y="28"/>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0" name="Freeform 482"/>
                  <p:cNvSpPr>
                    <a:spLocks/>
                  </p:cNvSpPr>
                  <p:nvPr/>
                </p:nvSpPr>
                <p:spPr bwMode="auto">
                  <a:xfrm>
                    <a:off x="942" y="371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1" name="Freeform 483"/>
                  <p:cNvSpPr>
                    <a:spLocks/>
                  </p:cNvSpPr>
                  <p:nvPr/>
                </p:nvSpPr>
                <p:spPr bwMode="auto">
                  <a:xfrm>
                    <a:off x="942"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2" name="Freeform 484"/>
                  <p:cNvSpPr>
                    <a:spLocks/>
                  </p:cNvSpPr>
                  <p:nvPr/>
                </p:nvSpPr>
                <p:spPr bwMode="auto">
                  <a:xfrm>
                    <a:off x="942" y="372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3" name="Freeform 485"/>
                  <p:cNvSpPr>
                    <a:spLocks/>
                  </p:cNvSpPr>
                  <p:nvPr/>
                </p:nvSpPr>
                <p:spPr bwMode="auto">
                  <a:xfrm>
                    <a:off x="942" y="3726"/>
                    <a:ext cx="4" cy="24"/>
                  </a:xfrm>
                  <a:custGeom>
                    <a:avLst/>
                    <a:gdLst/>
                    <a:ahLst/>
                    <a:cxnLst>
                      <a:cxn ang="0">
                        <a:pos x="0" y="0"/>
                      </a:cxn>
                      <a:cxn ang="0">
                        <a:pos x="0" y="24"/>
                      </a:cxn>
                      <a:cxn ang="0">
                        <a:pos x="4" y="24"/>
                      </a:cxn>
                      <a:cxn ang="0">
                        <a:pos x="4" y="4"/>
                      </a:cxn>
                      <a:cxn ang="0">
                        <a:pos x="0" y="0"/>
                      </a:cxn>
                    </a:cxnLst>
                    <a:rect l="0" t="0" r="r" b="b"/>
                    <a:pathLst>
                      <a:path w="4" h="24">
                        <a:moveTo>
                          <a:pt x="0" y="0"/>
                        </a:moveTo>
                        <a:lnTo>
                          <a:pt x="0" y="24"/>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4" name="Freeform 486"/>
                  <p:cNvSpPr>
                    <a:spLocks/>
                  </p:cNvSpPr>
                  <p:nvPr/>
                </p:nvSpPr>
                <p:spPr bwMode="auto">
                  <a:xfrm>
                    <a:off x="942" y="37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5" name="Freeform 487"/>
                  <p:cNvSpPr>
                    <a:spLocks/>
                  </p:cNvSpPr>
                  <p:nvPr/>
                </p:nvSpPr>
                <p:spPr bwMode="auto">
                  <a:xfrm>
                    <a:off x="942" y="3758"/>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6" name="Freeform 488"/>
                  <p:cNvSpPr>
                    <a:spLocks/>
                  </p:cNvSpPr>
                  <p:nvPr/>
                </p:nvSpPr>
                <p:spPr bwMode="auto">
                  <a:xfrm>
                    <a:off x="938" y="376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7" name="Rectangle 489"/>
                  <p:cNvSpPr>
                    <a:spLocks noChangeArrowheads="1"/>
                  </p:cNvSpPr>
                  <p:nvPr/>
                </p:nvSpPr>
                <p:spPr bwMode="auto">
                  <a:xfrm>
                    <a:off x="942" y="377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698" name="Freeform 490"/>
                  <p:cNvSpPr>
                    <a:spLocks/>
                  </p:cNvSpPr>
                  <p:nvPr/>
                </p:nvSpPr>
                <p:spPr bwMode="auto">
                  <a:xfrm>
                    <a:off x="946" y="3714"/>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699" name="Freeform 491"/>
                  <p:cNvSpPr>
                    <a:spLocks/>
                  </p:cNvSpPr>
                  <p:nvPr/>
                </p:nvSpPr>
                <p:spPr bwMode="auto">
                  <a:xfrm>
                    <a:off x="946" y="3722"/>
                    <a:ext cx="4" cy="12"/>
                  </a:xfrm>
                  <a:custGeom>
                    <a:avLst/>
                    <a:gdLst/>
                    <a:ahLst/>
                    <a:cxnLst>
                      <a:cxn ang="0">
                        <a:pos x="0" y="0"/>
                      </a:cxn>
                      <a:cxn ang="0">
                        <a:pos x="0" y="4"/>
                      </a:cxn>
                      <a:cxn ang="0">
                        <a:pos x="4" y="12"/>
                      </a:cxn>
                      <a:cxn ang="0">
                        <a:pos x="4" y="0"/>
                      </a:cxn>
                      <a:cxn ang="0">
                        <a:pos x="0" y="0"/>
                      </a:cxn>
                    </a:cxnLst>
                    <a:rect l="0" t="0" r="r" b="b"/>
                    <a:pathLst>
                      <a:path w="4" h="12">
                        <a:moveTo>
                          <a:pt x="0" y="0"/>
                        </a:moveTo>
                        <a:lnTo>
                          <a:pt x="0" y="4"/>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00" name="Rectangle 492"/>
                  <p:cNvSpPr>
                    <a:spLocks noChangeArrowheads="1"/>
                  </p:cNvSpPr>
                  <p:nvPr/>
                </p:nvSpPr>
                <p:spPr bwMode="auto">
                  <a:xfrm>
                    <a:off x="950"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01" name="Freeform 493"/>
                  <p:cNvSpPr>
                    <a:spLocks/>
                  </p:cNvSpPr>
                  <p:nvPr/>
                </p:nvSpPr>
                <p:spPr bwMode="auto">
                  <a:xfrm>
                    <a:off x="946" y="3734"/>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02" name="Freeform 494"/>
                  <p:cNvSpPr>
                    <a:spLocks/>
                  </p:cNvSpPr>
                  <p:nvPr/>
                </p:nvSpPr>
                <p:spPr bwMode="auto">
                  <a:xfrm>
                    <a:off x="950" y="373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03" name="Rectangle 495"/>
                  <p:cNvSpPr>
                    <a:spLocks noChangeArrowheads="1"/>
                  </p:cNvSpPr>
                  <p:nvPr/>
                </p:nvSpPr>
                <p:spPr bwMode="auto">
                  <a:xfrm>
                    <a:off x="946"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04" name="Freeform 496"/>
                  <p:cNvSpPr>
                    <a:spLocks/>
                  </p:cNvSpPr>
                  <p:nvPr/>
                </p:nvSpPr>
                <p:spPr bwMode="auto">
                  <a:xfrm>
                    <a:off x="95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05" name="Rectangle 497"/>
                  <p:cNvSpPr>
                    <a:spLocks noChangeArrowheads="1"/>
                  </p:cNvSpPr>
                  <p:nvPr/>
                </p:nvSpPr>
                <p:spPr bwMode="auto">
                  <a:xfrm>
                    <a:off x="946" y="376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06" name="Freeform 498"/>
                  <p:cNvSpPr>
                    <a:spLocks/>
                  </p:cNvSpPr>
                  <p:nvPr/>
                </p:nvSpPr>
                <p:spPr bwMode="auto">
                  <a:xfrm>
                    <a:off x="950"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07" name="Freeform 499"/>
                  <p:cNvSpPr>
                    <a:spLocks/>
                  </p:cNvSpPr>
                  <p:nvPr/>
                </p:nvSpPr>
                <p:spPr bwMode="auto">
                  <a:xfrm>
                    <a:off x="950" y="37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08" name="Freeform 500"/>
                  <p:cNvSpPr>
                    <a:spLocks/>
                  </p:cNvSpPr>
                  <p:nvPr/>
                </p:nvSpPr>
                <p:spPr bwMode="auto">
                  <a:xfrm>
                    <a:off x="950" y="377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09" name="Freeform 501"/>
                  <p:cNvSpPr>
                    <a:spLocks/>
                  </p:cNvSpPr>
                  <p:nvPr/>
                </p:nvSpPr>
                <p:spPr bwMode="auto">
                  <a:xfrm>
                    <a:off x="954"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10" name="Freeform 502"/>
                  <p:cNvSpPr>
                    <a:spLocks/>
                  </p:cNvSpPr>
                  <p:nvPr/>
                </p:nvSpPr>
                <p:spPr bwMode="auto">
                  <a:xfrm>
                    <a:off x="954" y="374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11" name="Freeform 503"/>
                  <p:cNvSpPr>
                    <a:spLocks/>
                  </p:cNvSpPr>
                  <p:nvPr/>
                </p:nvSpPr>
                <p:spPr bwMode="auto">
                  <a:xfrm>
                    <a:off x="950" y="375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12" name="Freeform 504"/>
                  <p:cNvSpPr>
                    <a:spLocks/>
                  </p:cNvSpPr>
                  <p:nvPr/>
                </p:nvSpPr>
                <p:spPr bwMode="auto">
                  <a:xfrm>
                    <a:off x="950" y="3766"/>
                    <a:ext cx="8" cy="8"/>
                  </a:xfrm>
                  <a:custGeom>
                    <a:avLst/>
                    <a:gdLst/>
                    <a:ahLst/>
                    <a:cxnLst>
                      <a:cxn ang="0">
                        <a:pos x="0" y="0"/>
                      </a:cxn>
                      <a:cxn ang="0">
                        <a:pos x="0" y="4"/>
                      </a:cxn>
                      <a:cxn ang="0">
                        <a:pos x="8" y="8"/>
                      </a:cxn>
                      <a:cxn ang="0">
                        <a:pos x="8" y="4"/>
                      </a:cxn>
                      <a:cxn ang="0">
                        <a:pos x="0" y="0"/>
                      </a:cxn>
                    </a:cxnLst>
                    <a:rect l="0" t="0" r="r" b="b"/>
                    <a:pathLst>
                      <a:path w="8" h="8">
                        <a:moveTo>
                          <a:pt x="0" y="0"/>
                        </a:moveTo>
                        <a:lnTo>
                          <a:pt x="0" y="4"/>
                        </a:lnTo>
                        <a:lnTo>
                          <a:pt x="8" y="8"/>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13" name="Freeform 505"/>
                  <p:cNvSpPr>
                    <a:spLocks/>
                  </p:cNvSpPr>
                  <p:nvPr/>
                </p:nvSpPr>
                <p:spPr bwMode="auto">
                  <a:xfrm>
                    <a:off x="954" y="377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14" name="Rectangle 506"/>
                  <p:cNvSpPr>
                    <a:spLocks noChangeArrowheads="1"/>
                  </p:cNvSpPr>
                  <p:nvPr/>
                </p:nvSpPr>
                <p:spPr bwMode="auto">
                  <a:xfrm>
                    <a:off x="954" y="378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15" name="Freeform 507"/>
                  <p:cNvSpPr>
                    <a:spLocks/>
                  </p:cNvSpPr>
                  <p:nvPr/>
                </p:nvSpPr>
                <p:spPr bwMode="auto">
                  <a:xfrm>
                    <a:off x="954" y="37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16" name="Freeform 508"/>
                  <p:cNvSpPr>
                    <a:spLocks/>
                  </p:cNvSpPr>
                  <p:nvPr/>
                </p:nvSpPr>
                <p:spPr bwMode="auto">
                  <a:xfrm>
                    <a:off x="958" y="372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17" name="Rectangle 509"/>
                  <p:cNvSpPr>
                    <a:spLocks noChangeArrowheads="1"/>
                  </p:cNvSpPr>
                  <p:nvPr/>
                </p:nvSpPr>
                <p:spPr bwMode="auto">
                  <a:xfrm>
                    <a:off x="958"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18" name="Rectangle 510"/>
                  <p:cNvSpPr>
                    <a:spLocks noChangeArrowheads="1"/>
                  </p:cNvSpPr>
                  <p:nvPr/>
                </p:nvSpPr>
                <p:spPr bwMode="auto">
                  <a:xfrm>
                    <a:off x="954" y="375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19" name="Freeform 511"/>
                  <p:cNvSpPr>
                    <a:spLocks/>
                  </p:cNvSpPr>
                  <p:nvPr/>
                </p:nvSpPr>
                <p:spPr bwMode="auto">
                  <a:xfrm>
                    <a:off x="958" y="376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20" name="Rectangle 512"/>
                  <p:cNvSpPr>
                    <a:spLocks noChangeArrowheads="1"/>
                  </p:cNvSpPr>
                  <p:nvPr/>
                </p:nvSpPr>
                <p:spPr bwMode="auto">
                  <a:xfrm>
                    <a:off x="958"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21" name="Rectangle 513"/>
                  <p:cNvSpPr>
                    <a:spLocks noChangeArrowheads="1"/>
                  </p:cNvSpPr>
                  <p:nvPr/>
                </p:nvSpPr>
                <p:spPr bwMode="auto">
                  <a:xfrm>
                    <a:off x="958"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22" name="Freeform 514"/>
                  <p:cNvSpPr>
                    <a:spLocks/>
                  </p:cNvSpPr>
                  <p:nvPr/>
                </p:nvSpPr>
                <p:spPr bwMode="auto">
                  <a:xfrm>
                    <a:off x="958" y="378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23" name="Freeform 515"/>
                  <p:cNvSpPr>
                    <a:spLocks/>
                  </p:cNvSpPr>
                  <p:nvPr/>
                </p:nvSpPr>
                <p:spPr bwMode="auto">
                  <a:xfrm>
                    <a:off x="962" y="373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24" name="Freeform 516"/>
                  <p:cNvSpPr>
                    <a:spLocks/>
                  </p:cNvSpPr>
                  <p:nvPr/>
                </p:nvSpPr>
                <p:spPr bwMode="auto">
                  <a:xfrm>
                    <a:off x="962" y="375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25" name="Freeform 517"/>
                  <p:cNvSpPr>
                    <a:spLocks/>
                  </p:cNvSpPr>
                  <p:nvPr/>
                </p:nvSpPr>
                <p:spPr bwMode="auto">
                  <a:xfrm>
                    <a:off x="958" y="375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26" name="Rectangle 518"/>
                  <p:cNvSpPr>
                    <a:spLocks noChangeArrowheads="1"/>
                  </p:cNvSpPr>
                  <p:nvPr/>
                </p:nvSpPr>
                <p:spPr bwMode="auto">
                  <a:xfrm>
                    <a:off x="962" y="376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27" name="Freeform 519"/>
                  <p:cNvSpPr>
                    <a:spLocks/>
                  </p:cNvSpPr>
                  <p:nvPr/>
                </p:nvSpPr>
                <p:spPr bwMode="auto">
                  <a:xfrm>
                    <a:off x="958" y="377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28" name="Rectangle 520"/>
                  <p:cNvSpPr>
                    <a:spLocks noChangeArrowheads="1"/>
                  </p:cNvSpPr>
                  <p:nvPr/>
                </p:nvSpPr>
                <p:spPr bwMode="auto">
                  <a:xfrm>
                    <a:off x="962"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29" name="Rectangle 521"/>
                  <p:cNvSpPr>
                    <a:spLocks noChangeArrowheads="1"/>
                  </p:cNvSpPr>
                  <p:nvPr/>
                </p:nvSpPr>
                <p:spPr bwMode="auto">
                  <a:xfrm>
                    <a:off x="962"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30" name="Freeform 522"/>
                  <p:cNvSpPr>
                    <a:spLocks/>
                  </p:cNvSpPr>
                  <p:nvPr/>
                </p:nvSpPr>
                <p:spPr bwMode="auto">
                  <a:xfrm>
                    <a:off x="962" y="378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1" name="Freeform 523"/>
                  <p:cNvSpPr>
                    <a:spLocks/>
                  </p:cNvSpPr>
                  <p:nvPr/>
                </p:nvSpPr>
                <p:spPr bwMode="auto">
                  <a:xfrm>
                    <a:off x="966"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2" name="Freeform 524"/>
                  <p:cNvSpPr>
                    <a:spLocks/>
                  </p:cNvSpPr>
                  <p:nvPr/>
                </p:nvSpPr>
                <p:spPr bwMode="auto">
                  <a:xfrm>
                    <a:off x="962" y="3750"/>
                    <a:ext cx="4" cy="16"/>
                  </a:xfrm>
                  <a:custGeom>
                    <a:avLst/>
                    <a:gdLst/>
                    <a:ahLst/>
                    <a:cxnLst>
                      <a:cxn ang="0">
                        <a:pos x="0" y="0"/>
                      </a:cxn>
                      <a:cxn ang="0">
                        <a:pos x="0" y="8"/>
                      </a:cxn>
                      <a:cxn ang="0">
                        <a:pos x="4" y="16"/>
                      </a:cxn>
                      <a:cxn ang="0">
                        <a:pos x="4" y="4"/>
                      </a:cxn>
                      <a:cxn ang="0">
                        <a:pos x="0" y="0"/>
                      </a:cxn>
                    </a:cxnLst>
                    <a:rect l="0" t="0" r="r" b="b"/>
                    <a:pathLst>
                      <a:path w="4" h="16">
                        <a:moveTo>
                          <a:pt x="0" y="0"/>
                        </a:moveTo>
                        <a:lnTo>
                          <a:pt x="0" y="8"/>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3" name="Freeform 525"/>
                  <p:cNvSpPr>
                    <a:spLocks/>
                  </p:cNvSpPr>
                  <p:nvPr/>
                </p:nvSpPr>
                <p:spPr bwMode="auto">
                  <a:xfrm>
                    <a:off x="966" y="3770"/>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4" name="Freeform 526"/>
                  <p:cNvSpPr>
                    <a:spLocks/>
                  </p:cNvSpPr>
                  <p:nvPr/>
                </p:nvSpPr>
                <p:spPr bwMode="auto">
                  <a:xfrm>
                    <a:off x="966" y="377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5" name="Freeform 527"/>
                  <p:cNvSpPr>
                    <a:spLocks/>
                  </p:cNvSpPr>
                  <p:nvPr/>
                </p:nvSpPr>
                <p:spPr bwMode="auto">
                  <a:xfrm>
                    <a:off x="966" y="3782"/>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6" name="Rectangle 528"/>
                  <p:cNvSpPr>
                    <a:spLocks noChangeArrowheads="1"/>
                  </p:cNvSpPr>
                  <p:nvPr/>
                </p:nvSpPr>
                <p:spPr bwMode="auto">
                  <a:xfrm>
                    <a:off x="966" y="3734"/>
                    <a:ext cx="8"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37" name="Freeform 529"/>
                  <p:cNvSpPr>
                    <a:spLocks/>
                  </p:cNvSpPr>
                  <p:nvPr/>
                </p:nvSpPr>
                <p:spPr bwMode="auto">
                  <a:xfrm>
                    <a:off x="966" y="375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8" name="Freeform 530"/>
                  <p:cNvSpPr>
                    <a:spLocks/>
                  </p:cNvSpPr>
                  <p:nvPr/>
                </p:nvSpPr>
                <p:spPr bwMode="auto">
                  <a:xfrm>
                    <a:off x="970" y="375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39" name="Freeform 531"/>
                  <p:cNvSpPr>
                    <a:spLocks/>
                  </p:cNvSpPr>
                  <p:nvPr/>
                </p:nvSpPr>
                <p:spPr bwMode="auto">
                  <a:xfrm>
                    <a:off x="970" y="375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0" name="Rectangle 532"/>
                  <p:cNvSpPr>
                    <a:spLocks noChangeArrowheads="1"/>
                  </p:cNvSpPr>
                  <p:nvPr/>
                </p:nvSpPr>
                <p:spPr bwMode="auto">
                  <a:xfrm>
                    <a:off x="970"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41" name="Freeform 533"/>
                  <p:cNvSpPr>
                    <a:spLocks/>
                  </p:cNvSpPr>
                  <p:nvPr/>
                </p:nvSpPr>
                <p:spPr bwMode="auto">
                  <a:xfrm>
                    <a:off x="970" y="37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2" name="Freeform 534"/>
                  <p:cNvSpPr>
                    <a:spLocks/>
                  </p:cNvSpPr>
                  <p:nvPr/>
                </p:nvSpPr>
                <p:spPr bwMode="auto">
                  <a:xfrm>
                    <a:off x="970" y="3798"/>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3" name="Freeform 535"/>
                  <p:cNvSpPr>
                    <a:spLocks/>
                  </p:cNvSpPr>
                  <p:nvPr/>
                </p:nvSpPr>
                <p:spPr bwMode="auto">
                  <a:xfrm>
                    <a:off x="974" y="376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4" name="Freeform 536"/>
                  <p:cNvSpPr>
                    <a:spLocks/>
                  </p:cNvSpPr>
                  <p:nvPr/>
                </p:nvSpPr>
                <p:spPr bwMode="auto">
                  <a:xfrm>
                    <a:off x="974" y="3778"/>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5" name="Freeform 537"/>
                  <p:cNvSpPr>
                    <a:spLocks/>
                  </p:cNvSpPr>
                  <p:nvPr/>
                </p:nvSpPr>
                <p:spPr bwMode="auto">
                  <a:xfrm>
                    <a:off x="970" y="3782"/>
                    <a:ext cx="4" cy="20"/>
                  </a:xfrm>
                  <a:custGeom>
                    <a:avLst/>
                    <a:gdLst/>
                    <a:ahLst/>
                    <a:cxnLst>
                      <a:cxn ang="0">
                        <a:pos x="0" y="0"/>
                      </a:cxn>
                      <a:cxn ang="0">
                        <a:pos x="0" y="20"/>
                      </a:cxn>
                      <a:cxn ang="0">
                        <a:pos x="4" y="16"/>
                      </a:cxn>
                      <a:cxn ang="0">
                        <a:pos x="4" y="8"/>
                      </a:cxn>
                      <a:cxn ang="0">
                        <a:pos x="0" y="0"/>
                      </a:cxn>
                    </a:cxnLst>
                    <a:rect l="0" t="0" r="r" b="b"/>
                    <a:pathLst>
                      <a:path w="4" h="20">
                        <a:moveTo>
                          <a:pt x="0" y="0"/>
                        </a:moveTo>
                        <a:lnTo>
                          <a:pt x="0" y="20"/>
                        </a:lnTo>
                        <a:lnTo>
                          <a:pt x="4" y="1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6" name="Freeform 538"/>
                  <p:cNvSpPr>
                    <a:spLocks/>
                  </p:cNvSpPr>
                  <p:nvPr/>
                </p:nvSpPr>
                <p:spPr bwMode="auto">
                  <a:xfrm>
                    <a:off x="974" y="3734"/>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7" name="Freeform 539"/>
                  <p:cNvSpPr>
                    <a:spLocks/>
                  </p:cNvSpPr>
                  <p:nvPr/>
                </p:nvSpPr>
                <p:spPr bwMode="auto">
                  <a:xfrm>
                    <a:off x="974" y="375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8" name="Freeform 540"/>
                  <p:cNvSpPr>
                    <a:spLocks/>
                  </p:cNvSpPr>
                  <p:nvPr/>
                </p:nvSpPr>
                <p:spPr bwMode="auto">
                  <a:xfrm>
                    <a:off x="974" y="3790"/>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49" name="Freeform 541"/>
                  <p:cNvSpPr>
                    <a:spLocks/>
                  </p:cNvSpPr>
                  <p:nvPr/>
                </p:nvSpPr>
                <p:spPr bwMode="auto">
                  <a:xfrm>
                    <a:off x="978" y="3738"/>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0" name="Freeform 542"/>
                  <p:cNvSpPr>
                    <a:spLocks/>
                  </p:cNvSpPr>
                  <p:nvPr/>
                </p:nvSpPr>
                <p:spPr bwMode="auto">
                  <a:xfrm>
                    <a:off x="978" y="37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1" name="Freeform 543"/>
                  <p:cNvSpPr>
                    <a:spLocks/>
                  </p:cNvSpPr>
                  <p:nvPr/>
                </p:nvSpPr>
                <p:spPr bwMode="auto">
                  <a:xfrm>
                    <a:off x="978" y="375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2" name="Freeform 544"/>
                  <p:cNvSpPr>
                    <a:spLocks/>
                  </p:cNvSpPr>
                  <p:nvPr/>
                </p:nvSpPr>
                <p:spPr bwMode="auto">
                  <a:xfrm>
                    <a:off x="978" y="375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3" name="Rectangle 545"/>
                  <p:cNvSpPr>
                    <a:spLocks noChangeArrowheads="1"/>
                  </p:cNvSpPr>
                  <p:nvPr/>
                </p:nvSpPr>
                <p:spPr bwMode="auto">
                  <a:xfrm>
                    <a:off x="978" y="37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54" name="Freeform 546"/>
                  <p:cNvSpPr>
                    <a:spLocks/>
                  </p:cNvSpPr>
                  <p:nvPr/>
                </p:nvSpPr>
                <p:spPr bwMode="auto">
                  <a:xfrm>
                    <a:off x="978"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5" name="Freeform 547"/>
                  <p:cNvSpPr>
                    <a:spLocks/>
                  </p:cNvSpPr>
                  <p:nvPr/>
                </p:nvSpPr>
                <p:spPr bwMode="auto">
                  <a:xfrm>
                    <a:off x="978" y="37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6" name="Freeform 548"/>
                  <p:cNvSpPr>
                    <a:spLocks/>
                  </p:cNvSpPr>
                  <p:nvPr/>
                </p:nvSpPr>
                <p:spPr bwMode="auto">
                  <a:xfrm>
                    <a:off x="978" y="3774"/>
                    <a:ext cx="4" cy="12"/>
                  </a:xfrm>
                  <a:custGeom>
                    <a:avLst/>
                    <a:gdLst/>
                    <a:ahLst/>
                    <a:cxnLst>
                      <a:cxn ang="0">
                        <a:pos x="0" y="0"/>
                      </a:cxn>
                      <a:cxn ang="0">
                        <a:pos x="0" y="12"/>
                      </a:cxn>
                      <a:cxn ang="0">
                        <a:pos x="4" y="4"/>
                      </a:cxn>
                      <a:cxn ang="0">
                        <a:pos x="4" y="4"/>
                      </a:cxn>
                      <a:cxn ang="0">
                        <a:pos x="0" y="0"/>
                      </a:cxn>
                    </a:cxnLst>
                    <a:rect l="0" t="0" r="r" b="b"/>
                    <a:pathLst>
                      <a:path w="4" h="12">
                        <a:moveTo>
                          <a:pt x="0" y="0"/>
                        </a:moveTo>
                        <a:lnTo>
                          <a:pt x="0" y="12"/>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7" name="Freeform 549"/>
                  <p:cNvSpPr>
                    <a:spLocks/>
                  </p:cNvSpPr>
                  <p:nvPr/>
                </p:nvSpPr>
                <p:spPr bwMode="auto">
                  <a:xfrm>
                    <a:off x="978" y="3798"/>
                    <a:ext cx="4" cy="16"/>
                  </a:xfrm>
                  <a:custGeom>
                    <a:avLst/>
                    <a:gdLst/>
                    <a:ahLst/>
                    <a:cxnLst>
                      <a:cxn ang="0">
                        <a:pos x="0" y="0"/>
                      </a:cxn>
                      <a:cxn ang="0">
                        <a:pos x="0" y="12"/>
                      </a:cxn>
                      <a:cxn ang="0">
                        <a:pos x="4" y="16"/>
                      </a:cxn>
                      <a:cxn ang="0">
                        <a:pos x="4" y="16"/>
                      </a:cxn>
                      <a:cxn ang="0">
                        <a:pos x="0" y="0"/>
                      </a:cxn>
                    </a:cxnLst>
                    <a:rect l="0" t="0" r="r" b="b"/>
                    <a:pathLst>
                      <a:path w="4" h="16">
                        <a:moveTo>
                          <a:pt x="0" y="0"/>
                        </a:moveTo>
                        <a:lnTo>
                          <a:pt x="0" y="12"/>
                        </a:lnTo>
                        <a:lnTo>
                          <a:pt x="4" y="16"/>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8" name="Freeform 550"/>
                  <p:cNvSpPr>
                    <a:spLocks/>
                  </p:cNvSpPr>
                  <p:nvPr/>
                </p:nvSpPr>
                <p:spPr bwMode="auto">
                  <a:xfrm>
                    <a:off x="982" y="3746"/>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59" name="Freeform 551"/>
                  <p:cNvSpPr>
                    <a:spLocks/>
                  </p:cNvSpPr>
                  <p:nvPr/>
                </p:nvSpPr>
                <p:spPr bwMode="auto">
                  <a:xfrm>
                    <a:off x="982" y="37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60" name="Rectangle 552"/>
                  <p:cNvSpPr>
                    <a:spLocks noChangeArrowheads="1"/>
                  </p:cNvSpPr>
                  <p:nvPr/>
                </p:nvSpPr>
                <p:spPr bwMode="auto">
                  <a:xfrm>
                    <a:off x="9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61" name="Freeform 553"/>
                  <p:cNvSpPr>
                    <a:spLocks/>
                  </p:cNvSpPr>
                  <p:nvPr/>
                </p:nvSpPr>
                <p:spPr bwMode="auto">
                  <a:xfrm>
                    <a:off x="982" y="379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62" name="Rectangle 554"/>
                  <p:cNvSpPr>
                    <a:spLocks noChangeArrowheads="1"/>
                  </p:cNvSpPr>
                  <p:nvPr/>
                </p:nvSpPr>
                <p:spPr bwMode="auto">
                  <a:xfrm>
                    <a:off x="986"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63" name="Freeform 555"/>
                  <p:cNvSpPr>
                    <a:spLocks/>
                  </p:cNvSpPr>
                  <p:nvPr/>
                </p:nvSpPr>
                <p:spPr bwMode="auto">
                  <a:xfrm>
                    <a:off x="986" y="379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64" name="Freeform 556"/>
                  <p:cNvSpPr>
                    <a:spLocks/>
                  </p:cNvSpPr>
                  <p:nvPr/>
                </p:nvSpPr>
                <p:spPr bwMode="auto">
                  <a:xfrm>
                    <a:off x="986" y="38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65" name="Rectangle 557"/>
                  <p:cNvSpPr>
                    <a:spLocks noChangeArrowheads="1"/>
                  </p:cNvSpPr>
                  <p:nvPr/>
                </p:nvSpPr>
                <p:spPr bwMode="auto">
                  <a:xfrm>
                    <a:off x="986"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66" name="Rectangle 558"/>
                  <p:cNvSpPr>
                    <a:spLocks noChangeArrowheads="1"/>
                  </p:cNvSpPr>
                  <p:nvPr/>
                </p:nvSpPr>
                <p:spPr bwMode="auto">
                  <a:xfrm>
                    <a:off x="986" y="376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67" name="Freeform 559"/>
                  <p:cNvSpPr>
                    <a:spLocks/>
                  </p:cNvSpPr>
                  <p:nvPr/>
                </p:nvSpPr>
                <p:spPr bwMode="auto">
                  <a:xfrm>
                    <a:off x="990" y="377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68" name="Rectangle 560"/>
                  <p:cNvSpPr>
                    <a:spLocks noChangeArrowheads="1"/>
                  </p:cNvSpPr>
                  <p:nvPr/>
                </p:nvSpPr>
                <p:spPr bwMode="auto">
                  <a:xfrm>
                    <a:off x="990" y="377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69" name="Rectangle 561"/>
                  <p:cNvSpPr>
                    <a:spLocks noChangeArrowheads="1"/>
                  </p:cNvSpPr>
                  <p:nvPr/>
                </p:nvSpPr>
                <p:spPr bwMode="auto">
                  <a:xfrm>
                    <a:off x="986" y="378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70" name="Rectangle 562"/>
                  <p:cNvSpPr>
                    <a:spLocks noChangeArrowheads="1"/>
                  </p:cNvSpPr>
                  <p:nvPr/>
                </p:nvSpPr>
                <p:spPr bwMode="auto">
                  <a:xfrm>
                    <a:off x="990" y="379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771" name="Freeform 563"/>
                  <p:cNvSpPr>
                    <a:spLocks/>
                  </p:cNvSpPr>
                  <p:nvPr/>
                </p:nvSpPr>
                <p:spPr bwMode="auto">
                  <a:xfrm>
                    <a:off x="990"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72" name="Freeform 564"/>
                  <p:cNvSpPr>
                    <a:spLocks/>
                  </p:cNvSpPr>
                  <p:nvPr/>
                </p:nvSpPr>
                <p:spPr bwMode="auto">
                  <a:xfrm>
                    <a:off x="990"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73" name="Freeform 565"/>
                  <p:cNvSpPr>
                    <a:spLocks/>
                  </p:cNvSpPr>
                  <p:nvPr/>
                </p:nvSpPr>
                <p:spPr bwMode="auto">
                  <a:xfrm>
                    <a:off x="99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74" name="Freeform 566"/>
                  <p:cNvSpPr>
                    <a:spLocks/>
                  </p:cNvSpPr>
                  <p:nvPr/>
                </p:nvSpPr>
                <p:spPr bwMode="auto">
                  <a:xfrm>
                    <a:off x="990" y="3750"/>
                    <a:ext cx="8" cy="16"/>
                  </a:xfrm>
                  <a:custGeom>
                    <a:avLst/>
                    <a:gdLst/>
                    <a:ahLst/>
                    <a:cxnLst>
                      <a:cxn ang="0">
                        <a:pos x="0" y="0"/>
                      </a:cxn>
                      <a:cxn ang="0">
                        <a:pos x="0" y="12"/>
                      </a:cxn>
                      <a:cxn ang="0">
                        <a:pos x="8" y="16"/>
                      </a:cxn>
                      <a:cxn ang="0">
                        <a:pos x="8" y="8"/>
                      </a:cxn>
                      <a:cxn ang="0">
                        <a:pos x="0" y="0"/>
                      </a:cxn>
                    </a:cxnLst>
                    <a:rect l="0" t="0" r="r" b="b"/>
                    <a:pathLst>
                      <a:path w="8" h="16">
                        <a:moveTo>
                          <a:pt x="0" y="0"/>
                        </a:moveTo>
                        <a:lnTo>
                          <a:pt x="0" y="12"/>
                        </a:lnTo>
                        <a:lnTo>
                          <a:pt x="8" y="16"/>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75" name="Freeform 567"/>
                  <p:cNvSpPr>
                    <a:spLocks/>
                  </p:cNvSpPr>
                  <p:nvPr/>
                </p:nvSpPr>
                <p:spPr bwMode="auto">
                  <a:xfrm>
                    <a:off x="990" y="376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776" name="Freeform 568"/>
                  <p:cNvSpPr>
                    <a:spLocks/>
                  </p:cNvSpPr>
                  <p:nvPr/>
                </p:nvSpPr>
                <p:spPr bwMode="auto">
                  <a:xfrm>
                    <a:off x="994" y="376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sp>
              <p:nvSpPr>
                <p:cNvPr id="3479" name="Freeform 569"/>
                <p:cNvSpPr>
                  <a:spLocks/>
                </p:cNvSpPr>
                <p:nvPr/>
              </p:nvSpPr>
              <p:spPr bwMode="auto">
                <a:xfrm>
                  <a:off x="994" y="377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0" name="Rectangle 570"/>
                <p:cNvSpPr>
                  <a:spLocks noChangeArrowheads="1"/>
                </p:cNvSpPr>
                <p:nvPr/>
              </p:nvSpPr>
              <p:spPr bwMode="auto">
                <a:xfrm>
                  <a:off x="994" y="378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81" name="Freeform 571"/>
                <p:cNvSpPr>
                  <a:spLocks/>
                </p:cNvSpPr>
                <p:nvPr/>
              </p:nvSpPr>
              <p:spPr bwMode="auto">
                <a:xfrm>
                  <a:off x="1002" y="378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2" name="Freeform 572"/>
                <p:cNvSpPr>
                  <a:spLocks/>
                </p:cNvSpPr>
                <p:nvPr/>
              </p:nvSpPr>
              <p:spPr bwMode="auto">
                <a:xfrm>
                  <a:off x="998" y="378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3" name="Freeform 573"/>
                <p:cNvSpPr>
                  <a:spLocks/>
                </p:cNvSpPr>
                <p:nvPr/>
              </p:nvSpPr>
              <p:spPr bwMode="auto">
                <a:xfrm>
                  <a:off x="1002" y="378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4" name="Freeform 574"/>
                <p:cNvSpPr>
                  <a:spLocks/>
                </p:cNvSpPr>
                <p:nvPr/>
              </p:nvSpPr>
              <p:spPr bwMode="auto">
                <a:xfrm>
                  <a:off x="1002" y="379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5" name="Freeform 575"/>
                <p:cNvSpPr>
                  <a:spLocks/>
                </p:cNvSpPr>
                <p:nvPr/>
              </p:nvSpPr>
              <p:spPr bwMode="auto">
                <a:xfrm>
                  <a:off x="998"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6" name="Rectangle 576"/>
                <p:cNvSpPr>
                  <a:spLocks noChangeArrowheads="1"/>
                </p:cNvSpPr>
                <p:nvPr/>
              </p:nvSpPr>
              <p:spPr bwMode="auto">
                <a:xfrm>
                  <a:off x="1002" y="38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487" name="Freeform 577"/>
                <p:cNvSpPr>
                  <a:spLocks/>
                </p:cNvSpPr>
                <p:nvPr/>
              </p:nvSpPr>
              <p:spPr bwMode="auto">
                <a:xfrm>
                  <a:off x="1002" y="375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8" name="Freeform 578"/>
                <p:cNvSpPr>
                  <a:spLocks/>
                </p:cNvSpPr>
                <p:nvPr/>
              </p:nvSpPr>
              <p:spPr bwMode="auto">
                <a:xfrm>
                  <a:off x="1006" y="3762"/>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89" name="Freeform 579"/>
                <p:cNvSpPr>
                  <a:spLocks/>
                </p:cNvSpPr>
                <p:nvPr/>
              </p:nvSpPr>
              <p:spPr bwMode="auto">
                <a:xfrm>
                  <a:off x="1006" y="379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0" name="Freeform 580"/>
                <p:cNvSpPr>
                  <a:spLocks/>
                </p:cNvSpPr>
                <p:nvPr/>
              </p:nvSpPr>
              <p:spPr bwMode="auto">
                <a:xfrm>
                  <a:off x="1006" y="380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1" name="Freeform 581"/>
                <p:cNvSpPr>
                  <a:spLocks/>
                </p:cNvSpPr>
                <p:nvPr/>
              </p:nvSpPr>
              <p:spPr bwMode="auto">
                <a:xfrm>
                  <a:off x="1006" y="38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2" name="Freeform 582"/>
                <p:cNvSpPr>
                  <a:spLocks/>
                </p:cNvSpPr>
                <p:nvPr/>
              </p:nvSpPr>
              <p:spPr bwMode="auto">
                <a:xfrm>
                  <a:off x="1010" y="378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3" name="Freeform 583"/>
                <p:cNvSpPr>
                  <a:spLocks/>
                </p:cNvSpPr>
                <p:nvPr/>
              </p:nvSpPr>
              <p:spPr bwMode="auto">
                <a:xfrm>
                  <a:off x="1006" y="378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4" name="Freeform 584"/>
                <p:cNvSpPr>
                  <a:spLocks/>
                </p:cNvSpPr>
                <p:nvPr/>
              </p:nvSpPr>
              <p:spPr bwMode="auto">
                <a:xfrm>
                  <a:off x="1010" y="3810"/>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5" name="Freeform 585"/>
                <p:cNvSpPr>
                  <a:spLocks/>
                </p:cNvSpPr>
                <p:nvPr/>
              </p:nvSpPr>
              <p:spPr bwMode="auto">
                <a:xfrm>
                  <a:off x="1010"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6" name="Freeform 586"/>
                <p:cNvSpPr>
                  <a:spLocks/>
                </p:cNvSpPr>
                <p:nvPr/>
              </p:nvSpPr>
              <p:spPr bwMode="auto">
                <a:xfrm>
                  <a:off x="1014" y="377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7" name="Freeform 587"/>
                <p:cNvSpPr>
                  <a:spLocks/>
                </p:cNvSpPr>
                <p:nvPr/>
              </p:nvSpPr>
              <p:spPr bwMode="auto">
                <a:xfrm>
                  <a:off x="1014" y="38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8" name="Freeform 588"/>
                <p:cNvSpPr>
                  <a:spLocks/>
                </p:cNvSpPr>
                <p:nvPr/>
              </p:nvSpPr>
              <p:spPr bwMode="auto">
                <a:xfrm>
                  <a:off x="1014"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499" name="Freeform 589"/>
                <p:cNvSpPr>
                  <a:spLocks/>
                </p:cNvSpPr>
                <p:nvPr/>
              </p:nvSpPr>
              <p:spPr bwMode="auto">
                <a:xfrm>
                  <a:off x="1014" y="38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0" name="Freeform 590"/>
                <p:cNvSpPr>
                  <a:spLocks/>
                </p:cNvSpPr>
                <p:nvPr/>
              </p:nvSpPr>
              <p:spPr bwMode="auto">
                <a:xfrm>
                  <a:off x="1014" y="3810"/>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1" name="Freeform 591"/>
                <p:cNvSpPr>
                  <a:spLocks/>
                </p:cNvSpPr>
                <p:nvPr/>
              </p:nvSpPr>
              <p:spPr bwMode="auto">
                <a:xfrm>
                  <a:off x="1018" y="3778"/>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2" name="Freeform 592"/>
                <p:cNvSpPr>
                  <a:spLocks/>
                </p:cNvSpPr>
                <p:nvPr/>
              </p:nvSpPr>
              <p:spPr bwMode="auto">
                <a:xfrm>
                  <a:off x="1018"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3" name="Freeform 593"/>
                <p:cNvSpPr>
                  <a:spLocks/>
                </p:cNvSpPr>
                <p:nvPr/>
              </p:nvSpPr>
              <p:spPr bwMode="auto">
                <a:xfrm>
                  <a:off x="1018" y="3814"/>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4" name="Freeform 594"/>
                <p:cNvSpPr>
                  <a:spLocks/>
                </p:cNvSpPr>
                <p:nvPr/>
              </p:nvSpPr>
              <p:spPr bwMode="auto">
                <a:xfrm>
                  <a:off x="1022" y="3786"/>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5" name="Freeform 595"/>
                <p:cNvSpPr>
                  <a:spLocks/>
                </p:cNvSpPr>
                <p:nvPr/>
              </p:nvSpPr>
              <p:spPr bwMode="auto">
                <a:xfrm>
                  <a:off x="1022" y="3794"/>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6" name="Freeform 596"/>
                <p:cNvSpPr>
                  <a:spLocks/>
                </p:cNvSpPr>
                <p:nvPr/>
              </p:nvSpPr>
              <p:spPr bwMode="auto">
                <a:xfrm>
                  <a:off x="1018" y="3790"/>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7" name="Freeform 597"/>
                <p:cNvSpPr>
                  <a:spLocks/>
                </p:cNvSpPr>
                <p:nvPr/>
              </p:nvSpPr>
              <p:spPr bwMode="auto">
                <a:xfrm>
                  <a:off x="1022" y="380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08" name="Rectangle 598"/>
                <p:cNvSpPr>
                  <a:spLocks noChangeArrowheads="1"/>
                </p:cNvSpPr>
                <p:nvPr/>
              </p:nvSpPr>
              <p:spPr bwMode="auto">
                <a:xfrm>
                  <a:off x="1022" y="382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509" name="Freeform 599"/>
                <p:cNvSpPr>
                  <a:spLocks/>
                </p:cNvSpPr>
                <p:nvPr/>
              </p:nvSpPr>
              <p:spPr bwMode="auto">
                <a:xfrm>
                  <a:off x="1022" y="383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0" name="Freeform 600"/>
                <p:cNvSpPr>
                  <a:spLocks/>
                </p:cNvSpPr>
                <p:nvPr/>
              </p:nvSpPr>
              <p:spPr bwMode="auto">
                <a:xfrm>
                  <a:off x="1022" y="38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1" name="Freeform 601"/>
                <p:cNvSpPr>
                  <a:spLocks/>
                </p:cNvSpPr>
                <p:nvPr/>
              </p:nvSpPr>
              <p:spPr bwMode="auto">
                <a:xfrm>
                  <a:off x="1026"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2" name="Freeform 602"/>
                <p:cNvSpPr>
                  <a:spLocks/>
                </p:cNvSpPr>
                <p:nvPr/>
              </p:nvSpPr>
              <p:spPr bwMode="auto">
                <a:xfrm>
                  <a:off x="1026" y="381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3" name="Freeform 603"/>
                <p:cNvSpPr>
                  <a:spLocks/>
                </p:cNvSpPr>
                <p:nvPr/>
              </p:nvSpPr>
              <p:spPr bwMode="auto">
                <a:xfrm>
                  <a:off x="1022" y="381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4" name="Freeform 604"/>
                <p:cNvSpPr>
                  <a:spLocks/>
                </p:cNvSpPr>
                <p:nvPr/>
              </p:nvSpPr>
              <p:spPr bwMode="auto">
                <a:xfrm>
                  <a:off x="1026"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5" name="Freeform 605"/>
                <p:cNvSpPr>
                  <a:spLocks/>
                </p:cNvSpPr>
                <p:nvPr/>
              </p:nvSpPr>
              <p:spPr bwMode="auto">
                <a:xfrm>
                  <a:off x="1026" y="382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6" name="Freeform 606"/>
                <p:cNvSpPr>
                  <a:spLocks/>
                </p:cNvSpPr>
                <p:nvPr/>
              </p:nvSpPr>
              <p:spPr bwMode="auto">
                <a:xfrm>
                  <a:off x="1026" y="3786"/>
                  <a:ext cx="8" cy="12"/>
                </a:xfrm>
                <a:custGeom>
                  <a:avLst/>
                  <a:gdLst/>
                  <a:ahLst/>
                  <a:cxnLst>
                    <a:cxn ang="0">
                      <a:pos x="0" y="0"/>
                    </a:cxn>
                    <a:cxn ang="0">
                      <a:pos x="0" y="12"/>
                    </a:cxn>
                    <a:cxn ang="0">
                      <a:pos x="8" y="8"/>
                    </a:cxn>
                    <a:cxn ang="0">
                      <a:pos x="8" y="0"/>
                    </a:cxn>
                    <a:cxn ang="0">
                      <a:pos x="0" y="0"/>
                    </a:cxn>
                  </a:cxnLst>
                  <a:rect l="0" t="0" r="r" b="b"/>
                  <a:pathLst>
                    <a:path w="8" h="12">
                      <a:moveTo>
                        <a:pt x="0" y="0"/>
                      </a:moveTo>
                      <a:lnTo>
                        <a:pt x="0" y="12"/>
                      </a:lnTo>
                      <a:lnTo>
                        <a:pt x="8" y="8"/>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7" name="Freeform 607"/>
                <p:cNvSpPr>
                  <a:spLocks/>
                </p:cNvSpPr>
                <p:nvPr/>
              </p:nvSpPr>
              <p:spPr bwMode="auto">
                <a:xfrm>
                  <a:off x="1026" y="3794"/>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8" name="Freeform 608"/>
                <p:cNvSpPr>
                  <a:spLocks/>
                </p:cNvSpPr>
                <p:nvPr/>
              </p:nvSpPr>
              <p:spPr bwMode="auto">
                <a:xfrm>
                  <a:off x="1030" y="380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19" name="Freeform 609"/>
                <p:cNvSpPr>
                  <a:spLocks/>
                </p:cNvSpPr>
                <p:nvPr/>
              </p:nvSpPr>
              <p:spPr bwMode="auto">
                <a:xfrm>
                  <a:off x="103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0" name="Rectangle 610"/>
                <p:cNvSpPr>
                  <a:spLocks noChangeArrowheads="1"/>
                </p:cNvSpPr>
                <p:nvPr/>
              </p:nvSpPr>
              <p:spPr bwMode="auto">
                <a:xfrm>
                  <a:off x="1030"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3521" name="Freeform 611"/>
                <p:cNvSpPr>
                  <a:spLocks/>
                </p:cNvSpPr>
                <p:nvPr/>
              </p:nvSpPr>
              <p:spPr bwMode="auto">
                <a:xfrm>
                  <a:off x="1030" y="38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2" name="Freeform 612"/>
                <p:cNvSpPr>
                  <a:spLocks/>
                </p:cNvSpPr>
                <p:nvPr/>
              </p:nvSpPr>
              <p:spPr bwMode="auto">
                <a:xfrm>
                  <a:off x="1030" y="3826"/>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3" name="Freeform 613"/>
                <p:cNvSpPr>
                  <a:spLocks/>
                </p:cNvSpPr>
                <p:nvPr/>
              </p:nvSpPr>
              <p:spPr bwMode="auto">
                <a:xfrm>
                  <a:off x="1030" y="379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4" name="Freeform 614"/>
                <p:cNvSpPr>
                  <a:spLocks/>
                </p:cNvSpPr>
                <p:nvPr/>
              </p:nvSpPr>
              <p:spPr bwMode="auto">
                <a:xfrm>
                  <a:off x="1034" y="38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5" name="Freeform 615"/>
                <p:cNvSpPr>
                  <a:spLocks/>
                </p:cNvSpPr>
                <p:nvPr/>
              </p:nvSpPr>
              <p:spPr bwMode="auto">
                <a:xfrm>
                  <a:off x="1034"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6" name="Freeform 616"/>
                <p:cNvSpPr>
                  <a:spLocks/>
                </p:cNvSpPr>
                <p:nvPr/>
              </p:nvSpPr>
              <p:spPr bwMode="auto">
                <a:xfrm>
                  <a:off x="1034" y="3830"/>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7" name="Freeform 617"/>
                <p:cNvSpPr>
                  <a:spLocks/>
                </p:cNvSpPr>
                <p:nvPr/>
              </p:nvSpPr>
              <p:spPr bwMode="auto">
                <a:xfrm>
                  <a:off x="1038" y="3786"/>
                  <a:ext cx="4" cy="16"/>
                </a:xfrm>
                <a:custGeom>
                  <a:avLst/>
                  <a:gdLst/>
                  <a:ahLst/>
                  <a:cxnLst>
                    <a:cxn ang="0">
                      <a:pos x="0" y="0"/>
                    </a:cxn>
                    <a:cxn ang="0">
                      <a:pos x="0" y="16"/>
                    </a:cxn>
                    <a:cxn ang="0">
                      <a:pos x="4" y="8"/>
                    </a:cxn>
                    <a:cxn ang="0">
                      <a:pos x="4" y="0"/>
                    </a:cxn>
                    <a:cxn ang="0">
                      <a:pos x="0" y="0"/>
                    </a:cxn>
                  </a:cxnLst>
                  <a:rect l="0" t="0" r="r" b="b"/>
                  <a:pathLst>
                    <a:path w="4" h="16">
                      <a:moveTo>
                        <a:pt x="0" y="0"/>
                      </a:moveTo>
                      <a:lnTo>
                        <a:pt x="0" y="16"/>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8" name="Freeform 618"/>
                <p:cNvSpPr>
                  <a:spLocks/>
                </p:cNvSpPr>
                <p:nvPr/>
              </p:nvSpPr>
              <p:spPr bwMode="auto">
                <a:xfrm>
                  <a:off x="1034" y="38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29" name="Freeform 619"/>
                <p:cNvSpPr>
                  <a:spLocks/>
                </p:cNvSpPr>
                <p:nvPr/>
              </p:nvSpPr>
              <p:spPr bwMode="auto">
                <a:xfrm>
                  <a:off x="1034" y="38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0" name="Freeform 620"/>
                <p:cNvSpPr>
                  <a:spLocks/>
                </p:cNvSpPr>
                <p:nvPr/>
              </p:nvSpPr>
              <p:spPr bwMode="auto">
                <a:xfrm>
                  <a:off x="1038"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1" name="Freeform 621"/>
                <p:cNvSpPr>
                  <a:spLocks/>
                </p:cNvSpPr>
                <p:nvPr/>
              </p:nvSpPr>
              <p:spPr bwMode="auto">
                <a:xfrm>
                  <a:off x="1038" y="3794"/>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2" name="Freeform 622"/>
                <p:cNvSpPr>
                  <a:spLocks/>
                </p:cNvSpPr>
                <p:nvPr/>
              </p:nvSpPr>
              <p:spPr bwMode="auto">
                <a:xfrm>
                  <a:off x="1042" y="378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3" name="Freeform 623"/>
                <p:cNvSpPr>
                  <a:spLocks/>
                </p:cNvSpPr>
                <p:nvPr/>
              </p:nvSpPr>
              <p:spPr bwMode="auto">
                <a:xfrm>
                  <a:off x="1038" y="380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4" name="Freeform 624"/>
                <p:cNvSpPr>
                  <a:spLocks/>
                </p:cNvSpPr>
                <p:nvPr/>
              </p:nvSpPr>
              <p:spPr bwMode="auto">
                <a:xfrm>
                  <a:off x="1042" y="3806"/>
                  <a:ext cx="4" cy="12"/>
                </a:xfrm>
                <a:custGeom>
                  <a:avLst/>
                  <a:gdLst/>
                  <a:ahLst/>
                  <a:cxnLst>
                    <a:cxn ang="0">
                      <a:pos x="0" y="0"/>
                    </a:cxn>
                    <a:cxn ang="0">
                      <a:pos x="0" y="4"/>
                    </a:cxn>
                    <a:cxn ang="0">
                      <a:pos x="4" y="12"/>
                    </a:cxn>
                    <a:cxn ang="0">
                      <a:pos x="4" y="4"/>
                    </a:cxn>
                    <a:cxn ang="0">
                      <a:pos x="0" y="0"/>
                    </a:cxn>
                  </a:cxnLst>
                  <a:rect l="0" t="0" r="r" b="b"/>
                  <a:pathLst>
                    <a:path w="4" h="12">
                      <a:moveTo>
                        <a:pt x="0" y="0"/>
                      </a:moveTo>
                      <a:lnTo>
                        <a:pt x="0" y="4"/>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5" name="Freeform 625"/>
                <p:cNvSpPr>
                  <a:spLocks/>
                </p:cNvSpPr>
                <p:nvPr/>
              </p:nvSpPr>
              <p:spPr bwMode="auto">
                <a:xfrm>
                  <a:off x="1042" y="38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6" name="Freeform 626"/>
                <p:cNvSpPr>
                  <a:spLocks/>
                </p:cNvSpPr>
                <p:nvPr/>
              </p:nvSpPr>
              <p:spPr bwMode="auto">
                <a:xfrm>
                  <a:off x="1042"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7" name="Freeform 627"/>
                <p:cNvSpPr>
                  <a:spLocks/>
                </p:cNvSpPr>
                <p:nvPr/>
              </p:nvSpPr>
              <p:spPr bwMode="auto">
                <a:xfrm>
                  <a:off x="1046" y="381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8" name="Freeform 628"/>
                <p:cNvSpPr>
                  <a:spLocks/>
                </p:cNvSpPr>
                <p:nvPr/>
              </p:nvSpPr>
              <p:spPr bwMode="auto">
                <a:xfrm>
                  <a:off x="1046" y="3790"/>
                  <a:ext cx="4" cy="24"/>
                </a:xfrm>
                <a:custGeom>
                  <a:avLst/>
                  <a:gdLst/>
                  <a:ahLst/>
                  <a:cxnLst>
                    <a:cxn ang="0">
                      <a:pos x="0" y="0"/>
                    </a:cxn>
                    <a:cxn ang="0">
                      <a:pos x="0" y="16"/>
                    </a:cxn>
                    <a:cxn ang="0">
                      <a:pos x="4" y="24"/>
                    </a:cxn>
                    <a:cxn ang="0">
                      <a:pos x="4" y="0"/>
                    </a:cxn>
                    <a:cxn ang="0">
                      <a:pos x="0" y="0"/>
                    </a:cxn>
                  </a:cxnLst>
                  <a:rect l="0" t="0" r="r" b="b"/>
                  <a:pathLst>
                    <a:path w="4" h="24">
                      <a:moveTo>
                        <a:pt x="0" y="0"/>
                      </a:moveTo>
                      <a:lnTo>
                        <a:pt x="0" y="16"/>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39" name="Freeform 629"/>
                <p:cNvSpPr>
                  <a:spLocks/>
                </p:cNvSpPr>
                <p:nvPr/>
              </p:nvSpPr>
              <p:spPr bwMode="auto">
                <a:xfrm>
                  <a:off x="1050"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40" name="Freeform 630"/>
                <p:cNvSpPr>
                  <a:spLocks/>
                </p:cNvSpPr>
                <p:nvPr/>
              </p:nvSpPr>
              <p:spPr bwMode="auto">
                <a:xfrm>
                  <a:off x="1054"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41" name="Freeform 631"/>
                <p:cNvSpPr>
                  <a:spLocks/>
                </p:cNvSpPr>
                <p:nvPr/>
              </p:nvSpPr>
              <p:spPr bwMode="auto">
                <a:xfrm>
                  <a:off x="1050"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42" name="Freeform 632"/>
                <p:cNvSpPr>
                  <a:spLocks/>
                </p:cNvSpPr>
                <p:nvPr/>
              </p:nvSpPr>
              <p:spPr bwMode="auto">
                <a:xfrm>
                  <a:off x="1054"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43" name="Freeform 633"/>
                <p:cNvSpPr>
                  <a:spLocks/>
                </p:cNvSpPr>
                <p:nvPr/>
              </p:nvSpPr>
              <p:spPr bwMode="auto">
                <a:xfrm>
                  <a:off x="1058" y="3802"/>
                  <a:ext cx="4" cy="28"/>
                </a:xfrm>
                <a:custGeom>
                  <a:avLst/>
                  <a:gdLst/>
                  <a:ahLst/>
                  <a:cxnLst>
                    <a:cxn ang="0">
                      <a:pos x="0" y="0"/>
                    </a:cxn>
                    <a:cxn ang="0">
                      <a:pos x="0" y="24"/>
                    </a:cxn>
                    <a:cxn ang="0">
                      <a:pos x="4" y="28"/>
                    </a:cxn>
                    <a:cxn ang="0">
                      <a:pos x="4" y="4"/>
                    </a:cxn>
                    <a:cxn ang="0">
                      <a:pos x="0" y="0"/>
                    </a:cxn>
                  </a:cxnLst>
                  <a:rect l="0" t="0" r="r" b="b"/>
                  <a:pathLst>
                    <a:path w="4" h="28">
                      <a:moveTo>
                        <a:pt x="0" y="0"/>
                      </a:moveTo>
                      <a:lnTo>
                        <a:pt x="0" y="24"/>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44" name="Freeform 634"/>
                <p:cNvSpPr>
                  <a:spLocks/>
                </p:cNvSpPr>
                <p:nvPr/>
              </p:nvSpPr>
              <p:spPr bwMode="auto">
                <a:xfrm>
                  <a:off x="1062" y="3806"/>
                  <a:ext cx="4" cy="24"/>
                </a:xfrm>
                <a:custGeom>
                  <a:avLst/>
                  <a:gdLst/>
                  <a:ahLst/>
                  <a:cxnLst>
                    <a:cxn ang="0">
                      <a:pos x="0" y="0"/>
                    </a:cxn>
                    <a:cxn ang="0">
                      <a:pos x="0" y="24"/>
                    </a:cxn>
                    <a:cxn ang="0">
                      <a:pos x="4" y="20"/>
                    </a:cxn>
                    <a:cxn ang="0">
                      <a:pos x="4" y="8"/>
                    </a:cxn>
                    <a:cxn ang="0">
                      <a:pos x="0" y="0"/>
                    </a:cxn>
                  </a:cxnLst>
                  <a:rect l="0" t="0" r="r" b="b"/>
                  <a:pathLst>
                    <a:path w="4" h="24">
                      <a:moveTo>
                        <a:pt x="0" y="0"/>
                      </a:moveTo>
                      <a:lnTo>
                        <a:pt x="0" y="24"/>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3545" name="Freeform 635"/>
                <p:cNvSpPr>
                  <a:spLocks/>
                </p:cNvSpPr>
                <p:nvPr/>
              </p:nvSpPr>
              <p:spPr bwMode="auto">
                <a:xfrm>
                  <a:off x="486" y="3398"/>
                  <a:ext cx="580" cy="492"/>
                </a:xfrm>
                <a:custGeom>
                  <a:avLst/>
                  <a:gdLst/>
                  <a:ahLst/>
                  <a:cxnLst>
                    <a:cxn ang="0">
                      <a:pos x="56" y="356"/>
                    </a:cxn>
                    <a:cxn ang="0">
                      <a:pos x="48" y="336"/>
                    </a:cxn>
                    <a:cxn ang="0">
                      <a:pos x="16" y="308"/>
                    </a:cxn>
                    <a:cxn ang="0">
                      <a:pos x="32" y="304"/>
                    </a:cxn>
                    <a:cxn ang="0">
                      <a:pos x="20" y="284"/>
                    </a:cxn>
                    <a:cxn ang="0">
                      <a:pos x="8" y="276"/>
                    </a:cxn>
                    <a:cxn ang="0">
                      <a:pos x="24" y="248"/>
                    </a:cxn>
                    <a:cxn ang="0">
                      <a:pos x="84" y="228"/>
                    </a:cxn>
                    <a:cxn ang="0">
                      <a:pos x="68" y="196"/>
                    </a:cxn>
                    <a:cxn ang="0">
                      <a:pos x="36" y="200"/>
                    </a:cxn>
                    <a:cxn ang="0">
                      <a:pos x="0" y="156"/>
                    </a:cxn>
                    <a:cxn ang="0">
                      <a:pos x="48" y="136"/>
                    </a:cxn>
                    <a:cxn ang="0">
                      <a:pos x="80" y="156"/>
                    </a:cxn>
                    <a:cxn ang="0">
                      <a:pos x="80" y="136"/>
                    </a:cxn>
                    <a:cxn ang="0">
                      <a:pos x="76" y="128"/>
                    </a:cxn>
                    <a:cxn ang="0">
                      <a:pos x="36" y="76"/>
                    </a:cxn>
                    <a:cxn ang="0">
                      <a:pos x="104" y="32"/>
                    </a:cxn>
                    <a:cxn ang="0">
                      <a:pos x="120" y="16"/>
                    </a:cxn>
                    <a:cxn ang="0">
                      <a:pos x="156" y="8"/>
                    </a:cxn>
                    <a:cxn ang="0">
                      <a:pos x="168" y="12"/>
                    </a:cxn>
                    <a:cxn ang="0">
                      <a:pos x="204" y="32"/>
                    </a:cxn>
                    <a:cxn ang="0">
                      <a:pos x="288" y="32"/>
                    </a:cxn>
                    <a:cxn ang="0">
                      <a:pos x="376" y="316"/>
                    </a:cxn>
                    <a:cxn ang="0">
                      <a:pos x="460" y="316"/>
                    </a:cxn>
                    <a:cxn ang="0">
                      <a:pos x="532" y="376"/>
                    </a:cxn>
                    <a:cxn ang="0">
                      <a:pos x="572" y="428"/>
                    </a:cxn>
                    <a:cxn ang="0">
                      <a:pos x="560" y="408"/>
                    </a:cxn>
                    <a:cxn ang="0">
                      <a:pos x="544" y="412"/>
                    </a:cxn>
                    <a:cxn ang="0">
                      <a:pos x="520" y="384"/>
                    </a:cxn>
                    <a:cxn ang="0">
                      <a:pos x="500" y="364"/>
                    </a:cxn>
                    <a:cxn ang="0">
                      <a:pos x="488" y="344"/>
                    </a:cxn>
                    <a:cxn ang="0">
                      <a:pos x="460" y="328"/>
                    </a:cxn>
                    <a:cxn ang="0">
                      <a:pos x="460" y="352"/>
                    </a:cxn>
                    <a:cxn ang="0">
                      <a:pos x="444" y="340"/>
                    </a:cxn>
                    <a:cxn ang="0">
                      <a:pos x="456" y="352"/>
                    </a:cxn>
                    <a:cxn ang="0">
                      <a:pos x="424" y="348"/>
                    </a:cxn>
                    <a:cxn ang="0">
                      <a:pos x="404" y="324"/>
                    </a:cxn>
                    <a:cxn ang="0">
                      <a:pos x="320" y="328"/>
                    </a:cxn>
                    <a:cxn ang="0">
                      <a:pos x="288" y="320"/>
                    </a:cxn>
                    <a:cxn ang="0">
                      <a:pos x="288" y="304"/>
                    </a:cxn>
                    <a:cxn ang="0">
                      <a:pos x="268" y="304"/>
                    </a:cxn>
                    <a:cxn ang="0">
                      <a:pos x="260" y="320"/>
                    </a:cxn>
                    <a:cxn ang="0">
                      <a:pos x="260" y="332"/>
                    </a:cxn>
                    <a:cxn ang="0">
                      <a:pos x="240" y="352"/>
                    </a:cxn>
                    <a:cxn ang="0">
                      <a:pos x="224" y="360"/>
                    </a:cxn>
                    <a:cxn ang="0">
                      <a:pos x="220" y="352"/>
                    </a:cxn>
                    <a:cxn ang="0">
                      <a:pos x="232" y="308"/>
                    </a:cxn>
                    <a:cxn ang="0">
                      <a:pos x="192" y="336"/>
                    </a:cxn>
                    <a:cxn ang="0">
                      <a:pos x="180" y="360"/>
                    </a:cxn>
                    <a:cxn ang="0">
                      <a:pos x="176" y="392"/>
                    </a:cxn>
                    <a:cxn ang="0">
                      <a:pos x="152" y="412"/>
                    </a:cxn>
                    <a:cxn ang="0">
                      <a:pos x="124" y="436"/>
                    </a:cxn>
                    <a:cxn ang="0">
                      <a:pos x="100" y="452"/>
                    </a:cxn>
                    <a:cxn ang="0">
                      <a:pos x="96" y="460"/>
                    </a:cxn>
                    <a:cxn ang="0">
                      <a:pos x="80" y="468"/>
                    </a:cxn>
                    <a:cxn ang="0">
                      <a:pos x="44" y="476"/>
                    </a:cxn>
                    <a:cxn ang="0">
                      <a:pos x="12" y="492"/>
                    </a:cxn>
                    <a:cxn ang="0">
                      <a:pos x="56" y="464"/>
                    </a:cxn>
                    <a:cxn ang="0">
                      <a:pos x="96" y="436"/>
                    </a:cxn>
                    <a:cxn ang="0">
                      <a:pos x="124" y="388"/>
                    </a:cxn>
                    <a:cxn ang="0">
                      <a:pos x="112" y="376"/>
                    </a:cxn>
                    <a:cxn ang="0">
                      <a:pos x="88" y="372"/>
                    </a:cxn>
                  </a:cxnLst>
                  <a:rect l="0" t="0" r="r" b="b"/>
                  <a:pathLst>
                    <a:path w="580" h="492">
                      <a:moveTo>
                        <a:pt x="60" y="376"/>
                      </a:moveTo>
                      <a:lnTo>
                        <a:pt x="60" y="380"/>
                      </a:lnTo>
                      <a:lnTo>
                        <a:pt x="52" y="384"/>
                      </a:lnTo>
                      <a:lnTo>
                        <a:pt x="52" y="380"/>
                      </a:lnTo>
                      <a:lnTo>
                        <a:pt x="48" y="380"/>
                      </a:lnTo>
                      <a:lnTo>
                        <a:pt x="52" y="380"/>
                      </a:lnTo>
                      <a:lnTo>
                        <a:pt x="56" y="376"/>
                      </a:lnTo>
                      <a:lnTo>
                        <a:pt x="52" y="376"/>
                      </a:lnTo>
                      <a:lnTo>
                        <a:pt x="52" y="368"/>
                      </a:lnTo>
                      <a:lnTo>
                        <a:pt x="56" y="368"/>
                      </a:lnTo>
                      <a:lnTo>
                        <a:pt x="52" y="364"/>
                      </a:lnTo>
                      <a:lnTo>
                        <a:pt x="52" y="368"/>
                      </a:lnTo>
                      <a:lnTo>
                        <a:pt x="52" y="364"/>
                      </a:lnTo>
                      <a:lnTo>
                        <a:pt x="52" y="360"/>
                      </a:lnTo>
                      <a:lnTo>
                        <a:pt x="52" y="356"/>
                      </a:lnTo>
                      <a:lnTo>
                        <a:pt x="56" y="356"/>
                      </a:lnTo>
                      <a:lnTo>
                        <a:pt x="52" y="336"/>
                      </a:lnTo>
                      <a:lnTo>
                        <a:pt x="52" y="332"/>
                      </a:lnTo>
                      <a:lnTo>
                        <a:pt x="48" y="332"/>
                      </a:lnTo>
                      <a:lnTo>
                        <a:pt x="48" y="328"/>
                      </a:lnTo>
                      <a:lnTo>
                        <a:pt x="52" y="324"/>
                      </a:lnTo>
                      <a:lnTo>
                        <a:pt x="52" y="320"/>
                      </a:lnTo>
                      <a:lnTo>
                        <a:pt x="60" y="316"/>
                      </a:lnTo>
                      <a:lnTo>
                        <a:pt x="56" y="320"/>
                      </a:lnTo>
                      <a:lnTo>
                        <a:pt x="56" y="316"/>
                      </a:lnTo>
                      <a:lnTo>
                        <a:pt x="56" y="320"/>
                      </a:lnTo>
                      <a:lnTo>
                        <a:pt x="52" y="320"/>
                      </a:lnTo>
                      <a:lnTo>
                        <a:pt x="48" y="324"/>
                      </a:lnTo>
                      <a:lnTo>
                        <a:pt x="48" y="328"/>
                      </a:lnTo>
                      <a:lnTo>
                        <a:pt x="44" y="328"/>
                      </a:lnTo>
                      <a:lnTo>
                        <a:pt x="48" y="332"/>
                      </a:lnTo>
                      <a:lnTo>
                        <a:pt x="48" y="336"/>
                      </a:lnTo>
                      <a:lnTo>
                        <a:pt x="44" y="336"/>
                      </a:lnTo>
                      <a:lnTo>
                        <a:pt x="40" y="340"/>
                      </a:lnTo>
                      <a:lnTo>
                        <a:pt x="32" y="340"/>
                      </a:lnTo>
                      <a:lnTo>
                        <a:pt x="20" y="340"/>
                      </a:lnTo>
                      <a:lnTo>
                        <a:pt x="20" y="336"/>
                      </a:lnTo>
                      <a:lnTo>
                        <a:pt x="24" y="336"/>
                      </a:lnTo>
                      <a:lnTo>
                        <a:pt x="16" y="332"/>
                      </a:lnTo>
                      <a:lnTo>
                        <a:pt x="16" y="324"/>
                      </a:lnTo>
                      <a:lnTo>
                        <a:pt x="12" y="324"/>
                      </a:lnTo>
                      <a:lnTo>
                        <a:pt x="8" y="320"/>
                      </a:lnTo>
                      <a:lnTo>
                        <a:pt x="12" y="316"/>
                      </a:lnTo>
                      <a:lnTo>
                        <a:pt x="8" y="316"/>
                      </a:lnTo>
                      <a:lnTo>
                        <a:pt x="4" y="316"/>
                      </a:lnTo>
                      <a:lnTo>
                        <a:pt x="12" y="312"/>
                      </a:lnTo>
                      <a:lnTo>
                        <a:pt x="12" y="308"/>
                      </a:lnTo>
                      <a:lnTo>
                        <a:pt x="16" y="308"/>
                      </a:lnTo>
                      <a:lnTo>
                        <a:pt x="16" y="304"/>
                      </a:lnTo>
                      <a:lnTo>
                        <a:pt x="16" y="308"/>
                      </a:lnTo>
                      <a:lnTo>
                        <a:pt x="20" y="304"/>
                      </a:lnTo>
                      <a:lnTo>
                        <a:pt x="16" y="308"/>
                      </a:lnTo>
                      <a:lnTo>
                        <a:pt x="20" y="308"/>
                      </a:lnTo>
                      <a:lnTo>
                        <a:pt x="24" y="312"/>
                      </a:lnTo>
                      <a:lnTo>
                        <a:pt x="20" y="316"/>
                      </a:lnTo>
                      <a:lnTo>
                        <a:pt x="28" y="312"/>
                      </a:lnTo>
                      <a:lnTo>
                        <a:pt x="32" y="312"/>
                      </a:lnTo>
                      <a:lnTo>
                        <a:pt x="28" y="316"/>
                      </a:lnTo>
                      <a:lnTo>
                        <a:pt x="36" y="316"/>
                      </a:lnTo>
                      <a:lnTo>
                        <a:pt x="36" y="312"/>
                      </a:lnTo>
                      <a:lnTo>
                        <a:pt x="28" y="308"/>
                      </a:lnTo>
                      <a:lnTo>
                        <a:pt x="36" y="308"/>
                      </a:lnTo>
                      <a:lnTo>
                        <a:pt x="32" y="308"/>
                      </a:lnTo>
                      <a:lnTo>
                        <a:pt x="32" y="304"/>
                      </a:lnTo>
                      <a:lnTo>
                        <a:pt x="28" y="308"/>
                      </a:lnTo>
                      <a:lnTo>
                        <a:pt x="20" y="308"/>
                      </a:lnTo>
                      <a:lnTo>
                        <a:pt x="20" y="304"/>
                      </a:lnTo>
                      <a:lnTo>
                        <a:pt x="16" y="304"/>
                      </a:lnTo>
                      <a:lnTo>
                        <a:pt x="12" y="304"/>
                      </a:lnTo>
                      <a:lnTo>
                        <a:pt x="16" y="300"/>
                      </a:lnTo>
                      <a:lnTo>
                        <a:pt x="12" y="300"/>
                      </a:lnTo>
                      <a:lnTo>
                        <a:pt x="12" y="296"/>
                      </a:lnTo>
                      <a:lnTo>
                        <a:pt x="16" y="296"/>
                      </a:lnTo>
                      <a:lnTo>
                        <a:pt x="12" y="292"/>
                      </a:lnTo>
                      <a:lnTo>
                        <a:pt x="12" y="296"/>
                      </a:lnTo>
                      <a:lnTo>
                        <a:pt x="8" y="296"/>
                      </a:lnTo>
                      <a:lnTo>
                        <a:pt x="12" y="292"/>
                      </a:lnTo>
                      <a:lnTo>
                        <a:pt x="12" y="288"/>
                      </a:lnTo>
                      <a:lnTo>
                        <a:pt x="20" y="288"/>
                      </a:lnTo>
                      <a:lnTo>
                        <a:pt x="20" y="284"/>
                      </a:lnTo>
                      <a:lnTo>
                        <a:pt x="12" y="288"/>
                      </a:lnTo>
                      <a:lnTo>
                        <a:pt x="12" y="292"/>
                      </a:lnTo>
                      <a:lnTo>
                        <a:pt x="8" y="296"/>
                      </a:lnTo>
                      <a:lnTo>
                        <a:pt x="8" y="300"/>
                      </a:lnTo>
                      <a:lnTo>
                        <a:pt x="4" y="296"/>
                      </a:lnTo>
                      <a:lnTo>
                        <a:pt x="4" y="292"/>
                      </a:lnTo>
                      <a:lnTo>
                        <a:pt x="8" y="292"/>
                      </a:lnTo>
                      <a:lnTo>
                        <a:pt x="4" y="288"/>
                      </a:lnTo>
                      <a:lnTo>
                        <a:pt x="4" y="284"/>
                      </a:lnTo>
                      <a:lnTo>
                        <a:pt x="0" y="284"/>
                      </a:lnTo>
                      <a:lnTo>
                        <a:pt x="0" y="280"/>
                      </a:lnTo>
                      <a:lnTo>
                        <a:pt x="0" y="276"/>
                      </a:lnTo>
                      <a:lnTo>
                        <a:pt x="0" y="280"/>
                      </a:lnTo>
                      <a:lnTo>
                        <a:pt x="8" y="280"/>
                      </a:lnTo>
                      <a:lnTo>
                        <a:pt x="4" y="276"/>
                      </a:lnTo>
                      <a:lnTo>
                        <a:pt x="8" y="276"/>
                      </a:lnTo>
                      <a:lnTo>
                        <a:pt x="8" y="272"/>
                      </a:lnTo>
                      <a:lnTo>
                        <a:pt x="8" y="268"/>
                      </a:lnTo>
                      <a:lnTo>
                        <a:pt x="20" y="256"/>
                      </a:lnTo>
                      <a:lnTo>
                        <a:pt x="24" y="256"/>
                      </a:lnTo>
                      <a:lnTo>
                        <a:pt x="24" y="260"/>
                      </a:lnTo>
                      <a:lnTo>
                        <a:pt x="28" y="260"/>
                      </a:lnTo>
                      <a:lnTo>
                        <a:pt x="24" y="260"/>
                      </a:lnTo>
                      <a:lnTo>
                        <a:pt x="28" y="260"/>
                      </a:lnTo>
                      <a:lnTo>
                        <a:pt x="24" y="260"/>
                      </a:lnTo>
                      <a:lnTo>
                        <a:pt x="28" y="256"/>
                      </a:lnTo>
                      <a:lnTo>
                        <a:pt x="24" y="256"/>
                      </a:lnTo>
                      <a:lnTo>
                        <a:pt x="28" y="252"/>
                      </a:lnTo>
                      <a:lnTo>
                        <a:pt x="24" y="256"/>
                      </a:lnTo>
                      <a:lnTo>
                        <a:pt x="24" y="248"/>
                      </a:lnTo>
                      <a:lnTo>
                        <a:pt x="28" y="248"/>
                      </a:lnTo>
                      <a:lnTo>
                        <a:pt x="24" y="248"/>
                      </a:lnTo>
                      <a:lnTo>
                        <a:pt x="28" y="244"/>
                      </a:lnTo>
                      <a:lnTo>
                        <a:pt x="32" y="244"/>
                      </a:lnTo>
                      <a:lnTo>
                        <a:pt x="32" y="240"/>
                      </a:lnTo>
                      <a:lnTo>
                        <a:pt x="32" y="236"/>
                      </a:lnTo>
                      <a:lnTo>
                        <a:pt x="36" y="236"/>
                      </a:lnTo>
                      <a:lnTo>
                        <a:pt x="44" y="240"/>
                      </a:lnTo>
                      <a:lnTo>
                        <a:pt x="40" y="244"/>
                      </a:lnTo>
                      <a:lnTo>
                        <a:pt x="44" y="240"/>
                      </a:lnTo>
                      <a:lnTo>
                        <a:pt x="48" y="244"/>
                      </a:lnTo>
                      <a:lnTo>
                        <a:pt x="52" y="244"/>
                      </a:lnTo>
                      <a:lnTo>
                        <a:pt x="56" y="240"/>
                      </a:lnTo>
                      <a:lnTo>
                        <a:pt x="64" y="232"/>
                      </a:lnTo>
                      <a:lnTo>
                        <a:pt x="68" y="232"/>
                      </a:lnTo>
                      <a:lnTo>
                        <a:pt x="64" y="236"/>
                      </a:lnTo>
                      <a:lnTo>
                        <a:pt x="80" y="232"/>
                      </a:lnTo>
                      <a:lnTo>
                        <a:pt x="84" y="228"/>
                      </a:lnTo>
                      <a:lnTo>
                        <a:pt x="84" y="224"/>
                      </a:lnTo>
                      <a:lnTo>
                        <a:pt x="84" y="216"/>
                      </a:lnTo>
                      <a:lnTo>
                        <a:pt x="84" y="212"/>
                      </a:lnTo>
                      <a:lnTo>
                        <a:pt x="80" y="208"/>
                      </a:lnTo>
                      <a:lnTo>
                        <a:pt x="76" y="208"/>
                      </a:lnTo>
                      <a:lnTo>
                        <a:pt x="80" y="204"/>
                      </a:lnTo>
                      <a:lnTo>
                        <a:pt x="84" y="204"/>
                      </a:lnTo>
                      <a:lnTo>
                        <a:pt x="84" y="200"/>
                      </a:lnTo>
                      <a:lnTo>
                        <a:pt x="88" y="196"/>
                      </a:lnTo>
                      <a:lnTo>
                        <a:pt x="84" y="192"/>
                      </a:lnTo>
                      <a:lnTo>
                        <a:pt x="80" y="196"/>
                      </a:lnTo>
                      <a:lnTo>
                        <a:pt x="76" y="196"/>
                      </a:lnTo>
                      <a:lnTo>
                        <a:pt x="76" y="192"/>
                      </a:lnTo>
                      <a:lnTo>
                        <a:pt x="76" y="196"/>
                      </a:lnTo>
                      <a:lnTo>
                        <a:pt x="72" y="196"/>
                      </a:lnTo>
                      <a:lnTo>
                        <a:pt x="68" y="196"/>
                      </a:lnTo>
                      <a:lnTo>
                        <a:pt x="64" y="200"/>
                      </a:lnTo>
                      <a:lnTo>
                        <a:pt x="60" y="204"/>
                      </a:lnTo>
                      <a:lnTo>
                        <a:pt x="60" y="208"/>
                      </a:lnTo>
                      <a:lnTo>
                        <a:pt x="60" y="204"/>
                      </a:lnTo>
                      <a:lnTo>
                        <a:pt x="60" y="200"/>
                      </a:lnTo>
                      <a:lnTo>
                        <a:pt x="56" y="200"/>
                      </a:lnTo>
                      <a:lnTo>
                        <a:pt x="56" y="196"/>
                      </a:lnTo>
                      <a:lnTo>
                        <a:pt x="52" y="196"/>
                      </a:lnTo>
                      <a:lnTo>
                        <a:pt x="56" y="200"/>
                      </a:lnTo>
                      <a:lnTo>
                        <a:pt x="56" y="204"/>
                      </a:lnTo>
                      <a:lnTo>
                        <a:pt x="52" y="196"/>
                      </a:lnTo>
                      <a:lnTo>
                        <a:pt x="40" y="196"/>
                      </a:lnTo>
                      <a:lnTo>
                        <a:pt x="36" y="196"/>
                      </a:lnTo>
                      <a:lnTo>
                        <a:pt x="32" y="196"/>
                      </a:lnTo>
                      <a:lnTo>
                        <a:pt x="32" y="200"/>
                      </a:lnTo>
                      <a:lnTo>
                        <a:pt x="36" y="200"/>
                      </a:lnTo>
                      <a:lnTo>
                        <a:pt x="32" y="200"/>
                      </a:lnTo>
                      <a:lnTo>
                        <a:pt x="16" y="192"/>
                      </a:lnTo>
                      <a:lnTo>
                        <a:pt x="12" y="188"/>
                      </a:lnTo>
                      <a:lnTo>
                        <a:pt x="16" y="184"/>
                      </a:lnTo>
                      <a:lnTo>
                        <a:pt x="12" y="180"/>
                      </a:lnTo>
                      <a:lnTo>
                        <a:pt x="12" y="172"/>
                      </a:lnTo>
                      <a:lnTo>
                        <a:pt x="12" y="168"/>
                      </a:lnTo>
                      <a:lnTo>
                        <a:pt x="12" y="172"/>
                      </a:lnTo>
                      <a:lnTo>
                        <a:pt x="12" y="176"/>
                      </a:lnTo>
                      <a:lnTo>
                        <a:pt x="16" y="176"/>
                      </a:lnTo>
                      <a:lnTo>
                        <a:pt x="16" y="172"/>
                      </a:lnTo>
                      <a:lnTo>
                        <a:pt x="20" y="172"/>
                      </a:lnTo>
                      <a:lnTo>
                        <a:pt x="24" y="172"/>
                      </a:lnTo>
                      <a:lnTo>
                        <a:pt x="16" y="168"/>
                      </a:lnTo>
                      <a:lnTo>
                        <a:pt x="4" y="164"/>
                      </a:lnTo>
                      <a:lnTo>
                        <a:pt x="0" y="156"/>
                      </a:lnTo>
                      <a:lnTo>
                        <a:pt x="4" y="152"/>
                      </a:lnTo>
                      <a:lnTo>
                        <a:pt x="0" y="156"/>
                      </a:lnTo>
                      <a:lnTo>
                        <a:pt x="4" y="152"/>
                      </a:lnTo>
                      <a:lnTo>
                        <a:pt x="8" y="156"/>
                      </a:lnTo>
                      <a:lnTo>
                        <a:pt x="8" y="152"/>
                      </a:lnTo>
                      <a:lnTo>
                        <a:pt x="12" y="152"/>
                      </a:lnTo>
                      <a:lnTo>
                        <a:pt x="16" y="148"/>
                      </a:lnTo>
                      <a:lnTo>
                        <a:pt x="20" y="148"/>
                      </a:lnTo>
                      <a:lnTo>
                        <a:pt x="24" y="144"/>
                      </a:lnTo>
                      <a:lnTo>
                        <a:pt x="28" y="148"/>
                      </a:lnTo>
                      <a:lnTo>
                        <a:pt x="32" y="148"/>
                      </a:lnTo>
                      <a:lnTo>
                        <a:pt x="28" y="144"/>
                      </a:lnTo>
                      <a:lnTo>
                        <a:pt x="32" y="140"/>
                      </a:lnTo>
                      <a:lnTo>
                        <a:pt x="40" y="140"/>
                      </a:lnTo>
                      <a:lnTo>
                        <a:pt x="44" y="136"/>
                      </a:lnTo>
                      <a:lnTo>
                        <a:pt x="48" y="136"/>
                      </a:lnTo>
                      <a:lnTo>
                        <a:pt x="56" y="136"/>
                      </a:lnTo>
                      <a:lnTo>
                        <a:pt x="60" y="136"/>
                      </a:lnTo>
                      <a:lnTo>
                        <a:pt x="56" y="136"/>
                      </a:lnTo>
                      <a:lnTo>
                        <a:pt x="56" y="140"/>
                      </a:lnTo>
                      <a:lnTo>
                        <a:pt x="56" y="144"/>
                      </a:lnTo>
                      <a:lnTo>
                        <a:pt x="56" y="148"/>
                      </a:lnTo>
                      <a:lnTo>
                        <a:pt x="48" y="148"/>
                      </a:lnTo>
                      <a:lnTo>
                        <a:pt x="52" y="148"/>
                      </a:lnTo>
                      <a:lnTo>
                        <a:pt x="52" y="152"/>
                      </a:lnTo>
                      <a:lnTo>
                        <a:pt x="56" y="152"/>
                      </a:lnTo>
                      <a:lnTo>
                        <a:pt x="68" y="152"/>
                      </a:lnTo>
                      <a:lnTo>
                        <a:pt x="68" y="156"/>
                      </a:lnTo>
                      <a:lnTo>
                        <a:pt x="76" y="156"/>
                      </a:lnTo>
                      <a:lnTo>
                        <a:pt x="76" y="160"/>
                      </a:lnTo>
                      <a:lnTo>
                        <a:pt x="76" y="156"/>
                      </a:lnTo>
                      <a:lnTo>
                        <a:pt x="80" y="156"/>
                      </a:lnTo>
                      <a:lnTo>
                        <a:pt x="84" y="152"/>
                      </a:lnTo>
                      <a:lnTo>
                        <a:pt x="88" y="152"/>
                      </a:lnTo>
                      <a:lnTo>
                        <a:pt x="88" y="156"/>
                      </a:lnTo>
                      <a:lnTo>
                        <a:pt x="88" y="152"/>
                      </a:lnTo>
                      <a:lnTo>
                        <a:pt x="88" y="148"/>
                      </a:lnTo>
                      <a:lnTo>
                        <a:pt x="80" y="144"/>
                      </a:lnTo>
                      <a:lnTo>
                        <a:pt x="80" y="148"/>
                      </a:lnTo>
                      <a:lnTo>
                        <a:pt x="76" y="148"/>
                      </a:lnTo>
                      <a:lnTo>
                        <a:pt x="80" y="144"/>
                      </a:lnTo>
                      <a:lnTo>
                        <a:pt x="80" y="140"/>
                      </a:lnTo>
                      <a:lnTo>
                        <a:pt x="76" y="136"/>
                      </a:lnTo>
                      <a:lnTo>
                        <a:pt x="72" y="136"/>
                      </a:lnTo>
                      <a:lnTo>
                        <a:pt x="72" y="132"/>
                      </a:lnTo>
                      <a:lnTo>
                        <a:pt x="72" y="128"/>
                      </a:lnTo>
                      <a:lnTo>
                        <a:pt x="76" y="128"/>
                      </a:lnTo>
                      <a:lnTo>
                        <a:pt x="80" y="136"/>
                      </a:lnTo>
                      <a:lnTo>
                        <a:pt x="76" y="136"/>
                      </a:lnTo>
                      <a:lnTo>
                        <a:pt x="84" y="144"/>
                      </a:lnTo>
                      <a:lnTo>
                        <a:pt x="88" y="144"/>
                      </a:lnTo>
                      <a:lnTo>
                        <a:pt x="92" y="148"/>
                      </a:lnTo>
                      <a:lnTo>
                        <a:pt x="100" y="148"/>
                      </a:lnTo>
                      <a:lnTo>
                        <a:pt x="100" y="144"/>
                      </a:lnTo>
                      <a:lnTo>
                        <a:pt x="100" y="140"/>
                      </a:lnTo>
                      <a:lnTo>
                        <a:pt x="96" y="140"/>
                      </a:lnTo>
                      <a:lnTo>
                        <a:pt x="92" y="140"/>
                      </a:lnTo>
                      <a:lnTo>
                        <a:pt x="88" y="140"/>
                      </a:lnTo>
                      <a:lnTo>
                        <a:pt x="84" y="144"/>
                      </a:lnTo>
                      <a:lnTo>
                        <a:pt x="80" y="136"/>
                      </a:lnTo>
                      <a:lnTo>
                        <a:pt x="80" y="132"/>
                      </a:lnTo>
                      <a:lnTo>
                        <a:pt x="84" y="128"/>
                      </a:lnTo>
                      <a:lnTo>
                        <a:pt x="80" y="124"/>
                      </a:lnTo>
                      <a:lnTo>
                        <a:pt x="76" y="128"/>
                      </a:lnTo>
                      <a:lnTo>
                        <a:pt x="76" y="124"/>
                      </a:lnTo>
                      <a:lnTo>
                        <a:pt x="76" y="128"/>
                      </a:lnTo>
                      <a:lnTo>
                        <a:pt x="72" y="128"/>
                      </a:lnTo>
                      <a:lnTo>
                        <a:pt x="76" y="124"/>
                      </a:lnTo>
                      <a:lnTo>
                        <a:pt x="76" y="120"/>
                      </a:lnTo>
                      <a:lnTo>
                        <a:pt x="72" y="128"/>
                      </a:lnTo>
                      <a:lnTo>
                        <a:pt x="60" y="120"/>
                      </a:lnTo>
                      <a:lnTo>
                        <a:pt x="60" y="112"/>
                      </a:lnTo>
                      <a:lnTo>
                        <a:pt x="56" y="108"/>
                      </a:lnTo>
                      <a:lnTo>
                        <a:pt x="52" y="100"/>
                      </a:lnTo>
                      <a:lnTo>
                        <a:pt x="44" y="92"/>
                      </a:lnTo>
                      <a:lnTo>
                        <a:pt x="40" y="88"/>
                      </a:lnTo>
                      <a:lnTo>
                        <a:pt x="36" y="80"/>
                      </a:lnTo>
                      <a:lnTo>
                        <a:pt x="32" y="80"/>
                      </a:lnTo>
                      <a:lnTo>
                        <a:pt x="36" y="80"/>
                      </a:lnTo>
                      <a:lnTo>
                        <a:pt x="36" y="76"/>
                      </a:lnTo>
                      <a:lnTo>
                        <a:pt x="40" y="72"/>
                      </a:lnTo>
                      <a:lnTo>
                        <a:pt x="40" y="68"/>
                      </a:lnTo>
                      <a:lnTo>
                        <a:pt x="40" y="64"/>
                      </a:lnTo>
                      <a:lnTo>
                        <a:pt x="60" y="68"/>
                      </a:lnTo>
                      <a:lnTo>
                        <a:pt x="72" y="60"/>
                      </a:lnTo>
                      <a:lnTo>
                        <a:pt x="76" y="52"/>
                      </a:lnTo>
                      <a:lnTo>
                        <a:pt x="72" y="56"/>
                      </a:lnTo>
                      <a:lnTo>
                        <a:pt x="76" y="56"/>
                      </a:lnTo>
                      <a:lnTo>
                        <a:pt x="76" y="48"/>
                      </a:lnTo>
                      <a:lnTo>
                        <a:pt x="80" y="44"/>
                      </a:lnTo>
                      <a:lnTo>
                        <a:pt x="92" y="28"/>
                      </a:lnTo>
                      <a:lnTo>
                        <a:pt x="96" y="32"/>
                      </a:lnTo>
                      <a:lnTo>
                        <a:pt x="92" y="32"/>
                      </a:lnTo>
                      <a:lnTo>
                        <a:pt x="88" y="32"/>
                      </a:lnTo>
                      <a:lnTo>
                        <a:pt x="96" y="32"/>
                      </a:lnTo>
                      <a:lnTo>
                        <a:pt x="104" y="32"/>
                      </a:lnTo>
                      <a:lnTo>
                        <a:pt x="100" y="28"/>
                      </a:lnTo>
                      <a:lnTo>
                        <a:pt x="112" y="20"/>
                      </a:lnTo>
                      <a:lnTo>
                        <a:pt x="112" y="24"/>
                      </a:lnTo>
                      <a:lnTo>
                        <a:pt x="112" y="32"/>
                      </a:lnTo>
                      <a:lnTo>
                        <a:pt x="112" y="28"/>
                      </a:lnTo>
                      <a:lnTo>
                        <a:pt x="116" y="36"/>
                      </a:lnTo>
                      <a:lnTo>
                        <a:pt x="112" y="28"/>
                      </a:lnTo>
                      <a:lnTo>
                        <a:pt x="116" y="24"/>
                      </a:lnTo>
                      <a:lnTo>
                        <a:pt x="116" y="28"/>
                      </a:lnTo>
                      <a:lnTo>
                        <a:pt x="120" y="24"/>
                      </a:lnTo>
                      <a:lnTo>
                        <a:pt x="116" y="24"/>
                      </a:lnTo>
                      <a:lnTo>
                        <a:pt x="112" y="20"/>
                      </a:lnTo>
                      <a:lnTo>
                        <a:pt x="112" y="24"/>
                      </a:lnTo>
                      <a:lnTo>
                        <a:pt x="116" y="16"/>
                      </a:lnTo>
                      <a:lnTo>
                        <a:pt x="124" y="16"/>
                      </a:lnTo>
                      <a:lnTo>
                        <a:pt x="120" y="16"/>
                      </a:lnTo>
                      <a:lnTo>
                        <a:pt x="124" y="16"/>
                      </a:lnTo>
                      <a:lnTo>
                        <a:pt x="120" y="16"/>
                      </a:lnTo>
                      <a:lnTo>
                        <a:pt x="120" y="20"/>
                      </a:lnTo>
                      <a:lnTo>
                        <a:pt x="124" y="20"/>
                      </a:lnTo>
                      <a:lnTo>
                        <a:pt x="124" y="16"/>
                      </a:lnTo>
                      <a:lnTo>
                        <a:pt x="128" y="16"/>
                      </a:lnTo>
                      <a:lnTo>
                        <a:pt x="132" y="16"/>
                      </a:lnTo>
                      <a:lnTo>
                        <a:pt x="128" y="16"/>
                      </a:lnTo>
                      <a:lnTo>
                        <a:pt x="136" y="16"/>
                      </a:lnTo>
                      <a:lnTo>
                        <a:pt x="140" y="12"/>
                      </a:lnTo>
                      <a:lnTo>
                        <a:pt x="148" y="4"/>
                      </a:lnTo>
                      <a:lnTo>
                        <a:pt x="148" y="0"/>
                      </a:lnTo>
                      <a:lnTo>
                        <a:pt x="152" y="0"/>
                      </a:lnTo>
                      <a:lnTo>
                        <a:pt x="148" y="4"/>
                      </a:lnTo>
                      <a:lnTo>
                        <a:pt x="152" y="4"/>
                      </a:lnTo>
                      <a:lnTo>
                        <a:pt x="156" y="8"/>
                      </a:lnTo>
                      <a:lnTo>
                        <a:pt x="152" y="8"/>
                      </a:lnTo>
                      <a:lnTo>
                        <a:pt x="156" y="8"/>
                      </a:lnTo>
                      <a:lnTo>
                        <a:pt x="160" y="8"/>
                      </a:lnTo>
                      <a:lnTo>
                        <a:pt x="156" y="12"/>
                      </a:lnTo>
                      <a:lnTo>
                        <a:pt x="152" y="16"/>
                      </a:lnTo>
                      <a:lnTo>
                        <a:pt x="156" y="16"/>
                      </a:lnTo>
                      <a:lnTo>
                        <a:pt x="156" y="20"/>
                      </a:lnTo>
                      <a:lnTo>
                        <a:pt x="160" y="16"/>
                      </a:lnTo>
                      <a:lnTo>
                        <a:pt x="160" y="12"/>
                      </a:lnTo>
                      <a:lnTo>
                        <a:pt x="164" y="12"/>
                      </a:lnTo>
                      <a:lnTo>
                        <a:pt x="160" y="12"/>
                      </a:lnTo>
                      <a:lnTo>
                        <a:pt x="164" y="12"/>
                      </a:lnTo>
                      <a:lnTo>
                        <a:pt x="164" y="8"/>
                      </a:lnTo>
                      <a:lnTo>
                        <a:pt x="164" y="12"/>
                      </a:lnTo>
                      <a:lnTo>
                        <a:pt x="164" y="8"/>
                      </a:lnTo>
                      <a:lnTo>
                        <a:pt x="168" y="12"/>
                      </a:lnTo>
                      <a:lnTo>
                        <a:pt x="168" y="16"/>
                      </a:lnTo>
                      <a:lnTo>
                        <a:pt x="172" y="20"/>
                      </a:lnTo>
                      <a:lnTo>
                        <a:pt x="176" y="16"/>
                      </a:lnTo>
                      <a:lnTo>
                        <a:pt x="184" y="16"/>
                      </a:lnTo>
                      <a:lnTo>
                        <a:pt x="188" y="16"/>
                      </a:lnTo>
                      <a:lnTo>
                        <a:pt x="188" y="20"/>
                      </a:lnTo>
                      <a:lnTo>
                        <a:pt x="188" y="16"/>
                      </a:lnTo>
                      <a:lnTo>
                        <a:pt x="192" y="16"/>
                      </a:lnTo>
                      <a:lnTo>
                        <a:pt x="192" y="20"/>
                      </a:lnTo>
                      <a:lnTo>
                        <a:pt x="188" y="24"/>
                      </a:lnTo>
                      <a:lnTo>
                        <a:pt x="192" y="24"/>
                      </a:lnTo>
                      <a:lnTo>
                        <a:pt x="196" y="24"/>
                      </a:lnTo>
                      <a:lnTo>
                        <a:pt x="188" y="28"/>
                      </a:lnTo>
                      <a:lnTo>
                        <a:pt x="196" y="24"/>
                      </a:lnTo>
                      <a:lnTo>
                        <a:pt x="196" y="28"/>
                      </a:lnTo>
                      <a:lnTo>
                        <a:pt x="204" y="32"/>
                      </a:lnTo>
                      <a:lnTo>
                        <a:pt x="204" y="28"/>
                      </a:lnTo>
                      <a:lnTo>
                        <a:pt x="208" y="28"/>
                      </a:lnTo>
                      <a:lnTo>
                        <a:pt x="212" y="28"/>
                      </a:lnTo>
                      <a:lnTo>
                        <a:pt x="216" y="28"/>
                      </a:lnTo>
                      <a:lnTo>
                        <a:pt x="220" y="24"/>
                      </a:lnTo>
                      <a:lnTo>
                        <a:pt x="232" y="28"/>
                      </a:lnTo>
                      <a:lnTo>
                        <a:pt x="232" y="32"/>
                      </a:lnTo>
                      <a:lnTo>
                        <a:pt x="236" y="28"/>
                      </a:lnTo>
                      <a:lnTo>
                        <a:pt x="240" y="32"/>
                      </a:lnTo>
                      <a:lnTo>
                        <a:pt x="260" y="32"/>
                      </a:lnTo>
                      <a:lnTo>
                        <a:pt x="264" y="36"/>
                      </a:lnTo>
                      <a:lnTo>
                        <a:pt x="268" y="36"/>
                      </a:lnTo>
                      <a:lnTo>
                        <a:pt x="280" y="32"/>
                      </a:lnTo>
                      <a:lnTo>
                        <a:pt x="280" y="36"/>
                      </a:lnTo>
                      <a:lnTo>
                        <a:pt x="280" y="32"/>
                      </a:lnTo>
                      <a:lnTo>
                        <a:pt x="288" y="32"/>
                      </a:lnTo>
                      <a:lnTo>
                        <a:pt x="296" y="32"/>
                      </a:lnTo>
                      <a:lnTo>
                        <a:pt x="300" y="36"/>
                      </a:lnTo>
                      <a:lnTo>
                        <a:pt x="304" y="36"/>
                      </a:lnTo>
                      <a:lnTo>
                        <a:pt x="308" y="40"/>
                      </a:lnTo>
                      <a:lnTo>
                        <a:pt x="312" y="40"/>
                      </a:lnTo>
                      <a:lnTo>
                        <a:pt x="308" y="40"/>
                      </a:lnTo>
                      <a:lnTo>
                        <a:pt x="312" y="40"/>
                      </a:lnTo>
                      <a:lnTo>
                        <a:pt x="320" y="76"/>
                      </a:lnTo>
                      <a:lnTo>
                        <a:pt x="328" y="112"/>
                      </a:lnTo>
                      <a:lnTo>
                        <a:pt x="336" y="152"/>
                      </a:lnTo>
                      <a:lnTo>
                        <a:pt x="344" y="192"/>
                      </a:lnTo>
                      <a:lnTo>
                        <a:pt x="352" y="232"/>
                      </a:lnTo>
                      <a:lnTo>
                        <a:pt x="360" y="268"/>
                      </a:lnTo>
                      <a:lnTo>
                        <a:pt x="368" y="316"/>
                      </a:lnTo>
                      <a:lnTo>
                        <a:pt x="376" y="320"/>
                      </a:lnTo>
                      <a:lnTo>
                        <a:pt x="376" y="316"/>
                      </a:lnTo>
                      <a:lnTo>
                        <a:pt x="384" y="316"/>
                      </a:lnTo>
                      <a:lnTo>
                        <a:pt x="388" y="312"/>
                      </a:lnTo>
                      <a:lnTo>
                        <a:pt x="396" y="308"/>
                      </a:lnTo>
                      <a:lnTo>
                        <a:pt x="396" y="320"/>
                      </a:lnTo>
                      <a:lnTo>
                        <a:pt x="404" y="320"/>
                      </a:lnTo>
                      <a:lnTo>
                        <a:pt x="408" y="324"/>
                      </a:lnTo>
                      <a:lnTo>
                        <a:pt x="424" y="336"/>
                      </a:lnTo>
                      <a:lnTo>
                        <a:pt x="432" y="348"/>
                      </a:lnTo>
                      <a:lnTo>
                        <a:pt x="440" y="336"/>
                      </a:lnTo>
                      <a:lnTo>
                        <a:pt x="444" y="332"/>
                      </a:lnTo>
                      <a:lnTo>
                        <a:pt x="440" y="328"/>
                      </a:lnTo>
                      <a:lnTo>
                        <a:pt x="444" y="324"/>
                      </a:lnTo>
                      <a:lnTo>
                        <a:pt x="440" y="324"/>
                      </a:lnTo>
                      <a:lnTo>
                        <a:pt x="448" y="316"/>
                      </a:lnTo>
                      <a:lnTo>
                        <a:pt x="452" y="312"/>
                      </a:lnTo>
                      <a:lnTo>
                        <a:pt x="460" y="316"/>
                      </a:lnTo>
                      <a:lnTo>
                        <a:pt x="464" y="320"/>
                      </a:lnTo>
                      <a:lnTo>
                        <a:pt x="460" y="324"/>
                      </a:lnTo>
                      <a:lnTo>
                        <a:pt x="464" y="324"/>
                      </a:lnTo>
                      <a:lnTo>
                        <a:pt x="468" y="324"/>
                      </a:lnTo>
                      <a:lnTo>
                        <a:pt x="472" y="328"/>
                      </a:lnTo>
                      <a:lnTo>
                        <a:pt x="476" y="332"/>
                      </a:lnTo>
                      <a:lnTo>
                        <a:pt x="480" y="336"/>
                      </a:lnTo>
                      <a:lnTo>
                        <a:pt x="488" y="336"/>
                      </a:lnTo>
                      <a:lnTo>
                        <a:pt x="496" y="344"/>
                      </a:lnTo>
                      <a:lnTo>
                        <a:pt x="496" y="348"/>
                      </a:lnTo>
                      <a:lnTo>
                        <a:pt x="500" y="352"/>
                      </a:lnTo>
                      <a:lnTo>
                        <a:pt x="504" y="352"/>
                      </a:lnTo>
                      <a:lnTo>
                        <a:pt x="524" y="368"/>
                      </a:lnTo>
                      <a:lnTo>
                        <a:pt x="524" y="372"/>
                      </a:lnTo>
                      <a:lnTo>
                        <a:pt x="524" y="376"/>
                      </a:lnTo>
                      <a:lnTo>
                        <a:pt x="532" y="376"/>
                      </a:lnTo>
                      <a:lnTo>
                        <a:pt x="532" y="380"/>
                      </a:lnTo>
                      <a:lnTo>
                        <a:pt x="536" y="384"/>
                      </a:lnTo>
                      <a:lnTo>
                        <a:pt x="536" y="388"/>
                      </a:lnTo>
                      <a:lnTo>
                        <a:pt x="540" y="388"/>
                      </a:lnTo>
                      <a:lnTo>
                        <a:pt x="552" y="388"/>
                      </a:lnTo>
                      <a:lnTo>
                        <a:pt x="556" y="388"/>
                      </a:lnTo>
                      <a:lnTo>
                        <a:pt x="560" y="392"/>
                      </a:lnTo>
                      <a:lnTo>
                        <a:pt x="564" y="392"/>
                      </a:lnTo>
                      <a:lnTo>
                        <a:pt x="572" y="392"/>
                      </a:lnTo>
                      <a:lnTo>
                        <a:pt x="572" y="396"/>
                      </a:lnTo>
                      <a:lnTo>
                        <a:pt x="572" y="404"/>
                      </a:lnTo>
                      <a:lnTo>
                        <a:pt x="576" y="408"/>
                      </a:lnTo>
                      <a:lnTo>
                        <a:pt x="580" y="416"/>
                      </a:lnTo>
                      <a:lnTo>
                        <a:pt x="580" y="428"/>
                      </a:lnTo>
                      <a:lnTo>
                        <a:pt x="576" y="432"/>
                      </a:lnTo>
                      <a:lnTo>
                        <a:pt x="572" y="428"/>
                      </a:lnTo>
                      <a:lnTo>
                        <a:pt x="572" y="432"/>
                      </a:lnTo>
                      <a:lnTo>
                        <a:pt x="572" y="436"/>
                      </a:lnTo>
                      <a:lnTo>
                        <a:pt x="572" y="432"/>
                      </a:lnTo>
                      <a:lnTo>
                        <a:pt x="568" y="428"/>
                      </a:lnTo>
                      <a:lnTo>
                        <a:pt x="568" y="424"/>
                      </a:lnTo>
                      <a:lnTo>
                        <a:pt x="572" y="424"/>
                      </a:lnTo>
                      <a:lnTo>
                        <a:pt x="572" y="416"/>
                      </a:lnTo>
                      <a:lnTo>
                        <a:pt x="572" y="424"/>
                      </a:lnTo>
                      <a:lnTo>
                        <a:pt x="568" y="424"/>
                      </a:lnTo>
                      <a:lnTo>
                        <a:pt x="568" y="428"/>
                      </a:lnTo>
                      <a:lnTo>
                        <a:pt x="564" y="424"/>
                      </a:lnTo>
                      <a:lnTo>
                        <a:pt x="564" y="420"/>
                      </a:lnTo>
                      <a:lnTo>
                        <a:pt x="572" y="420"/>
                      </a:lnTo>
                      <a:lnTo>
                        <a:pt x="568" y="416"/>
                      </a:lnTo>
                      <a:lnTo>
                        <a:pt x="568" y="420"/>
                      </a:lnTo>
                      <a:lnTo>
                        <a:pt x="560" y="408"/>
                      </a:lnTo>
                      <a:lnTo>
                        <a:pt x="560" y="404"/>
                      </a:lnTo>
                      <a:lnTo>
                        <a:pt x="560" y="408"/>
                      </a:lnTo>
                      <a:lnTo>
                        <a:pt x="552" y="404"/>
                      </a:lnTo>
                      <a:lnTo>
                        <a:pt x="556" y="396"/>
                      </a:lnTo>
                      <a:lnTo>
                        <a:pt x="552" y="404"/>
                      </a:lnTo>
                      <a:lnTo>
                        <a:pt x="544" y="408"/>
                      </a:lnTo>
                      <a:lnTo>
                        <a:pt x="548" y="412"/>
                      </a:lnTo>
                      <a:lnTo>
                        <a:pt x="544" y="412"/>
                      </a:lnTo>
                      <a:lnTo>
                        <a:pt x="548" y="416"/>
                      </a:lnTo>
                      <a:lnTo>
                        <a:pt x="544" y="416"/>
                      </a:lnTo>
                      <a:lnTo>
                        <a:pt x="548" y="416"/>
                      </a:lnTo>
                      <a:lnTo>
                        <a:pt x="548" y="420"/>
                      </a:lnTo>
                      <a:lnTo>
                        <a:pt x="544" y="420"/>
                      </a:lnTo>
                      <a:lnTo>
                        <a:pt x="540" y="416"/>
                      </a:lnTo>
                      <a:lnTo>
                        <a:pt x="540" y="412"/>
                      </a:lnTo>
                      <a:lnTo>
                        <a:pt x="544" y="412"/>
                      </a:lnTo>
                      <a:lnTo>
                        <a:pt x="540" y="408"/>
                      </a:lnTo>
                      <a:lnTo>
                        <a:pt x="544" y="408"/>
                      </a:lnTo>
                      <a:lnTo>
                        <a:pt x="540" y="400"/>
                      </a:lnTo>
                      <a:lnTo>
                        <a:pt x="548" y="396"/>
                      </a:lnTo>
                      <a:lnTo>
                        <a:pt x="540" y="400"/>
                      </a:lnTo>
                      <a:lnTo>
                        <a:pt x="536" y="396"/>
                      </a:lnTo>
                      <a:lnTo>
                        <a:pt x="532" y="392"/>
                      </a:lnTo>
                      <a:lnTo>
                        <a:pt x="528" y="388"/>
                      </a:lnTo>
                      <a:lnTo>
                        <a:pt x="528" y="392"/>
                      </a:lnTo>
                      <a:lnTo>
                        <a:pt x="528" y="388"/>
                      </a:lnTo>
                      <a:lnTo>
                        <a:pt x="524" y="388"/>
                      </a:lnTo>
                      <a:lnTo>
                        <a:pt x="528" y="384"/>
                      </a:lnTo>
                      <a:lnTo>
                        <a:pt x="524" y="388"/>
                      </a:lnTo>
                      <a:lnTo>
                        <a:pt x="520" y="384"/>
                      </a:lnTo>
                      <a:lnTo>
                        <a:pt x="516" y="384"/>
                      </a:lnTo>
                      <a:lnTo>
                        <a:pt x="520" y="384"/>
                      </a:lnTo>
                      <a:lnTo>
                        <a:pt x="516" y="380"/>
                      </a:lnTo>
                      <a:lnTo>
                        <a:pt x="512" y="380"/>
                      </a:lnTo>
                      <a:lnTo>
                        <a:pt x="508" y="380"/>
                      </a:lnTo>
                      <a:lnTo>
                        <a:pt x="504" y="380"/>
                      </a:lnTo>
                      <a:lnTo>
                        <a:pt x="504" y="376"/>
                      </a:lnTo>
                      <a:lnTo>
                        <a:pt x="508" y="376"/>
                      </a:lnTo>
                      <a:lnTo>
                        <a:pt x="512" y="372"/>
                      </a:lnTo>
                      <a:lnTo>
                        <a:pt x="508" y="376"/>
                      </a:lnTo>
                      <a:lnTo>
                        <a:pt x="504" y="376"/>
                      </a:lnTo>
                      <a:lnTo>
                        <a:pt x="508" y="372"/>
                      </a:lnTo>
                      <a:lnTo>
                        <a:pt x="504" y="372"/>
                      </a:lnTo>
                      <a:lnTo>
                        <a:pt x="504" y="368"/>
                      </a:lnTo>
                      <a:lnTo>
                        <a:pt x="500" y="368"/>
                      </a:lnTo>
                      <a:lnTo>
                        <a:pt x="500" y="364"/>
                      </a:lnTo>
                      <a:lnTo>
                        <a:pt x="512" y="368"/>
                      </a:lnTo>
                      <a:lnTo>
                        <a:pt x="500" y="364"/>
                      </a:lnTo>
                      <a:lnTo>
                        <a:pt x="500" y="360"/>
                      </a:lnTo>
                      <a:lnTo>
                        <a:pt x="504" y="360"/>
                      </a:lnTo>
                      <a:lnTo>
                        <a:pt x="500" y="360"/>
                      </a:lnTo>
                      <a:lnTo>
                        <a:pt x="496" y="360"/>
                      </a:lnTo>
                      <a:lnTo>
                        <a:pt x="496" y="364"/>
                      </a:lnTo>
                      <a:lnTo>
                        <a:pt x="492" y="360"/>
                      </a:lnTo>
                      <a:lnTo>
                        <a:pt x="496" y="356"/>
                      </a:lnTo>
                      <a:lnTo>
                        <a:pt x="496" y="360"/>
                      </a:lnTo>
                      <a:lnTo>
                        <a:pt x="496" y="356"/>
                      </a:lnTo>
                      <a:lnTo>
                        <a:pt x="492" y="356"/>
                      </a:lnTo>
                      <a:lnTo>
                        <a:pt x="496" y="352"/>
                      </a:lnTo>
                      <a:lnTo>
                        <a:pt x="492" y="360"/>
                      </a:lnTo>
                      <a:lnTo>
                        <a:pt x="488" y="356"/>
                      </a:lnTo>
                      <a:lnTo>
                        <a:pt x="488" y="352"/>
                      </a:lnTo>
                      <a:lnTo>
                        <a:pt x="488" y="348"/>
                      </a:lnTo>
                      <a:lnTo>
                        <a:pt x="488" y="344"/>
                      </a:lnTo>
                      <a:lnTo>
                        <a:pt x="488" y="352"/>
                      </a:lnTo>
                      <a:lnTo>
                        <a:pt x="480" y="352"/>
                      </a:lnTo>
                      <a:lnTo>
                        <a:pt x="476" y="352"/>
                      </a:lnTo>
                      <a:lnTo>
                        <a:pt x="476" y="348"/>
                      </a:lnTo>
                      <a:lnTo>
                        <a:pt x="468" y="344"/>
                      </a:lnTo>
                      <a:lnTo>
                        <a:pt x="472" y="344"/>
                      </a:lnTo>
                      <a:lnTo>
                        <a:pt x="468" y="340"/>
                      </a:lnTo>
                      <a:lnTo>
                        <a:pt x="464" y="340"/>
                      </a:lnTo>
                      <a:lnTo>
                        <a:pt x="464" y="336"/>
                      </a:lnTo>
                      <a:lnTo>
                        <a:pt x="460" y="328"/>
                      </a:lnTo>
                      <a:lnTo>
                        <a:pt x="460" y="324"/>
                      </a:lnTo>
                      <a:lnTo>
                        <a:pt x="456" y="320"/>
                      </a:lnTo>
                      <a:lnTo>
                        <a:pt x="456" y="324"/>
                      </a:lnTo>
                      <a:lnTo>
                        <a:pt x="460" y="328"/>
                      </a:lnTo>
                      <a:lnTo>
                        <a:pt x="456" y="328"/>
                      </a:lnTo>
                      <a:lnTo>
                        <a:pt x="460" y="328"/>
                      </a:lnTo>
                      <a:lnTo>
                        <a:pt x="460" y="332"/>
                      </a:lnTo>
                      <a:lnTo>
                        <a:pt x="456" y="328"/>
                      </a:lnTo>
                      <a:lnTo>
                        <a:pt x="460" y="332"/>
                      </a:lnTo>
                      <a:lnTo>
                        <a:pt x="460" y="336"/>
                      </a:lnTo>
                      <a:lnTo>
                        <a:pt x="468" y="344"/>
                      </a:lnTo>
                      <a:lnTo>
                        <a:pt x="468" y="348"/>
                      </a:lnTo>
                      <a:lnTo>
                        <a:pt x="472" y="352"/>
                      </a:lnTo>
                      <a:lnTo>
                        <a:pt x="472" y="356"/>
                      </a:lnTo>
                      <a:lnTo>
                        <a:pt x="468" y="356"/>
                      </a:lnTo>
                      <a:lnTo>
                        <a:pt x="464" y="352"/>
                      </a:lnTo>
                      <a:lnTo>
                        <a:pt x="464" y="356"/>
                      </a:lnTo>
                      <a:lnTo>
                        <a:pt x="460" y="352"/>
                      </a:lnTo>
                      <a:lnTo>
                        <a:pt x="460" y="356"/>
                      </a:lnTo>
                      <a:lnTo>
                        <a:pt x="460" y="352"/>
                      </a:lnTo>
                      <a:lnTo>
                        <a:pt x="456" y="356"/>
                      </a:lnTo>
                      <a:lnTo>
                        <a:pt x="460" y="352"/>
                      </a:lnTo>
                      <a:lnTo>
                        <a:pt x="456" y="352"/>
                      </a:lnTo>
                      <a:lnTo>
                        <a:pt x="456" y="348"/>
                      </a:lnTo>
                      <a:lnTo>
                        <a:pt x="452" y="344"/>
                      </a:lnTo>
                      <a:lnTo>
                        <a:pt x="456" y="340"/>
                      </a:lnTo>
                      <a:lnTo>
                        <a:pt x="452" y="340"/>
                      </a:lnTo>
                      <a:lnTo>
                        <a:pt x="452" y="344"/>
                      </a:lnTo>
                      <a:lnTo>
                        <a:pt x="452" y="340"/>
                      </a:lnTo>
                      <a:lnTo>
                        <a:pt x="448" y="340"/>
                      </a:lnTo>
                      <a:lnTo>
                        <a:pt x="452" y="340"/>
                      </a:lnTo>
                      <a:lnTo>
                        <a:pt x="448" y="340"/>
                      </a:lnTo>
                      <a:lnTo>
                        <a:pt x="452" y="340"/>
                      </a:lnTo>
                      <a:lnTo>
                        <a:pt x="452" y="344"/>
                      </a:lnTo>
                      <a:lnTo>
                        <a:pt x="452" y="348"/>
                      </a:lnTo>
                      <a:lnTo>
                        <a:pt x="448" y="344"/>
                      </a:lnTo>
                      <a:lnTo>
                        <a:pt x="444" y="344"/>
                      </a:lnTo>
                      <a:lnTo>
                        <a:pt x="444" y="340"/>
                      </a:lnTo>
                      <a:lnTo>
                        <a:pt x="444" y="344"/>
                      </a:lnTo>
                      <a:lnTo>
                        <a:pt x="440" y="340"/>
                      </a:lnTo>
                      <a:lnTo>
                        <a:pt x="444" y="344"/>
                      </a:lnTo>
                      <a:lnTo>
                        <a:pt x="436" y="340"/>
                      </a:lnTo>
                      <a:lnTo>
                        <a:pt x="440" y="344"/>
                      </a:lnTo>
                      <a:lnTo>
                        <a:pt x="436" y="344"/>
                      </a:lnTo>
                      <a:lnTo>
                        <a:pt x="436" y="348"/>
                      </a:lnTo>
                      <a:lnTo>
                        <a:pt x="436" y="344"/>
                      </a:lnTo>
                      <a:lnTo>
                        <a:pt x="444" y="344"/>
                      </a:lnTo>
                      <a:lnTo>
                        <a:pt x="448" y="348"/>
                      </a:lnTo>
                      <a:lnTo>
                        <a:pt x="444" y="348"/>
                      </a:lnTo>
                      <a:lnTo>
                        <a:pt x="448" y="348"/>
                      </a:lnTo>
                      <a:lnTo>
                        <a:pt x="448" y="352"/>
                      </a:lnTo>
                      <a:lnTo>
                        <a:pt x="452" y="348"/>
                      </a:lnTo>
                      <a:lnTo>
                        <a:pt x="452" y="352"/>
                      </a:lnTo>
                      <a:lnTo>
                        <a:pt x="456" y="352"/>
                      </a:lnTo>
                      <a:lnTo>
                        <a:pt x="456" y="356"/>
                      </a:lnTo>
                      <a:lnTo>
                        <a:pt x="456" y="360"/>
                      </a:lnTo>
                      <a:lnTo>
                        <a:pt x="452" y="360"/>
                      </a:lnTo>
                      <a:lnTo>
                        <a:pt x="452" y="356"/>
                      </a:lnTo>
                      <a:lnTo>
                        <a:pt x="448" y="356"/>
                      </a:lnTo>
                      <a:lnTo>
                        <a:pt x="448" y="360"/>
                      </a:lnTo>
                      <a:lnTo>
                        <a:pt x="452" y="360"/>
                      </a:lnTo>
                      <a:lnTo>
                        <a:pt x="448" y="360"/>
                      </a:lnTo>
                      <a:lnTo>
                        <a:pt x="448" y="364"/>
                      </a:lnTo>
                      <a:lnTo>
                        <a:pt x="448" y="360"/>
                      </a:lnTo>
                      <a:lnTo>
                        <a:pt x="444" y="360"/>
                      </a:lnTo>
                      <a:lnTo>
                        <a:pt x="440" y="360"/>
                      </a:lnTo>
                      <a:lnTo>
                        <a:pt x="432" y="356"/>
                      </a:lnTo>
                      <a:lnTo>
                        <a:pt x="428" y="356"/>
                      </a:lnTo>
                      <a:lnTo>
                        <a:pt x="424" y="352"/>
                      </a:lnTo>
                      <a:lnTo>
                        <a:pt x="424" y="348"/>
                      </a:lnTo>
                      <a:lnTo>
                        <a:pt x="416" y="344"/>
                      </a:lnTo>
                      <a:lnTo>
                        <a:pt x="412" y="344"/>
                      </a:lnTo>
                      <a:lnTo>
                        <a:pt x="400" y="340"/>
                      </a:lnTo>
                      <a:lnTo>
                        <a:pt x="404" y="340"/>
                      </a:lnTo>
                      <a:lnTo>
                        <a:pt x="400" y="340"/>
                      </a:lnTo>
                      <a:lnTo>
                        <a:pt x="392" y="336"/>
                      </a:lnTo>
                      <a:lnTo>
                        <a:pt x="392" y="332"/>
                      </a:lnTo>
                      <a:lnTo>
                        <a:pt x="396" y="332"/>
                      </a:lnTo>
                      <a:lnTo>
                        <a:pt x="392" y="324"/>
                      </a:lnTo>
                      <a:lnTo>
                        <a:pt x="396" y="324"/>
                      </a:lnTo>
                      <a:lnTo>
                        <a:pt x="396" y="328"/>
                      </a:lnTo>
                      <a:lnTo>
                        <a:pt x="400" y="332"/>
                      </a:lnTo>
                      <a:lnTo>
                        <a:pt x="396" y="332"/>
                      </a:lnTo>
                      <a:lnTo>
                        <a:pt x="400" y="332"/>
                      </a:lnTo>
                      <a:lnTo>
                        <a:pt x="396" y="328"/>
                      </a:lnTo>
                      <a:lnTo>
                        <a:pt x="404" y="324"/>
                      </a:lnTo>
                      <a:lnTo>
                        <a:pt x="396" y="324"/>
                      </a:lnTo>
                      <a:lnTo>
                        <a:pt x="392" y="320"/>
                      </a:lnTo>
                      <a:lnTo>
                        <a:pt x="392" y="324"/>
                      </a:lnTo>
                      <a:lnTo>
                        <a:pt x="388" y="328"/>
                      </a:lnTo>
                      <a:lnTo>
                        <a:pt x="380" y="332"/>
                      </a:lnTo>
                      <a:lnTo>
                        <a:pt x="372" y="332"/>
                      </a:lnTo>
                      <a:lnTo>
                        <a:pt x="364" y="332"/>
                      </a:lnTo>
                      <a:lnTo>
                        <a:pt x="368" y="328"/>
                      </a:lnTo>
                      <a:lnTo>
                        <a:pt x="364" y="324"/>
                      </a:lnTo>
                      <a:lnTo>
                        <a:pt x="364" y="328"/>
                      </a:lnTo>
                      <a:lnTo>
                        <a:pt x="360" y="328"/>
                      </a:lnTo>
                      <a:lnTo>
                        <a:pt x="344" y="328"/>
                      </a:lnTo>
                      <a:lnTo>
                        <a:pt x="328" y="336"/>
                      </a:lnTo>
                      <a:lnTo>
                        <a:pt x="324" y="332"/>
                      </a:lnTo>
                      <a:lnTo>
                        <a:pt x="320" y="332"/>
                      </a:lnTo>
                      <a:lnTo>
                        <a:pt x="320" y="328"/>
                      </a:lnTo>
                      <a:lnTo>
                        <a:pt x="316" y="332"/>
                      </a:lnTo>
                      <a:lnTo>
                        <a:pt x="312" y="328"/>
                      </a:lnTo>
                      <a:lnTo>
                        <a:pt x="312" y="324"/>
                      </a:lnTo>
                      <a:lnTo>
                        <a:pt x="312" y="320"/>
                      </a:lnTo>
                      <a:lnTo>
                        <a:pt x="312" y="316"/>
                      </a:lnTo>
                      <a:lnTo>
                        <a:pt x="312" y="320"/>
                      </a:lnTo>
                      <a:lnTo>
                        <a:pt x="304" y="324"/>
                      </a:lnTo>
                      <a:lnTo>
                        <a:pt x="304" y="328"/>
                      </a:lnTo>
                      <a:lnTo>
                        <a:pt x="300" y="324"/>
                      </a:lnTo>
                      <a:lnTo>
                        <a:pt x="296" y="324"/>
                      </a:lnTo>
                      <a:lnTo>
                        <a:pt x="300" y="316"/>
                      </a:lnTo>
                      <a:lnTo>
                        <a:pt x="296" y="320"/>
                      </a:lnTo>
                      <a:lnTo>
                        <a:pt x="296" y="316"/>
                      </a:lnTo>
                      <a:lnTo>
                        <a:pt x="292" y="320"/>
                      </a:lnTo>
                      <a:lnTo>
                        <a:pt x="292" y="316"/>
                      </a:lnTo>
                      <a:lnTo>
                        <a:pt x="288" y="320"/>
                      </a:lnTo>
                      <a:lnTo>
                        <a:pt x="292" y="316"/>
                      </a:lnTo>
                      <a:lnTo>
                        <a:pt x="288" y="316"/>
                      </a:lnTo>
                      <a:lnTo>
                        <a:pt x="284" y="320"/>
                      </a:lnTo>
                      <a:lnTo>
                        <a:pt x="284" y="316"/>
                      </a:lnTo>
                      <a:lnTo>
                        <a:pt x="292" y="312"/>
                      </a:lnTo>
                      <a:lnTo>
                        <a:pt x="288" y="312"/>
                      </a:lnTo>
                      <a:lnTo>
                        <a:pt x="288" y="316"/>
                      </a:lnTo>
                      <a:lnTo>
                        <a:pt x="284" y="316"/>
                      </a:lnTo>
                      <a:lnTo>
                        <a:pt x="284" y="312"/>
                      </a:lnTo>
                      <a:lnTo>
                        <a:pt x="280" y="312"/>
                      </a:lnTo>
                      <a:lnTo>
                        <a:pt x="284" y="312"/>
                      </a:lnTo>
                      <a:lnTo>
                        <a:pt x="280" y="312"/>
                      </a:lnTo>
                      <a:lnTo>
                        <a:pt x="280" y="308"/>
                      </a:lnTo>
                      <a:lnTo>
                        <a:pt x="284" y="308"/>
                      </a:lnTo>
                      <a:lnTo>
                        <a:pt x="288" y="308"/>
                      </a:lnTo>
                      <a:lnTo>
                        <a:pt x="288" y="304"/>
                      </a:lnTo>
                      <a:lnTo>
                        <a:pt x="284" y="304"/>
                      </a:lnTo>
                      <a:lnTo>
                        <a:pt x="276" y="312"/>
                      </a:lnTo>
                      <a:lnTo>
                        <a:pt x="276" y="308"/>
                      </a:lnTo>
                      <a:lnTo>
                        <a:pt x="276" y="312"/>
                      </a:lnTo>
                      <a:lnTo>
                        <a:pt x="276" y="308"/>
                      </a:lnTo>
                      <a:lnTo>
                        <a:pt x="272" y="312"/>
                      </a:lnTo>
                      <a:lnTo>
                        <a:pt x="268" y="312"/>
                      </a:lnTo>
                      <a:lnTo>
                        <a:pt x="268" y="308"/>
                      </a:lnTo>
                      <a:lnTo>
                        <a:pt x="268" y="312"/>
                      </a:lnTo>
                      <a:lnTo>
                        <a:pt x="268" y="316"/>
                      </a:lnTo>
                      <a:lnTo>
                        <a:pt x="268" y="312"/>
                      </a:lnTo>
                      <a:lnTo>
                        <a:pt x="264" y="316"/>
                      </a:lnTo>
                      <a:lnTo>
                        <a:pt x="268" y="316"/>
                      </a:lnTo>
                      <a:lnTo>
                        <a:pt x="264" y="316"/>
                      </a:lnTo>
                      <a:lnTo>
                        <a:pt x="260" y="312"/>
                      </a:lnTo>
                      <a:lnTo>
                        <a:pt x="268" y="304"/>
                      </a:lnTo>
                      <a:lnTo>
                        <a:pt x="264" y="304"/>
                      </a:lnTo>
                      <a:lnTo>
                        <a:pt x="260" y="312"/>
                      </a:lnTo>
                      <a:lnTo>
                        <a:pt x="260" y="308"/>
                      </a:lnTo>
                      <a:lnTo>
                        <a:pt x="256" y="312"/>
                      </a:lnTo>
                      <a:lnTo>
                        <a:pt x="260" y="308"/>
                      </a:lnTo>
                      <a:lnTo>
                        <a:pt x="260" y="312"/>
                      </a:lnTo>
                      <a:lnTo>
                        <a:pt x="256" y="312"/>
                      </a:lnTo>
                      <a:lnTo>
                        <a:pt x="260" y="316"/>
                      </a:lnTo>
                      <a:lnTo>
                        <a:pt x="256" y="316"/>
                      </a:lnTo>
                      <a:lnTo>
                        <a:pt x="252" y="320"/>
                      </a:lnTo>
                      <a:lnTo>
                        <a:pt x="256" y="316"/>
                      </a:lnTo>
                      <a:lnTo>
                        <a:pt x="252" y="320"/>
                      </a:lnTo>
                      <a:lnTo>
                        <a:pt x="252" y="324"/>
                      </a:lnTo>
                      <a:lnTo>
                        <a:pt x="256" y="320"/>
                      </a:lnTo>
                      <a:lnTo>
                        <a:pt x="256" y="324"/>
                      </a:lnTo>
                      <a:lnTo>
                        <a:pt x="260" y="320"/>
                      </a:lnTo>
                      <a:lnTo>
                        <a:pt x="260" y="324"/>
                      </a:lnTo>
                      <a:lnTo>
                        <a:pt x="256" y="324"/>
                      </a:lnTo>
                      <a:lnTo>
                        <a:pt x="256" y="328"/>
                      </a:lnTo>
                      <a:lnTo>
                        <a:pt x="252" y="328"/>
                      </a:lnTo>
                      <a:lnTo>
                        <a:pt x="256" y="328"/>
                      </a:lnTo>
                      <a:lnTo>
                        <a:pt x="256" y="324"/>
                      </a:lnTo>
                      <a:lnTo>
                        <a:pt x="260" y="328"/>
                      </a:lnTo>
                      <a:lnTo>
                        <a:pt x="260" y="324"/>
                      </a:lnTo>
                      <a:lnTo>
                        <a:pt x="260" y="328"/>
                      </a:lnTo>
                      <a:lnTo>
                        <a:pt x="264" y="324"/>
                      </a:lnTo>
                      <a:lnTo>
                        <a:pt x="264" y="328"/>
                      </a:lnTo>
                      <a:lnTo>
                        <a:pt x="260" y="328"/>
                      </a:lnTo>
                      <a:lnTo>
                        <a:pt x="264" y="332"/>
                      </a:lnTo>
                      <a:lnTo>
                        <a:pt x="260" y="332"/>
                      </a:lnTo>
                      <a:lnTo>
                        <a:pt x="260" y="336"/>
                      </a:lnTo>
                      <a:lnTo>
                        <a:pt x="260" y="332"/>
                      </a:lnTo>
                      <a:lnTo>
                        <a:pt x="260" y="336"/>
                      </a:lnTo>
                      <a:lnTo>
                        <a:pt x="264" y="336"/>
                      </a:lnTo>
                      <a:lnTo>
                        <a:pt x="260" y="336"/>
                      </a:lnTo>
                      <a:lnTo>
                        <a:pt x="260" y="340"/>
                      </a:lnTo>
                      <a:lnTo>
                        <a:pt x="260" y="344"/>
                      </a:lnTo>
                      <a:lnTo>
                        <a:pt x="256" y="340"/>
                      </a:lnTo>
                      <a:lnTo>
                        <a:pt x="256" y="344"/>
                      </a:lnTo>
                      <a:lnTo>
                        <a:pt x="248" y="344"/>
                      </a:lnTo>
                      <a:lnTo>
                        <a:pt x="248" y="340"/>
                      </a:lnTo>
                      <a:lnTo>
                        <a:pt x="248" y="348"/>
                      </a:lnTo>
                      <a:lnTo>
                        <a:pt x="244" y="344"/>
                      </a:lnTo>
                      <a:lnTo>
                        <a:pt x="244" y="340"/>
                      </a:lnTo>
                      <a:lnTo>
                        <a:pt x="244" y="344"/>
                      </a:lnTo>
                      <a:lnTo>
                        <a:pt x="240" y="348"/>
                      </a:lnTo>
                      <a:lnTo>
                        <a:pt x="244" y="352"/>
                      </a:lnTo>
                      <a:lnTo>
                        <a:pt x="240" y="352"/>
                      </a:lnTo>
                      <a:lnTo>
                        <a:pt x="240" y="348"/>
                      </a:lnTo>
                      <a:lnTo>
                        <a:pt x="240" y="344"/>
                      </a:lnTo>
                      <a:lnTo>
                        <a:pt x="240" y="348"/>
                      </a:lnTo>
                      <a:lnTo>
                        <a:pt x="236" y="348"/>
                      </a:lnTo>
                      <a:lnTo>
                        <a:pt x="240" y="352"/>
                      </a:lnTo>
                      <a:lnTo>
                        <a:pt x="240" y="356"/>
                      </a:lnTo>
                      <a:lnTo>
                        <a:pt x="236" y="352"/>
                      </a:lnTo>
                      <a:lnTo>
                        <a:pt x="236" y="356"/>
                      </a:lnTo>
                      <a:lnTo>
                        <a:pt x="232" y="352"/>
                      </a:lnTo>
                      <a:lnTo>
                        <a:pt x="236" y="356"/>
                      </a:lnTo>
                      <a:lnTo>
                        <a:pt x="232" y="356"/>
                      </a:lnTo>
                      <a:lnTo>
                        <a:pt x="232" y="360"/>
                      </a:lnTo>
                      <a:lnTo>
                        <a:pt x="232" y="352"/>
                      </a:lnTo>
                      <a:lnTo>
                        <a:pt x="228" y="360"/>
                      </a:lnTo>
                      <a:lnTo>
                        <a:pt x="228" y="356"/>
                      </a:lnTo>
                      <a:lnTo>
                        <a:pt x="224" y="360"/>
                      </a:lnTo>
                      <a:lnTo>
                        <a:pt x="228" y="360"/>
                      </a:lnTo>
                      <a:lnTo>
                        <a:pt x="224" y="364"/>
                      </a:lnTo>
                      <a:lnTo>
                        <a:pt x="224" y="368"/>
                      </a:lnTo>
                      <a:lnTo>
                        <a:pt x="220" y="368"/>
                      </a:lnTo>
                      <a:lnTo>
                        <a:pt x="216" y="364"/>
                      </a:lnTo>
                      <a:lnTo>
                        <a:pt x="220" y="368"/>
                      </a:lnTo>
                      <a:lnTo>
                        <a:pt x="216" y="368"/>
                      </a:lnTo>
                      <a:lnTo>
                        <a:pt x="208" y="372"/>
                      </a:lnTo>
                      <a:lnTo>
                        <a:pt x="208" y="368"/>
                      </a:lnTo>
                      <a:lnTo>
                        <a:pt x="204" y="368"/>
                      </a:lnTo>
                      <a:lnTo>
                        <a:pt x="208" y="364"/>
                      </a:lnTo>
                      <a:lnTo>
                        <a:pt x="212" y="360"/>
                      </a:lnTo>
                      <a:lnTo>
                        <a:pt x="216" y="360"/>
                      </a:lnTo>
                      <a:lnTo>
                        <a:pt x="212" y="360"/>
                      </a:lnTo>
                      <a:lnTo>
                        <a:pt x="216" y="356"/>
                      </a:lnTo>
                      <a:lnTo>
                        <a:pt x="220" y="352"/>
                      </a:lnTo>
                      <a:lnTo>
                        <a:pt x="212" y="356"/>
                      </a:lnTo>
                      <a:lnTo>
                        <a:pt x="216" y="356"/>
                      </a:lnTo>
                      <a:lnTo>
                        <a:pt x="208" y="352"/>
                      </a:lnTo>
                      <a:lnTo>
                        <a:pt x="208" y="344"/>
                      </a:lnTo>
                      <a:lnTo>
                        <a:pt x="212" y="340"/>
                      </a:lnTo>
                      <a:lnTo>
                        <a:pt x="212" y="332"/>
                      </a:lnTo>
                      <a:lnTo>
                        <a:pt x="216" y="332"/>
                      </a:lnTo>
                      <a:lnTo>
                        <a:pt x="216" y="328"/>
                      </a:lnTo>
                      <a:lnTo>
                        <a:pt x="212" y="324"/>
                      </a:lnTo>
                      <a:lnTo>
                        <a:pt x="220" y="320"/>
                      </a:lnTo>
                      <a:lnTo>
                        <a:pt x="228" y="312"/>
                      </a:lnTo>
                      <a:lnTo>
                        <a:pt x="232" y="316"/>
                      </a:lnTo>
                      <a:lnTo>
                        <a:pt x="236" y="316"/>
                      </a:lnTo>
                      <a:lnTo>
                        <a:pt x="248" y="316"/>
                      </a:lnTo>
                      <a:lnTo>
                        <a:pt x="244" y="316"/>
                      </a:lnTo>
                      <a:lnTo>
                        <a:pt x="232" y="308"/>
                      </a:lnTo>
                      <a:lnTo>
                        <a:pt x="236" y="300"/>
                      </a:lnTo>
                      <a:lnTo>
                        <a:pt x="244" y="296"/>
                      </a:lnTo>
                      <a:lnTo>
                        <a:pt x="236" y="300"/>
                      </a:lnTo>
                      <a:lnTo>
                        <a:pt x="232" y="308"/>
                      </a:lnTo>
                      <a:lnTo>
                        <a:pt x="224" y="308"/>
                      </a:lnTo>
                      <a:lnTo>
                        <a:pt x="224" y="304"/>
                      </a:lnTo>
                      <a:lnTo>
                        <a:pt x="220" y="308"/>
                      </a:lnTo>
                      <a:lnTo>
                        <a:pt x="216" y="312"/>
                      </a:lnTo>
                      <a:lnTo>
                        <a:pt x="208" y="316"/>
                      </a:lnTo>
                      <a:lnTo>
                        <a:pt x="208" y="320"/>
                      </a:lnTo>
                      <a:lnTo>
                        <a:pt x="208" y="324"/>
                      </a:lnTo>
                      <a:lnTo>
                        <a:pt x="204" y="324"/>
                      </a:lnTo>
                      <a:lnTo>
                        <a:pt x="200" y="332"/>
                      </a:lnTo>
                      <a:lnTo>
                        <a:pt x="200" y="336"/>
                      </a:lnTo>
                      <a:lnTo>
                        <a:pt x="196" y="340"/>
                      </a:lnTo>
                      <a:lnTo>
                        <a:pt x="192" y="336"/>
                      </a:lnTo>
                      <a:lnTo>
                        <a:pt x="188" y="336"/>
                      </a:lnTo>
                      <a:lnTo>
                        <a:pt x="192" y="336"/>
                      </a:lnTo>
                      <a:lnTo>
                        <a:pt x="192" y="340"/>
                      </a:lnTo>
                      <a:lnTo>
                        <a:pt x="196" y="344"/>
                      </a:lnTo>
                      <a:lnTo>
                        <a:pt x="196" y="348"/>
                      </a:lnTo>
                      <a:lnTo>
                        <a:pt x="188" y="348"/>
                      </a:lnTo>
                      <a:lnTo>
                        <a:pt x="184" y="352"/>
                      </a:lnTo>
                      <a:lnTo>
                        <a:pt x="188" y="352"/>
                      </a:lnTo>
                      <a:lnTo>
                        <a:pt x="188" y="356"/>
                      </a:lnTo>
                      <a:lnTo>
                        <a:pt x="184" y="356"/>
                      </a:lnTo>
                      <a:lnTo>
                        <a:pt x="184" y="352"/>
                      </a:lnTo>
                      <a:lnTo>
                        <a:pt x="184" y="356"/>
                      </a:lnTo>
                      <a:lnTo>
                        <a:pt x="180" y="356"/>
                      </a:lnTo>
                      <a:lnTo>
                        <a:pt x="180" y="360"/>
                      </a:lnTo>
                      <a:lnTo>
                        <a:pt x="176" y="360"/>
                      </a:lnTo>
                      <a:lnTo>
                        <a:pt x="180" y="360"/>
                      </a:lnTo>
                      <a:lnTo>
                        <a:pt x="180" y="364"/>
                      </a:lnTo>
                      <a:lnTo>
                        <a:pt x="172" y="364"/>
                      </a:lnTo>
                      <a:lnTo>
                        <a:pt x="176" y="364"/>
                      </a:lnTo>
                      <a:lnTo>
                        <a:pt x="172" y="368"/>
                      </a:lnTo>
                      <a:lnTo>
                        <a:pt x="172" y="372"/>
                      </a:lnTo>
                      <a:lnTo>
                        <a:pt x="172" y="376"/>
                      </a:lnTo>
                      <a:lnTo>
                        <a:pt x="172" y="372"/>
                      </a:lnTo>
                      <a:lnTo>
                        <a:pt x="180" y="376"/>
                      </a:lnTo>
                      <a:lnTo>
                        <a:pt x="184" y="376"/>
                      </a:lnTo>
                      <a:lnTo>
                        <a:pt x="184" y="380"/>
                      </a:lnTo>
                      <a:lnTo>
                        <a:pt x="188" y="380"/>
                      </a:lnTo>
                      <a:lnTo>
                        <a:pt x="184" y="380"/>
                      </a:lnTo>
                      <a:lnTo>
                        <a:pt x="184" y="384"/>
                      </a:lnTo>
                      <a:lnTo>
                        <a:pt x="180" y="388"/>
                      </a:lnTo>
                      <a:lnTo>
                        <a:pt x="176" y="388"/>
                      </a:lnTo>
                      <a:lnTo>
                        <a:pt x="176" y="392"/>
                      </a:lnTo>
                      <a:lnTo>
                        <a:pt x="172" y="392"/>
                      </a:lnTo>
                      <a:lnTo>
                        <a:pt x="176" y="396"/>
                      </a:lnTo>
                      <a:lnTo>
                        <a:pt x="168" y="396"/>
                      </a:lnTo>
                      <a:lnTo>
                        <a:pt x="172" y="396"/>
                      </a:lnTo>
                      <a:lnTo>
                        <a:pt x="172" y="400"/>
                      </a:lnTo>
                      <a:lnTo>
                        <a:pt x="168" y="400"/>
                      </a:lnTo>
                      <a:lnTo>
                        <a:pt x="172" y="404"/>
                      </a:lnTo>
                      <a:lnTo>
                        <a:pt x="168" y="400"/>
                      </a:lnTo>
                      <a:lnTo>
                        <a:pt x="168" y="404"/>
                      </a:lnTo>
                      <a:lnTo>
                        <a:pt x="168" y="400"/>
                      </a:lnTo>
                      <a:lnTo>
                        <a:pt x="168" y="404"/>
                      </a:lnTo>
                      <a:lnTo>
                        <a:pt x="164" y="404"/>
                      </a:lnTo>
                      <a:lnTo>
                        <a:pt x="164" y="408"/>
                      </a:lnTo>
                      <a:lnTo>
                        <a:pt x="156" y="404"/>
                      </a:lnTo>
                      <a:lnTo>
                        <a:pt x="156" y="408"/>
                      </a:lnTo>
                      <a:lnTo>
                        <a:pt x="152" y="412"/>
                      </a:lnTo>
                      <a:lnTo>
                        <a:pt x="152" y="416"/>
                      </a:lnTo>
                      <a:lnTo>
                        <a:pt x="148" y="412"/>
                      </a:lnTo>
                      <a:lnTo>
                        <a:pt x="148" y="416"/>
                      </a:lnTo>
                      <a:lnTo>
                        <a:pt x="144" y="416"/>
                      </a:lnTo>
                      <a:lnTo>
                        <a:pt x="148" y="420"/>
                      </a:lnTo>
                      <a:lnTo>
                        <a:pt x="140" y="420"/>
                      </a:lnTo>
                      <a:lnTo>
                        <a:pt x="140" y="424"/>
                      </a:lnTo>
                      <a:lnTo>
                        <a:pt x="140" y="420"/>
                      </a:lnTo>
                      <a:lnTo>
                        <a:pt x="132" y="428"/>
                      </a:lnTo>
                      <a:lnTo>
                        <a:pt x="136" y="428"/>
                      </a:lnTo>
                      <a:lnTo>
                        <a:pt x="136" y="432"/>
                      </a:lnTo>
                      <a:lnTo>
                        <a:pt x="132" y="432"/>
                      </a:lnTo>
                      <a:lnTo>
                        <a:pt x="132" y="436"/>
                      </a:lnTo>
                      <a:lnTo>
                        <a:pt x="128" y="436"/>
                      </a:lnTo>
                      <a:lnTo>
                        <a:pt x="128" y="440"/>
                      </a:lnTo>
                      <a:lnTo>
                        <a:pt x="124" y="436"/>
                      </a:lnTo>
                      <a:lnTo>
                        <a:pt x="124" y="440"/>
                      </a:lnTo>
                      <a:lnTo>
                        <a:pt x="120" y="440"/>
                      </a:lnTo>
                      <a:lnTo>
                        <a:pt x="124" y="440"/>
                      </a:lnTo>
                      <a:lnTo>
                        <a:pt x="120" y="444"/>
                      </a:lnTo>
                      <a:lnTo>
                        <a:pt x="116" y="440"/>
                      </a:lnTo>
                      <a:lnTo>
                        <a:pt x="120" y="444"/>
                      </a:lnTo>
                      <a:lnTo>
                        <a:pt x="116" y="444"/>
                      </a:lnTo>
                      <a:lnTo>
                        <a:pt x="116" y="448"/>
                      </a:lnTo>
                      <a:lnTo>
                        <a:pt x="112" y="448"/>
                      </a:lnTo>
                      <a:lnTo>
                        <a:pt x="112" y="444"/>
                      </a:lnTo>
                      <a:lnTo>
                        <a:pt x="104" y="448"/>
                      </a:lnTo>
                      <a:lnTo>
                        <a:pt x="112" y="448"/>
                      </a:lnTo>
                      <a:lnTo>
                        <a:pt x="108" y="452"/>
                      </a:lnTo>
                      <a:lnTo>
                        <a:pt x="104" y="448"/>
                      </a:lnTo>
                      <a:lnTo>
                        <a:pt x="104" y="452"/>
                      </a:lnTo>
                      <a:lnTo>
                        <a:pt x="100" y="452"/>
                      </a:lnTo>
                      <a:lnTo>
                        <a:pt x="96" y="456"/>
                      </a:lnTo>
                      <a:lnTo>
                        <a:pt x="100" y="456"/>
                      </a:lnTo>
                      <a:lnTo>
                        <a:pt x="96" y="456"/>
                      </a:lnTo>
                      <a:lnTo>
                        <a:pt x="100" y="456"/>
                      </a:lnTo>
                      <a:lnTo>
                        <a:pt x="104" y="456"/>
                      </a:lnTo>
                      <a:lnTo>
                        <a:pt x="100" y="456"/>
                      </a:lnTo>
                      <a:lnTo>
                        <a:pt x="100" y="460"/>
                      </a:lnTo>
                      <a:lnTo>
                        <a:pt x="104" y="460"/>
                      </a:lnTo>
                      <a:lnTo>
                        <a:pt x="100" y="460"/>
                      </a:lnTo>
                      <a:lnTo>
                        <a:pt x="100" y="464"/>
                      </a:lnTo>
                      <a:lnTo>
                        <a:pt x="100" y="460"/>
                      </a:lnTo>
                      <a:lnTo>
                        <a:pt x="100" y="464"/>
                      </a:lnTo>
                      <a:lnTo>
                        <a:pt x="96" y="464"/>
                      </a:lnTo>
                      <a:lnTo>
                        <a:pt x="100" y="464"/>
                      </a:lnTo>
                      <a:lnTo>
                        <a:pt x="96" y="464"/>
                      </a:lnTo>
                      <a:lnTo>
                        <a:pt x="96" y="460"/>
                      </a:lnTo>
                      <a:lnTo>
                        <a:pt x="100" y="460"/>
                      </a:lnTo>
                      <a:lnTo>
                        <a:pt x="96" y="460"/>
                      </a:lnTo>
                      <a:lnTo>
                        <a:pt x="96" y="464"/>
                      </a:lnTo>
                      <a:lnTo>
                        <a:pt x="92" y="464"/>
                      </a:lnTo>
                      <a:lnTo>
                        <a:pt x="92" y="468"/>
                      </a:lnTo>
                      <a:lnTo>
                        <a:pt x="84" y="468"/>
                      </a:lnTo>
                      <a:lnTo>
                        <a:pt x="84" y="472"/>
                      </a:lnTo>
                      <a:lnTo>
                        <a:pt x="80" y="468"/>
                      </a:lnTo>
                      <a:lnTo>
                        <a:pt x="80" y="472"/>
                      </a:lnTo>
                      <a:lnTo>
                        <a:pt x="80" y="476"/>
                      </a:lnTo>
                      <a:lnTo>
                        <a:pt x="76" y="476"/>
                      </a:lnTo>
                      <a:lnTo>
                        <a:pt x="80" y="476"/>
                      </a:lnTo>
                      <a:lnTo>
                        <a:pt x="76" y="472"/>
                      </a:lnTo>
                      <a:lnTo>
                        <a:pt x="80" y="472"/>
                      </a:lnTo>
                      <a:lnTo>
                        <a:pt x="76" y="472"/>
                      </a:lnTo>
                      <a:lnTo>
                        <a:pt x="80" y="468"/>
                      </a:lnTo>
                      <a:lnTo>
                        <a:pt x="76" y="468"/>
                      </a:lnTo>
                      <a:lnTo>
                        <a:pt x="72" y="468"/>
                      </a:lnTo>
                      <a:lnTo>
                        <a:pt x="72" y="472"/>
                      </a:lnTo>
                      <a:lnTo>
                        <a:pt x="68" y="472"/>
                      </a:lnTo>
                      <a:lnTo>
                        <a:pt x="64" y="472"/>
                      </a:lnTo>
                      <a:lnTo>
                        <a:pt x="64" y="476"/>
                      </a:lnTo>
                      <a:lnTo>
                        <a:pt x="60" y="472"/>
                      </a:lnTo>
                      <a:lnTo>
                        <a:pt x="60" y="476"/>
                      </a:lnTo>
                      <a:lnTo>
                        <a:pt x="56" y="476"/>
                      </a:lnTo>
                      <a:lnTo>
                        <a:pt x="48" y="480"/>
                      </a:lnTo>
                      <a:lnTo>
                        <a:pt x="44" y="480"/>
                      </a:lnTo>
                      <a:lnTo>
                        <a:pt x="48" y="476"/>
                      </a:lnTo>
                      <a:lnTo>
                        <a:pt x="48" y="472"/>
                      </a:lnTo>
                      <a:lnTo>
                        <a:pt x="52" y="476"/>
                      </a:lnTo>
                      <a:lnTo>
                        <a:pt x="44" y="472"/>
                      </a:lnTo>
                      <a:lnTo>
                        <a:pt x="44" y="476"/>
                      </a:lnTo>
                      <a:lnTo>
                        <a:pt x="36" y="484"/>
                      </a:lnTo>
                      <a:lnTo>
                        <a:pt x="36" y="488"/>
                      </a:lnTo>
                      <a:lnTo>
                        <a:pt x="32" y="484"/>
                      </a:lnTo>
                      <a:lnTo>
                        <a:pt x="36" y="484"/>
                      </a:lnTo>
                      <a:lnTo>
                        <a:pt x="32" y="484"/>
                      </a:lnTo>
                      <a:lnTo>
                        <a:pt x="32" y="488"/>
                      </a:lnTo>
                      <a:lnTo>
                        <a:pt x="28" y="488"/>
                      </a:lnTo>
                      <a:lnTo>
                        <a:pt x="28" y="484"/>
                      </a:lnTo>
                      <a:lnTo>
                        <a:pt x="28" y="480"/>
                      </a:lnTo>
                      <a:lnTo>
                        <a:pt x="24" y="480"/>
                      </a:lnTo>
                      <a:lnTo>
                        <a:pt x="24" y="484"/>
                      </a:lnTo>
                      <a:lnTo>
                        <a:pt x="24" y="488"/>
                      </a:lnTo>
                      <a:lnTo>
                        <a:pt x="20" y="488"/>
                      </a:lnTo>
                      <a:lnTo>
                        <a:pt x="16" y="484"/>
                      </a:lnTo>
                      <a:lnTo>
                        <a:pt x="16" y="488"/>
                      </a:lnTo>
                      <a:lnTo>
                        <a:pt x="12" y="492"/>
                      </a:lnTo>
                      <a:lnTo>
                        <a:pt x="12" y="488"/>
                      </a:lnTo>
                      <a:lnTo>
                        <a:pt x="16" y="488"/>
                      </a:lnTo>
                      <a:lnTo>
                        <a:pt x="12" y="484"/>
                      </a:lnTo>
                      <a:lnTo>
                        <a:pt x="20" y="480"/>
                      </a:lnTo>
                      <a:lnTo>
                        <a:pt x="16" y="480"/>
                      </a:lnTo>
                      <a:lnTo>
                        <a:pt x="20" y="480"/>
                      </a:lnTo>
                      <a:lnTo>
                        <a:pt x="24" y="480"/>
                      </a:lnTo>
                      <a:lnTo>
                        <a:pt x="20" y="480"/>
                      </a:lnTo>
                      <a:lnTo>
                        <a:pt x="28" y="476"/>
                      </a:lnTo>
                      <a:lnTo>
                        <a:pt x="44" y="464"/>
                      </a:lnTo>
                      <a:lnTo>
                        <a:pt x="52" y="460"/>
                      </a:lnTo>
                      <a:lnTo>
                        <a:pt x="48" y="460"/>
                      </a:lnTo>
                      <a:lnTo>
                        <a:pt x="52" y="464"/>
                      </a:lnTo>
                      <a:lnTo>
                        <a:pt x="60" y="460"/>
                      </a:lnTo>
                      <a:lnTo>
                        <a:pt x="60" y="464"/>
                      </a:lnTo>
                      <a:lnTo>
                        <a:pt x="56" y="464"/>
                      </a:lnTo>
                      <a:lnTo>
                        <a:pt x="56" y="468"/>
                      </a:lnTo>
                      <a:lnTo>
                        <a:pt x="60" y="472"/>
                      </a:lnTo>
                      <a:lnTo>
                        <a:pt x="60" y="468"/>
                      </a:lnTo>
                      <a:lnTo>
                        <a:pt x="60" y="464"/>
                      </a:lnTo>
                      <a:lnTo>
                        <a:pt x="64" y="464"/>
                      </a:lnTo>
                      <a:lnTo>
                        <a:pt x="64" y="468"/>
                      </a:lnTo>
                      <a:lnTo>
                        <a:pt x="68" y="468"/>
                      </a:lnTo>
                      <a:lnTo>
                        <a:pt x="64" y="464"/>
                      </a:lnTo>
                      <a:lnTo>
                        <a:pt x="68" y="452"/>
                      </a:lnTo>
                      <a:lnTo>
                        <a:pt x="76" y="448"/>
                      </a:lnTo>
                      <a:lnTo>
                        <a:pt x="88" y="444"/>
                      </a:lnTo>
                      <a:lnTo>
                        <a:pt x="88" y="440"/>
                      </a:lnTo>
                      <a:lnTo>
                        <a:pt x="96" y="436"/>
                      </a:lnTo>
                      <a:lnTo>
                        <a:pt x="92" y="440"/>
                      </a:lnTo>
                      <a:lnTo>
                        <a:pt x="96" y="440"/>
                      </a:lnTo>
                      <a:lnTo>
                        <a:pt x="96" y="436"/>
                      </a:lnTo>
                      <a:lnTo>
                        <a:pt x="100" y="432"/>
                      </a:lnTo>
                      <a:lnTo>
                        <a:pt x="104" y="424"/>
                      </a:lnTo>
                      <a:lnTo>
                        <a:pt x="108" y="424"/>
                      </a:lnTo>
                      <a:lnTo>
                        <a:pt x="112" y="420"/>
                      </a:lnTo>
                      <a:lnTo>
                        <a:pt x="116" y="420"/>
                      </a:lnTo>
                      <a:lnTo>
                        <a:pt x="120" y="420"/>
                      </a:lnTo>
                      <a:lnTo>
                        <a:pt x="116" y="420"/>
                      </a:lnTo>
                      <a:lnTo>
                        <a:pt x="116" y="416"/>
                      </a:lnTo>
                      <a:lnTo>
                        <a:pt x="116" y="404"/>
                      </a:lnTo>
                      <a:lnTo>
                        <a:pt x="120" y="400"/>
                      </a:lnTo>
                      <a:lnTo>
                        <a:pt x="124" y="400"/>
                      </a:lnTo>
                      <a:lnTo>
                        <a:pt x="120" y="396"/>
                      </a:lnTo>
                      <a:lnTo>
                        <a:pt x="120" y="400"/>
                      </a:lnTo>
                      <a:lnTo>
                        <a:pt x="116" y="396"/>
                      </a:lnTo>
                      <a:lnTo>
                        <a:pt x="120" y="392"/>
                      </a:lnTo>
                      <a:lnTo>
                        <a:pt x="124" y="388"/>
                      </a:lnTo>
                      <a:lnTo>
                        <a:pt x="124" y="384"/>
                      </a:lnTo>
                      <a:lnTo>
                        <a:pt x="128" y="384"/>
                      </a:lnTo>
                      <a:lnTo>
                        <a:pt x="128" y="380"/>
                      </a:lnTo>
                      <a:lnTo>
                        <a:pt x="132" y="376"/>
                      </a:lnTo>
                      <a:lnTo>
                        <a:pt x="132" y="372"/>
                      </a:lnTo>
                      <a:lnTo>
                        <a:pt x="128" y="376"/>
                      </a:lnTo>
                      <a:lnTo>
                        <a:pt x="124" y="380"/>
                      </a:lnTo>
                      <a:lnTo>
                        <a:pt x="108" y="388"/>
                      </a:lnTo>
                      <a:lnTo>
                        <a:pt x="108" y="384"/>
                      </a:lnTo>
                      <a:lnTo>
                        <a:pt x="108" y="380"/>
                      </a:lnTo>
                      <a:lnTo>
                        <a:pt x="104" y="380"/>
                      </a:lnTo>
                      <a:lnTo>
                        <a:pt x="104" y="376"/>
                      </a:lnTo>
                      <a:lnTo>
                        <a:pt x="104" y="372"/>
                      </a:lnTo>
                      <a:lnTo>
                        <a:pt x="108" y="372"/>
                      </a:lnTo>
                      <a:lnTo>
                        <a:pt x="112" y="380"/>
                      </a:lnTo>
                      <a:lnTo>
                        <a:pt x="112" y="376"/>
                      </a:lnTo>
                      <a:lnTo>
                        <a:pt x="112" y="372"/>
                      </a:lnTo>
                      <a:lnTo>
                        <a:pt x="104" y="372"/>
                      </a:lnTo>
                      <a:lnTo>
                        <a:pt x="104" y="368"/>
                      </a:lnTo>
                      <a:lnTo>
                        <a:pt x="104" y="372"/>
                      </a:lnTo>
                      <a:lnTo>
                        <a:pt x="100" y="376"/>
                      </a:lnTo>
                      <a:lnTo>
                        <a:pt x="100" y="372"/>
                      </a:lnTo>
                      <a:lnTo>
                        <a:pt x="100" y="376"/>
                      </a:lnTo>
                      <a:lnTo>
                        <a:pt x="100" y="380"/>
                      </a:lnTo>
                      <a:lnTo>
                        <a:pt x="96" y="380"/>
                      </a:lnTo>
                      <a:lnTo>
                        <a:pt x="100" y="380"/>
                      </a:lnTo>
                      <a:lnTo>
                        <a:pt x="96" y="380"/>
                      </a:lnTo>
                      <a:lnTo>
                        <a:pt x="100" y="388"/>
                      </a:lnTo>
                      <a:lnTo>
                        <a:pt x="96" y="392"/>
                      </a:lnTo>
                      <a:lnTo>
                        <a:pt x="88" y="380"/>
                      </a:lnTo>
                      <a:lnTo>
                        <a:pt x="88" y="376"/>
                      </a:lnTo>
                      <a:lnTo>
                        <a:pt x="88" y="372"/>
                      </a:lnTo>
                      <a:lnTo>
                        <a:pt x="84" y="376"/>
                      </a:lnTo>
                      <a:lnTo>
                        <a:pt x="80" y="380"/>
                      </a:lnTo>
                      <a:lnTo>
                        <a:pt x="80" y="376"/>
                      </a:lnTo>
                      <a:lnTo>
                        <a:pt x="76" y="376"/>
                      </a:lnTo>
                      <a:lnTo>
                        <a:pt x="76" y="372"/>
                      </a:lnTo>
                      <a:lnTo>
                        <a:pt x="76" y="368"/>
                      </a:lnTo>
                      <a:lnTo>
                        <a:pt x="68" y="376"/>
                      </a:lnTo>
                      <a:lnTo>
                        <a:pt x="60" y="37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46" name="Freeform 636"/>
                <p:cNvSpPr>
                  <a:spLocks/>
                </p:cNvSpPr>
                <p:nvPr/>
              </p:nvSpPr>
              <p:spPr bwMode="auto">
                <a:xfrm>
                  <a:off x="382" y="3686"/>
                  <a:ext cx="8" cy="12"/>
                </a:xfrm>
                <a:custGeom>
                  <a:avLst/>
                  <a:gdLst/>
                  <a:ahLst/>
                  <a:cxnLst>
                    <a:cxn ang="0">
                      <a:pos x="8" y="12"/>
                    </a:cxn>
                    <a:cxn ang="0">
                      <a:pos x="4" y="8"/>
                    </a:cxn>
                    <a:cxn ang="0">
                      <a:pos x="0" y="4"/>
                    </a:cxn>
                    <a:cxn ang="0">
                      <a:pos x="0" y="0"/>
                    </a:cxn>
                    <a:cxn ang="0">
                      <a:pos x="0" y="4"/>
                    </a:cxn>
                    <a:cxn ang="0">
                      <a:pos x="8" y="8"/>
                    </a:cxn>
                    <a:cxn ang="0">
                      <a:pos x="8" y="12"/>
                    </a:cxn>
                  </a:cxnLst>
                  <a:rect l="0" t="0" r="r" b="b"/>
                  <a:pathLst>
                    <a:path w="8" h="12">
                      <a:moveTo>
                        <a:pt x="8" y="12"/>
                      </a:moveTo>
                      <a:lnTo>
                        <a:pt x="4" y="8"/>
                      </a:lnTo>
                      <a:lnTo>
                        <a:pt x="0" y="4"/>
                      </a:lnTo>
                      <a:lnTo>
                        <a:pt x="0" y="0"/>
                      </a:lnTo>
                      <a:lnTo>
                        <a:pt x="0" y="4"/>
                      </a:lnTo>
                      <a:lnTo>
                        <a:pt x="8" y="8"/>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47" name="Freeform 637"/>
                <p:cNvSpPr>
                  <a:spLocks/>
                </p:cNvSpPr>
                <p:nvPr/>
              </p:nvSpPr>
              <p:spPr bwMode="auto">
                <a:xfrm>
                  <a:off x="458" y="3714"/>
                  <a:ext cx="28" cy="20"/>
                </a:xfrm>
                <a:custGeom>
                  <a:avLst/>
                  <a:gdLst/>
                  <a:ahLst/>
                  <a:cxnLst>
                    <a:cxn ang="0">
                      <a:pos x="24" y="0"/>
                    </a:cxn>
                    <a:cxn ang="0">
                      <a:pos x="24" y="4"/>
                    </a:cxn>
                    <a:cxn ang="0">
                      <a:pos x="28" y="4"/>
                    </a:cxn>
                    <a:cxn ang="0">
                      <a:pos x="28" y="8"/>
                    </a:cxn>
                    <a:cxn ang="0">
                      <a:pos x="28" y="12"/>
                    </a:cxn>
                    <a:cxn ang="0">
                      <a:pos x="28" y="16"/>
                    </a:cxn>
                    <a:cxn ang="0">
                      <a:pos x="16" y="16"/>
                    </a:cxn>
                    <a:cxn ang="0">
                      <a:pos x="20" y="20"/>
                    </a:cxn>
                    <a:cxn ang="0">
                      <a:pos x="4" y="12"/>
                    </a:cxn>
                    <a:cxn ang="0">
                      <a:pos x="4" y="8"/>
                    </a:cxn>
                    <a:cxn ang="0">
                      <a:pos x="0" y="4"/>
                    </a:cxn>
                    <a:cxn ang="0">
                      <a:pos x="12" y="4"/>
                    </a:cxn>
                    <a:cxn ang="0">
                      <a:pos x="16" y="0"/>
                    </a:cxn>
                    <a:cxn ang="0">
                      <a:pos x="20" y="4"/>
                    </a:cxn>
                    <a:cxn ang="0">
                      <a:pos x="24" y="0"/>
                    </a:cxn>
                  </a:cxnLst>
                  <a:rect l="0" t="0" r="r" b="b"/>
                  <a:pathLst>
                    <a:path w="28" h="20">
                      <a:moveTo>
                        <a:pt x="24" y="0"/>
                      </a:moveTo>
                      <a:lnTo>
                        <a:pt x="24" y="4"/>
                      </a:lnTo>
                      <a:lnTo>
                        <a:pt x="28" y="4"/>
                      </a:lnTo>
                      <a:lnTo>
                        <a:pt x="28" y="8"/>
                      </a:lnTo>
                      <a:lnTo>
                        <a:pt x="28" y="12"/>
                      </a:lnTo>
                      <a:lnTo>
                        <a:pt x="28" y="16"/>
                      </a:lnTo>
                      <a:lnTo>
                        <a:pt x="16" y="16"/>
                      </a:lnTo>
                      <a:lnTo>
                        <a:pt x="20" y="20"/>
                      </a:lnTo>
                      <a:lnTo>
                        <a:pt x="4" y="12"/>
                      </a:lnTo>
                      <a:lnTo>
                        <a:pt x="4" y="8"/>
                      </a:lnTo>
                      <a:lnTo>
                        <a:pt x="0" y="4"/>
                      </a:lnTo>
                      <a:lnTo>
                        <a:pt x="12" y="4"/>
                      </a:lnTo>
                      <a:lnTo>
                        <a:pt x="16" y="0"/>
                      </a:lnTo>
                      <a:lnTo>
                        <a:pt x="20" y="4"/>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48" name="Freeform 638"/>
                <p:cNvSpPr>
                  <a:spLocks/>
                </p:cNvSpPr>
                <p:nvPr/>
              </p:nvSpPr>
              <p:spPr bwMode="auto">
                <a:xfrm>
                  <a:off x="470" y="3882"/>
                  <a:ext cx="32" cy="16"/>
                </a:xfrm>
                <a:custGeom>
                  <a:avLst/>
                  <a:gdLst/>
                  <a:ahLst/>
                  <a:cxnLst>
                    <a:cxn ang="0">
                      <a:pos x="12" y="12"/>
                    </a:cxn>
                    <a:cxn ang="0">
                      <a:pos x="8" y="16"/>
                    </a:cxn>
                    <a:cxn ang="0">
                      <a:pos x="4" y="16"/>
                    </a:cxn>
                    <a:cxn ang="0">
                      <a:pos x="0" y="16"/>
                    </a:cxn>
                    <a:cxn ang="0">
                      <a:pos x="0" y="12"/>
                    </a:cxn>
                    <a:cxn ang="0">
                      <a:pos x="4" y="8"/>
                    </a:cxn>
                    <a:cxn ang="0">
                      <a:pos x="8" y="0"/>
                    </a:cxn>
                    <a:cxn ang="0">
                      <a:pos x="12" y="4"/>
                    </a:cxn>
                    <a:cxn ang="0">
                      <a:pos x="16" y="0"/>
                    </a:cxn>
                    <a:cxn ang="0">
                      <a:pos x="20" y="0"/>
                    </a:cxn>
                    <a:cxn ang="0">
                      <a:pos x="24" y="0"/>
                    </a:cxn>
                    <a:cxn ang="0">
                      <a:pos x="28" y="8"/>
                    </a:cxn>
                    <a:cxn ang="0">
                      <a:pos x="32" y="8"/>
                    </a:cxn>
                    <a:cxn ang="0">
                      <a:pos x="32" y="12"/>
                    </a:cxn>
                    <a:cxn ang="0">
                      <a:pos x="28" y="8"/>
                    </a:cxn>
                    <a:cxn ang="0">
                      <a:pos x="24" y="12"/>
                    </a:cxn>
                    <a:cxn ang="0">
                      <a:pos x="12" y="12"/>
                    </a:cxn>
                  </a:cxnLst>
                  <a:rect l="0" t="0" r="r" b="b"/>
                  <a:pathLst>
                    <a:path w="32" h="16">
                      <a:moveTo>
                        <a:pt x="12" y="12"/>
                      </a:moveTo>
                      <a:lnTo>
                        <a:pt x="8" y="16"/>
                      </a:lnTo>
                      <a:lnTo>
                        <a:pt x="4" y="16"/>
                      </a:lnTo>
                      <a:lnTo>
                        <a:pt x="0" y="16"/>
                      </a:lnTo>
                      <a:lnTo>
                        <a:pt x="0" y="12"/>
                      </a:lnTo>
                      <a:lnTo>
                        <a:pt x="4" y="8"/>
                      </a:lnTo>
                      <a:lnTo>
                        <a:pt x="8" y="0"/>
                      </a:lnTo>
                      <a:lnTo>
                        <a:pt x="12" y="4"/>
                      </a:lnTo>
                      <a:lnTo>
                        <a:pt x="16" y="0"/>
                      </a:lnTo>
                      <a:lnTo>
                        <a:pt x="20" y="0"/>
                      </a:lnTo>
                      <a:lnTo>
                        <a:pt x="24" y="0"/>
                      </a:lnTo>
                      <a:lnTo>
                        <a:pt x="28" y="8"/>
                      </a:lnTo>
                      <a:lnTo>
                        <a:pt x="32" y="8"/>
                      </a:lnTo>
                      <a:lnTo>
                        <a:pt x="32" y="12"/>
                      </a:lnTo>
                      <a:lnTo>
                        <a:pt x="28" y="8"/>
                      </a:lnTo>
                      <a:lnTo>
                        <a:pt x="24" y="12"/>
                      </a:lnTo>
                      <a:lnTo>
                        <a:pt x="12"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49" name="Freeform 639"/>
                <p:cNvSpPr>
                  <a:spLocks/>
                </p:cNvSpPr>
                <p:nvPr/>
              </p:nvSpPr>
              <p:spPr bwMode="auto">
                <a:xfrm>
                  <a:off x="410" y="3902"/>
                  <a:ext cx="32" cy="20"/>
                </a:xfrm>
                <a:custGeom>
                  <a:avLst/>
                  <a:gdLst/>
                  <a:ahLst/>
                  <a:cxnLst>
                    <a:cxn ang="0">
                      <a:pos x="24" y="16"/>
                    </a:cxn>
                    <a:cxn ang="0">
                      <a:pos x="20" y="16"/>
                    </a:cxn>
                    <a:cxn ang="0">
                      <a:pos x="20" y="20"/>
                    </a:cxn>
                    <a:cxn ang="0">
                      <a:pos x="20" y="16"/>
                    </a:cxn>
                    <a:cxn ang="0">
                      <a:pos x="12" y="20"/>
                    </a:cxn>
                    <a:cxn ang="0">
                      <a:pos x="8" y="20"/>
                    </a:cxn>
                    <a:cxn ang="0">
                      <a:pos x="4" y="20"/>
                    </a:cxn>
                    <a:cxn ang="0">
                      <a:pos x="0" y="20"/>
                    </a:cxn>
                    <a:cxn ang="0">
                      <a:pos x="4" y="16"/>
                    </a:cxn>
                    <a:cxn ang="0">
                      <a:pos x="8" y="20"/>
                    </a:cxn>
                    <a:cxn ang="0">
                      <a:pos x="8" y="16"/>
                    </a:cxn>
                    <a:cxn ang="0">
                      <a:pos x="12" y="16"/>
                    </a:cxn>
                    <a:cxn ang="0">
                      <a:pos x="16" y="16"/>
                    </a:cxn>
                    <a:cxn ang="0">
                      <a:pos x="16" y="12"/>
                    </a:cxn>
                    <a:cxn ang="0">
                      <a:pos x="16" y="8"/>
                    </a:cxn>
                    <a:cxn ang="0">
                      <a:pos x="20" y="12"/>
                    </a:cxn>
                    <a:cxn ang="0">
                      <a:pos x="24" y="12"/>
                    </a:cxn>
                    <a:cxn ang="0">
                      <a:pos x="16" y="8"/>
                    </a:cxn>
                    <a:cxn ang="0">
                      <a:pos x="16" y="4"/>
                    </a:cxn>
                    <a:cxn ang="0">
                      <a:pos x="24" y="0"/>
                    </a:cxn>
                    <a:cxn ang="0">
                      <a:pos x="28" y="4"/>
                    </a:cxn>
                    <a:cxn ang="0">
                      <a:pos x="24" y="4"/>
                    </a:cxn>
                    <a:cxn ang="0">
                      <a:pos x="24" y="8"/>
                    </a:cxn>
                    <a:cxn ang="0">
                      <a:pos x="28" y="8"/>
                    </a:cxn>
                    <a:cxn ang="0">
                      <a:pos x="32" y="4"/>
                    </a:cxn>
                    <a:cxn ang="0">
                      <a:pos x="32" y="8"/>
                    </a:cxn>
                    <a:cxn ang="0">
                      <a:pos x="32" y="4"/>
                    </a:cxn>
                    <a:cxn ang="0">
                      <a:pos x="28" y="8"/>
                    </a:cxn>
                    <a:cxn ang="0">
                      <a:pos x="24" y="12"/>
                    </a:cxn>
                    <a:cxn ang="0">
                      <a:pos x="28" y="12"/>
                    </a:cxn>
                    <a:cxn ang="0">
                      <a:pos x="32" y="12"/>
                    </a:cxn>
                    <a:cxn ang="0">
                      <a:pos x="24" y="12"/>
                    </a:cxn>
                    <a:cxn ang="0">
                      <a:pos x="24" y="16"/>
                    </a:cxn>
                  </a:cxnLst>
                  <a:rect l="0" t="0" r="r" b="b"/>
                  <a:pathLst>
                    <a:path w="32" h="20">
                      <a:moveTo>
                        <a:pt x="24" y="16"/>
                      </a:moveTo>
                      <a:lnTo>
                        <a:pt x="20" y="16"/>
                      </a:lnTo>
                      <a:lnTo>
                        <a:pt x="20" y="20"/>
                      </a:lnTo>
                      <a:lnTo>
                        <a:pt x="20" y="16"/>
                      </a:lnTo>
                      <a:lnTo>
                        <a:pt x="12" y="20"/>
                      </a:lnTo>
                      <a:lnTo>
                        <a:pt x="8" y="20"/>
                      </a:lnTo>
                      <a:lnTo>
                        <a:pt x="4" y="20"/>
                      </a:lnTo>
                      <a:lnTo>
                        <a:pt x="0" y="20"/>
                      </a:lnTo>
                      <a:lnTo>
                        <a:pt x="4" y="16"/>
                      </a:lnTo>
                      <a:lnTo>
                        <a:pt x="8" y="20"/>
                      </a:lnTo>
                      <a:lnTo>
                        <a:pt x="8" y="16"/>
                      </a:lnTo>
                      <a:lnTo>
                        <a:pt x="12" y="16"/>
                      </a:lnTo>
                      <a:lnTo>
                        <a:pt x="16" y="16"/>
                      </a:lnTo>
                      <a:lnTo>
                        <a:pt x="16" y="12"/>
                      </a:lnTo>
                      <a:lnTo>
                        <a:pt x="16" y="8"/>
                      </a:lnTo>
                      <a:lnTo>
                        <a:pt x="20" y="12"/>
                      </a:lnTo>
                      <a:lnTo>
                        <a:pt x="24" y="12"/>
                      </a:lnTo>
                      <a:lnTo>
                        <a:pt x="16" y="8"/>
                      </a:lnTo>
                      <a:lnTo>
                        <a:pt x="16" y="4"/>
                      </a:lnTo>
                      <a:lnTo>
                        <a:pt x="24" y="0"/>
                      </a:lnTo>
                      <a:lnTo>
                        <a:pt x="28" y="4"/>
                      </a:lnTo>
                      <a:lnTo>
                        <a:pt x="24" y="4"/>
                      </a:lnTo>
                      <a:lnTo>
                        <a:pt x="24" y="8"/>
                      </a:lnTo>
                      <a:lnTo>
                        <a:pt x="28" y="8"/>
                      </a:lnTo>
                      <a:lnTo>
                        <a:pt x="32" y="4"/>
                      </a:lnTo>
                      <a:lnTo>
                        <a:pt x="32" y="8"/>
                      </a:lnTo>
                      <a:lnTo>
                        <a:pt x="32" y="4"/>
                      </a:lnTo>
                      <a:lnTo>
                        <a:pt x="28" y="8"/>
                      </a:lnTo>
                      <a:lnTo>
                        <a:pt x="24" y="12"/>
                      </a:lnTo>
                      <a:lnTo>
                        <a:pt x="28" y="12"/>
                      </a:lnTo>
                      <a:lnTo>
                        <a:pt x="32" y="12"/>
                      </a:lnTo>
                      <a:lnTo>
                        <a:pt x="24" y="12"/>
                      </a:lnTo>
                      <a:lnTo>
                        <a:pt x="24" y="1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0" name="Freeform 640"/>
                <p:cNvSpPr>
                  <a:spLocks/>
                </p:cNvSpPr>
                <p:nvPr/>
              </p:nvSpPr>
              <p:spPr bwMode="auto">
                <a:xfrm>
                  <a:off x="442" y="3910"/>
                  <a:ext cx="4" cy="4"/>
                </a:xfrm>
                <a:custGeom>
                  <a:avLst/>
                  <a:gdLst/>
                  <a:ahLst/>
                  <a:cxnLst>
                    <a:cxn ang="0">
                      <a:pos x="0" y="4"/>
                    </a:cxn>
                    <a:cxn ang="0">
                      <a:pos x="0" y="0"/>
                    </a:cxn>
                    <a:cxn ang="0">
                      <a:pos x="4" y="0"/>
                    </a:cxn>
                    <a:cxn ang="0">
                      <a:pos x="0" y="4"/>
                    </a:cxn>
                  </a:cxnLst>
                  <a:rect l="0" t="0" r="r" b="b"/>
                  <a:pathLst>
                    <a:path w="4" h="4">
                      <a:moveTo>
                        <a:pt x="0" y="4"/>
                      </a:moveTo>
                      <a:lnTo>
                        <a:pt x="0" y="0"/>
                      </a:lnTo>
                      <a:lnTo>
                        <a:pt x="4" y="0"/>
                      </a:lnTo>
                      <a:lnTo>
                        <a:pt x="0"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1" name="Freeform 641"/>
                <p:cNvSpPr>
                  <a:spLocks/>
                </p:cNvSpPr>
                <p:nvPr/>
              </p:nvSpPr>
              <p:spPr bwMode="auto">
                <a:xfrm>
                  <a:off x="386" y="3914"/>
                  <a:ext cx="28" cy="16"/>
                </a:xfrm>
                <a:custGeom>
                  <a:avLst/>
                  <a:gdLst/>
                  <a:ahLst/>
                  <a:cxnLst>
                    <a:cxn ang="0">
                      <a:pos x="28" y="0"/>
                    </a:cxn>
                    <a:cxn ang="0">
                      <a:pos x="24" y="4"/>
                    </a:cxn>
                    <a:cxn ang="0">
                      <a:pos x="16" y="8"/>
                    </a:cxn>
                    <a:cxn ang="0">
                      <a:pos x="12" y="12"/>
                    </a:cxn>
                    <a:cxn ang="0">
                      <a:pos x="0" y="16"/>
                    </a:cxn>
                    <a:cxn ang="0">
                      <a:pos x="4" y="12"/>
                    </a:cxn>
                    <a:cxn ang="0">
                      <a:pos x="8" y="12"/>
                    </a:cxn>
                    <a:cxn ang="0">
                      <a:pos x="8" y="8"/>
                    </a:cxn>
                    <a:cxn ang="0">
                      <a:pos x="12" y="4"/>
                    </a:cxn>
                    <a:cxn ang="0">
                      <a:pos x="16" y="8"/>
                    </a:cxn>
                    <a:cxn ang="0">
                      <a:pos x="16" y="4"/>
                    </a:cxn>
                    <a:cxn ang="0">
                      <a:pos x="16" y="0"/>
                    </a:cxn>
                    <a:cxn ang="0">
                      <a:pos x="24" y="0"/>
                    </a:cxn>
                    <a:cxn ang="0">
                      <a:pos x="28" y="0"/>
                    </a:cxn>
                  </a:cxnLst>
                  <a:rect l="0" t="0" r="r" b="b"/>
                  <a:pathLst>
                    <a:path w="28" h="16">
                      <a:moveTo>
                        <a:pt x="28" y="0"/>
                      </a:moveTo>
                      <a:lnTo>
                        <a:pt x="24" y="4"/>
                      </a:lnTo>
                      <a:lnTo>
                        <a:pt x="16" y="8"/>
                      </a:lnTo>
                      <a:lnTo>
                        <a:pt x="12" y="12"/>
                      </a:lnTo>
                      <a:lnTo>
                        <a:pt x="0" y="16"/>
                      </a:lnTo>
                      <a:lnTo>
                        <a:pt x="4" y="12"/>
                      </a:lnTo>
                      <a:lnTo>
                        <a:pt x="8" y="12"/>
                      </a:lnTo>
                      <a:lnTo>
                        <a:pt x="8" y="8"/>
                      </a:lnTo>
                      <a:lnTo>
                        <a:pt x="12" y="4"/>
                      </a:lnTo>
                      <a:lnTo>
                        <a:pt x="16" y="8"/>
                      </a:lnTo>
                      <a:lnTo>
                        <a:pt x="16" y="4"/>
                      </a:lnTo>
                      <a:lnTo>
                        <a:pt x="16" y="0"/>
                      </a:lnTo>
                      <a:lnTo>
                        <a:pt x="24" y="0"/>
                      </a:lnTo>
                      <a:lnTo>
                        <a:pt x="2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2" name="Freeform 642"/>
                <p:cNvSpPr>
                  <a:spLocks/>
                </p:cNvSpPr>
                <p:nvPr/>
              </p:nvSpPr>
              <p:spPr bwMode="auto">
                <a:xfrm>
                  <a:off x="266" y="3918"/>
                  <a:ext cx="28" cy="8"/>
                </a:xfrm>
                <a:custGeom>
                  <a:avLst/>
                  <a:gdLst/>
                  <a:ahLst/>
                  <a:cxnLst>
                    <a:cxn ang="0">
                      <a:pos x="24" y="0"/>
                    </a:cxn>
                    <a:cxn ang="0">
                      <a:pos x="28" y="4"/>
                    </a:cxn>
                    <a:cxn ang="0">
                      <a:pos x="24" y="4"/>
                    </a:cxn>
                    <a:cxn ang="0">
                      <a:pos x="24" y="8"/>
                    </a:cxn>
                    <a:cxn ang="0">
                      <a:pos x="16" y="8"/>
                    </a:cxn>
                    <a:cxn ang="0">
                      <a:pos x="20" y="8"/>
                    </a:cxn>
                    <a:cxn ang="0">
                      <a:pos x="16" y="8"/>
                    </a:cxn>
                    <a:cxn ang="0">
                      <a:pos x="12" y="8"/>
                    </a:cxn>
                    <a:cxn ang="0">
                      <a:pos x="0" y="4"/>
                    </a:cxn>
                    <a:cxn ang="0">
                      <a:pos x="8" y="4"/>
                    </a:cxn>
                    <a:cxn ang="0">
                      <a:pos x="16" y="4"/>
                    </a:cxn>
                    <a:cxn ang="0">
                      <a:pos x="24" y="4"/>
                    </a:cxn>
                    <a:cxn ang="0">
                      <a:pos x="20" y="0"/>
                    </a:cxn>
                    <a:cxn ang="0">
                      <a:pos x="24" y="0"/>
                    </a:cxn>
                  </a:cxnLst>
                  <a:rect l="0" t="0" r="r" b="b"/>
                  <a:pathLst>
                    <a:path w="28" h="8">
                      <a:moveTo>
                        <a:pt x="24" y="0"/>
                      </a:moveTo>
                      <a:lnTo>
                        <a:pt x="28" y="4"/>
                      </a:lnTo>
                      <a:lnTo>
                        <a:pt x="24" y="4"/>
                      </a:lnTo>
                      <a:lnTo>
                        <a:pt x="24" y="8"/>
                      </a:lnTo>
                      <a:lnTo>
                        <a:pt x="16" y="8"/>
                      </a:lnTo>
                      <a:lnTo>
                        <a:pt x="20" y="8"/>
                      </a:lnTo>
                      <a:lnTo>
                        <a:pt x="16" y="8"/>
                      </a:lnTo>
                      <a:lnTo>
                        <a:pt x="12" y="8"/>
                      </a:lnTo>
                      <a:lnTo>
                        <a:pt x="0" y="4"/>
                      </a:lnTo>
                      <a:lnTo>
                        <a:pt x="8" y="4"/>
                      </a:lnTo>
                      <a:lnTo>
                        <a:pt x="16" y="4"/>
                      </a:lnTo>
                      <a:lnTo>
                        <a:pt x="24" y="4"/>
                      </a:lnTo>
                      <a:lnTo>
                        <a:pt x="20" y="0"/>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3" name="Freeform 643"/>
                <p:cNvSpPr>
                  <a:spLocks/>
                </p:cNvSpPr>
                <p:nvPr/>
              </p:nvSpPr>
              <p:spPr bwMode="auto">
                <a:xfrm>
                  <a:off x="234" y="3914"/>
                  <a:ext cx="12" cy="12"/>
                </a:xfrm>
                <a:custGeom>
                  <a:avLst/>
                  <a:gdLst/>
                  <a:ahLst/>
                  <a:cxnLst>
                    <a:cxn ang="0">
                      <a:pos x="0" y="12"/>
                    </a:cxn>
                    <a:cxn ang="0">
                      <a:pos x="0" y="8"/>
                    </a:cxn>
                    <a:cxn ang="0">
                      <a:pos x="4" y="4"/>
                    </a:cxn>
                    <a:cxn ang="0">
                      <a:pos x="8" y="8"/>
                    </a:cxn>
                    <a:cxn ang="0">
                      <a:pos x="4" y="4"/>
                    </a:cxn>
                    <a:cxn ang="0">
                      <a:pos x="8" y="4"/>
                    </a:cxn>
                    <a:cxn ang="0">
                      <a:pos x="8" y="0"/>
                    </a:cxn>
                    <a:cxn ang="0">
                      <a:pos x="12" y="0"/>
                    </a:cxn>
                    <a:cxn ang="0">
                      <a:pos x="12" y="4"/>
                    </a:cxn>
                    <a:cxn ang="0">
                      <a:pos x="8" y="4"/>
                    </a:cxn>
                    <a:cxn ang="0">
                      <a:pos x="12" y="8"/>
                    </a:cxn>
                    <a:cxn ang="0">
                      <a:pos x="8" y="8"/>
                    </a:cxn>
                    <a:cxn ang="0">
                      <a:pos x="4" y="12"/>
                    </a:cxn>
                    <a:cxn ang="0">
                      <a:pos x="4" y="8"/>
                    </a:cxn>
                    <a:cxn ang="0">
                      <a:pos x="0" y="12"/>
                    </a:cxn>
                  </a:cxnLst>
                  <a:rect l="0" t="0" r="r" b="b"/>
                  <a:pathLst>
                    <a:path w="12" h="12">
                      <a:moveTo>
                        <a:pt x="0" y="12"/>
                      </a:moveTo>
                      <a:lnTo>
                        <a:pt x="0" y="8"/>
                      </a:lnTo>
                      <a:lnTo>
                        <a:pt x="4" y="4"/>
                      </a:lnTo>
                      <a:lnTo>
                        <a:pt x="8" y="8"/>
                      </a:lnTo>
                      <a:lnTo>
                        <a:pt x="4" y="4"/>
                      </a:lnTo>
                      <a:lnTo>
                        <a:pt x="8" y="4"/>
                      </a:lnTo>
                      <a:lnTo>
                        <a:pt x="8" y="0"/>
                      </a:lnTo>
                      <a:lnTo>
                        <a:pt x="12" y="0"/>
                      </a:lnTo>
                      <a:lnTo>
                        <a:pt x="12" y="4"/>
                      </a:lnTo>
                      <a:lnTo>
                        <a:pt x="8" y="4"/>
                      </a:lnTo>
                      <a:lnTo>
                        <a:pt x="12" y="8"/>
                      </a:lnTo>
                      <a:lnTo>
                        <a:pt x="8" y="8"/>
                      </a:lnTo>
                      <a:lnTo>
                        <a:pt x="4" y="12"/>
                      </a:lnTo>
                      <a:lnTo>
                        <a:pt x="4" y="8"/>
                      </a:lnTo>
                      <a:lnTo>
                        <a:pt x="0"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4" name="Freeform 644"/>
                <p:cNvSpPr>
                  <a:spLocks/>
                </p:cNvSpPr>
                <p:nvPr/>
              </p:nvSpPr>
              <p:spPr bwMode="auto">
                <a:xfrm>
                  <a:off x="214" y="3906"/>
                  <a:ext cx="12" cy="12"/>
                </a:xfrm>
                <a:custGeom>
                  <a:avLst/>
                  <a:gdLst/>
                  <a:ahLst/>
                  <a:cxnLst>
                    <a:cxn ang="0">
                      <a:pos x="4" y="12"/>
                    </a:cxn>
                    <a:cxn ang="0">
                      <a:pos x="0" y="8"/>
                    </a:cxn>
                    <a:cxn ang="0">
                      <a:pos x="4" y="8"/>
                    </a:cxn>
                    <a:cxn ang="0">
                      <a:pos x="0" y="0"/>
                    </a:cxn>
                    <a:cxn ang="0">
                      <a:pos x="4" y="4"/>
                    </a:cxn>
                    <a:cxn ang="0">
                      <a:pos x="8" y="4"/>
                    </a:cxn>
                    <a:cxn ang="0">
                      <a:pos x="12" y="8"/>
                    </a:cxn>
                    <a:cxn ang="0">
                      <a:pos x="8" y="8"/>
                    </a:cxn>
                    <a:cxn ang="0">
                      <a:pos x="4" y="12"/>
                    </a:cxn>
                  </a:cxnLst>
                  <a:rect l="0" t="0" r="r" b="b"/>
                  <a:pathLst>
                    <a:path w="12" h="12">
                      <a:moveTo>
                        <a:pt x="4" y="12"/>
                      </a:moveTo>
                      <a:lnTo>
                        <a:pt x="0" y="8"/>
                      </a:lnTo>
                      <a:lnTo>
                        <a:pt x="4" y="8"/>
                      </a:lnTo>
                      <a:lnTo>
                        <a:pt x="0" y="0"/>
                      </a:lnTo>
                      <a:lnTo>
                        <a:pt x="4" y="4"/>
                      </a:lnTo>
                      <a:lnTo>
                        <a:pt x="8" y="4"/>
                      </a:lnTo>
                      <a:lnTo>
                        <a:pt x="12" y="8"/>
                      </a:lnTo>
                      <a:lnTo>
                        <a:pt x="8" y="8"/>
                      </a:lnTo>
                      <a:lnTo>
                        <a:pt x="4"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5" name="Freeform 645"/>
                <p:cNvSpPr>
                  <a:spLocks/>
                </p:cNvSpPr>
                <p:nvPr/>
              </p:nvSpPr>
              <p:spPr bwMode="auto">
                <a:xfrm>
                  <a:off x="422" y="3598"/>
                  <a:ext cx="40" cy="32"/>
                </a:xfrm>
                <a:custGeom>
                  <a:avLst/>
                  <a:gdLst/>
                  <a:ahLst/>
                  <a:cxnLst>
                    <a:cxn ang="0">
                      <a:pos x="8" y="12"/>
                    </a:cxn>
                    <a:cxn ang="0">
                      <a:pos x="4" y="12"/>
                    </a:cxn>
                    <a:cxn ang="0">
                      <a:pos x="0" y="12"/>
                    </a:cxn>
                    <a:cxn ang="0">
                      <a:pos x="0" y="8"/>
                    </a:cxn>
                    <a:cxn ang="0">
                      <a:pos x="4" y="4"/>
                    </a:cxn>
                    <a:cxn ang="0">
                      <a:pos x="4" y="0"/>
                    </a:cxn>
                    <a:cxn ang="0">
                      <a:pos x="4" y="4"/>
                    </a:cxn>
                    <a:cxn ang="0">
                      <a:pos x="8" y="4"/>
                    </a:cxn>
                    <a:cxn ang="0">
                      <a:pos x="4" y="4"/>
                    </a:cxn>
                    <a:cxn ang="0">
                      <a:pos x="8" y="4"/>
                    </a:cxn>
                    <a:cxn ang="0">
                      <a:pos x="12" y="8"/>
                    </a:cxn>
                    <a:cxn ang="0">
                      <a:pos x="16" y="4"/>
                    </a:cxn>
                    <a:cxn ang="0">
                      <a:pos x="20" y="8"/>
                    </a:cxn>
                    <a:cxn ang="0">
                      <a:pos x="24" y="12"/>
                    </a:cxn>
                    <a:cxn ang="0">
                      <a:pos x="32" y="20"/>
                    </a:cxn>
                    <a:cxn ang="0">
                      <a:pos x="40" y="24"/>
                    </a:cxn>
                    <a:cxn ang="0">
                      <a:pos x="36" y="28"/>
                    </a:cxn>
                    <a:cxn ang="0">
                      <a:pos x="32" y="24"/>
                    </a:cxn>
                    <a:cxn ang="0">
                      <a:pos x="24" y="32"/>
                    </a:cxn>
                    <a:cxn ang="0">
                      <a:pos x="24" y="24"/>
                    </a:cxn>
                    <a:cxn ang="0">
                      <a:pos x="20" y="24"/>
                    </a:cxn>
                    <a:cxn ang="0">
                      <a:pos x="20" y="20"/>
                    </a:cxn>
                    <a:cxn ang="0">
                      <a:pos x="12" y="12"/>
                    </a:cxn>
                    <a:cxn ang="0">
                      <a:pos x="8" y="12"/>
                    </a:cxn>
                  </a:cxnLst>
                  <a:rect l="0" t="0" r="r" b="b"/>
                  <a:pathLst>
                    <a:path w="40" h="32">
                      <a:moveTo>
                        <a:pt x="8" y="12"/>
                      </a:moveTo>
                      <a:lnTo>
                        <a:pt x="4" y="12"/>
                      </a:lnTo>
                      <a:lnTo>
                        <a:pt x="0" y="12"/>
                      </a:lnTo>
                      <a:lnTo>
                        <a:pt x="0" y="8"/>
                      </a:lnTo>
                      <a:lnTo>
                        <a:pt x="4" y="4"/>
                      </a:lnTo>
                      <a:lnTo>
                        <a:pt x="4" y="0"/>
                      </a:lnTo>
                      <a:lnTo>
                        <a:pt x="4" y="4"/>
                      </a:lnTo>
                      <a:lnTo>
                        <a:pt x="8" y="4"/>
                      </a:lnTo>
                      <a:lnTo>
                        <a:pt x="4" y="4"/>
                      </a:lnTo>
                      <a:lnTo>
                        <a:pt x="8" y="4"/>
                      </a:lnTo>
                      <a:lnTo>
                        <a:pt x="12" y="8"/>
                      </a:lnTo>
                      <a:lnTo>
                        <a:pt x="16" y="4"/>
                      </a:lnTo>
                      <a:lnTo>
                        <a:pt x="20" y="8"/>
                      </a:lnTo>
                      <a:lnTo>
                        <a:pt x="24" y="12"/>
                      </a:lnTo>
                      <a:lnTo>
                        <a:pt x="32" y="20"/>
                      </a:lnTo>
                      <a:lnTo>
                        <a:pt x="40" y="24"/>
                      </a:lnTo>
                      <a:lnTo>
                        <a:pt x="36" y="28"/>
                      </a:lnTo>
                      <a:lnTo>
                        <a:pt x="32" y="24"/>
                      </a:lnTo>
                      <a:lnTo>
                        <a:pt x="24" y="32"/>
                      </a:lnTo>
                      <a:lnTo>
                        <a:pt x="24" y="24"/>
                      </a:lnTo>
                      <a:lnTo>
                        <a:pt x="20" y="24"/>
                      </a:lnTo>
                      <a:lnTo>
                        <a:pt x="20" y="20"/>
                      </a:lnTo>
                      <a:lnTo>
                        <a:pt x="12" y="12"/>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6" name="Freeform 646"/>
                <p:cNvSpPr>
                  <a:spLocks/>
                </p:cNvSpPr>
                <p:nvPr/>
              </p:nvSpPr>
              <p:spPr bwMode="auto">
                <a:xfrm>
                  <a:off x="770" y="3722"/>
                  <a:ext cx="8" cy="8"/>
                </a:xfrm>
                <a:custGeom>
                  <a:avLst/>
                  <a:gdLst/>
                  <a:ahLst/>
                  <a:cxnLst>
                    <a:cxn ang="0">
                      <a:pos x="8" y="4"/>
                    </a:cxn>
                    <a:cxn ang="0">
                      <a:pos x="0" y="8"/>
                    </a:cxn>
                    <a:cxn ang="0">
                      <a:pos x="4" y="4"/>
                    </a:cxn>
                    <a:cxn ang="0">
                      <a:pos x="0" y="4"/>
                    </a:cxn>
                    <a:cxn ang="0">
                      <a:pos x="0" y="0"/>
                    </a:cxn>
                    <a:cxn ang="0">
                      <a:pos x="8" y="4"/>
                    </a:cxn>
                  </a:cxnLst>
                  <a:rect l="0" t="0" r="r" b="b"/>
                  <a:pathLst>
                    <a:path w="8" h="8">
                      <a:moveTo>
                        <a:pt x="8" y="4"/>
                      </a:moveTo>
                      <a:lnTo>
                        <a:pt x="0" y="8"/>
                      </a:lnTo>
                      <a:lnTo>
                        <a:pt x="4" y="4"/>
                      </a:lnTo>
                      <a:lnTo>
                        <a:pt x="0" y="4"/>
                      </a:lnTo>
                      <a:lnTo>
                        <a:pt x="0" y="0"/>
                      </a:lnTo>
                      <a:lnTo>
                        <a:pt x="8"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7" name="Freeform 647"/>
                <p:cNvSpPr>
                  <a:spLocks/>
                </p:cNvSpPr>
                <p:nvPr/>
              </p:nvSpPr>
              <p:spPr bwMode="auto">
                <a:xfrm>
                  <a:off x="754" y="3726"/>
                  <a:ext cx="12" cy="20"/>
                </a:xfrm>
                <a:custGeom>
                  <a:avLst/>
                  <a:gdLst/>
                  <a:ahLst/>
                  <a:cxnLst>
                    <a:cxn ang="0">
                      <a:pos x="12" y="4"/>
                    </a:cxn>
                    <a:cxn ang="0">
                      <a:pos x="8" y="8"/>
                    </a:cxn>
                    <a:cxn ang="0">
                      <a:pos x="8" y="12"/>
                    </a:cxn>
                    <a:cxn ang="0">
                      <a:pos x="4" y="16"/>
                    </a:cxn>
                    <a:cxn ang="0">
                      <a:pos x="0" y="20"/>
                    </a:cxn>
                    <a:cxn ang="0">
                      <a:pos x="0" y="16"/>
                    </a:cxn>
                    <a:cxn ang="0">
                      <a:pos x="4" y="16"/>
                    </a:cxn>
                    <a:cxn ang="0">
                      <a:pos x="0" y="12"/>
                    </a:cxn>
                    <a:cxn ang="0">
                      <a:pos x="8" y="4"/>
                    </a:cxn>
                    <a:cxn ang="0">
                      <a:pos x="8" y="0"/>
                    </a:cxn>
                    <a:cxn ang="0">
                      <a:pos x="12" y="0"/>
                    </a:cxn>
                    <a:cxn ang="0">
                      <a:pos x="8" y="4"/>
                    </a:cxn>
                    <a:cxn ang="0">
                      <a:pos x="12" y="4"/>
                    </a:cxn>
                  </a:cxnLst>
                  <a:rect l="0" t="0" r="r" b="b"/>
                  <a:pathLst>
                    <a:path w="12" h="20">
                      <a:moveTo>
                        <a:pt x="12" y="4"/>
                      </a:moveTo>
                      <a:lnTo>
                        <a:pt x="8" y="8"/>
                      </a:lnTo>
                      <a:lnTo>
                        <a:pt x="8" y="12"/>
                      </a:lnTo>
                      <a:lnTo>
                        <a:pt x="4" y="16"/>
                      </a:lnTo>
                      <a:lnTo>
                        <a:pt x="0" y="20"/>
                      </a:lnTo>
                      <a:lnTo>
                        <a:pt x="0" y="16"/>
                      </a:lnTo>
                      <a:lnTo>
                        <a:pt x="4" y="16"/>
                      </a:lnTo>
                      <a:lnTo>
                        <a:pt x="0" y="12"/>
                      </a:lnTo>
                      <a:lnTo>
                        <a:pt x="8" y="4"/>
                      </a:lnTo>
                      <a:lnTo>
                        <a:pt x="8" y="0"/>
                      </a:lnTo>
                      <a:lnTo>
                        <a:pt x="12" y="0"/>
                      </a:lnTo>
                      <a:lnTo>
                        <a:pt x="8" y="4"/>
                      </a:lnTo>
                      <a:lnTo>
                        <a:pt x="12"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8" name="Freeform 648"/>
                <p:cNvSpPr>
                  <a:spLocks/>
                </p:cNvSpPr>
                <p:nvPr/>
              </p:nvSpPr>
              <p:spPr bwMode="auto">
                <a:xfrm>
                  <a:off x="674" y="3790"/>
                  <a:ext cx="20" cy="16"/>
                </a:xfrm>
                <a:custGeom>
                  <a:avLst/>
                  <a:gdLst/>
                  <a:ahLst/>
                  <a:cxnLst>
                    <a:cxn ang="0">
                      <a:pos x="16" y="4"/>
                    </a:cxn>
                    <a:cxn ang="0">
                      <a:pos x="16" y="8"/>
                    </a:cxn>
                    <a:cxn ang="0">
                      <a:pos x="20" y="4"/>
                    </a:cxn>
                    <a:cxn ang="0">
                      <a:pos x="16" y="8"/>
                    </a:cxn>
                    <a:cxn ang="0">
                      <a:pos x="12" y="8"/>
                    </a:cxn>
                    <a:cxn ang="0">
                      <a:pos x="16" y="12"/>
                    </a:cxn>
                    <a:cxn ang="0">
                      <a:pos x="8" y="12"/>
                    </a:cxn>
                    <a:cxn ang="0">
                      <a:pos x="8" y="8"/>
                    </a:cxn>
                    <a:cxn ang="0">
                      <a:pos x="8" y="12"/>
                    </a:cxn>
                    <a:cxn ang="0">
                      <a:pos x="8" y="16"/>
                    </a:cxn>
                    <a:cxn ang="0">
                      <a:pos x="0" y="8"/>
                    </a:cxn>
                    <a:cxn ang="0">
                      <a:pos x="4" y="8"/>
                    </a:cxn>
                    <a:cxn ang="0">
                      <a:pos x="0" y="8"/>
                    </a:cxn>
                    <a:cxn ang="0">
                      <a:pos x="4" y="4"/>
                    </a:cxn>
                    <a:cxn ang="0">
                      <a:pos x="8" y="8"/>
                    </a:cxn>
                    <a:cxn ang="0">
                      <a:pos x="8" y="4"/>
                    </a:cxn>
                    <a:cxn ang="0">
                      <a:pos x="4" y="4"/>
                    </a:cxn>
                    <a:cxn ang="0">
                      <a:pos x="8" y="0"/>
                    </a:cxn>
                    <a:cxn ang="0">
                      <a:pos x="12" y="0"/>
                    </a:cxn>
                    <a:cxn ang="0">
                      <a:pos x="8" y="0"/>
                    </a:cxn>
                    <a:cxn ang="0">
                      <a:pos x="12" y="4"/>
                    </a:cxn>
                    <a:cxn ang="0">
                      <a:pos x="12" y="0"/>
                    </a:cxn>
                    <a:cxn ang="0">
                      <a:pos x="16" y="4"/>
                    </a:cxn>
                  </a:cxnLst>
                  <a:rect l="0" t="0" r="r" b="b"/>
                  <a:pathLst>
                    <a:path w="20" h="16">
                      <a:moveTo>
                        <a:pt x="16" y="4"/>
                      </a:moveTo>
                      <a:lnTo>
                        <a:pt x="16" y="8"/>
                      </a:lnTo>
                      <a:lnTo>
                        <a:pt x="20" y="4"/>
                      </a:lnTo>
                      <a:lnTo>
                        <a:pt x="16" y="8"/>
                      </a:lnTo>
                      <a:lnTo>
                        <a:pt x="12" y="8"/>
                      </a:lnTo>
                      <a:lnTo>
                        <a:pt x="16" y="12"/>
                      </a:lnTo>
                      <a:lnTo>
                        <a:pt x="8" y="12"/>
                      </a:lnTo>
                      <a:lnTo>
                        <a:pt x="8" y="8"/>
                      </a:lnTo>
                      <a:lnTo>
                        <a:pt x="8" y="12"/>
                      </a:lnTo>
                      <a:lnTo>
                        <a:pt x="8" y="16"/>
                      </a:lnTo>
                      <a:lnTo>
                        <a:pt x="0" y="8"/>
                      </a:lnTo>
                      <a:lnTo>
                        <a:pt x="4" y="8"/>
                      </a:lnTo>
                      <a:lnTo>
                        <a:pt x="0" y="8"/>
                      </a:lnTo>
                      <a:lnTo>
                        <a:pt x="4" y="4"/>
                      </a:lnTo>
                      <a:lnTo>
                        <a:pt x="8" y="8"/>
                      </a:lnTo>
                      <a:lnTo>
                        <a:pt x="8" y="4"/>
                      </a:lnTo>
                      <a:lnTo>
                        <a:pt x="4" y="4"/>
                      </a:lnTo>
                      <a:lnTo>
                        <a:pt x="8" y="0"/>
                      </a:lnTo>
                      <a:lnTo>
                        <a:pt x="12" y="0"/>
                      </a:lnTo>
                      <a:lnTo>
                        <a:pt x="8" y="0"/>
                      </a:lnTo>
                      <a:lnTo>
                        <a:pt x="12" y="4"/>
                      </a:lnTo>
                      <a:lnTo>
                        <a:pt x="12" y="0"/>
                      </a:lnTo>
                      <a:lnTo>
                        <a:pt x="16"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59" name="Freeform 649"/>
                <p:cNvSpPr>
                  <a:spLocks/>
                </p:cNvSpPr>
                <p:nvPr/>
              </p:nvSpPr>
              <p:spPr bwMode="auto">
                <a:xfrm>
                  <a:off x="958" y="3750"/>
                  <a:ext cx="28" cy="40"/>
                </a:xfrm>
                <a:custGeom>
                  <a:avLst/>
                  <a:gdLst/>
                  <a:ahLst/>
                  <a:cxnLst>
                    <a:cxn ang="0">
                      <a:pos x="24" y="28"/>
                    </a:cxn>
                    <a:cxn ang="0">
                      <a:pos x="20" y="24"/>
                    </a:cxn>
                    <a:cxn ang="0">
                      <a:pos x="24" y="28"/>
                    </a:cxn>
                    <a:cxn ang="0">
                      <a:pos x="20" y="36"/>
                    </a:cxn>
                    <a:cxn ang="0">
                      <a:pos x="16" y="40"/>
                    </a:cxn>
                    <a:cxn ang="0">
                      <a:pos x="16" y="36"/>
                    </a:cxn>
                    <a:cxn ang="0">
                      <a:pos x="16" y="32"/>
                    </a:cxn>
                    <a:cxn ang="0">
                      <a:pos x="16" y="28"/>
                    </a:cxn>
                    <a:cxn ang="0">
                      <a:pos x="20" y="28"/>
                    </a:cxn>
                    <a:cxn ang="0">
                      <a:pos x="20" y="24"/>
                    </a:cxn>
                    <a:cxn ang="0">
                      <a:pos x="16" y="28"/>
                    </a:cxn>
                    <a:cxn ang="0">
                      <a:pos x="16" y="24"/>
                    </a:cxn>
                    <a:cxn ang="0">
                      <a:pos x="16" y="20"/>
                    </a:cxn>
                    <a:cxn ang="0">
                      <a:pos x="16" y="24"/>
                    </a:cxn>
                    <a:cxn ang="0">
                      <a:pos x="12" y="20"/>
                    </a:cxn>
                    <a:cxn ang="0">
                      <a:pos x="4" y="8"/>
                    </a:cxn>
                    <a:cxn ang="0">
                      <a:pos x="4" y="4"/>
                    </a:cxn>
                    <a:cxn ang="0">
                      <a:pos x="4" y="8"/>
                    </a:cxn>
                    <a:cxn ang="0">
                      <a:pos x="4" y="4"/>
                    </a:cxn>
                    <a:cxn ang="0">
                      <a:pos x="0" y="4"/>
                    </a:cxn>
                    <a:cxn ang="0">
                      <a:pos x="0" y="0"/>
                    </a:cxn>
                    <a:cxn ang="0">
                      <a:pos x="4" y="0"/>
                    </a:cxn>
                    <a:cxn ang="0">
                      <a:pos x="8" y="4"/>
                    </a:cxn>
                    <a:cxn ang="0">
                      <a:pos x="16" y="4"/>
                    </a:cxn>
                    <a:cxn ang="0">
                      <a:pos x="24" y="12"/>
                    </a:cxn>
                    <a:cxn ang="0">
                      <a:pos x="24" y="16"/>
                    </a:cxn>
                    <a:cxn ang="0">
                      <a:pos x="16" y="8"/>
                    </a:cxn>
                    <a:cxn ang="0">
                      <a:pos x="12" y="4"/>
                    </a:cxn>
                    <a:cxn ang="0">
                      <a:pos x="16" y="8"/>
                    </a:cxn>
                    <a:cxn ang="0">
                      <a:pos x="12" y="8"/>
                    </a:cxn>
                    <a:cxn ang="0">
                      <a:pos x="16" y="8"/>
                    </a:cxn>
                    <a:cxn ang="0">
                      <a:pos x="12" y="8"/>
                    </a:cxn>
                    <a:cxn ang="0">
                      <a:pos x="16" y="12"/>
                    </a:cxn>
                    <a:cxn ang="0">
                      <a:pos x="20" y="16"/>
                    </a:cxn>
                    <a:cxn ang="0">
                      <a:pos x="24" y="16"/>
                    </a:cxn>
                    <a:cxn ang="0">
                      <a:pos x="24" y="20"/>
                    </a:cxn>
                    <a:cxn ang="0">
                      <a:pos x="20" y="20"/>
                    </a:cxn>
                    <a:cxn ang="0">
                      <a:pos x="24" y="24"/>
                    </a:cxn>
                    <a:cxn ang="0">
                      <a:pos x="20" y="24"/>
                    </a:cxn>
                    <a:cxn ang="0">
                      <a:pos x="24" y="24"/>
                    </a:cxn>
                    <a:cxn ang="0">
                      <a:pos x="28" y="24"/>
                    </a:cxn>
                    <a:cxn ang="0">
                      <a:pos x="24" y="28"/>
                    </a:cxn>
                  </a:cxnLst>
                  <a:rect l="0" t="0" r="r" b="b"/>
                  <a:pathLst>
                    <a:path w="28" h="40">
                      <a:moveTo>
                        <a:pt x="24" y="28"/>
                      </a:moveTo>
                      <a:lnTo>
                        <a:pt x="20" y="24"/>
                      </a:lnTo>
                      <a:lnTo>
                        <a:pt x="24" y="28"/>
                      </a:lnTo>
                      <a:lnTo>
                        <a:pt x="20" y="36"/>
                      </a:lnTo>
                      <a:lnTo>
                        <a:pt x="16" y="40"/>
                      </a:lnTo>
                      <a:lnTo>
                        <a:pt x="16" y="36"/>
                      </a:lnTo>
                      <a:lnTo>
                        <a:pt x="16" y="32"/>
                      </a:lnTo>
                      <a:lnTo>
                        <a:pt x="16" y="28"/>
                      </a:lnTo>
                      <a:lnTo>
                        <a:pt x="20" y="28"/>
                      </a:lnTo>
                      <a:lnTo>
                        <a:pt x="20" y="24"/>
                      </a:lnTo>
                      <a:lnTo>
                        <a:pt x="16" y="28"/>
                      </a:lnTo>
                      <a:lnTo>
                        <a:pt x="16" y="24"/>
                      </a:lnTo>
                      <a:lnTo>
                        <a:pt x="16" y="20"/>
                      </a:lnTo>
                      <a:lnTo>
                        <a:pt x="16" y="24"/>
                      </a:lnTo>
                      <a:lnTo>
                        <a:pt x="12" y="20"/>
                      </a:lnTo>
                      <a:lnTo>
                        <a:pt x="4" y="8"/>
                      </a:lnTo>
                      <a:lnTo>
                        <a:pt x="4" y="4"/>
                      </a:lnTo>
                      <a:lnTo>
                        <a:pt x="4" y="8"/>
                      </a:lnTo>
                      <a:lnTo>
                        <a:pt x="4" y="4"/>
                      </a:lnTo>
                      <a:lnTo>
                        <a:pt x="0" y="4"/>
                      </a:lnTo>
                      <a:lnTo>
                        <a:pt x="0" y="0"/>
                      </a:lnTo>
                      <a:lnTo>
                        <a:pt x="4" y="0"/>
                      </a:lnTo>
                      <a:lnTo>
                        <a:pt x="8" y="4"/>
                      </a:lnTo>
                      <a:lnTo>
                        <a:pt x="16" y="4"/>
                      </a:lnTo>
                      <a:lnTo>
                        <a:pt x="24" y="12"/>
                      </a:lnTo>
                      <a:lnTo>
                        <a:pt x="24" y="16"/>
                      </a:lnTo>
                      <a:lnTo>
                        <a:pt x="16" y="8"/>
                      </a:lnTo>
                      <a:lnTo>
                        <a:pt x="12" y="4"/>
                      </a:lnTo>
                      <a:lnTo>
                        <a:pt x="16" y="8"/>
                      </a:lnTo>
                      <a:lnTo>
                        <a:pt x="12" y="8"/>
                      </a:lnTo>
                      <a:lnTo>
                        <a:pt x="16" y="8"/>
                      </a:lnTo>
                      <a:lnTo>
                        <a:pt x="12" y="8"/>
                      </a:lnTo>
                      <a:lnTo>
                        <a:pt x="16" y="12"/>
                      </a:lnTo>
                      <a:lnTo>
                        <a:pt x="20" y="16"/>
                      </a:lnTo>
                      <a:lnTo>
                        <a:pt x="24" y="16"/>
                      </a:lnTo>
                      <a:lnTo>
                        <a:pt x="24" y="20"/>
                      </a:lnTo>
                      <a:lnTo>
                        <a:pt x="20" y="20"/>
                      </a:lnTo>
                      <a:lnTo>
                        <a:pt x="24" y="24"/>
                      </a:lnTo>
                      <a:lnTo>
                        <a:pt x="20" y="24"/>
                      </a:lnTo>
                      <a:lnTo>
                        <a:pt x="24" y="24"/>
                      </a:lnTo>
                      <a:lnTo>
                        <a:pt x="28" y="24"/>
                      </a:lnTo>
                      <a:lnTo>
                        <a:pt x="24" y="2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0" name="Freeform 650"/>
                <p:cNvSpPr>
                  <a:spLocks/>
                </p:cNvSpPr>
                <p:nvPr/>
              </p:nvSpPr>
              <p:spPr bwMode="auto">
                <a:xfrm>
                  <a:off x="962" y="3750"/>
                  <a:ext cx="8" cy="4"/>
                </a:xfrm>
                <a:custGeom>
                  <a:avLst/>
                  <a:gdLst/>
                  <a:ahLst/>
                  <a:cxnLst>
                    <a:cxn ang="0">
                      <a:pos x="4" y="0"/>
                    </a:cxn>
                    <a:cxn ang="0">
                      <a:pos x="8" y="4"/>
                    </a:cxn>
                    <a:cxn ang="0">
                      <a:pos x="4" y="4"/>
                    </a:cxn>
                    <a:cxn ang="0">
                      <a:pos x="0" y="0"/>
                    </a:cxn>
                    <a:cxn ang="0">
                      <a:pos x="4" y="0"/>
                    </a:cxn>
                  </a:cxnLst>
                  <a:rect l="0" t="0" r="r" b="b"/>
                  <a:pathLst>
                    <a:path w="8" h="4">
                      <a:moveTo>
                        <a:pt x="4" y="0"/>
                      </a:moveTo>
                      <a:lnTo>
                        <a:pt x="8" y="4"/>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1" name="Freeform 651"/>
                <p:cNvSpPr>
                  <a:spLocks/>
                </p:cNvSpPr>
                <p:nvPr/>
              </p:nvSpPr>
              <p:spPr bwMode="auto">
                <a:xfrm>
                  <a:off x="938" y="3758"/>
                  <a:ext cx="32" cy="24"/>
                </a:xfrm>
                <a:custGeom>
                  <a:avLst/>
                  <a:gdLst/>
                  <a:ahLst/>
                  <a:cxnLst>
                    <a:cxn ang="0">
                      <a:pos x="8" y="8"/>
                    </a:cxn>
                    <a:cxn ang="0">
                      <a:pos x="20" y="12"/>
                    </a:cxn>
                    <a:cxn ang="0">
                      <a:pos x="28" y="12"/>
                    </a:cxn>
                    <a:cxn ang="0">
                      <a:pos x="32" y="16"/>
                    </a:cxn>
                    <a:cxn ang="0">
                      <a:pos x="28" y="20"/>
                    </a:cxn>
                    <a:cxn ang="0">
                      <a:pos x="12" y="12"/>
                    </a:cxn>
                    <a:cxn ang="0">
                      <a:pos x="16" y="16"/>
                    </a:cxn>
                    <a:cxn ang="0">
                      <a:pos x="12" y="16"/>
                    </a:cxn>
                    <a:cxn ang="0">
                      <a:pos x="16" y="16"/>
                    </a:cxn>
                    <a:cxn ang="0">
                      <a:pos x="16" y="20"/>
                    </a:cxn>
                    <a:cxn ang="0">
                      <a:pos x="20" y="20"/>
                    </a:cxn>
                    <a:cxn ang="0">
                      <a:pos x="16" y="24"/>
                    </a:cxn>
                    <a:cxn ang="0">
                      <a:pos x="12" y="20"/>
                    </a:cxn>
                    <a:cxn ang="0">
                      <a:pos x="16" y="24"/>
                    </a:cxn>
                    <a:cxn ang="0">
                      <a:pos x="12" y="20"/>
                    </a:cxn>
                    <a:cxn ang="0">
                      <a:pos x="8" y="20"/>
                    </a:cxn>
                    <a:cxn ang="0">
                      <a:pos x="8" y="16"/>
                    </a:cxn>
                    <a:cxn ang="0">
                      <a:pos x="4" y="16"/>
                    </a:cxn>
                    <a:cxn ang="0">
                      <a:pos x="4" y="8"/>
                    </a:cxn>
                    <a:cxn ang="0">
                      <a:pos x="8" y="12"/>
                    </a:cxn>
                    <a:cxn ang="0">
                      <a:pos x="0" y="8"/>
                    </a:cxn>
                    <a:cxn ang="0">
                      <a:pos x="4" y="4"/>
                    </a:cxn>
                    <a:cxn ang="0">
                      <a:pos x="0" y="4"/>
                    </a:cxn>
                    <a:cxn ang="0">
                      <a:pos x="4" y="8"/>
                    </a:cxn>
                    <a:cxn ang="0">
                      <a:pos x="4" y="4"/>
                    </a:cxn>
                    <a:cxn ang="0">
                      <a:pos x="4" y="0"/>
                    </a:cxn>
                    <a:cxn ang="0">
                      <a:pos x="8" y="4"/>
                    </a:cxn>
                    <a:cxn ang="0">
                      <a:pos x="8" y="0"/>
                    </a:cxn>
                    <a:cxn ang="0">
                      <a:pos x="16" y="0"/>
                    </a:cxn>
                    <a:cxn ang="0">
                      <a:pos x="12" y="4"/>
                    </a:cxn>
                    <a:cxn ang="0">
                      <a:pos x="12" y="8"/>
                    </a:cxn>
                    <a:cxn ang="0">
                      <a:pos x="16" y="0"/>
                    </a:cxn>
                    <a:cxn ang="0">
                      <a:pos x="24" y="0"/>
                    </a:cxn>
                    <a:cxn ang="0">
                      <a:pos x="24" y="4"/>
                    </a:cxn>
                    <a:cxn ang="0">
                      <a:pos x="24" y="8"/>
                    </a:cxn>
                    <a:cxn ang="0">
                      <a:pos x="20" y="4"/>
                    </a:cxn>
                    <a:cxn ang="0">
                      <a:pos x="28" y="8"/>
                    </a:cxn>
                    <a:cxn ang="0">
                      <a:pos x="24" y="8"/>
                    </a:cxn>
                    <a:cxn ang="0">
                      <a:pos x="20" y="12"/>
                    </a:cxn>
                    <a:cxn ang="0">
                      <a:pos x="8" y="8"/>
                    </a:cxn>
                  </a:cxnLst>
                  <a:rect l="0" t="0" r="r" b="b"/>
                  <a:pathLst>
                    <a:path w="32" h="24">
                      <a:moveTo>
                        <a:pt x="8" y="8"/>
                      </a:moveTo>
                      <a:lnTo>
                        <a:pt x="20" y="12"/>
                      </a:lnTo>
                      <a:lnTo>
                        <a:pt x="28" y="12"/>
                      </a:lnTo>
                      <a:lnTo>
                        <a:pt x="32" y="16"/>
                      </a:lnTo>
                      <a:lnTo>
                        <a:pt x="28" y="20"/>
                      </a:lnTo>
                      <a:lnTo>
                        <a:pt x="12" y="12"/>
                      </a:lnTo>
                      <a:lnTo>
                        <a:pt x="16" y="16"/>
                      </a:lnTo>
                      <a:lnTo>
                        <a:pt x="12" y="16"/>
                      </a:lnTo>
                      <a:lnTo>
                        <a:pt x="16" y="16"/>
                      </a:lnTo>
                      <a:lnTo>
                        <a:pt x="16" y="20"/>
                      </a:lnTo>
                      <a:lnTo>
                        <a:pt x="20" y="20"/>
                      </a:lnTo>
                      <a:lnTo>
                        <a:pt x="16" y="24"/>
                      </a:lnTo>
                      <a:lnTo>
                        <a:pt x="12" y="20"/>
                      </a:lnTo>
                      <a:lnTo>
                        <a:pt x="16" y="24"/>
                      </a:lnTo>
                      <a:lnTo>
                        <a:pt x="12" y="20"/>
                      </a:lnTo>
                      <a:lnTo>
                        <a:pt x="8" y="20"/>
                      </a:lnTo>
                      <a:lnTo>
                        <a:pt x="8" y="16"/>
                      </a:lnTo>
                      <a:lnTo>
                        <a:pt x="4" y="16"/>
                      </a:lnTo>
                      <a:lnTo>
                        <a:pt x="4" y="8"/>
                      </a:lnTo>
                      <a:lnTo>
                        <a:pt x="8" y="12"/>
                      </a:lnTo>
                      <a:lnTo>
                        <a:pt x="0" y="8"/>
                      </a:lnTo>
                      <a:lnTo>
                        <a:pt x="4" y="4"/>
                      </a:lnTo>
                      <a:lnTo>
                        <a:pt x="0" y="4"/>
                      </a:lnTo>
                      <a:lnTo>
                        <a:pt x="4" y="8"/>
                      </a:lnTo>
                      <a:lnTo>
                        <a:pt x="4" y="4"/>
                      </a:lnTo>
                      <a:lnTo>
                        <a:pt x="4" y="0"/>
                      </a:lnTo>
                      <a:lnTo>
                        <a:pt x="8" y="4"/>
                      </a:lnTo>
                      <a:lnTo>
                        <a:pt x="8" y="0"/>
                      </a:lnTo>
                      <a:lnTo>
                        <a:pt x="16" y="0"/>
                      </a:lnTo>
                      <a:lnTo>
                        <a:pt x="12" y="4"/>
                      </a:lnTo>
                      <a:lnTo>
                        <a:pt x="12" y="8"/>
                      </a:lnTo>
                      <a:lnTo>
                        <a:pt x="16" y="0"/>
                      </a:lnTo>
                      <a:lnTo>
                        <a:pt x="24" y="0"/>
                      </a:lnTo>
                      <a:lnTo>
                        <a:pt x="24" y="4"/>
                      </a:lnTo>
                      <a:lnTo>
                        <a:pt x="24" y="8"/>
                      </a:lnTo>
                      <a:lnTo>
                        <a:pt x="20" y="4"/>
                      </a:lnTo>
                      <a:lnTo>
                        <a:pt x="28" y="8"/>
                      </a:lnTo>
                      <a:lnTo>
                        <a:pt x="24" y="8"/>
                      </a:lnTo>
                      <a:lnTo>
                        <a:pt x="20" y="12"/>
                      </a:lnTo>
                      <a:lnTo>
                        <a:pt x="8" y="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2" name="Freeform 652"/>
                <p:cNvSpPr>
                  <a:spLocks/>
                </p:cNvSpPr>
                <p:nvPr/>
              </p:nvSpPr>
              <p:spPr bwMode="auto">
                <a:xfrm>
                  <a:off x="646" y="3806"/>
                  <a:ext cx="44" cy="36"/>
                </a:xfrm>
                <a:custGeom>
                  <a:avLst/>
                  <a:gdLst/>
                  <a:ahLst/>
                  <a:cxnLst>
                    <a:cxn ang="0">
                      <a:pos x="24" y="28"/>
                    </a:cxn>
                    <a:cxn ang="0">
                      <a:pos x="20" y="32"/>
                    </a:cxn>
                    <a:cxn ang="0">
                      <a:pos x="20" y="32"/>
                    </a:cxn>
                    <a:cxn ang="0">
                      <a:pos x="12" y="36"/>
                    </a:cxn>
                    <a:cxn ang="0">
                      <a:pos x="16" y="28"/>
                    </a:cxn>
                    <a:cxn ang="0">
                      <a:pos x="16" y="24"/>
                    </a:cxn>
                    <a:cxn ang="0">
                      <a:pos x="12" y="28"/>
                    </a:cxn>
                    <a:cxn ang="0">
                      <a:pos x="8" y="24"/>
                    </a:cxn>
                    <a:cxn ang="0">
                      <a:pos x="12" y="24"/>
                    </a:cxn>
                    <a:cxn ang="0">
                      <a:pos x="8" y="32"/>
                    </a:cxn>
                    <a:cxn ang="0">
                      <a:pos x="8" y="32"/>
                    </a:cxn>
                    <a:cxn ang="0">
                      <a:pos x="4" y="24"/>
                    </a:cxn>
                    <a:cxn ang="0">
                      <a:pos x="0" y="20"/>
                    </a:cxn>
                    <a:cxn ang="0">
                      <a:pos x="0" y="20"/>
                    </a:cxn>
                    <a:cxn ang="0">
                      <a:pos x="4" y="16"/>
                    </a:cxn>
                    <a:cxn ang="0">
                      <a:pos x="8" y="12"/>
                    </a:cxn>
                    <a:cxn ang="0">
                      <a:pos x="12" y="8"/>
                    </a:cxn>
                    <a:cxn ang="0">
                      <a:pos x="16" y="12"/>
                    </a:cxn>
                    <a:cxn ang="0">
                      <a:pos x="16" y="12"/>
                    </a:cxn>
                    <a:cxn ang="0">
                      <a:pos x="20" y="20"/>
                    </a:cxn>
                    <a:cxn ang="0">
                      <a:pos x="16" y="12"/>
                    </a:cxn>
                    <a:cxn ang="0">
                      <a:pos x="16" y="8"/>
                    </a:cxn>
                    <a:cxn ang="0">
                      <a:pos x="16" y="8"/>
                    </a:cxn>
                    <a:cxn ang="0">
                      <a:pos x="20" y="0"/>
                    </a:cxn>
                    <a:cxn ang="0">
                      <a:pos x="24" y="4"/>
                    </a:cxn>
                    <a:cxn ang="0">
                      <a:pos x="24" y="4"/>
                    </a:cxn>
                    <a:cxn ang="0">
                      <a:pos x="28" y="8"/>
                    </a:cxn>
                    <a:cxn ang="0">
                      <a:pos x="28" y="4"/>
                    </a:cxn>
                    <a:cxn ang="0">
                      <a:pos x="32" y="0"/>
                    </a:cxn>
                    <a:cxn ang="0">
                      <a:pos x="32" y="8"/>
                    </a:cxn>
                    <a:cxn ang="0">
                      <a:pos x="36" y="4"/>
                    </a:cxn>
                    <a:cxn ang="0">
                      <a:pos x="40" y="4"/>
                    </a:cxn>
                    <a:cxn ang="0">
                      <a:pos x="40" y="12"/>
                    </a:cxn>
                    <a:cxn ang="0">
                      <a:pos x="40" y="16"/>
                    </a:cxn>
                    <a:cxn ang="0">
                      <a:pos x="32" y="16"/>
                    </a:cxn>
                    <a:cxn ang="0">
                      <a:pos x="36" y="20"/>
                    </a:cxn>
                    <a:cxn ang="0">
                      <a:pos x="28" y="20"/>
                    </a:cxn>
                    <a:cxn ang="0">
                      <a:pos x="24" y="24"/>
                    </a:cxn>
                  </a:cxnLst>
                  <a:rect l="0" t="0" r="r" b="b"/>
                  <a:pathLst>
                    <a:path w="44" h="36">
                      <a:moveTo>
                        <a:pt x="24" y="24"/>
                      </a:moveTo>
                      <a:lnTo>
                        <a:pt x="24" y="28"/>
                      </a:lnTo>
                      <a:lnTo>
                        <a:pt x="20" y="28"/>
                      </a:lnTo>
                      <a:lnTo>
                        <a:pt x="20" y="32"/>
                      </a:lnTo>
                      <a:lnTo>
                        <a:pt x="20" y="28"/>
                      </a:lnTo>
                      <a:lnTo>
                        <a:pt x="20" y="32"/>
                      </a:lnTo>
                      <a:lnTo>
                        <a:pt x="16" y="36"/>
                      </a:lnTo>
                      <a:lnTo>
                        <a:pt x="12" y="36"/>
                      </a:lnTo>
                      <a:lnTo>
                        <a:pt x="20" y="28"/>
                      </a:lnTo>
                      <a:lnTo>
                        <a:pt x="16" y="28"/>
                      </a:lnTo>
                      <a:lnTo>
                        <a:pt x="20" y="24"/>
                      </a:lnTo>
                      <a:lnTo>
                        <a:pt x="16" y="24"/>
                      </a:lnTo>
                      <a:lnTo>
                        <a:pt x="12" y="32"/>
                      </a:lnTo>
                      <a:lnTo>
                        <a:pt x="12" y="28"/>
                      </a:lnTo>
                      <a:lnTo>
                        <a:pt x="16" y="24"/>
                      </a:lnTo>
                      <a:lnTo>
                        <a:pt x="8" y="24"/>
                      </a:lnTo>
                      <a:lnTo>
                        <a:pt x="8" y="28"/>
                      </a:lnTo>
                      <a:lnTo>
                        <a:pt x="12" y="24"/>
                      </a:lnTo>
                      <a:lnTo>
                        <a:pt x="12" y="32"/>
                      </a:lnTo>
                      <a:lnTo>
                        <a:pt x="8" y="32"/>
                      </a:lnTo>
                      <a:lnTo>
                        <a:pt x="12" y="32"/>
                      </a:lnTo>
                      <a:lnTo>
                        <a:pt x="8" y="32"/>
                      </a:lnTo>
                      <a:lnTo>
                        <a:pt x="4" y="28"/>
                      </a:lnTo>
                      <a:lnTo>
                        <a:pt x="4" y="24"/>
                      </a:lnTo>
                      <a:lnTo>
                        <a:pt x="4" y="20"/>
                      </a:lnTo>
                      <a:lnTo>
                        <a:pt x="0" y="20"/>
                      </a:lnTo>
                      <a:lnTo>
                        <a:pt x="4" y="20"/>
                      </a:lnTo>
                      <a:lnTo>
                        <a:pt x="0" y="20"/>
                      </a:lnTo>
                      <a:lnTo>
                        <a:pt x="4" y="20"/>
                      </a:lnTo>
                      <a:lnTo>
                        <a:pt x="4" y="16"/>
                      </a:lnTo>
                      <a:lnTo>
                        <a:pt x="4" y="12"/>
                      </a:lnTo>
                      <a:lnTo>
                        <a:pt x="8" y="12"/>
                      </a:lnTo>
                      <a:lnTo>
                        <a:pt x="8" y="8"/>
                      </a:lnTo>
                      <a:lnTo>
                        <a:pt x="12" y="8"/>
                      </a:lnTo>
                      <a:lnTo>
                        <a:pt x="16" y="8"/>
                      </a:lnTo>
                      <a:lnTo>
                        <a:pt x="16" y="12"/>
                      </a:lnTo>
                      <a:lnTo>
                        <a:pt x="12" y="12"/>
                      </a:lnTo>
                      <a:lnTo>
                        <a:pt x="16" y="12"/>
                      </a:lnTo>
                      <a:lnTo>
                        <a:pt x="16" y="16"/>
                      </a:lnTo>
                      <a:lnTo>
                        <a:pt x="20" y="20"/>
                      </a:lnTo>
                      <a:lnTo>
                        <a:pt x="16" y="16"/>
                      </a:lnTo>
                      <a:lnTo>
                        <a:pt x="16" y="12"/>
                      </a:lnTo>
                      <a:lnTo>
                        <a:pt x="20" y="12"/>
                      </a:lnTo>
                      <a:lnTo>
                        <a:pt x="16" y="8"/>
                      </a:lnTo>
                      <a:lnTo>
                        <a:pt x="20" y="12"/>
                      </a:lnTo>
                      <a:lnTo>
                        <a:pt x="16" y="8"/>
                      </a:lnTo>
                      <a:lnTo>
                        <a:pt x="16" y="4"/>
                      </a:lnTo>
                      <a:lnTo>
                        <a:pt x="20" y="0"/>
                      </a:lnTo>
                      <a:lnTo>
                        <a:pt x="24" y="8"/>
                      </a:lnTo>
                      <a:lnTo>
                        <a:pt x="24" y="4"/>
                      </a:lnTo>
                      <a:lnTo>
                        <a:pt x="24" y="8"/>
                      </a:lnTo>
                      <a:lnTo>
                        <a:pt x="24" y="4"/>
                      </a:lnTo>
                      <a:lnTo>
                        <a:pt x="28" y="4"/>
                      </a:lnTo>
                      <a:lnTo>
                        <a:pt x="28" y="8"/>
                      </a:lnTo>
                      <a:lnTo>
                        <a:pt x="28" y="0"/>
                      </a:lnTo>
                      <a:lnTo>
                        <a:pt x="28" y="4"/>
                      </a:lnTo>
                      <a:lnTo>
                        <a:pt x="28" y="0"/>
                      </a:lnTo>
                      <a:lnTo>
                        <a:pt x="32" y="0"/>
                      </a:lnTo>
                      <a:lnTo>
                        <a:pt x="32" y="4"/>
                      </a:lnTo>
                      <a:lnTo>
                        <a:pt x="32" y="8"/>
                      </a:lnTo>
                      <a:lnTo>
                        <a:pt x="32" y="4"/>
                      </a:lnTo>
                      <a:lnTo>
                        <a:pt x="36" y="4"/>
                      </a:lnTo>
                      <a:lnTo>
                        <a:pt x="36" y="0"/>
                      </a:lnTo>
                      <a:lnTo>
                        <a:pt x="40" y="4"/>
                      </a:lnTo>
                      <a:lnTo>
                        <a:pt x="40" y="8"/>
                      </a:lnTo>
                      <a:lnTo>
                        <a:pt x="40" y="12"/>
                      </a:lnTo>
                      <a:lnTo>
                        <a:pt x="44" y="12"/>
                      </a:lnTo>
                      <a:lnTo>
                        <a:pt x="40" y="16"/>
                      </a:lnTo>
                      <a:lnTo>
                        <a:pt x="32" y="12"/>
                      </a:lnTo>
                      <a:lnTo>
                        <a:pt x="32" y="16"/>
                      </a:lnTo>
                      <a:lnTo>
                        <a:pt x="36" y="16"/>
                      </a:lnTo>
                      <a:lnTo>
                        <a:pt x="36" y="20"/>
                      </a:lnTo>
                      <a:lnTo>
                        <a:pt x="32" y="20"/>
                      </a:lnTo>
                      <a:lnTo>
                        <a:pt x="28" y="20"/>
                      </a:lnTo>
                      <a:lnTo>
                        <a:pt x="32" y="20"/>
                      </a:lnTo>
                      <a:lnTo>
                        <a:pt x="24"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3" name="Freeform 653"/>
                <p:cNvSpPr>
                  <a:spLocks/>
                </p:cNvSpPr>
                <p:nvPr/>
              </p:nvSpPr>
              <p:spPr bwMode="auto">
                <a:xfrm>
                  <a:off x="958" y="3778"/>
                  <a:ext cx="24" cy="36"/>
                </a:xfrm>
                <a:custGeom>
                  <a:avLst/>
                  <a:gdLst/>
                  <a:ahLst/>
                  <a:cxnLst>
                    <a:cxn ang="0">
                      <a:pos x="24" y="36"/>
                    </a:cxn>
                    <a:cxn ang="0">
                      <a:pos x="16" y="28"/>
                    </a:cxn>
                    <a:cxn ang="0">
                      <a:pos x="16" y="20"/>
                    </a:cxn>
                    <a:cxn ang="0">
                      <a:pos x="16" y="24"/>
                    </a:cxn>
                    <a:cxn ang="0">
                      <a:pos x="16" y="20"/>
                    </a:cxn>
                    <a:cxn ang="0">
                      <a:pos x="12" y="24"/>
                    </a:cxn>
                    <a:cxn ang="0">
                      <a:pos x="16" y="20"/>
                    </a:cxn>
                    <a:cxn ang="0">
                      <a:pos x="12" y="24"/>
                    </a:cxn>
                    <a:cxn ang="0">
                      <a:pos x="12" y="16"/>
                    </a:cxn>
                    <a:cxn ang="0">
                      <a:pos x="8" y="20"/>
                    </a:cxn>
                    <a:cxn ang="0">
                      <a:pos x="8" y="16"/>
                    </a:cxn>
                    <a:cxn ang="0">
                      <a:pos x="8" y="12"/>
                    </a:cxn>
                    <a:cxn ang="0">
                      <a:pos x="4" y="12"/>
                    </a:cxn>
                    <a:cxn ang="0">
                      <a:pos x="8" y="8"/>
                    </a:cxn>
                    <a:cxn ang="0">
                      <a:pos x="4" y="8"/>
                    </a:cxn>
                    <a:cxn ang="0">
                      <a:pos x="0" y="8"/>
                    </a:cxn>
                    <a:cxn ang="0">
                      <a:pos x="0" y="4"/>
                    </a:cxn>
                    <a:cxn ang="0">
                      <a:pos x="0" y="0"/>
                    </a:cxn>
                    <a:cxn ang="0">
                      <a:pos x="4" y="0"/>
                    </a:cxn>
                    <a:cxn ang="0">
                      <a:pos x="0" y="0"/>
                    </a:cxn>
                    <a:cxn ang="0">
                      <a:pos x="4" y="0"/>
                    </a:cxn>
                    <a:cxn ang="0">
                      <a:pos x="8" y="0"/>
                    </a:cxn>
                    <a:cxn ang="0">
                      <a:pos x="12" y="4"/>
                    </a:cxn>
                    <a:cxn ang="0">
                      <a:pos x="8" y="4"/>
                    </a:cxn>
                    <a:cxn ang="0">
                      <a:pos x="12" y="4"/>
                    </a:cxn>
                    <a:cxn ang="0">
                      <a:pos x="20" y="20"/>
                    </a:cxn>
                    <a:cxn ang="0">
                      <a:pos x="24" y="36"/>
                    </a:cxn>
                  </a:cxnLst>
                  <a:rect l="0" t="0" r="r" b="b"/>
                  <a:pathLst>
                    <a:path w="24" h="36">
                      <a:moveTo>
                        <a:pt x="24" y="36"/>
                      </a:moveTo>
                      <a:lnTo>
                        <a:pt x="16" y="28"/>
                      </a:lnTo>
                      <a:lnTo>
                        <a:pt x="16" y="20"/>
                      </a:lnTo>
                      <a:lnTo>
                        <a:pt x="16" y="24"/>
                      </a:lnTo>
                      <a:lnTo>
                        <a:pt x="16" y="20"/>
                      </a:lnTo>
                      <a:lnTo>
                        <a:pt x="12" y="24"/>
                      </a:lnTo>
                      <a:lnTo>
                        <a:pt x="16" y="20"/>
                      </a:lnTo>
                      <a:lnTo>
                        <a:pt x="12" y="24"/>
                      </a:lnTo>
                      <a:lnTo>
                        <a:pt x="12" y="16"/>
                      </a:lnTo>
                      <a:lnTo>
                        <a:pt x="8" y="20"/>
                      </a:lnTo>
                      <a:lnTo>
                        <a:pt x="8" y="16"/>
                      </a:lnTo>
                      <a:lnTo>
                        <a:pt x="8" y="12"/>
                      </a:lnTo>
                      <a:lnTo>
                        <a:pt x="4" y="12"/>
                      </a:lnTo>
                      <a:lnTo>
                        <a:pt x="8" y="8"/>
                      </a:lnTo>
                      <a:lnTo>
                        <a:pt x="4" y="8"/>
                      </a:lnTo>
                      <a:lnTo>
                        <a:pt x="0" y="8"/>
                      </a:lnTo>
                      <a:lnTo>
                        <a:pt x="0" y="4"/>
                      </a:lnTo>
                      <a:lnTo>
                        <a:pt x="0" y="0"/>
                      </a:lnTo>
                      <a:lnTo>
                        <a:pt x="4" y="0"/>
                      </a:lnTo>
                      <a:lnTo>
                        <a:pt x="0" y="0"/>
                      </a:lnTo>
                      <a:lnTo>
                        <a:pt x="4" y="0"/>
                      </a:lnTo>
                      <a:lnTo>
                        <a:pt x="8" y="0"/>
                      </a:lnTo>
                      <a:lnTo>
                        <a:pt x="12" y="4"/>
                      </a:lnTo>
                      <a:lnTo>
                        <a:pt x="8" y="4"/>
                      </a:lnTo>
                      <a:lnTo>
                        <a:pt x="12" y="4"/>
                      </a:lnTo>
                      <a:lnTo>
                        <a:pt x="20" y="20"/>
                      </a:lnTo>
                      <a:lnTo>
                        <a:pt x="24" y="3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4" name="Freeform 654"/>
                <p:cNvSpPr>
                  <a:spLocks/>
                </p:cNvSpPr>
                <p:nvPr/>
              </p:nvSpPr>
              <p:spPr bwMode="auto">
                <a:xfrm>
                  <a:off x="954" y="3786"/>
                  <a:ext cx="8" cy="8"/>
                </a:xfrm>
                <a:custGeom>
                  <a:avLst/>
                  <a:gdLst/>
                  <a:ahLst/>
                  <a:cxnLst>
                    <a:cxn ang="0">
                      <a:pos x="4" y="0"/>
                    </a:cxn>
                    <a:cxn ang="0">
                      <a:pos x="8" y="4"/>
                    </a:cxn>
                    <a:cxn ang="0">
                      <a:pos x="4" y="8"/>
                    </a:cxn>
                    <a:cxn ang="0">
                      <a:pos x="4" y="4"/>
                    </a:cxn>
                    <a:cxn ang="0">
                      <a:pos x="0" y="4"/>
                    </a:cxn>
                    <a:cxn ang="0">
                      <a:pos x="0" y="0"/>
                    </a:cxn>
                    <a:cxn ang="0">
                      <a:pos x="4" y="0"/>
                    </a:cxn>
                  </a:cxnLst>
                  <a:rect l="0" t="0" r="r" b="b"/>
                  <a:pathLst>
                    <a:path w="8" h="8">
                      <a:moveTo>
                        <a:pt x="4" y="0"/>
                      </a:moveTo>
                      <a:lnTo>
                        <a:pt x="8" y="4"/>
                      </a:lnTo>
                      <a:lnTo>
                        <a:pt x="4" y="8"/>
                      </a:lnTo>
                      <a:lnTo>
                        <a:pt x="4" y="4"/>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5" name="Freeform 655"/>
                <p:cNvSpPr>
                  <a:spLocks/>
                </p:cNvSpPr>
                <p:nvPr/>
              </p:nvSpPr>
              <p:spPr bwMode="auto">
                <a:xfrm>
                  <a:off x="986" y="3782"/>
                  <a:ext cx="20" cy="16"/>
                </a:xfrm>
                <a:custGeom>
                  <a:avLst/>
                  <a:gdLst/>
                  <a:ahLst/>
                  <a:cxnLst>
                    <a:cxn ang="0">
                      <a:pos x="16" y="0"/>
                    </a:cxn>
                    <a:cxn ang="0">
                      <a:pos x="16" y="4"/>
                    </a:cxn>
                    <a:cxn ang="0">
                      <a:pos x="20" y="8"/>
                    </a:cxn>
                    <a:cxn ang="0">
                      <a:pos x="20" y="12"/>
                    </a:cxn>
                    <a:cxn ang="0">
                      <a:pos x="12" y="4"/>
                    </a:cxn>
                    <a:cxn ang="0">
                      <a:pos x="12" y="8"/>
                    </a:cxn>
                    <a:cxn ang="0">
                      <a:pos x="16" y="8"/>
                    </a:cxn>
                    <a:cxn ang="0">
                      <a:pos x="16" y="12"/>
                    </a:cxn>
                    <a:cxn ang="0">
                      <a:pos x="20" y="12"/>
                    </a:cxn>
                    <a:cxn ang="0">
                      <a:pos x="16" y="16"/>
                    </a:cxn>
                    <a:cxn ang="0">
                      <a:pos x="12" y="16"/>
                    </a:cxn>
                    <a:cxn ang="0">
                      <a:pos x="8" y="16"/>
                    </a:cxn>
                    <a:cxn ang="0">
                      <a:pos x="8" y="12"/>
                    </a:cxn>
                    <a:cxn ang="0">
                      <a:pos x="8" y="8"/>
                    </a:cxn>
                    <a:cxn ang="0">
                      <a:pos x="4" y="8"/>
                    </a:cxn>
                    <a:cxn ang="0">
                      <a:pos x="4" y="4"/>
                    </a:cxn>
                    <a:cxn ang="0">
                      <a:pos x="0" y="4"/>
                    </a:cxn>
                    <a:cxn ang="0">
                      <a:pos x="0" y="0"/>
                    </a:cxn>
                    <a:cxn ang="0">
                      <a:pos x="12" y="0"/>
                    </a:cxn>
                    <a:cxn ang="0">
                      <a:pos x="12" y="4"/>
                    </a:cxn>
                    <a:cxn ang="0">
                      <a:pos x="12" y="0"/>
                    </a:cxn>
                    <a:cxn ang="0">
                      <a:pos x="16" y="0"/>
                    </a:cxn>
                  </a:cxnLst>
                  <a:rect l="0" t="0" r="r" b="b"/>
                  <a:pathLst>
                    <a:path w="20" h="16">
                      <a:moveTo>
                        <a:pt x="16" y="0"/>
                      </a:moveTo>
                      <a:lnTo>
                        <a:pt x="16" y="4"/>
                      </a:lnTo>
                      <a:lnTo>
                        <a:pt x="20" y="8"/>
                      </a:lnTo>
                      <a:lnTo>
                        <a:pt x="20" y="12"/>
                      </a:lnTo>
                      <a:lnTo>
                        <a:pt x="12" y="4"/>
                      </a:lnTo>
                      <a:lnTo>
                        <a:pt x="12" y="8"/>
                      </a:lnTo>
                      <a:lnTo>
                        <a:pt x="16" y="8"/>
                      </a:lnTo>
                      <a:lnTo>
                        <a:pt x="16" y="12"/>
                      </a:lnTo>
                      <a:lnTo>
                        <a:pt x="20" y="12"/>
                      </a:lnTo>
                      <a:lnTo>
                        <a:pt x="16" y="16"/>
                      </a:lnTo>
                      <a:lnTo>
                        <a:pt x="12" y="16"/>
                      </a:lnTo>
                      <a:lnTo>
                        <a:pt x="8" y="16"/>
                      </a:lnTo>
                      <a:lnTo>
                        <a:pt x="8" y="12"/>
                      </a:lnTo>
                      <a:lnTo>
                        <a:pt x="8" y="8"/>
                      </a:lnTo>
                      <a:lnTo>
                        <a:pt x="4" y="8"/>
                      </a:lnTo>
                      <a:lnTo>
                        <a:pt x="4" y="4"/>
                      </a:lnTo>
                      <a:lnTo>
                        <a:pt x="0" y="4"/>
                      </a:lnTo>
                      <a:lnTo>
                        <a:pt x="0" y="0"/>
                      </a:lnTo>
                      <a:lnTo>
                        <a:pt x="12" y="0"/>
                      </a:lnTo>
                      <a:lnTo>
                        <a:pt x="12" y="4"/>
                      </a:lnTo>
                      <a:lnTo>
                        <a:pt x="12" y="0"/>
                      </a:lnTo>
                      <a:lnTo>
                        <a:pt x="16"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6" name="Freeform 656"/>
                <p:cNvSpPr>
                  <a:spLocks/>
                </p:cNvSpPr>
                <p:nvPr/>
              </p:nvSpPr>
              <p:spPr bwMode="auto">
                <a:xfrm>
                  <a:off x="982" y="3790"/>
                  <a:ext cx="12" cy="24"/>
                </a:xfrm>
                <a:custGeom>
                  <a:avLst/>
                  <a:gdLst/>
                  <a:ahLst/>
                  <a:cxnLst>
                    <a:cxn ang="0">
                      <a:pos x="12" y="24"/>
                    </a:cxn>
                    <a:cxn ang="0">
                      <a:pos x="12" y="20"/>
                    </a:cxn>
                    <a:cxn ang="0">
                      <a:pos x="8" y="16"/>
                    </a:cxn>
                    <a:cxn ang="0">
                      <a:pos x="8" y="20"/>
                    </a:cxn>
                    <a:cxn ang="0">
                      <a:pos x="12" y="24"/>
                    </a:cxn>
                    <a:cxn ang="0">
                      <a:pos x="8" y="24"/>
                    </a:cxn>
                    <a:cxn ang="0">
                      <a:pos x="8" y="20"/>
                    </a:cxn>
                    <a:cxn ang="0">
                      <a:pos x="8" y="16"/>
                    </a:cxn>
                    <a:cxn ang="0">
                      <a:pos x="4" y="16"/>
                    </a:cxn>
                    <a:cxn ang="0">
                      <a:pos x="4" y="12"/>
                    </a:cxn>
                    <a:cxn ang="0">
                      <a:pos x="8" y="16"/>
                    </a:cxn>
                    <a:cxn ang="0">
                      <a:pos x="8" y="12"/>
                    </a:cxn>
                    <a:cxn ang="0">
                      <a:pos x="8" y="16"/>
                    </a:cxn>
                    <a:cxn ang="0">
                      <a:pos x="8" y="12"/>
                    </a:cxn>
                    <a:cxn ang="0">
                      <a:pos x="8" y="8"/>
                    </a:cxn>
                    <a:cxn ang="0">
                      <a:pos x="8" y="12"/>
                    </a:cxn>
                    <a:cxn ang="0">
                      <a:pos x="4" y="8"/>
                    </a:cxn>
                    <a:cxn ang="0">
                      <a:pos x="4" y="4"/>
                    </a:cxn>
                    <a:cxn ang="0">
                      <a:pos x="0" y="8"/>
                    </a:cxn>
                    <a:cxn ang="0">
                      <a:pos x="0" y="4"/>
                    </a:cxn>
                    <a:cxn ang="0">
                      <a:pos x="0" y="0"/>
                    </a:cxn>
                    <a:cxn ang="0">
                      <a:pos x="0" y="4"/>
                    </a:cxn>
                    <a:cxn ang="0">
                      <a:pos x="0" y="0"/>
                    </a:cxn>
                    <a:cxn ang="0">
                      <a:pos x="4" y="0"/>
                    </a:cxn>
                    <a:cxn ang="0">
                      <a:pos x="0" y="0"/>
                    </a:cxn>
                    <a:cxn ang="0">
                      <a:pos x="4" y="0"/>
                    </a:cxn>
                    <a:cxn ang="0">
                      <a:pos x="8" y="0"/>
                    </a:cxn>
                    <a:cxn ang="0">
                      <a:pos x="8" y="4"/>
                    </a:cxn>
                    <a:cxn ang="0">
                      <a:pos x="8" y="0"/>
                    </a:cxn>
                    <a:cxn ang="0">
                      <a:pos x="12" y="0"/>
                    </a:cxn>
                    <a:cxn ang="0">
                      <a:pos x="12" y="4"/>
                    </a:cxn>
                    <a:cxn ang="0">
                      <a:pos x="12" y="8"/>
                    </a:cxn>
                    <a:cxn ang="0">
                      <a:pos x="8" y="8"/>
                    </a:cxn>
                    <a:cxn ang="0">
                      <a:pos x="12" y="12"/>
                    </a:cxn>
                    <a:cxn ang="0">
                      <a:pos x="12" y="16"/>
                    </a:cxn>
                    <a:cxn ang="0">
                      <a:pos x="8" y="16"/>
                    </a:cxn>
                    <a:cxn ang="0">
                      <a:pos x="12" y="16"/>
                    </a:cxn>
                    <a:cxn ang="0">
                      <a:pos x="12" y="20"/>
                    </a:cxn>
                    <a:cxn ang="0">
                      <a:pos x="12" y="24"/>
                    </a:cxn>
                  </a:cxnLst>
                  <a:rect l="0" t="0" r="r" b="b"/>
                  <a:pathLst>
                    <a:path w="12" h="24">
                      <a:moveTo>
                        <a:pt x="12" y="24"/>
                      </a:moveTo>
                      <a:lnTo>
                        <a:pt x="12" y="20"/>
                      </a:lnTo>
                      <a:lnTo>
                        <a:pt x="8" y="16"/>
                      </a:lnTo>
                      <a:lnTo>
                        <a:pt x="8" y="20"/>
                      </a:lnTo>
                      <a:lnTo>
                        <a:pt x="12" y="24"/>
                      </a:lnTo>
                      <a:lnTo>
                        <a:pt x="8" y="24"/>
                      </a:lnTo>
                      <a:lnTo>
                        <a:pt x="8" y="20"/>
                      </a:lnTo>
                      <a:lnTo>
                        <a:pt x="8" y="16"/>
                      </a:lnTo>
                      <a:lnTo>
                        <a:pt x="4" y="16"/>
                      </a:lnTo>
                      <a:lnTo>
                        <a:pt x="4" y="12"/>
                      </a:lnTo>
                      <a:lnTo>
                        <a:pt x="8" y="16"/>
                      </a:lnTo>
                      <a:lnTo>
                        <a:pt x="8" y="12"/>
                      </a:lnTo>
                      <a:lnTo>
                        <a:pt x="8" y="16"/>
                      </a:lnTo>
                      <a:lnTo>
                        <a:pt x="8" y="12"/>
                      </a:lnTo>
                      <a:lnTo>
                        <a:pt x="8" y="8"/>
                      </a:lnTo>
                      <a:lnTo>
                        <a:pt x="8" y="12"/>
                      </a:lnTo>
                      <a:lnTo>
                        <a:pt x="4" y="8"/>
                      </a:lnTo>
                      <a:lnTo>
                        <a:pt x="4" y="4"/>
                      </a:lnTo>
                      <a:lnTo>
                        <a:pt x="0" y="8"/>
                      </a:lnTo>
                      <a:lnTo>
                        <a:pt x="0" y="4"/>
                      </a:lnTo>
                      <a:lnTo>
                        <a:pt x="0" y="0"/>
                      </a:lnTo>
                      <a:lnTo>
                        <a:pt x="0" y="4"/>
                      </a:lnTo>
                      <a:lnTo>
                        <a:pt x="0" y="0"/>
                      </a:lnTo>
                      <a:lnTo>
                        <a:pt x="4" y="0"/>
                      </a:lnTo>
                      <a:lnTo>
                        <a:pt x="0" y="0"/>
                      </a:lnTo>
                      <a:lnTo>
                        <a:pt x="4" y="0"/>
                      </a:lnTo>
                      <a:lnTo>
                        <a:pt x="8" y="0"/>
                      </a:lnTo>
                      <a:lnTo>
                        <a:pt x="8" y="4"/>
                      </a:lnTo>
                      <a:lnTo>
                        <a:pt x="8" y="0"/>
                      </a:lnTo>
                      <a:lnTo>
                        <a:pt x="12" y="0"/>
                      </a:lnTo>
                      <a:lnTo>
                        <a:pt x="12" y="4"/>
                      </a:lnTo>
                      <a:lnTo>
                        <a:pt x="12" y="8"/>
                      </a:lnTo>
                      <a:lnTo>
                        <a:pt x="8" y="8"/>
                      </a:lnTo>
                      <a:lnTo>
                        <a:pt x="12" y="12"/>
                      </a:lnTo>
                      <a:lnTo>
                        <a:pt x="12" y="16"/>
                      </a:lnTo>
                      <a:lnTo>
                        <a:pt x="8" y="16"/>
                      </a:lnTo>
                      <a:lnTo>
                        <a:pt x="12" y="16"/>
                      </a:lnTo>
                      <a:lnTo>
                        <a:pt x="12" y="20"/>
                      </a:lnTo>
                      <a:lnTo>
                        <a:pt x="12"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7" name="Freeform 657"/>
                <p:cNvSpPr>
                  <a:spLocks/>
                </p:cNvSpPr>
                <p:nvPr/>
              </p:nvSpPr>
              <p:spPr bwMode="auto">
                <a:xfrm>
                  <a:off x="1002" y="3786"/>
                  <a:ext cx="12" cy="8"/>
                </a:xfrm>
                <a:custGeom>
                  <a:avLst/>
                  <a:gdLst/>
                  <a:ahLst/>
                  <a:cxnLst>
                    <a:cxn ang="0">
                      <a:pos x="4" y="0"/>
                    </a:cxn>
                    <a:cxn ang="0">
                      <a:pos x="12" y="4"/>
                    </a:cxn>
                    <a:cxn ang="0">
                      <a:pos x="8" y="8"/>
                    </a:cxn>
                    <a:cxn ang="0">
                      <a:pos x="4" y="8"/>
                    </a:cxn>
                    <a:cxn ang="0">
                      <a:pos x="4" y="4"/>
                    </a:cxn>
                    <a:cxn ang="0">
                      <a:pos x="0" y="0"/>
                    </a:cxn>
                    <a:cxn ang="0">
                      <a:pos x="4" y="0"/>
                    </a:cxn>
                  </a:cxnLst>
                  <a:rect l="0" t="0" r="r" b="b"/>
                  <a:pathLst>
                    <a:path w="12" h="8">
                      <a:moveTo>
                        <a:pt x="4" y="0"/>
                      </a:moveTo>
                      <a:lnTo>
                        <a:pt x="12" y="4"/>
                      </a:lnTo>
                      <a:lnTo>
                        <a:pt x="8" y="8"/>
                      </a:lnTo>
                      <a:lnTo>
                        <a:pt x="4" y="8"/>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8" name="Freeform 658"/>
                <p:cNvSpPr>
                  <a:spLocks/>
                </p:cNvSpPr>
                <p:nvPr/>
              </p:nvSpPr>
              <p:spPr bwMode="auto">
                <a:xfrm>
                  <a:off x="1018" y="3794"/>
                  <a:ext cx="8" cy="8"/>
                </a:xfrm>
                <a:custGeom>
                  <a:avLst/>
                  <a:gdLst/>
                  <a:ahLst/>
                  <a:cxnLst>
                    <a:cxn ang="0">
                      <a:pos x="0" y="0"/>
                    </a:cxn>
                    <a:cxn ang="0">
                      <a:pos x="4" y="0"/>
                    </a:cxn>
                    <a:cxn ang="0">
                      <a:pos x="8" y="4"/>
                    </a:cxn>
                    <a:cxn ang="0">
                      <a:pos x="8" y="8"/>
                    </a:cxn>
                    <a:cxn ang="0">
                      <a:pos x="0" y="4"/>
                    </a:cxn>
                    <a:cxn ang="0">
                      <a:pos x="0" y="0"/>
                    </a:cxn>
                  </a:cxnLst>
                  <a:rect l="0" t="0" r="r" b="b"/>
                  <a:pathLst>
                    <a:path w="8" h="8">
                      <a:moveTo>
                        <a:pt x="0" y="0"/>
                      </a:moveTo>
                      <a:lnTo>
                        <a:pt x="4" y="0"/>
                      </a:lnTo>
                      <a:lnTo>
                        <a:pt x="8" y="4"/>
                      </a:lnTo>
                      <a:lnTo>
                        <a:pt x="8"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69" name="Freeform 659"/>
                <p:cNvSpPr>
                  <a:spLocks/>
                </p:cNvSpPr>
                <p:nvPr/>
              </p:nvSpPr>
              <p:spPr bwMode="auto">
                <a:xfrm>
                  <a:off x="1006" y="3794"/>
                  <a:ext cx="8" cy="8"/>
                </a:xfrm>
                <a:custGeom>
                  <a:avLst/>
                  <a:gdLst/>
                  <a:ahLst/>
                  <a:cxnLst>
                    <a:cxn ang="0">
                      <a:pos x="4" y="0"/>
                    </a:cxn>
                    <a:cxn ang="0">
                      <a:pos x="8" y="0"/>
                    </a:cxn>
                    <a:cxn ang="0">
                      <a:pos x="8" y="8"/>
                    </a:cxn>
                    <a:cxn ang="0">
                      <a:pos x="4" y="8"/>
                    </a:cxn>
                    <a:cxn ang="0">
                      <a:pos x="0" y="4"/>
                    </a:cxn>
                    <a:cxn ang="0">
                      <a:pos x="4" y="0"/>
                    </a:cxn>
                  </a:cxnLst>
                  <a:rect l="0" t="0" r="r" b="b"/>
                  <a:pathLst>
                    <a:path w="8" h="8">
                      <a:moveTo>
                        <a:pt x="4" y="0"/>
                      </a:moveTo>
                      <a:lnTo>
                        <a:pt x="8" y="0"/>
                      </a:lnTo>
                      <a:lnTo>
                        <a:pt x="8" y="8"/>
                      </a:lnTo>
                      <a:lnTo>
                        <a:pt x="4" y="8"/>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70" name="Freeform 660"/>
                <p:cNvSpPr>
                  <a:spLocks/>
                </p:cNvSpPr>
                <p:nvPr/>
              </p:nvSpPr>
              <p:spPr bwMode="auto">
                <a:xfrm>
                  <a:off x="998" y="3802"/>
                  <a:ext cx="40" cy="40"/>
                </a:xfrm>
                <a:custGeom>
                  <a:avLst/>
                  <a:gdLst/>
                  <a:ahLst/>
                  <a:cxnLst>
                    <a:cxn ang="0">
                      <a:pos x="32" y="20"/>
                    </a:cxn>
                    <a:cxn ang="0">
                      <a:pos x="32" y="20"/>
                    </a:cxn>
                    <a:cxn ang="0">
                      <a:pos x="32" y="24"/>
                    </a:cxn>
                    <a:cxn ang="0">
                      <a:pos x="36" y="24"/>
                    </a:cxn>
                    <a:cxn ang="0">
                      <a:pos x="36" y="32"/>
                    </a:cxn>
                    <a:cxn ang="0">
                      <a:pos x="40" y="32"/>
                    </a:cxn>
                    <a:cxn ang="0">
                      <a:pos x="40" y="40"/>
                    </a:cxn>
                    <a:cxn ang="0">
                      <a:pos x="36" y="36"/>
                    </a:cxn>
                    <a:cxn ang="0">
                      <a:pos x="36" y="36"/>
                    </a:cxn>
                    <a:cxn ang="0">
                      <a:pos x="32" y="32"/>
                    </a:cxn>
                    <a:cxn ang="0">
                      <a:pos x="32" y="32"/>
                    </a:cxn>
                    <a:cxn ang="0">
                      <a:pos x="28" y="36"/>
                    </a:cxn>
                    <a:cxn ang="0">
                      <a:pos x="32" y="32"/>
                    </a:cxn>
                    <a:cxn ang="0">
                      <a:pos x="28" y="28"/>
                    </a:cxn>
                    <a:cxn ang="0">
                      <a:pos x="28" y="28"/>
                    </a:cxn>
                    <a:cxn ang="0">
                      <a:pos x="24" y="28"/>
                    </a:cxn>
                    <a:cxn ang="0">
                      <a:pos x="20" y="28"/>
                    </a:cxn>
                    <a:cxn ang="0">
                      <a:pos x="20" y="24"/>
                    </a:cxn>
                    <a:cxn ang="0">
                      <a:pos x="20" y="24"/>
                    </a:cxn>
                    <a:cxn ang="0">
                      <a:pos x="16" y="20"/>
                    </a:cxn>
                    <a:cxn ang="0">
                      <a:pos x="12" y="20"/>
                    </a:cxn>
                    <a:cxn ang="0">
                      <a:pos x="12" y="16"/>
                    </a:cxn>
                    <a:cxn ang="0">
                      <a:pos x="8" y="12"/>
                    </a:cxn>
                    <a:cxn ang="0">
                      <a:pos x="0" y="4"/>
                    </a:cxn>
                    <a:cxn ang="0">
                      <a:pos x="4" y="0"/>
                    </a:cxn>
                    <a:cxn ang="0">
                      <a:pos x="12" y="4"/>
                    </a:cxn>
                    <a:cxn ang="0">
                      <a:pos x="12" y="8"/>
                    </a:cxn>
                    <a:cxn ang="0">
                      <a:pos x="24" y="12"/>
                    </a:cxn>
                    <a:cxn ang="0">
                      <a:pos x="24" y="12"/>
                    </a:cxn>
                    <a:cxn ang="0">
                      <a:pos x="32" y="16"/>
                    </a:cxn>
                    <a:cxn ang="0">
                      <a:pos x="24" y="16"/>
                    </a:cxn>
                    <a:cxn ang="0">
                      <a:pos x="28" y="20"/>
                    </a:cxn>
                  </a:cxnLst>
                  <a:rect l="0" t="0" r="r" b="b"/>
                  <a:pathLst>
                    <a:path w="40" h="40">
                      <a:moveTo>
                        <a:pt x="28" y="20"/>
                      </a:moveTo>
                      <a:lnTo>
                        <a:pt x="32" y="20"/>
                      </a:lnTo>
                      <a:lnTo>
                        <a:pt x="28" y="24"/>
                      </a:lnTo>
                      <a:lnTo>
                        <a:pt x="32" y="20"/>
                      </a:lnTo>
                      <a:lnTo>
                        <a:pt x="36" y="24"/>
                      </a:lnTo>
                      <a:lnTo>
                        <a:pt x="32" y="24"/>
                      </a:lnTo>
                      <a:lnTo>
                        <a:pt x="32" y="28"/>
                      </a:lnTo>
                      <a:lnTo>
                        <a:pt x="36" y="24"/>
                      </a:lnTo>
                      <a:lnTo>
                        <a:pt x="36" y="28"/>
                      </a:lnTo>
                      <a:lnTo>
                        <a:pt x="36" y="32"/>
                      </a:lnTo>
                      <a:lnTo>
                        <a:pt x="40" y="28"/>
                      </a:lnTo>
                      <a:lnTo>
                        <a:pt x="40" y="32"/>
                      </a:lnTo>
                      <a:lnTo>
                        <a:pt x="40" y="36"/>
                      </a:lnTo>
                      <a:lnTo>
                        <a:pt x="40" y="40"/>
                      </a:lnTo>
                      <a:lnTo>
                        <a:pt x="36" y="40"/>
                      </a:lnTo>
                      <a:lnTo>
                        <a:pt x="36" y="36"/>
                      </a:lnTo>
                      <a:lnTo>
                        <a:pt x="36" y="40"/>
                      </a:lnTo>
                      <a:lnTo>
                        <a:pt x="36" y="36"/>
                      </a:lnTo>
                      <a:lnTo>
                        <a:pt x="32" y="36"/>
                      </a:lnTo>
                      <a:lnTo>
                        <a:pt x="32" y="32"/>
                      </a:lnTo>
                      <a:lnTo>
                        <a:pt x="32" y="36"/>
                      </a:lnTo>
                      <a:lnTo>
                        <a:pt x="32" y="32"/>
                      </a:lnTo>
                      <a:lnTo>
                        <a:pt x="32" y="36"/>
                      </a:lnTo>
                      <a:lnTo>
                        <a:pt x="28" y="36"/>
                      </a:lnTo>
                      <a:lnTo>
                        <a:pt x="28" y="32"/>
                      </a:lnTo>
                      <a:lnTo>
                        <a:pt x="32" y="32"/>
                      </a:lnTo>
                      <a:lnTo>
                        <a:pt x="28" y="32"/>
                      </a:lnTo>
                      <a:lnTo>
                        <a:pt x="28" y="28"/>
                      </a:lnTo>
                      <a:lnTo>
                        <a:pt x="24" y="28"/>
                      </a:lnTo>
                      <a:lnTo>
                        <a:pt x="28" y="28"/>
                      </a:lnTo>
                      <a:lnTo>
                        <a:pt x="28" y="32"/>
                      </a:lnTo>
                      <a:lnTo>
                        <a:pt x="24" y="28"/>
                      </a:lnTo>
                      <a:lnTo>
                        <a:pt x="20" y="32"/>
                      </a:lnTo>
                      <a:lnTo>
                        <a:pt x="20" y="28"/>
                      </a:lnTo>
                      <a:lnTo>
                        <a:pt x="16" y="28"/>
                      </a:lnTo>
                      <a:lnTo>
                        <a:pt x="20" y="24"/>
                      </a:lnTo>
                      <a:lnTo>
                        <a:pt x="16" y="24"/>
                      </a:lnTo>
                      <a:lnTo>
                        <a:pt x="20" y="24"/>
                      </a:lnTo>
                      <a:lnTo>
                        <a:pt x="16" y="24"/>
                      </a:lnTo>
                      <a:lnTo>
                        <a:pt x="16" y="20"/>
                      </a:lnTo>
                      <a:lnTo>
                        <a:pt x="16" y="16"/>
                      </a:lnTo>
                      <a:lnTo>
                        <a:pt x="12" y="20"/>
                      </a:lnTo>
                      <a:lnTo>
                        <a:pt x="8" y="16"/>
                      </a:lnTo>
                      <a:lnTo>
                        <a:pt x="12" y="16"/>
                      </a:lnTo>
                      <a:lnTo>
                        <a:pt x="12" y="12"/>
                      </a:lnTo>
                      <a:lnTo>
                        <a:pt x="8" y="12"/>
                      </a:lnTo>
                      <a:lnTo>
                        <a:pt x="8" y="4"/>
                      </a:lnTo>
                      <a:lnTo>
                        <a:pt x="0" y="4"/>
                      </a:lnTo>
                      <a:lnTo>
                        <a:pt x="0" y="0"/>
                      </a:lnTo>
                      <a:lnTo>
                        <a:pt x="4" y="0"/>
                      </a:lnTo>
                      <a:lnTo>
                        <a:pt x="8" y="0"/>
                      </a:lnTo>
                      <a:lnTo>
                        <a:pt x="12" y="4"/>
                      </a:lnTo>
                      <a:lnTo>
                        <a:pt x="8" y="4"/>
                      </a:lnTo>
                      <a:lnTo>
                        <a:pt x="12" y="8"/>
                      </a:lnTo>
                      <a:lnTo>
                        <a:pt x="16" y="8"/>
                      </a:lnTo>
                      <a:lnTo>
                        <a:pt x="24" y="12"/>
                      </a:lnTo>
                      <a:lnTo>
                        <a:pt x="24" y="16"/>
                      </a:lnTo>
                      <a:lnTo>
                        <a:pt x="24" y="12"/>
                      </a:lnTo>
                      <a:lnTo>
                        <a:pt x="28" y="16"/>
                      </a:lnTo>
                      <a:lnTo>
                        <a:pt x="32" y="16"/>
                      </a:lnTo>
                      <a:lnTo>
                        <a:pt x="32" y="20"/>
                      </a:lnTo>
                      <a:lnTo>
                        <a:pt x="24" y="16"/>
                      </a:lnTo>
                      <a:lnTo>
                        <a:pt x="24" y="20"/>
                      </a:lnTo>
                      <a:lnTo>
                        <a:pt x="2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71" name="Freeform 661"/>
                <p:cNvSpPr>
                  <a:spLocks/>
                </p:cNvSpPr>
                <p:nvPr/>
              </p:nvSpPr>
              <p:spPr bwMode="auto">
                <a:xfrm>
                  <a:off x="1014" y="3798"/>
                  <a:ext cx="12" cy="12"/>
                </a:xfrm>
                <a:custGeom>
                  <a:avLst/>
                  <a:gdLst/>
                  <a:ahLst/>
                  <a:cxnLst>
                    <a:cxn ang="0">
                      <a:pos x="4" y="0"/>
                    </a:cxn>
                    <a:cxn ang="0">
                      <a:pos x="4" y="4"/>
                    </a:cxn>
                    <a:cxn ang="0">
                      <a:pos x="4" y="0"/>
                    </a:cxn>
                    <a:cxn ang="0">
                      <a:pos x="12" y="4"/>
                    </a:cxn>
                    <a:cxn ang="0">
                      <a:pos x="8" y="4"/>
                    </a:cxn>
                    <a:cxn ang="0">
                      <a:pos x="12" y="8"/>
                    </a:cxn>
                    <a:cxn ang="0">
                      <a:pos x="8" y="12"/>
                    </a:cxn>
                    <a:cxn ang="0">
                      <a:pos x="8" y="8"/>
                    </a:cxn>
                    <a:cxn ang="0">
                      <a:pos x="4" y="8"/>
                    </a:cxn>
                    <a:cxn ang="0">
                      <a:pos x="0" y="8"/>
                    </a:cxn>
                    <a:cxn ang="0">
                      <a:pos x="0" y="4"/>
                    </a:cxn>
                    <a:cxn ang="0">
                      <a:pos x="0" y="0"/>
                    </a:cxn>
                    <a:cxn ang="0">
                      <a:pos x="4" y="0"/>
                    </a:cxn>
                  </a:cxnLst>
                  <a:rect l="0" t="0" r="r" b="b"/>
                  <a:pathLst>
                    <a:path w="12" h="12">
                      <a:moveTo>
                        <a:pt x="4" y="0"/>
                      </a:moveTo>
                      <a:lnTo>
                        <a:pt x="4" y="4"/>
                      </a:lnTo>
                      <a:lnTo>
                        <a:pt x="4" y="0"/>
                      </a:lnTo>
                      <a:lnTo>
                        <a:pt x="12" y="4"/>
                      </a:lnTo>
                      <a:lnTo>
                        <a:pt x="8" y="4"/>
                      </a:lnTo>
                      <a:lnTo>
                        <a:pt x="12" y="8"/>
                      </a:lnTo>
                      <a:lnTo>
                        <a:pt x="8" y="12"/>
                      </a:lnTo>
                      <a:lnTo>
                        <a:pt x="8" y="8"/>
                      </a:lnTo>
                      <a:lnTo>
                        <a:pt x="4" y="8"/>
                      </a:lnTo>
                      <a:lnTo>
                        <a:pt x="0" y="8"/>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72" name="Freeform 662"/>
                <p:cNvSpPr>
                  <a:spLocks/>
                </p:cNvSpPr>
                <p:nvPr/>
              </p:nvSpPr>
              <p:spPr bwMode="auto">
                <a:xfrm>
                  <a:off x="998" y="3806"/>
                  <a:ext cx="8" cy="8"/>
                </a:xfrm>
                <a:custGeom>
                  <a:avLst/>
                  <a:gdLst/>
                  <a:ahLst/>
                  <a:cxnLst>
                    <a:cxn ang="0">
                      <a:pos x="8" y="0"/>
                    </a:cxn>
                    <a:cxn ang="0">
                      <a:pos x="8" y="4"/>
                    </a:cxn>
                    <a:cxn ang="0">
                      <a:pos x="4" y="4"/>
                    </a:cxn>
                    <a:cxn ang="0">
                      <a:pos x="4" y="8"/>
                    </a:cxn>
                    <a:cxn ang="0">
                      <a:pos x="0" y="8"/>
                    </a:cxn>
                    <a:cxn ang="0">
                      <a:pos x="0" y="4"/>
                    </a:cxn>
                    <a:cxn ang="0">
                      <a:pos x="4" y="4"/>
                    </a:cxn>
                    <a:cxn ang="0">
                      <a:pos x="0" y="4"/>
                    </a:cxn>
                    <a:cxn ang="0">
                      <a:pos x="8" y="0"/>
                    </a:cxn>
                  </a:cxnLst>
                  <a:rect l="0" t="0" r="r" b="b"/>
                  <a:pathLst>
                    <a:path w="8" h="8">
                      <a:moveTo>
                        <a:pt x="8" y="0"/>
                      </a:moveTo>
                      <a:lnTo>
                        <a:pt x="8" y="4"/>
                      </a:lnTo>
                      <a:lnTo>
                        <a:pt x="4" y="4"/>
                      </a:lnTo>
                      <a:lnTo>
                        <a:pt x="4" y="8"/>
                      </a:lnTo>
                      <a:lnTo>
                        <a:pt x="0" y="8"/>
                      </a:lnTo>
                      <a:lnTo>
                        <a:pt x="0" y="4"/>
                      </a:lnTo>
                      <a:lnTo>
                        <a:pt x="4" y="4"/>
                      </a:lnTo>
                      <a:lnTo>
                        <a:pt x="0" y="4"/>
                      </a:lnTo>
                      <a:lnTo>
                        <a:pt x="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73" name="Freeform 663"/>
                <p:cNvSpPr>
                  <a:spLocks/>
                </p:cNvSpPr>
                <p:nvPr/>
              </p:nvSpPr>
              <p:spPr bwMode="auto">
                <a:xfrm>
                  <a:off x="1034" y="3802"/>
                  <a:ext cx="16" cy="20"/>
                </a:xfrm>
                <a:custGeom>
                  <a:avLst/>
                  <a:gdLst/>
                  <a:ahLst/>
                  <a:cxnLst>
                    <a:cxn ang="0">
                      <a:pos x="8" y="20"/>
                    </a:cxn>
                    <a:cxn ang="0">
                      <a:pos x="0" y="16"/>
                    </a:cxn>
                    <a:cxn ang="0">
                      <a:pos x="4" y="12"/>
                    </a:cxn>
                    <a:cxn ang="0">
                      <a:pos x="0" y="12"/>
                    </a:cxn>
                    <a:cxn ang="0">
                      <a:pos x="0" y="8"/>
                    </a:cxn>
                    <a:cxn ang="0">
                      <a:pos x="4" y="8"/>
                    </a:cxn>
                    <a:cxn ang="0">
                      <a:pos x="0" y="8"/>
                    </a:cxn>
                    <a:cxn ang="0">
                      <a:pos x="4" y="4"/>
                    </a:cxn>
                    <a:cxn ang="0">
                      <a:pos x="0" y="4"/>
                    </a:cxn>
                    <a:cxn ang="0">
                      <a:pos x="4" y="4"/>
                    </a:cxn>
                    <a:cxn ang="0">
                      <a:pos x="0" y="4"/>
                    </a:cxn>
                    <a:cxn ang="0">
                      <a:pos x="4" y="0"/>
                    </a:cxn>
                    <a:cxn ang="0">
                      <a:pos x="12" y="8"/>
                    </a:cxn>
                    <a:cxn ang="0">
                      <a:pos x="16" y="12"/>
                    </a:cxn>
                    <a:cxn ang="0">
                      <a:pos x="16" y="16"/>
                    </a:cxn>
                    <a:cxn ang="0">
                      <a:pos x="16" y="20"/>
                    </a:cxn>
                    <a:cxn ang="0">
                      <a:pos x="12" y="20"/>
                    </a:cxn>
                    <a:cxn ang="0">
                      <a:pos x="12" y="16"/>
                    </a:cxn>
                    <a:cxn ang="0">
                      <a:pos x="12" y="20"/>
                    </a:cxn>
                    <a:cxn ang="0">
                      <a:pos x="8" y="20"/>
                    </a:cxn>
                    <a:cxn ang="0">
                      <a:pos x="12" y="16"/>
                    </a:cxn>
                    <a:cxn ang="0">
                      <a:pos x="8" y="8"/>
                    </a:cxn>
                    <a:cxn ang="0">
                      <a:pos x="8" y="16"/>
                    </a:cxn>
                    <a:cxn ang="0">
                      <a:pos x="8" y="20"/>
                    </a:cxn>
                    <a:cxn ang="0">
                      <a:pos x="8" y="12"/>
                    </a:cxn>
                    <a:cxn ang="0">
                      <a:pos x="4" y="16"/>
                    </a:cxn>
                    <a:cxn ang="0">
                      <a:pos x="8" y="16"/>
                    </a:cxn>
                    <a:cxn ang="0">
                      <a:pos x="8" y="20"/>
                    </a:cxn>
                  </a:cxnLst>
                  <a:rect l="0" t="0" r="r" b="b"/>
                  <a:pathLst>
                    <a:path w="16" h="20">
                      <a:moveTo>
                        <a:pt x="8" y="20"/>
                      </a:moveTo>
                      <a:lnTo>
                        <a:pt x="0" y="16"/>
                      </a:lnTo>
                      <a:lnTo>
                        <a:pt x="4" y="12"/>
                      </a:lnTo>
                      <a:lnTo>
                        <a:pt x="0" y="12"/>
                      </a:lnTo>
                      <a:lnTo>
                        <a:pt x="0" y="8"/>
                      </a:lnTo>
                      <a:lnTo>
                        <a:pt x="4" y="8"/>
                      </a:lnTo>
                      <a:lnTo>
                        <a:pt x="0" y="8"/>
                      </a:lnTo>
                      <a:lnTo>
                        <a:pt x="4" y="4"/>
                      </a:lnTo>
                      <a:lnTo>
                        <a:pt x="0" y="4"/>
                      </a:lnTo>
                      <a:lnTo>
                        <a:pt x="4" y="4"/>
                      </a:lnTo>
                      <a:lnTo>
                        <a:pt x="0" y="4"/>
                      </a:lnTo>
                      <a:lnTo>
                        <a:pt x="4" y="0"/>
                      </a:lnTo>
                      <a:lnTo>
                        <a:pt x="12" y="8"/>
                      </a:lnTo>
                      <a:lnTo>
                        <a:pt x="16" y="12"/>
                      </a:lnTo>
                      <a:lnTo>
                        <a:pt x="16" y="16"/>
                      </a:lnTo>
                      <a:lnTo>
                        <a:pt x="16" y="20"/>
                      </a:lnTo>
                      <a:lnTo>
                        <a:pt x="12" y="20"/>
                      </a:lnTo>
                      <a:lnTo>
                        <a:pt x="12" y="16"/>
                      </a:lnTo>
                      <a:lnTo>
                        <a:pt x="12" y="20"/>
                      </a:lnTo>
                      <a:lnTo>
                        <a:pt x="8" y="20"/>
                      </a:lnTo>
                      <a:lnTo>
                        <a:pt x="12" y="16"/>
                      </a:lnTo>
                      <a:lnTo>
                        <a:pt x="8" y="8"/>
                      </a:lnTo>
                      <a:lnTo>
                        <a:pt x="8" y="16"/>
                      </a:lnTo>
                      <a:lnTo>
                        <a:pt x="8" y="20"/>
                      </a:lnTo>
                      <a:lnTo>
                        <a:pt x="8" y="12"/>
                      </a:lnTo>
                      <a:lnTo>
                        <a:pt x="4" y="16"/>
                      </a:lnTo>
                      <a:lnTo>
                        <a:pt x="8" y="16"/>
                      </a:lnTo>
                      <a:lnTo>
                        <a:pt x="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74" name="Freeform 664"/>
                <p:cNvSpPr>
                  <a:spLocks/>
                </p:cNvSpPr>
                <p:nvPr/>
              </p:nvSpPr>
              <p:spPr bwMode="auto">
                <a:xfrm>
                  <a:off x="1034" y="3818"/>
                  <a:ext cx="8" cy="8"/>
                </a:xfrm>
                <a:custGeom>
                  <a:avLst/>
                  <a:gdLst/>
                  <a:ahLst/>
                  <a:cxnLst>
                    <a:cxn ang="0">
                      <a:pos x="0" y="0"/>
                    </a:cxn>
                    <a:cxn ang="0">
                      <a:pos x="8" y="4"/>
                    </a:cxn>
                    <a:cxn ang="0">
                      <a:pos x="4" y="8"/>
                    </a:cxn>
                    <a:cxn ang="0">
                      <a:pos x="0" y="4"/>
                    </a:cxn>
                    <a:cxn ang="0">
                      <a:pos x="0" y="0"/>
                    </a:cxn>
                  </a:cxnLst>
                  <a:rect l="0" t="0" r="r" b="b"/>
                  <a:pathLst>
                    <a:path w="8" h="8">
                      <a:moveTo>
                        <a:pt x="0" y="0"/>
                      </a:moveTo>
                      <a:lnTo>
                        <a:pt x="8" y="4"/>
                      </a:lnTo>
                      <a:lnTo>
                        <a:pt x="4"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75" name="Freeform 665"/>
                <p:cNvSpPr>
                  <a:spLocks/>
                </p:cNvSpPr>
                <p:nvPr/>
              </p:nvSpPr>
              <p:spPr bwMode="auto">
                <a:xfrm>
                  <a:off x="1042" y="3822"/>
                  <a:ext cx="4" cy="8"/>
                </a:xfrm>
                <a:custGeom>
                  <a:avLst/>
                  <a:gdLst/>
                  <a:ahLst/>
                  <a:cxnLst>
                    <a:cxn ang="0">
                      <a:pos x="0" y="0"/>
                    </a:cxn>
                    <a:cxn ang="0">
                      <a:pos x="4" y="0"/>
                    </a:cxn>
                    <a:cxn ang="0">
                      <a:pos x="4" y="8"/>
                    </a:cxn>
                    <a:cxn ang="0">
                      <a:pos x="0" y="4"/>
                    </a:cxn>
                    <a:cxn ang="0">
                      <a:pos x="4" y="8"/>
                    </a:cxn>
                    <a:cxn ang="0">
                      <a:pos x="0" y="8"/>
                    </a:cxn>
                    <a:cxn ang="0">
                      <a:pos x="0" y="4"/>
                    </a:cxn>
                    <a:cxn ang="0">
                      <a:pos x="0" y="0"/>
                    </a:cxn>
                  </a:cxnLst>
                  <a:rect l="0" t="0" r="r" b="b"/>
                  <a:pathLst>
                    <a:path w="4" h="8">
                      <a:moveTo>
                        <a:pt x="0" y="0"/>
                      </a:moveTo>
                      <a:lnTo>
                        <a:pt x="4" y="0"/>
                      </a:lnTo>
                      <a:lnTo>
                        <a:pt x="4" y="8"/>
                      </a:lnTo>
                      <a:lnTo>
                        <a:pt x="0" y="4"/>
                      </a:lnTo>
                      <a:lnTo>
                        <a:pt x="4" y="8"/>
                      </a:lnTo>
                      <a:lnTo>
                        <a:pt x="0"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576" name="Freeform 666"/>
                <p:cNvSpPr>
                  <a:spLocks/>
                </p:cNvSpPr>
                <p:nvPr/>
              </p:nvSpPr>
              <p:spPr bwMode="auto">
                <a:xfrm>
                  <a:off x="1014" y="3830"/>
                  <a:ext cx="16" cy="16"/>
                </a:xfrm>
                <a:custGeom>
                  <a:avLst/>
                  <a:gdLst/>
                  <a:ahLst/>
                  <a:cxnLst>
                    <a:cxn ang="0">
                      <a:pos x="4" y="0"/>
                    </a:cxn>
                    <a:cxn ang="0">
                      <a:pos x="8" y="8"/>
                    </a:cxn>
                    <a:cxn ang="0">
                      <a:pos x="4" y="8"/>
                    </a:cxn>
                    <a:cxn ang="0">
                      <a:pos x="12" y="12"/>
                    </a:cxn>
                    <a:cxn ang="0">
                      <a:pos x="12" y="16"/>
                    </a:cxn>
                    <a:cxn ang="0">
                      <a:pos x="16" y="16"/>
                    </a:cxn>
                    <a:cxn ang="0">
                      <a:pos x="12" y="16"/>
                    </a:cxn>
                    <a:cxn ang="0">
                      <a:pos x="8" y="12"/>
                    </a:cxn>
                    <a:cxn ang="0">
                      <a:pos x="4" y="12"/>
                    </a:cxn>
                    <a:cxn ang="0">
                      <a:pos x="0" y="8"/>
                    </a:cxn>
                    <a:cxn ang="0">
                      <a:pos x="4" y="4"/>
                    </a:cxn>
                    <a:cxn ang="0">
                      <a:pos x="0" y="4"/>
                    </a:cxn>
                    <a:cxn ang="0">
                      <a:pos x="4" y="0"/>
                    </a:cxn>
                  </a:cxnLst>
                  <a:rect l="0" t="0" r="r" b="b"/>
                  <a:pathLst>
                    <a:path w="16" h="16">
                      <a:moveTo>
                        <a:pt x="4" y="0"/>
                      </a:moveTo>
                      <a:lnTo>
                        <a:pt x="8" y="8"/>
                      </a:lnTo>
                      <a:lnTo>
                        <a:pt x="4" y="8"/>
                      </a:lnTo>
                      <a:lnTo>
                        <a:pt x="12" y="12"/>
                      </a:lnTo>
                      <a:lnTo>
                        <a:pt x="12" y="16"/>
                      </a:lnTo>
                      <a:lnTo>
                        <a:pt x="16" y="16"/>
                      </a:lnTo>
                      <a:lnTo>
                        <a:pt x="12" y="16"/>
                      </a:lnTo>
                      <a:lnTo>
                        <a:pt x="8" y="12"/>
                      </a:lnTo>
                      <a:lnTo>
                        <a:pt x="4" y="12"/>
                      </a:lnTo>
                      <a:lnTo>
                        <a:pt x="0" y="8"/>
                      </a:lnTo>
                      <a:lnTo>
                        <a:pt x="4" y="4"/>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grpSp>
        </p:grpSp>
        <p:sp>
          <p:nvSpPr>
            <p:cNvPr id="34941" name="Rectangle 668"/>
            <p:cNvSpPr>
              <a:spLocks noChangeArrowheads="1"/>
            </p:cNvSpPr>
            <p:nvPr/>
          </p:nvSpPr>
          <p:spPr bwMode="auto">
            <a:xfrm>
              <a:off x="593617" y="2461818"/>
              <a:ext cx="838200" cy="723012"/>
            </a:xfrm>
            <a:prstGeom prst="rect">
              <a:avLst/>
            </a:prstGeom>
            <a:noFill/>
            <a:ln w="6350">
              <a:solidFill>
                <a:srgbClr val="000000"/>
              </a:solidFill>
              <a:miter lim="800000"/>
              <a:headEnd/>
              <a:tailEnd/>
            </a:ln>
          </p:spPr>
          <p:txBody>
            <a:bodyPr/>
            <a:lstStyle/>
            <a:p>
              <a:endParaRPr lang="en-US" dirty="0"/>
            </a:p>
          </p:txBody>
        </p:sp>
      </p:grpSp>
      <p:grpSp>
        <p:nvGrpSpPr>
          <p:cNvPr id="34823" name="Group 2576"/>
          <p:cNvGrpSpPr>
            <a:grpSpLocks/>
          </p:cNvGrpSpPr>
          <p:nvPr/>
        </p:nvGrpSpPr>
        <p:grpSpPr bwMode="auto">
          <a:xfrm>
            <a:off x="4991352" y="1016204"/>
            <a:ext cx="3463925" cy="2132012"/>
            <a:chOff x="4419600" y="3886200"/>
            <a:chExt cx="3959225" cy="2314575"/>
          </a:xfrm>
        </p:grpSpPr>
        <p:sp>
          <p:nvSpPr>
            <p:cNvPr id="34826" name="Freeform 3"/>
            <p:cNvSpPr>
              <a:spLocks noEditPoints="1"/>
            </p:cNvSpPr>
            <p:nvPr/>
          </p:nvSpPr>
          <p:spPr bwMode="auto">
            <a:xfrm>
              <a:off x="4876800" y="4402382"/>
              <a:ext cx="537603" cy="875099"/>
            </a:xfrm>
            <a:custGeom>
              <a:avLst/>
              <a:gdLst>
                <a:gd name="T0" fmla="*/ 2147483647 w 872"/>
                <a:gd name="T1" fmla="*/ 2147483647 h 1492"/>
                <a:gd name="T2" fmla="*/ 2147483647 w 872"/>
                <a:gd name="T3" fmla="*/ 2147483647 h 1492"/>
                <a:gd name="T4" fmla="*/ 2147483647 w 872"/>
                <a:gd name="T5" fmla="*/ 2147483647 h 1492"/>
                <a:gd name="T6" fmla="*/ 2147483647 w 872"/>
                <a:gd name="T7" fmla="*/ 2147483647 h 1492"/>
                <a:gd name="T8" fmla="*/ 2147483647 w 872"/>
                <a:gd name="T9" fmla="*/ 2147483647 h 1492"/>
                <a:gd name="T10" fmla="*/ 2147483647 w 872"/>
                <a:gd name="T11" fmla="*/ 2147483647 h 1492"/>
                <a:gd name="T12" fmla="*/ 2147483647 w 872"/>
                <a:gd name="T13" fmla="*/ 2147483647 h 1492"/>
                <a:gd name="T14" fmla="*/ 2147483647 w 872"/>
                <a:gd name="T15" fmla="*/ 2147483647 h 1492"/>
                <a:gd name="T16" fmla="*/ 2147483647 w 872"/>
                <a:gd name="T17" fmla="*/ 2147483647 h 1492"/>
                <a:gd name="T18" fmla="*/ 2147483647 w 872"/>
                <a:gd name="T19" fmla="*/ 2147483647 h 1492"/>
                <a:gd name="T20" fmla="*/ 2147483647 w 872"/>
                <a:gd name="T21" fmla="*/ 2147483647 h 1492"/>
                <a:gd name="T22" fmla="*/ 2147483647 w 872"/>
                <a:gd name="T23" fmla="*/ 2147483647 h 1492"/>
                <a:gd name="T24" fmla="*/ 2147483647 w 872"/>
                <a:gd name="T25" fmla="*/ 2147483647 h 1492"/>
                <a:gd name="T26" fmla="*/ 2147483647 w 872"/>
                <a:gd name="T27" fmla="*/ 2147483647 h 1492"/>
                <a:gd name="T28" fmla="*/ 2147483647 w 872"/>
                <a:gd name="T29" fmla="*/ 2147483647 h 1492"/>
                <a:gd name="T30" fmla="*/ 2147483647 w 872"/>
                <a:gd name="T31" fmla="*/ 2147483647 h 1492"/>
                <a:gd name="T32" fmla="*/ 2147483647 w 872"/>
                <a:gd name="T33" fmla="*/ 2147483647 h 1492"/>
                <a:gd name="T34" fmla="*/ 2147483647 w 872"/>
                <a:gd name="T35" fmla="*/ 2147483647 h 1492"/>
                <a:gd name="T36" fmla="*/ 2147483647 w 872"/>
                <a:gd name="T37" fmla="*/ 2147483647 h 1492"/>
                <a:gd name="T38" fmla="*/ 2147483647 w 872"/>
                <a:gd name="T39" fmla="*/ 2147483647 h 1492"/>
                <a:gd name="T40" fmla="*/ 2147483647 w 872"/>
                <a:gd name="T41" fmla="*/ 2147483647 h 1492"/>
                <a:gd name="T42" fmla="*/ 2147483647 w 872"/>
                <a:gd name="T43" fmla="*/ 2147483647 h 1492"/>
                <a:gd name="T44" fmla="*/ 2147483647 w 872"/>
                <a:gd name="T45" fmla="*/ 2147483647 h 1492"/>
                <a:gd name="T46" fmla="*/ 2147483647 w 872"/>
                <a:gd name="T47" fmla="*/ 2147483647 h 1492"/>
                <a:gd name="T48" fmla="*/ 2147483647 w 872"/>
                <a:gd name="T49" fmla="*/ 2147483647 h 1492"/>
                <a:gd name="T50" fmla="*/ 2147483647 w 872"/>
                <a:gd name="T51" fmla="*/ 2147483647 h 1492"/>
                <a:gd name="T52" fmla="*/ 2147483647 w 872"/>
                <a:gd name="T53" fmla="*/ 2147483647 h 1492"/>
                <a:gd name="T54" fmla="*/ 2147483647 w 872"/>
                <a:gd name="T55" fmla="*/ 2147483647 h 1492"/>
                <a:gd name="T56" fmla="*/ 2147483647 w 872"/>
                <a:gd name="T57" fmla="*/ 2147483647 h 1492"/>
                <a:gd name="T58" fmla="*/ 2147483647 w 872"/>
                <a:gd name="T59" fmla="*/ 2147483647 h 1492"/>
                <a:gd name="T60" fmla="*/ 2147483647 w 872"/>
                <a:gd name="T61" fmla="*/ 2147483647 h 1492"/>
                <a:gd name="T62" fmla="*/ 2147483647 w 872"/>
                <a:gd name="T63" fmla="*/ 2147483647 h 1492"/>
                <a:gd name="T64" fmla="*/ 2147483647 w 872"/>
                <a:gd name="T65" fmla="*/ 2147483647 h 1492"/>
                <a:gd name="T66" fmla="*/ 2147483647 w 872"/>
                <a:gd name="T67" fmla="*/ 2147483647 h 1492"/>
                <a:gd name="T68" fmla="*/ 2147483647 w 872"/>
                <a:gd name="T69" fmla="*/ 2147483647 h 1492"/>
                <a:gd name="T70" fmla="*/ 2147483647 w 872"/>
                <a:gd name="T71" fmla="*/ 2147483647 h 1492"/>
                <a:gd name="T72" fmla="*/ 2147483647 w 872"/>
                <a:gd name="T73" fmla="*/ 2147483647 h 1492"/>
                <a:gd name="T74" fmla="*/ 2147483647 w 872"/>
                <a:gd name="T75" fmla="*/ 2147483647 h 1492"/>
                <a:gd name="T76" fmla="*/ 2147483647 w 872"/>
                <a:gd name="T77" fmla="*/ 2147483647 h 1492"/>
                <a:gd name="T78" fmla="*/ 2147483647 w 872"/>
                <a:gd name="T79" fmla="*/ 2147483647 h 1492"/>
                <a:gd name="T80" fmla="*/ 2147483647 w 872"/>
                <a:gd name="T81" fmla="*/ 2147483647 h 1492"/>
                <a:gd name="T82" fmla="*/ 2147483647 w 872"/>
                <a:gd name="T83" fmla="*/ 2147483647 h 1492"/>
                <a:gd name="T84" fmla="*/ 2147483647 w 872"/>
                <a:gd name="T85" fmla="*/ 2147483647 h 1492"/>
                <a:gd name="T86" fmla="*/ 2147483647 w 872"/>
                <a:gd name="T87" fmla="*/ 2147483647 h 1492"/>
                <a:gd name="T88" fmla="*/ 2147483647 w 872"/>
                <a:gd name="T89" fmla="*/ 2147483647 h 1492"/>
                <a:gd name="T90" fmla="*/ 2147483647 w 872"/>
                <a:gd name="T91" fmla="*/ 2147483647 h 1492"/>
                <a:gd name="T92" fmla="*/ 2147483647 w 872"/>
                <a:gd name="T93" fmla="*/ 2147483647 h 1492"/>
                <a:gd name="T94" fmla="*/ 2147483647 w 872"/>
                <a:gd name="T95" fmla="*/ 2147483647 h 1492"/>
                <a:gd name="T96" fmla="*/ 2147483647 w 872"/>
                <a:gd name="T97" fmla="*/ 2147483647 h 1492"/>
                <a:gd name="T98" fmla="*/ 2147483647 w 872"/>
                <a:gd name="T99" fmla="*/ 2147483647 h 1492"/>
                <a:gd name="T100" fmla="*/ 2147483647 w 872"/>
                <a:gd name="T101" fmla="*/ 2147483647 h 1492"/>
                <a:gd name="T102" fmla="*/ 2147483647 w 872"/>
                <a:gd name="T103" fmla="*/ 2147483647 h 1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2"/>
                <a:gd name="T157" fmla="*/ 0 h 1492"/>
                <a:gd name="T158" fmla="*/ 872 w 872"/>
                <a:gd name="T159" fmla="*/ 1492 h 1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2" h="1492">
                  <a:moveTo>
                    <a:pt x="192" y="580"/>
                  </a:moveTo>
                  <a:lnTo>
                    <a:pt x="176" y="592"/>
                  </a:lnTo>
                  <a:lnTo>
                    <a:pt x="164" y="588"/>
                  </a:lnTo>
                  <a:lnTo>
                    <a:pt x="156" y="576"/>
                  </a:lnTo>
                  <a:lnTo>
                    <a:pt x="128" y="576"/>
                  </a:lnTo>
                  <a:lnTo>
                    <a:pt x="128" y="564"/>
                  </a:lnTo>
                  <a:lnTo>
                    <a:pt x="124" y="556"/>
                  </a:lnTo>
                  <a:lnTo>
                    <a:pt x="128" y="564"/>
                  </a:lnTo>
                  <a:lnTo>
                    <a:pt x="124" y="572"/>
                  </a:lnTo>
                  <a:lnTo>
                    <a:pt x="116" y="560"/>
                  </a:lnTo>
                  <a:lnTo>
                    <a:pt x="112" y="564"/>
                  </a:lnTo>
                  <a:lnTo>
                    <a:pt x="104" y="564"/>
                  </a:lnTo>
                  <a:lnTo>
                    <a:pt x="100" y="556"/>
                  </a:lnTo>
                  <a:lnTo>
                    <a:pt x="104" y="568"/>
                  </a:lnTo>
                  <a:lnTo>
                    <a:pt x="100" y="576"/>
                  </a:lnTo>
                  <a:lnTo>
                    <a:pt x="104" y="584"/>
                  </a:lnTo>
                  <a:lnTo>
                    <a:pt x="96" y="588"/>
                  </a:lnTo>
                  <a:lnTo>
                    <a:pt x="96" y="600"/>
                  </a:lnTo>
                  <a:lnTo>
                    <a:pt x="92" y="600"/>
                  </a:lnTo>
                  <a:lnTo>
                    <a:pt x="76" y="588"/>
                  </a:lnTo>
                  <a:lnTo>
                    <a:pt x="64" y="568"/>
                  </a:lnTo>
                  <a:lnTo>
                    <a:pt x="56" y="564"/>
                  </a:lnTo>
                  <a:lnTo>
                    <a:pt x="52" y="568"/>
                  </a:lnTo>
                  <a:lnTo>
                    <a:pt x="44" y="564"/>
                  </a:lnTo>
                  <a:lnTo>
                    <a:pt x="60" y="544"/>
                  </a:lnTo>
                  <a:lnTo>
                    <a:pt x="60" y="524"/>
                  </a:lnTo>
                  <a:lnTo>
                    <a:pt x="52" y="524"/>
                  </a:lnTo>
                  <a:lnTo>
                    <a:pt x="52" y="504"/>
                  </a:lnTo>
                  <a:lnTo>
                    <a:pt x="40" y="484"/>
                  </a:lnTo>
                  <a:lnTo>
                    <a:pt x="24" y="448"/>
                  </a:lnTo>
                  <a:lnTo>
                    <a:pt x="8" y="420"/>
                  </a:lnTo>
                  <a:lnTo>
                    <a:pt x="20" y="404"/>
                  </a:lnTo>
                  <a:lnTo>
                    <a:pt x="16" y="360"/>
                  </a:lnTo>
                  <a:lnTo>
                    <a:pt x="32" y="336"/>
                  </a:lnTo>
                  <a:lnTo>
                    <a:pt x="32" y="316"/>
                  </a:lnTo>
                  <a:lnTo>
                    <a:pt x="32" y="296"/>
                  </a:lnTo>
                  <a:lnTo>
                    <a:pt x="24" y="268"/>
                  </a:lnTo>
                  <a:lnTo>
                    <a:pt x="20" y="252"/>
                  </a:lnTo>
                  <a:lnTo>
                    <a:pt x="0" y="224"/>
                  </a:lnTo>
                  <a:lnTo>
                    <a:pt x="4" y="216"/>
                  </a:lnTo>
                  <a:lnTo>
                    <a:pt x="4" y="200"/>
                  </a:lnTo>
                  <a:lnTo>
                    <a:pt x="52" y="136"/>
                  </a:lnTo>
                  <a:lnTo>
                    <a:pt x="56" y="116"/>
                  </a:lnTo>
                  <a:lnTo>
                    <a:pt x="72" y="92"/>
                  </a:lnTo>
                  <a:lnTo>
                    <a:pt x="76" y="76"/>
                  </a:lnTo>
                  <a:lnTo>
                    <a:pt x="80" y="36"/>
                  </a:lnTo>
                  <a:lnTo>
                    <a:pt x="72" y="28"/>
                  </a:lnTo>
                  <a:lnTo>
                    <a:pt x="80" y="20"/>
                  </a:lnTo>
                  <a:lnTo>
                    <a:pt x="84" y="0"/>
                  </a:lnTo>
                  <a:lnTo>
                    <a:pt x="124" y="12"/>
                  </a:lnTo>
                  <a:lnTo>
                    <a:pt x="152" y="20"/>
                  </a:lnTo>
                  <a:lnTo>
                    <a:pt x="180" y="28"/>
                  </a:lnTo>
                  <a:lnTo>
                    <a:pt x="272" y="56"/>
                  </a:lnTo>
                  <a:lnTo>
                    <a:pt x="352" y="76"/>
                  </a:lnTo>
                  <a:lnTo>
                    <a:pt x="408" y="92"/>
                  </a:lnTo>
                  <a:lnTo>
                    <a:pt x="496" y="116"/>
                  </a:lnTo>
                  <a:lnTo>
                    <a:pt x="468" y="224"/>
                  </a:lnTo>
                  <a:lnTo>
                    <a:pt x="416" y="420"/>
                  </a:lnTo>
                  <a:lnTo>
                    <a:pt x="408" y="456"/>
                  </a:lnTo>
                  <a:lnTo>
                    <a:pt x="404" y="472"/>
                  </a:lnTo>
                  <a:lnTo>
                    <a:pt x="396" y="496"/>
                  </a:lnTo>
                  <a:lnTo>
                    <a:pt x="396" y="500"/>
                  </a:lnTo>
                  <a:lnTo>
                    <a:pt x="396" y="508"/>
                  </a:lnTo>
                  <a:lnTo>
                    <a:pt x="392" y="516"/>
                  </a:lnTo>
                  <a:lnTo>
                    <a:pt x="400" y="528"/>
                  </a:lnTo>
                  <a:lnTo>
                    <a:pt x="424" y="568"/>
                  </a:lnTo>
                  <a:lnTo>
                    <a:pt x="444" y="596"/>
                  </a:lnTo>
                  <a:lnTo>
                    <a:pt x="460" y="616"/>
                  </a:lnTo>
                  <a:lnTo>
                    <a:pt x="516" y="704"/>
                  </a:lnTo>
                  <a:lnTo>
                    <a:pt x="564" y="776"/>
                  </a:lnTo>
                  <a:lnTo>
                    <a:pt x="620" y="860"/>
                  </a:lnTo>
                  <a:lnTo>
                    <a:pt x="728" y="1020"/>
                  </a:lnTo>
                  <a:lnTo>
                    <a:pt x="752" y="1052"/>
                  </a:lnTo>
                  <a:lnTo>
                    <a:pt x="840" y="1184"/>
                  </a:lnTo>
                  <a:lnTo>
                    <a:pt x="836" y="1184"/>
                  </a:lnTo>
                  <a:lnTo>
                    <a:pt x="836" y="1192"/>
                  </a:lnTo>
                  <a:lnTo>
                    <a:pt x="836" y="1200"/>
                  </a:lnTo>
                  <a:lnTo>
                    <a:pt x="840" y="1208"/>
                  </a:lnTo>
                  <a:lnTo>
                    <a:pt x="840" y="1216"/>
                  </a:lnTo>
                  <a:lnTo>
                    <a:pt x="840" y="1220"/>
                  </a:lnTo>
                  <a:lnTo>
                    <a:pt x="844" y="1220"/>
                  </a:lnTo>
                  <a:lnTo>
                    <a:pt x="848" y="1224"/>
                  </a:lnTo>
                  <a:lnTo>
                    <a:pt x="848" y="1240"/>
                  </a:lnTo>
                  <a:lnTo>
                    <a:pt x="852" y="1244"/>
                  </a:lnTo>
                  <a:lnTo>
                    <a:pt x="852" y="1252"/>
                  </a:lnTo>
                  <a:lnTo>
                    <a:pt x="852" y="1260"/>
                  </a:lnTo>
                  <a:lnTo>
                    <a:pt x="856" y="1264"/>
                  </a:lnTo>
                  <a:lnTo>
                    <a:pt x="860" y="1268"/>
                  </a:lnTo>
                  <a:lnTo>
                    <a:pt x="864" y="1272"/>
                  </a:lnTo>
                  <a:lnTo>
                    <a:pt x="868" y="1280"/>
                  </a:lnTo>
                  <a:lnTo>
                    <a:pt x="872" y="1284"/>
                  </a:lnTo>
                  <a:lnTo>
                    <a:pt x="872" y="1288"/>
                  </a:lnTo>
                  <a:lnTo>
                    <a:pt x="872" y="1292"/>
                  </a:lnTo>
                  <a:lnTo>
                    <a:pt x="860" y="1300"/>
                  </a:lnTo>
                  <a:lnTo>
                    <a:pt x="852" y="1304"/>
                  </a:lnTo>
                  <a:lnTo>
                    <a:pt x="848" y="1304"/>
                  </a:lnTo>
                  <a:lnTo>
                    <a:pt x="836" y="1308"/>
                  </a:lnTo>
                  <a:lnTo>
                    <a:pt x="836" y="1312"/>
                  </a:lnTo>
                  <a:lnTo>
                    <a:pt x="832" y="1320"/>
                  </a:lnTo>
                  <a:lnTo>
                    <a:pt x="820" y="1324"/>
                  </a:lnTo>
                  <a:lnTo>
                    <a:pt x="820" y="1328"/>
                  </a:lnTo>
                  <a:lnTo>
                    <a:pt x="824" y="1332"/>
                  </a:lnTo>
                  <a:lnTo>
                    <a:pt x="820" y="1340"/>
                  </a:lnTo>
                  <a:lnTo>
                    <a:pt x="816" y="1344"/>
                  </a:lnTo>
                  <a:lnTo>
                    <a:pt x="820" y="1352"/>
                  </a:lnTo>
                  <a:lnTo>
                    <a:pt x="816" y="1356"/>
                  </a:lnTo>
                  <a:lnTo>
                    <a:pt x="816" y="1360"/>
                  </a:lnTo>
                  <a:lnTo>
                    <a:pt x="812" y="1364"/>
                  </a:lnTo>
                  <a:lnTo>
                    <a:pt x="812" y="1372"/>
                  </a:lnTo>
                  <a:lnTo>
                    <a:pt x="808" y="1376"/>
                  </a:lnTo>
                  <a:lnTo>
                    <a:pt x="808" y="1380"/>
                  </a:lnTo>
                  <a:lnTo>
                    <a:pt x="800" y="1384"/>
                  </a:lnTo>
                  <a:lnTo>
                    <a:pt x="800" y="1388"/>
                  </a:lnTo>
                  <a:lnTo>
                    <a:pt x="796" y="1388"/>
                  </a:lnTo>
                  <a:lnTo>
                    <a:pt x="796" y="1392"/>
                  </a:lnTo>
                  <a:lnTo>
                    <a:pt x="792" y="1396"/>
                  </a:lnTo>
                  <a:lnTo>
                    <a:pt x="784" y="1396"/>
                  </a:lnTo>
                  <a:lnTo>
                    <a:pt x="784" y="1404"/>
                  </a:lnTo>
                  <a:lnTo>
                    <a:pt x="780" y="1408"/>
                  </a:lnTo>
                  <a:lnTo>
                    <a:pt x="784" y="1416"/>
                  </a:lnTo>
                  <a:lnTo>
                    <a:pt x="784" y="1420"/>
                  </a:lnTo>
                  <a:lnTo>
                    <a:pt x="784" y="1428"/>
                  </a:lnTo>
                  <a:lnTo>
                    <a:pt x="776" y="1436"/>
                  </a:lnTo>
                  <a:lnTo>
                    <a:pt x="776" y="1440"/>
                  </a:lnTo>
                  <a:lnTo>
                    <a:pt x="780" y="1448"/>
                  </a:lnTo>
                  <a:lnTo>
                    <a:pt x="784" y="1448"/>
                  </a:lnTo>
                  <a:lnTo>
                    <a:pt x="788" y="1448"/>
                  </a:lnTo>
                  <a:lnTo>
                    <a:pt x="792" y="1448"/>
                  </a:lnTo>
                  <a:lnTo>
                    <a:pt x="796" y="1452"/>
                  </a:lnTo>
                  <a:lnTo>
                    <a:pt x="800" y="1460"/>
                  </a:lnTo>
                  <a:lnTo>
                    <a:pt x="800" y="1464"/>
                  </a:lnTo>
                  <a:lnTo>
                    <a:pt x="800" y="1476"/>
                  </a:lnTo>
                  <a:lnTo>
                    <a:pt x="792" y="1480"/>
                  </a:lnTo>
                  <a:lnTo>
                    <a:pt x="788" y="1484"/>
                  </a:lnTo>
                  <a:lnTo>
                    <a:pt x="788" y="1488"/>
                  </a:lnTo>
                  <a:lnTo>
                    <a:pt x="784" y="1488"/>
                  </a:lnTo>
                  <a:lnTo>
                    <a:pt x="780" y="1488"/>
                  </a:lnTo>
                  <a:lnTo>
                    <a:pt x="780" y="1492"/>
                  </a:lnTo>
                  <a:lnTo>
                    <a:pt x="768" y="1488"/>
                  </a:lnTo>
                  <a:lnTo>
                    <a:pt x="764" y="1488"/>
                  </a:lnTo>
                  <a:lnTo>
                    <a:pt x="608" y="1468"/>
                  </a:lnTo>
                  <a:lnTo>
                    <a:pt x="492" y="1456"/>
                  </a:lnTo>
                  <a:lnTo>
                    <a:pt x="488" y="1428"/>
                  </a:lnTo>
                  <a:lnTo>
                    <a:pt x="492" y="1448"/>
                  </a:lnTo>
                  <a:lnTo>
                    <a:pt x="496" y="1436"/>
                  </a:lnTo>
                  <a:lnTo>
                    <a:pt x="488" y="1428"/>
                  </a:lnTo>
                  <a:lnTo>
                    <a:pt x="480" y="1432"/>
                  </a:lnTo>
                  <a:lnTo>
                    <a:pt x="484" y="1408"/>
                  </a:lnTo>
                  <a:lnTo>
                    <a:pt x="488" y="1404"/>
                  </a:lnTo>
                  <a:lnTo>
                    <a:pt x="484" y="1372"/>
                  </a:lnTo>
                  <a:lnTo>
                    <a:pt x="480" y="1356"/>
                  </a:lnTo>
                  <a:lnTo>
                    <a:pt x="464" y="1328"/>
                  </a:lnTo>
                  <a:lnTo>
                    <a:pt x="420" y="1268"/>
                  </a:lnTo>
                  <a:lnTo>
                    <a:pt x="404" y="1260"/>
                  </a:lnTo>
                  <a:lnTo>
                    <a:pt x="396" y="1268"/>
                  </a:lnTo>
                  <a:lnTo>
                    <a:pt x="384" y="1260"/>
                  </a:lnTo>
                  <a:lnTo>
                    <a:pt x="384" y="1256"/>
                  </a:lnTo>
                  <a:lnTo>
                    <a:pt x="388" y="1252"/>
                  </a:lnTo>
                  <a:lnTo>
                    <a:pt x="388" y="1240"/>
                  </a:lnTo>
                  <a:lnTo>
                    <a:pt x="380" y="1216"/>
                  </a:lnTo>
                  <a:lnTo>
                    <a:pt x="352" y="1212"/>
                  </a:lnTo>
                  <a:lnTo>
                    <a:pt x="336" y="1208"/>
                  </a:lnTo>
                  <a:lnTo>
                    <a:pt x="308" y="1184"/>
                  </a:lnTo>
                  <a:lnTo>
                    <a:pt x="308" y="1172"/>
                  </a:lnTo>
                  <a:lnTo>
                    <a:pt x="288" y="1148"/>
                  </a:lnTo>
                  <a:lnTo>
                    <a:pt x="276" y="1140"/>
                  </a:lnTo>
                  <a:lnTo>
                    <a:pt x="248" y="1132"/>
                  </a:lnTo>
                  <a:lnTo>
                    <a:pt x="232" y="1120"/>
                  </a:lnTo>
                  <a:lnTo>
                    <a:pt x="220" y="1116"/>
                  </a:lnTo>
                  <a:lnTo>
                    <a:pt x="184" y="1112"/>
                  </a:lnTo>
                  <a:lnTo>
                    <a:pt x="180" y="1100"/>
                  </a:lnTo>
                  <a:lnTo>
                    <a:pt x="168" y="1088"/>
                  </a:lnTo>
                  <a:lnTo>
                    <a:pt x="180" y="1072"/>
                  </a:lnTo>
                  <a:lnTo>
                    <a:pt x="176" y="1064"/>
                  </a:lnTo>
                  <a:lnTo>
                    <a:pt x="184" y="1052"/>
                  </a:lnTo>
                  <a:lnTo>
                    <a:pt x="180" y="1044"/>
                  </a:lnTo>
                  <a:lnTo>
                    <a:pt x="184" y="1036"/>
                  </a:lnTo>
                  <a:lnTo>
                    <a:pt x="188" y="1024"/>
                  </a:lnTo>
                  <a:lnTo>
                    <a:pt x="188" y="1012"/>
                  </a:lnTo>
                  <a:lnTo>
                    <a:pt x="168" y="996"/>
                  </a:lnTo>
                  <a:lnTo>
                    <a:pt x="168" y="992"/>
                  </a:lnTo>
                  <a:lnTo>
                    <a:pt x="176" y="976"/>
                  </a:lnTo>
                  <a:lnTo>
                    <a:pt x="176" y="968"/>
                  </a:lnTo>
                  <a:lnTo>
                    <a:pt x="164" y="960"/>
                  </a:lnTo>
                  <a:lnTo>
                    <a:pt x="152" y="932"/>
                  </a:lnTo>
                  <a:lnTo>
                    <a:pt x="140" y="924"/>
                  </a:lnTo>
                  <a:lnTo>
                    <a:pt x="140" y="904"/>
                  </a:lnTo>
                  <a:lnTo>
                    <a:pt x="132" y="892"/>
                  </a:lnTo>
                  <a:lnTo>
                    <a:pt x="116" y="844"/>
                  </a:lnTo>
                  <a:lnTo>
                    <a:pt x="100" y="820"/>
                  </a:lnTo>
                  <a:lnTo>
                    <a:pt x="104" y="784"/>
                  </a:lnTo>
                  <a:lnTo>
                    <a:pt x="108" y="776"/>
                  </a:lnTo>
                  <a:lnTo>
                    <a:pt x="112" y="784"/>
                  </a:lnTo>
                  <a:lnTo>
                    <a:pt x="120" y="780"/>
                  </a:lnTo>
                  <a:lnTo>
                    <a:pt x="132" y="756"/>
                  </a:lnTo>
                  <a:lnTo>
                    <a:pt x="128" y="752"/>
                  </a:lnTo>
                  <a:lnTo>
                    <a:pt x="124" y="736"/>
                  </a:lnTo>
                  <a:lnTo>
                    <a:pt x="104" y="732"/>
                  </a:lnTo>
                  <a:lnTo>
                    <a:pt x="96" y="720"/>
                  </a:lnTo>
                  <a:lnTo>
                    <a:pt x="88" y="704"/>
                  </a:lnTo>
                  <a:lnTo>
                    <a:pt x="80" y="684"/>
                  </a:lnTo>
                  <a:lnTo>
                    <a:pt x="84" y="668"/>
                  </a:lnTo>
                  <a:lnTo>
                    <a:pt x="84" y="648"/>
                  </a:lnTo>
                  <a:lnTo>
                    <a:pt x="80" y="640"/>
                  </a:lnTo>
                  <a:lnTo>
                    <a:pt x="88" y="620"/>
                  </a:lnTo>
                  <a:lnTo>
                    <a:pt x="92" y="608"/>
                  </a:lnTo>
                  <a:lnTo>
                    <a:pt x="100" y="608"/>
                  </a:lnTo>
                  <a:lnTo>
                    <a:pt x="104" y="620"/>
                  </a:lnTo>
                  <a:lnTo>
                    <a:pt x="100" y="624"/>
                  </a:lnTo>
                  <a:lnTo>
                    <a:pt x="100" y="636"/>
                  </a:lnTo>
                  <a:lnTo>
                    <a:pt x="120" y="664"/>
                  </a:lnTo>
                  <a:lnTo>
                    <a:pt x="132" y="664"/>
                  </a:lnTo>
                  <a:lnTo>
                    <a:pt x="120" y="656"/>
                  </a:lnTo>
                  <a:lnTo>
                    <a:pt x="120" y="624"/>
                  </a:lnTo>
                  <a:lnTo>
                    <a:pt x="108" y="612"/>
                  </a:lnTo>
                  <a:lnTo>
                    <a:pt x="116" y="600"/>
                  </a:lnTo>
                  <a:lnTo>
                    <a:pt x="108" y="596"/>
                  </a:lnTo>
                  <a:lnTo>
                    <a:pt x="112" y="584"/>
                  </a:lnTo>
                  <a:lnTo>
                    <a:pt x="120" y="584"/>
                  </a:lnTo>
                  <a:lnTo>
                    <a:pt x="152" y="584"/>
                  </a:lnTo>
                  <a:lnTo>
                    <a:pt x="184" y="600"/>
                  </a:lnTo>
                  <a:lnTo>
                    <a:pt x="188" y="592"/>
                  </a:lnTo>
                  <a:lnTo>
                    <a:pt x="196" y="592"/>
                  </a:lnTo>
                  <a:lnTo>
                    <a:pt x="196" y="596"/>
                  </a:lnTo>
                  <a:lnTo>
                    <a:pt x="200" y="596"/>
                  </a:lnTo>
                  <a:lnTo>
                    <a:pt x="200" y="592"/>
                  </a:lnTo>
                  <a:lnTo>
                    <a:pt x="200" y="588"/>
                  </a:lnTo>
                  <a:lnTo>
                    <a:pt x="188" y="592"/>
                  </a:lnTo>
                  <a:lnTo>
                    <a:pt x="192" y="580"/>
                  </a:lnTo>
                  <a:close/>
                  <a:moveTo>
                    <a:pt x="236" y="1176"/>
                  </a:moveTo>
                  <a:lnTo>
                    <a:pt x="256" y="1188"/>
                  </a:lnTo>
                  <a:lnTo>
                    <a:pt x="268" y="1188"/>
                  </a:lnTo>
                  <a:lnTo>
                    <a:pt x="272" y="1192"/>
                  </a:lnTo>
                  <a:lnTo>
                    <a:pt x="268" y="1196"/>
                  </a:lnTo>
                  <a:lnTo>
                    <a:pt x="248" y="1196"/>
                  </a:lnTo>
                  <a:lnTo>
                    <a:pt x="236" y="1192"/>
                  </a:lnTo>
                  <a:lnTo>
                    <a:pt x="232" y="1184"/>
                  </a:lnTo>
                  <a:lnTo>
                    <a:pt x="236" y="1184"/>
                  </a:lnTo>
                  <a:lnTo>
                    <a:pt x="228" y="1176"/>
                  </a:lnTo>
                  <a:lnTo>
                    <a:pt x="236" y="1176"/>
                  </a:lnTo>
                  <a:close/>
                  <a:moveTo>
                    <a:pt x="200" y="1188"/>
                  </a:moveTo>
                  <a:lnTo>
                    <a:pt x="192" y="1176"/>
                  </a:lnTo>
                  <a:lnTo>
                    <a:pt x="216" y="1176"/>
                  </a:lnTo>
                  <a:lnTo>
                    <a:pt x="220" y="1192"/>
                  </a:lnTo>
                  <a:lnTo>
                    <a:pt x="204" y="1192"/>
                  </a:lnTo>
                  <a:lnTo>
                    <a:pt x="200" y="1188"/>
                  </a:lnTo>
                  <a:close/>
                  <a:moveTo>
                    <a:pt x="356" y="1292"/>
                  </a:moveTo>
                  <a:lnTo>
                    <a:pt x="380" y="1308"/>
                  </a:lnTo>
                  <a:lnTo>
                    <a:pt x="384" y="1320"/>
                  </a:lnTo>
                  <a:lnTo>
                    <a:pt x="368" y="1316"/>
                  </a:lnTo>
                  <a:lnTo>
                    <a:pt x="368" y="1304"/>
                  </a:lnTo>
                  <a:lnTo>
                    <a:pt x="360" y="1300"/>
                  </a:lnTo>
                  <a:lnTo>
                    <a:pt x="356" y="1292"/>
                  </a:lnTo>
                  <a:close/>
                  <a:moveTo>
                    <a:pt x="364" y="1384"/>
                  </a:moveTo>
                  <a:lnTo>
                    <a:pt x="352" y="1384"/>
                  </a:lnTo>
                  <a:lnTo>
                    <a:pt x="348" y="1372"/>
                  </a:lnTo>
                  <a:lnTo>
                    <a:pt x="340" y="1352"/>
                  </a:lnTo>
                  <a:lnTo>
                    <a:pt x="344" y="1352"/>
                  </a:lnTo>
                  <a:lnTo>
                    <a:pt x="348" y="1360"/>
                  </a:lnTo>
                  <a:lnTo>
                    <a:pt x="364" y="138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979" name="Rectangle 5"/>
            <p:cNvSpPr>
              <a:spLocks noChangeArrowheads="1"/>
            </p:cNvSpPr>
            <p:nvPr/>
          </p:nvSpPr>
          <p:spPr bwMode="auto">
            <a:xfrm>
              <a:off x="5486522" y="5890556"/>
              <a:ext cx="5444" cy="10341"/>
            </a:xfrm>
            <a:prstGeom prst="rect">
              <a:avLst/>
            </a:prstGeom>
            <a:solidFill>
              <a:schemeClr val="accent1">
                <a:lumMod val="75000"/>
              </a:schemeClr>
            </a:solidFill>
            <a:ln w="9525">
              <a:noFill/>
              <a:miter lim="800000"/>
              <a:headEnd/>
              <a:tailEnd/>
            </a:ln>
          </p:spPr>
          <p:txBody>
            <a:bodyPr/>
            <a:lstStyle/>
            <a:p>
              <a:pPr>
                <a:defRPr/>
              </a:pPr>
              <a:endParaRPr lang="en-US" dirty="0">
                <a:ea typeface="ＭＳ Ｐゴシック" pitchFamily="34" charset="-128"/>
              </a:endParaRPr>
            </a:p>
          </p:txBody>
        </p:sp>
        <p:sp>
          <p:nvSpPr>
            <p:cNvPr id="34828" name="Freeform 6"/>
            <p:cNvSpPr>
              <a:spLocks noEditPoints="1"/>
            </p:cNvSpPr>
            <p:nvPr/>
          </p:nvSpPr>
          <p:spPr bwMode="auto">
            <a:xfrm>
              <a:off x="5042899" y="3886200"/>
              <a:ext cx="448847" cy="311992"/>
            </a:xfrm>
            <a:custGeom>
              <a:avLst/>
              <a:gdLst>
                <a:gd name="T0" fmla="*/ 2147483647 w 728"/>
                <a:gd name="T1" fmla="*/ 2147483647 h 532"/>
                <a:gd name="T2" fmla="*/ 2147483647 w 728"/>
                <a:gd name="T3" fmla="*/ 2147483647 h 532"/>
                <a:gd name="T4" fmla="*/ 2147483647 w 728"/>
                <a:gd name="T5" fmla="*/ 2147483647 h 532"/>
                <a:gd name="T6" fmla="*/ 2147483647 w 728"/>
                <a:gd name="T7" fmla="*/ 2147483647 h 532"/>
                <a:gd name="T8" fmla="*/ 2147483647 w 728"/>
                <a:gd name="T9" fmla="*/ 0 h 532"/>
                <a:gd name="T10" fmla="*/ 2147483647 w 728"/>
                <a:gd name="T11" fmla="*/ 2147483647 h 532"/>
                <a:gd name="T12" fmla="*/ 2147483647 w 728"/>
                <a:gd name="T13" fmla="*/ 2147483647 h 532"/>
                <a:gd name="T14" fmla="*/ 2147483647 w 728"/>
                <a:gd name="T15" fmla="*/ 2147483647 h 532"/>
                <a:gd name="T16" fmla="*/ 2147483647 w 728"/>
                <a:gd name="T17" fmla="*/ 2147483647 h 532"/>
                <a:gd name="T18" fmla="*/ 2147483647 w 728"/>
                <a:gd name="T19" fmla="*/ 2147483647 h 532"/>
                <a:gd name="T20" fmla="*/ 2147483647 w 728"/>
                <a:gd name="T21" fmla="*/ 2147483647 h 532"/>
                <a:gd name="T22" fmla="*/ 2147483647 w 728"/>
                <a:gd name="T23" fmla="*/ 2147483647 h 532"/>
                <a:gd name="T24" fmla="*/ 2147483647 w 728"/>
                <a:gd name="T25" fmla="*/ 2147483647 h 532"/>
                <a:gd name="T26" fmla="*/ 2147483647 w 728"/>
                <a:gd name="T27" fmla="*/ 2147483647 h 532"/>
                <a:gd name="T28" fmla="*/ 2147483647 w 728"/>
                <a:gd name="T29" fmla="*/ 2147483647 h 532"/>
                <a:gd name="T30" fmla="*/ 2147483647 w 728"/>
                <a:gd name="T31" fmla="*/ 2147483647 h 532"/>
                <a:gd name="T32" fmla="*/ 2147483647 w 728"/>
                <a:gd name="T33" fmla="*/ 2147483647 h 532"/>
                <a:gd name="T34" fmla="*/ 2147483647 w 728"/>
                <a:gd name="T35" fmla="*/ 2147483647 h 532"/>
                <a:gd name="T36" fmla="*/ 2147483647 w 728"/>
                <a:gd name="T37" fmla="*/ 2147483647 h 532"/>
                <a:gd name="T38" fmla="*/ 2147483647 w 728"/>
                <a:gd name="T39" fmla="*/ 2147483647 h 532"/>
                <a:gd name="T40" fmla="*/ 2147483647 w 728"/>
                <a:gd name="T41" fmla="*/ 2147483647 h 532"/>
                <a:gd name="T42" fmla="*/ 2147483647 w 728"/>
                <a:gd name="T43" fmla="*/ 2147483647 h 532"/>
                <a:gd name="T44" fmla="*/ 2147483647 w 728"/>
                <a:gd name="T45" fmla="*/ 2147483647 h 532"/>
                <a:gd name="T46" fmla="*/ 2147483647 w 728"/>
                <a:gd name="T47" fmla="*/ 2147483647 h 532"/>
                <a:gd name="T48" fmla="*/ 2147483647 w 728"/>
                <a:gd name="T49" fmla="*/ 2147483647 h 532"/>
                <a:gd name="T50" fmla="*/ 2147483647 w 728"/>
                <a:gd name="T51" fmla="*/ 2147483647 h 532"/>
                <a:gd name="T52" fmla="*/ 2147483647 w 728"/>
                <a:gd name="T53" fmla="*/ 2147483647 h 532"/>
                <a:gd name="T54" fmla="*/ 2147483647 w 728"/>
                <a:gd name="T55" fmla="*/ 2147483647 h 532"/>
                <a:gd name="T56" fmla="*/ 2147483647 w 728"/>
                <a:gd name="T57" fmla="*/ 2147483647 h 532"/>
                <a:gd name="T58" fmla="*/ 2147483647 w 728"/>
                <a:gd name="T59" fmla="*/ 2147483647 h 532"/>
                <a:gd name="T60" fmla="*/ 2147483647 w 728"/>
                <a:gd name="T61" fmla="*/ 2147483647 h 532"/>
                <a:gd name="T62" fmla="*/ 2147483647 w 728"/>
                <a:gd name="T63" fmla="*/ 2147483647 h 532"/>
                <a:gd name="T64" fmla="*/ 2147483647 w 728"/>
                <a:gd name="T65" fmla="*/ 2147483647 h 532"/>
                <a:gd name="T66" fmla="*/ 2147483647 w 728"/>
                <a:gd name="T67" fmla="*/ 2147483647 h 532"/>
                <a:gd name="T68" fmla="*/ 2147483647 w 728"/>
                <a:gd name="T69" fmla="*/ 2147483647 h 532"/>
                <a:gd name="T70" fmla="*/ 2147483647 w 728"/>
                <a:gd name="T71" fmla="*/ 2147483647 h 532"/>
                <a:gd name="T72" fmla="*/ 2147483647 w 728"/>
                <a:gd name="T73" fmla="*/ 2147483647 h 532"/>
                <a:gd name="T74" fmla="*/ 2147483647 w 728"/>
                <a:gd name="T75" fmla="*/ 2147483647 h 532"/>
                <a:gd name="T76" fmla="*/ 2147483647 w 728"/>
                <a:gd name="T77" fmla="*/ 2147483647 h 532"/>
                <a:gd name="T78" fmla="*/ 2147483647 w 728"/>
                <a:gd name="T79" fmla="*/ 2147483647 h 532"/>
                <a:gd name="T80" fmla="*/ 2147483647 w 728"/>
                <a:gd name="T81" fmla="*/ 2147483647 h 532"/>
                <a:gd name="T82" fmla="*/ 2147483647 w 728"/>
                <a:gd name="T83" fmla="*/ 2147483647 h 532"/>
                <a:gd name="T84" fmla="*/ 2147483647 w 728"/>
                <a:gd name="T85" fmla="*/ 2147483647 h 532"/>
                <a:gd name="T86" fmla="*/ 2147483647 w 728"/>
                <a:gd name="T87" fmla="*/ 2147483647 h 532"/>
                <a:gd name="T88" fmla="*/ 2147483647 w 728"/>
                <a:gd name="T89" fmla="*/ 2147483647 h 532"/>
                <a:gd name="T90" fmla="*/ 2147483647 w 728"/>
                <a:gd name="T91" fmla="*/ 2147483647 h 532"/>
                <a:gd name="T92" fmla="*/ 2147483647 w 728"/>
                <a:gd name="T93" fmla="*/ 2147483647 h 532"/>
                <a:gd name="T94" fmla="*/ 2147483647 w 728"/>
                <a:gd name="T95" fmla="*/ 2147483647 h 532"/>
                <a:gd name="T96" fmla="*/ 2147483647 w 728"/>
                <a:gd name="T97" fmla="*/ 2147483647 h 532"/>
                <a:gd name="T98" fmla="*/ 2147483647 w 728"/>
                <a:gd name="T99" fmla="*/ 2147483647 h 532"/>
                <a:gd name="T100" fmla="*/ 2147483647 w 728"/>
                <a:gd name="T101" fmla="*/ 2147483647 h 532"/>
                <a:gd name="T102" fmla="*/ 2147483647 w 728"/>
                <a:gd name="T103" fmla="*/ 2147483647 h 532"/>
                <a:gd name="T104" fmla="*/ 2147483647 w 728"/>
                <a:gd name="T105" fmla="*/ 2147483647 h 532"/>
                <a:gd name="T106" fmla="*/ 2147483647 w 728"/>
                <a:gd name="T107" fmla="*/ 2147483647 h 5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8"/>
                <a:gd name="T163" fmla="*/ 0 h 532"/>
                <a:gd name="T164" fmla="*/ 728 w 728"/>
                <a:gd name="T165" fmla="*/ 532 h 5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8" h="532">
                  <a:moveTo>
                    <a:pt x="224" y="112"/>
                  </a:moveTo>
                  <a:lnTo>
                    <a:pt x="220" y="108"/>
                  </a:lnTo>
                  <a:lnTo>
                    <a:pt x="216" y="124"/>
                  </a:lnTo>
                  <a:lnTo>
                    <a:pt x="224" y="136"/>
                  </a:lnTo>
                  <a:lnTo>
                    <a:pt x="212" y="120"/>
                  </a:lnTo>
                  <a:lnTo>
                    <a:pt x="212" y="108"/>
                  </a:lnTo>
                  <a:lnTo>
                    <a:pt x="216" y="104"/>
                  </a:lnTo>
                  <a:lnTo>
                    <a:pt x="228" y="108"/>
                  </a:lnTo>
                  <a:lnTo>
                    <a:pt x="232" y="104"/>
                  </a:lnTo>
                  <a:lnTo>
                    <a:pt x="220" y="84"/>
                  </a:lnTo>
                  <a:lnTo>
                    <a:pt x="208" y="80"/>
                  </a:lnTo>
                  <a:lnTo>
                    <a:pt x="208" y="68"/>
                  </a:lnTo>
                  <a:lnTo>
                    <a:pt x="220" y="68"/>
                  </a:lnTo>
                  <a:lnTo>
                    <a:pt x="224" y="76"/>
                  </a:lnTo>
                  <a:lnTo>
                    <a:pt x="228" y="80"/>
                  </a:lnTo>
                  <a:lnTo>
                    <a:pt x="228" y="64"/>
                  </a:lnTo>
                  <a:lnTo>
                    <a:pt x="236" y="60"/>
                  </a:lnTo>
                  <a:lnTo>
                    <a:pt x="232" y="56"/>
                  </a:lnTo>
                  <a:lnTo>
                    <a:pt x="232" y="44"/>
                  </a:lnTo>
                  <a:lnTo>
                    <a:pt x="236" y="40"/>
                  </a:lnTo>
                  <a:lnTo>
                    <a:pt x="220" y="28"/>
                  </a:lnTo>
                  <a:lnTo>
                    <a:pt x="220" y="12"/>
                  </a:lnTo>
                  <a:lnTo>
                    <a:pt x="216" y="8"/>
                  </a:lnTo>
                  <a:lnTo>
                    <a:pt x="224" y="8"/>
                  </a:lnTo>
                  <a:lnTo>
                    <a:pt x="224" y="0"/>
                  </a:lnTo>
                  <a:lnTo>
                    <a:pt x="392" y="48"/>
                  </a:lnTo>
                  <a:lnTo>
                    <a:pt x="480" y="72"/>
                  </a:lnTo>
                  <a:lnTo>
                    <a:pt x="568" y="92"/>
                  </a:lnTo>
                  <a:lnTo>
                    <a:pt x="624" y="108"/>
                  </a:lnTo>
                  <a:lnTo>
                    <a:pt x="692" y="124"/>
                  </a:lnTo>
                  <a:lnTo>
                    <a:pt x="728" y="132"/>
                  </a:lnTo>
                  <a:lnTo>
                    <a:pt x="724" y="152"/>
                  </a:lnTo>
                  <a:lnTo>
                    <a:pt x="700" y="256"/>
                  </a:lnTo>
                  <a:lnTo>
                    <a:pt x="700" y="268"/>
                  </a:lnTo>
                  <a:lnTo>
                    <a:pt x="680" y="348"/>
                  </a:lnTo>
                  <a:lnTo>
                    <a:pt x="676" y="360"/>
                  </a:lnTo>
                  <a:lnTo>
                    <a:pt x="672" y="380"/>
                  </a:lnTo>
                  <a:lnTo>
                    <a:pt x="656" y="456"/>
                  </a:lnTo>
                  <a:lnTo>
                    <a:pt x="652" y="472"/>
                  </a:lnTo>
                  <a:lnTo>
                    <a:pt x="652" y="476"/>
                  </a:lnTo>
                  <a:lnTo>
                    <a:pt x="648" y="484"/>
                  </a:lnTo>
                  <a:lnTo>
                    <a:pt x="652" y="484"/>
                  </a:lnTo>
                  <a:lnTo>
                    <a:pt x="652" y="488"/>
                  </a:lnTo>
                  <a:lnTo>
                    <a:pt x="652" y="496"/>
                  </a:lnTo>
                  <a:lnTo>
                    <a:pt x="652" y="504"/>
                  </a:lnTo>
                  <a:lnTo>
                    <a:pt x="656" y="508"/>
                  </a:lnTo>
                  <a:lnTo>
                    <a:pt x="648" y="520"/>
                  </a:lnTo>
                  <a:lnTo>
                    <a:pt x="648" y="524"/>
                  </a:lnTo>
                  <a:lnTo>
                    <a:pt x="652" y="532"/>
                  </a:lnTo>
                  <a:lnTo>
                    <a:pt x="596" y="520"/>
                  </a:lnTo>
                  <a:lnTo>
                    <a:pt x="588" y="516"/>
                  </a:lnTo>
                  <a:lnTo>
                    <a:pt x="552" y="508"/>
                  </a:lnTo>
                  <a:lnTo>
                    <a:pt x="460" y="488"/>
                  </a:lnTo>
                  <a:lnTo>
                    <a:pt x="452" y="492"/>
                  </a:lnTo>
                  <a:lnTo>
                    <a:pt x="440" y="492"/>
                  </a:lnTo>
                  <a:lnTo>
                    <a:pt x="436" y="492"/>
                  </a:lnTo>
                  <a:lnTo>
                    <a:pt x="428" y="488"/>
                  </a:lnTo>
                  <a:lnTo>
                    <a:pt x="420" y="488"/>
                  </a:lnTo>
                  <a:lnTo>
                    <a:pt x="412" y="488"/>
                  </a:lnTo>
                  <a:lnTo>
                    <a:pt x="404" y="488"/>
                  </a:lnTo>
                  <a:lnTo>
                    <a:pt x="400" y="484"/>
                  </a:lnTo>
                  <a:lnTo>
                    <a:pt x="396" y="484"/>
                  </a:lnTo>
                  <a:lnTo>
                    <a:pt x="388" y="492"/>
                  </a:lnTo>
                  <a:lnTo>
                    <a:pt x="376" y="488"/>
                  </a:lnTo>
                  <a:lnTo>
                    <a:pt x="372" y="488"/>
                  </a:lnTo>
                  <a:lnTo>
                    <a:pt x="360" y="488"/>
                  </a:lnTo>
                  <a:lnTo>
                    <a:pt x="352" y="492"/>
                  </a:lnTo>
                  <a:lnTo>
                    <a:pt x="340" y="492"/>
                  </a:lnTo>
                  <a:lnTo>
                    <a:pt x="336" y="496"/>
                  </a:lnTo>
                  <a:lnTo>
                    <a:pt x="328" y="492"/>
                  </a:lnTo>
                  <a:lnTo>
                    <a:pt x="312" y="492"/>
                  </a:lnTo>
                  <a:lnTo>
                    <a:pt x="308" y="492"/>
                  </a:lnTo>
                  <a:lnTo>
                    <a:pt x="304" y="484"/>
                  </a:lnTo>
                  <a:lnTo>
                    <a:pt x="296" y="480"/>
                  </a:lnTo>
                  <a:lnTo>
                    <a:pt x="292" y="484"/>
                  </a:lnTo>
                  <a:lnTo>
                    <a:pt x="288" y="484"/>
                  </a:lnTo>
                  <a:lnTo>
                    <a:pt x="272" y="488"/>
                  </a:lnTo>
                  <a:lnTo>
                    <a:pt x="268" y="488"/>
                  </a:lnTo>
                  <a:lnTo>
                    <a:pt x="264" y="488"/>
                  </a:lnTo>
                  <a:lnTo>
                    <a:pt x="256" y="484"/>
                  </a:lnTo>
                  <a:lnTo>
                    <a:pt x="252" y="484"/>
                  </a:lnTo>
                  <a:lnTo>
                    <a:pt x="248" y="488"/>
                  </a:lnTo>
                  <a:lnTo>
                    <a:pt x="240" y="488"/>
                  </a:lnTo>
                  <a:lnTo>
                    <a:pt x="240" y="484"/>
                  </a:lnTo>
                  <a:lnTo>
                    <a:pt x="240" y="480"/>
                  </a:lnTo>
                  <a:lnTo>
                    <a:pt x="240" y="476"/>
                  </a:lnTo>
                  <a:lnTo>
                    <a:pt x="236" y="476"/>
                  </a:lnTo>
                  <a:lnTo>
                    <a:pt x="232" y="472"/>
                  </a:lnTo>
                  <a:lnTo>
                    <a:pt x="228" y="468"/>
                  </a:lnTo>
                  <a:lnTo>
                    <a:pt x="220" y="468"/>
                  </a:lnTo>
                  <a:lnTo>
                    <a:pt x="212" y="464"/>
                  </a:lnTo>
                  <a:lnTo>
                    <a:pt x="196" y="460"/>
                  </a:lnTo>
                  <a:lnTo>
                    <a:pt x="192" y="460"/>
                  </a:lnTo>
                  <a:lnTo>
                    <a:pt x="188" y="456"/>
                  </a:lnTo>
                  <a:lnTo>
                    <a:pt x="180" y="460"/>
                  </a:lnTo>
                  <a:lnTo>
                    <a:pt x="172" y="464"/>
                  </a:lnTo>
                  <a:lnTo>
                    <a:pt x="168" y="464"/>
                  </a:lnTo>
                  <a:lnTo>
                    <a:pt x="164" y="464"/>
                  </a:lnTo>
                  <a:lnTo>
                    <a:pt x="156" y="464"/>
                  </a:lnTo>
                  <a:lnTo>
                    <a:pt x="140" y="468"/>
                  </a:lnTo>
                  <a:lnTo>
                    <a:pt x="136" y="464"/>
                  </a:lnTo>
                  <a:lnTo>
                    <a:pt x="132" y="460"/>
                  </a:lnTo>
                  <a:lnTo>
                    <a:pt x="124" y="460"/>
                  </a:lnTo>
                  <a:lnTo>
                    <a:pt x="112" y="452"/>
                  </a:lnTo>
                  <a:lnTo>
                    <a:pt x="104" y="448"/>
                  </a:lnTo>
                  <a:lnTo>
                    <a:pt x="100" y="444"/>
                  </a:lnTo>
                  <a:lnTo>
                    <a:pt x="96" y="440"/>
                  </a:lnTo>
                  <a:lnTo>
                    <a:pt x="100" y="428"/>
                  </a:lnTo>
                  <a:lnTo>
                    <a:pt x="100" y="424"/>
                  </a:lnTo>
                  <a:lnTo>
                    <a:pt x="100" y="420"/>
                  </a:lnTo>
                  <a:lnTo>
                    <a:pt x="100" y="412"/>
                  </a:lnTo>
                  <a:lnTo>
                    <a:pt x="104" y="412"/>
                  </a:lnTo>
                  <a:lnTo>
                    <a:pt x="100" y="404"/>
                  </a:lnTo>
                  <a:lnTo>
                    <a:pt x="104" y="400"/>
                  </a:lnTo>
                  <a:lnTo>
                    <a:pt x="100" y="388"/>
                  </a:lnTo>
                  <a:lnTo>
                    <a:pt x="100" y="380"/>
                  </a:lnTo>
                  <a:lnTo>
                    <a:pt x="96" y="372"/>
                  </a:lnTo>
                  <a:lnTo>
                    <a:pt x="88" y="364"/>
                  </a:lnTo>
                  <a:lnTo>
                    <a:pt x="84" y="360"/>
                  </a:lnTo>
                  <a:lnTo>
                    <a:pt x="80" y="360"/>
                  </a:lnTo>
                  <a:lnTo>
                    <a:pt x="76" y="360"/>
                  </a:lnTo>
                  <a:lnTo>
                    <a:pt x="72" y="360"/>
                  </a:lnTo>
                  <a:lnTo>
                    <a:pt x="64" y="360"/>
                  </a:lnTo>
                  <a:lnTo>
                    <a:pt x="56" y="340"/>
                  </a:lnTo>
                  <a:lnTo>
                    <a:pt x="40" y="336"/>
                  </a:lnTo>
                  <a:lnTo>
                    <a:pt x="32" y="332"/>
                  </a:lnTo>
                  <a:lnTo>
                    <a:pt x="16" y="332"/>
                  </a:lnTo>
                  <a:lnTo>
                    <a:pt x="8" y="320"/>
                  </a:lnTo>
                  <a:lnTo>
                    <a:pt x="0" y="324"/>
                  </a:lnTo>
                  <a:lnTo>
                    <a:pt x="16" y="276"/>
                  </a:lnTo>
                  <a:lnTo>
                    <a:pt x="16" y="284"/>
                  </a:lnTo>
                  <a:lnTo>
                    <a:pt x="12" y="308"/>
                  </a:lnTo>
                  <a:lnTo>
                    <a:pt x="28" y="312"/>
                  </a:lnTo>
                  <a:lnTo>
                    <a:pt x="20" y="300"/>
                  </a:lnTo>
                  <a:lnTo>
                    <a:pt x="28" y="296"/>
                  </a:lnTo>
                  <a:lnTo>
                    <a:pt x="24" y="280"/>
                  </a:lnTo>
                  <a:lnTo>
                    <a:pt x="28" y="272"/>
                  </a:lnTo>
                  <a:lnTo>
                    <a:pt x="40" y="272"/>
                  </a:lnTo>
                  <a:lnTo>
                    <a:pt x="36" y="264"/>
                  </a:lnTo>
                  <a:lnTo>
                    <a:pt x="20" y="264"/>
                  </a:lnTo>
                  <a:lnTo>
                    <a:pt x="16" y="264"/>
                  </a:lnTo>
                  <a:lnTo>
                    <a:pt x="20" y="252"/>
                  </a:lnTo>
                  <a:lnTo>
                    <a:pt x="20" y="240"/>
                  </a:lnTo>
                  <a:lnTo>
                    <a:pt x="24" y="240"/>
                  </a:lnTo>
                  <a:lnTo>
                    <a:pt x="20" y="244"/>
                  </a:lnTo>
                  <a:lnTo>
                    <a:pt x="28" y="252"/>
                  </a:lnTo>
                  <a:lnTo>
                    <a:pt x="28" y="244"/>
                  </a:lnTo>
                  <a:lnTo>
                    <a:pt x="52" y="240"/>
                  </a:lnTo>
                  <a:lnTo>
                    <a:pt x="36" y="232"/>
                  </a:lnTo>
                  <a:lnTo>
                    <a:pt x="36" y="224"/>
                  </a:lnTo>
                  <a:lnTo>
                    <a:pt x="28" y="220"/>
                  </a:lnTo>
                  <a:lnTo>
                    <a:pt x="20" y="232"/>
                  </a:lnTo>
                  <a:lnTo>
                    <a:pt x="24" y="204"/>
                  </a:lnTo>
                  <a:lnTo>
                    <a:pt x="28" y="188"/>
                  </a:lnTo>
                  <a:lnTo>
                    <a:pt x="20" y="176"/>
                  </a:lnTo>
                  <a:lnTo>
                    <a:pt x="24" y="152"/>
                  </a:lnTo>
                  <a:lnTo>
                    <a:pt x="28" y="136"/>
                  </a:lnTo>
                  <a:lnTo>
                    <a:pt x="24" y="112"/>
                  </a:lnTo>
                  <a:lnTo>
                    <a:pt x="16" y="100"/>
                  </a:lnTo>
                  <a:lnTo>
                    <a:pt x="16" y="60"/>
                  </a:lnTo>
                  <a:lnTo>
                    <a:pt x="24" y="48"/>
                  </a:lnTo>
                  <a:lnTo>
                    <a:pt x="28" y="32"/>
                  </a:lnTo>
                  <a:lnTo>
                    <a:pt x="40" y="36"/>
                  </a:lnTo>
                  <a:lnTo>
                    <a:pt x="84" y="80"/>
                  </a:lnTo>
                  <a:lnTo>
                    <a:pt x="132" y="100"/>
                  </a:lnTo>
                  <a:lnTo>
                    <a:pt x="160" y="104"/>
                  </a:lnTo>
                  <a:lnTo>
                    <a:pt x="176" y="116"/>
                  </a:lnTo>
                  <a:lnTo>
                    <a:pt x="172" y="120"/>
                  </a:lnTo>
                  <a:lnTo>
                    <a:pt x="184" y="112"/>
                  </a:lnTo>
                  <a:lnTo>
                    <a:pt x="192" y="112"/>
                  </a:lnTo>
                  <a:lnTo>
                    <a:pt x="184" y="120"/>
                  </a:lnTo>
                  <a:lnTo>
                    <a:pt x="192" y="144"/>
                  </a:lnTo>
                  <a:lnTo>
                    <a:pt x="188" y="152"/>
                  </a:lnTo>
                  <a:lnTo>
                    <a:pt x="180" y="156"/>
                  </a:lnTo>
                  <a:lnTo>
                    <a:pt x="176" y="156"/>
                  </a:lnTo>
                  <a:lnTo>
                    <a:pt x="176" y="148"/>
                  </a:lnTo>
                  <a:lnTo>
                    <a:pt x="172" y="152"/>
                  </a:lnTo>
                  <a:lnTo>
                    <a:pt x="160" y="172"/>
                  </a:lnTo>
                  <a:lnTo>
                    <a:pt x="152" y="176"/>
                  </a:lnTo>
                  <a:lnTo>
                    <a:pt x="132" y="192"/>
                  </a:lnTo>
                  <a:lnTo>
                    <a:pt x="124" y="208"/>
                  </a:lnTo>
                  <a:lnTo>
                    <a:pt x="140" y="208"/>
                  </a:lnTo>
                  <a:lnTo>
                    <a:pt x="156" y="204"/>
                  </a:lnTo>
                  <a:lnTo>
                    <a:pt x="136" y="208"/>
                  </a:lnTo>
                  <a:lnTo>
                    <a:pt x="132" y="204"/>
                  </a:lnTo>
                  <a:lnTo>
                    <a:pt x="144" y="188"/>
                  </a:lnTo>
                  <a:lnTo>
                    <a:pt x="156" y="176"/>
                  </a:lnTo>
                  <a:lnTo>
                    <a:pt x="172" y="176"/>
                  </a:lnTo>
                  <a:lnTo>
                    <a:pt x="180" y="164"/>
                  </a:lnTo>
                  <a:lnTo>
                    <a:pt x="192" y="156"/>
                  </a:lnTo>
                  <a:lnTo>
                    <a:pt x="196" y="144"/>
                  </a:lnTo>
                  <a:lnTo>
                    <a:pt x="204" y="148"/>
                  </a:lnTo>
                  <a:lnTo>
                    <a:pt x="200" y="172"/>
                  </a:lnTo>
                  <a:lnTo>
                    <a:pt x="188" y="176"/>
                  </a:lnTo>
                  <a:lnTo>
                    <a:pt x="184" y="192"/>
                  </a:lnTo>
                  <a:lnTo>
                    <a:pt x="188" y="192"/>
                  </a:lnTo>
                  <a:lnTo>
                    <a:pt x="188" y="200"/>
                  </a:lnTo>
                  <a:lnTo>
                    <a:pt x="188" y="204"/>
                  </a:lnTo>
                  <a:lnTo>
                    <a:pt x="180" y="216"/>
                  </a:lnTo>
                  <a:lnTo>
                    <a:pt x="180" y="220"/>
                  </a:lnTo>
                  <a:lnTo>
                    <a:pt x="176" y="224"/>
                  </a:lnTo>
                  <a:lnTo>
                    <a:pt x="176" y="232"/>
                  </a:lnTo>
                  <a:lnTo>
                    <a:pt x="172" y="236"/>
                  </a:lnTo>
                  <a:lnTo>
                    <a:pt x="172" y="228"/>
                  </a:lnTo>
                  <a:lnTo>
                    <a:pt x="172" y="232"/>
                  </a:lnTo>
                  <a:lnTo>
                    <a:pt x="164" y="224"/>
                  </a:lnTo>
                  <a:lnTo>
                    <a:pt x="176" y="212"/>
                  </a:lnTo>
                  <a:lnTo>
                    <a:pt x="172" y="212"/>
                  </a:lnTo>
                  <a:lnTo>
                    <a:pt x="164" y="220"/>
                  </a:lnTo>
                  <a:lnTo>
                    <a:pt x="156" y="228"/>
                  </a:lnTo>
                  <a:lnTo>
                    <a:pt x="160" y="236"/>
                  </a:lnTo>
                  <a:lnTo>
                    <a:pt x="152" y="240"/>
                  </a:lnTo>
                  <a:lnTo>
                    <a:pt x="152" y="228"/>
                  </a:lnTo>
                  <a:lnTo>
                    <a:pt x="160" y="216"/>
                  </a:lnTo>
                  <a:lnTo>
                    <a:pt x="156" y="216"/>
                  </a:lnTo>
                  <a:lnTo>
                    <a:pt x="148" y="220"/>
                  </a:lnTo>
                  <a:lnTo>
                    <a:pt x="124" y="224"/>
                  </a:lnTo>
                  <a:lnTo>
                    <a:pt x="124" y="244"/>
                  </a:lnTo>
                  <a:lnTo>
                    <a:pt x="128" y="244"/>
                  </a:lnTo>
                  <a:lnTo>
                    <a:pt x="136" y="252"/>
                  </a:lnTo>
                  <a:lnTo>
                    <a:pt x="148" y="244"/>
                  </a:lnTo>
                  <a:lnTo>
                    <a:pt x="152" y="252"/>
                  </a:lnTo>
                  <a:lnTo>
                    <a:pt x="156" y="252"/>
                  </a:lnTo>
                  <a:lnTo>
                    <a:pt x="168" y="244"/>
                  </a:lnTo>
                  <a:lnTo>
                    <a:pt x="180" y="232"/>
                  </a:lnTo>
                  <a:lnTo>
                    <a:pt x="180" y="228"/>
                  </a:lnTo>
                  <a:lnTo>
                    <a:pt x="188" y="236"/>
                  </a:lnTo>
                  <a:lnTo>
                    <a:pt x="192" y="236"/>
                  </a:lnTo>
                  <a:lnTo>
                    <a:pt x="188" y="232"/>
                  </a:lnTo>
                  <a:lnTo>
                    <a:pt x="192" y="228"/>
                  </a:lnTo>
                  <a:lnTo>
                    <a:pt x="200" y="228"/>
                  </a:lnTo>
                  <a:lnTo>
                    <a:pt x="204" y="224"/>
                  </a:lnTo>
                  <a:lnTo>
                    <a:pt x="200" y="204"/>
                  </a:lnTo>
                  <a:lnTo>
                    <a:pt x="204" y="196"/>
                  </a:lnTo>
                  <a:lnTo>
                    <a:pt x="204" y="184"/>
                  </a:lnTo>
                  <a:lnTo>
                    <a:pt x="208" y="172"/>
                  </a:lnTo>
                  <a:lnTo>
                    <a:pt x="224" y="148"/>
                  </a:lnTo>
                  <a:lnTo>
                    <a:pt x="232" y="148"/>
                  </a:lnTo>
                  <a:lnTo>
                    <a:pt x="236" y="144"/>
                  </a:lnTo>
                  <a:lnTo>
                    <a:pt x="224" y="124"/>
                  </a:lnTo>
                  <a:lnTo>
                    <a:pt x="224" y="112"/>
                  </a:lnTo>
                  <a:close/>
                  <a:moveTo>
                    <a:pt x="184" y="68"/>
                  </a:moveTo>
                  <a:lnTo>
                    <a:pt x="176" y="60"/>
                  </a:lnTo>
                  <a:lnTo>
                    <a:pt x="168" y="52"/>
                  </a:lnTo>
                  <a:lnTo>
                    <a:pt x="172" y="48"/>
                  </a:lnTo>
                  <a:lnTo>
                    <a:pt x="176" y="40"/>
                  </a:lnTo>
                  <a:lnTo>
                    <a:pt x="180" y="44"/>
                  </a:lnTo>
                  <a:lnTo>
                    <a:pt x="184" y="52"/>
                  </a:lnTo>
                  <a:lnTo>
                    <a:pt x="184" y="56"/>
                  </a:lnTo>
                  <a:lnTo>
                    <a:pt x="188" y="56"/>
                  </a:lnTo>
                  <a:lnTo>
                    <a:pt x="180" y="60"/>
                  </a:lnTo>
                  <a:lnTo>
                    <a:pt x="184" y="68"/>
                  </a:lnTo>
                  <a:close/>
                  <a:moveTo>
                    <a:pt x="200" y="96"/>
                  </a:moveTo>
                  <a:lnTo>
                    <a:pt x="208" y="84"/>
                  </a:lnTo>
                  <a:lnTo>
                    <a:pt x="216" y="84"/>
                  </a:lnTo>
                  <a:lnTo>
                    <a:pt x="220" y="96"/>
                  </a:lnTo>
                  <a:lnTo>
                    <a:pt x="216" y="100"/>
                  </a:lnTo>
                  <a:lnTo>
                    <a:pt x="208" y="96"/>
                  </a:lnTo>
                  <a:lnTo>
                    <a:pt x="196" y="104"/>
                  </a:lnTo>
                  <a:lnTo>
                    <a:pt x="208" y="108"/>
                  </a:lnTo>
                  <a:lnTo>
                    <a:pt x="208" y="128"/>
                  </a:lnTo>
                  <a:lnTo>
                    <a:pt x="212" y="128"/>
                  </a:lnTo>
                  <a:lnTo>
                    <a:pt x="220" y="136"/>
                  </a:lnTo>
                  <a:lnTo>
                    <a:pt x="220" y="148"/>
                  </a:lnTo>
                  <a:lnTo>
                    <a:pt x="216" y="152"/>
                  </a:lnTo>
                  <a:lnTo>
                    <a:pt x="212" y="152"/>
                  </a:lnTo>
                  <a:lnTo>
                    <a:pt x="212" y="140"/>
                  </a:lnTo>
                  <a:lnTo>
                    <a:pt x="204" y="140"/>
                  </a:lnTo>
                  <a:lnTo>
                    <a:pt x="200" y="132"/>
                  </a:lnTo>
                  <a:lnTo>
                    <a:pt x="200" y="108"/>
                  </a:lnTo>
                  <a:lnTo>
                    <a:pt x="192" y="104"/>
                  </a:lnTo>
                  <a:lnTo>
                    <a:pt x="200" y="9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29" name="Freeform 7"/>
            <p:cNvSpPr>
              <a:spLocks/>
            </p:cNvSpPr>
            <p:nvPr/>
          </p:nvSpPr>
          <p:spPr bwMode="auto">
            <a:xfrm>
              <a:off x="5528517" y="3977515"/>
              <a:ext cx="683415" cy="412185"/>
            </a:xfrm>
            <a:custGeom>
              <a:avLst/>
              <a:gdLst>
                <a:gd name="T0" fmla="*/ 2147483647 w 1108"/>
                <a:gd name="T1" fmla="*/ 2147483647 h 704"/>
                <a:gd name="T2" fmla="*/ 2147483647 w 1108"/>
                <a:gd name="T3" fmla="*/ 2147483647 h 704"/>
                <a:gd name="T4" fmla="*/ 2147483647 w 1108"/>
                <a:gd name="T5" fmla="*/ 2147483647 h 704"/>
                <a:gd name="T6" fmla="*/ 2147483647 w 1108"/>
                <a:gd name="T7" fmla="*/ 2147483647 h 704"/>
                <a:gd name="T8" fmla="*/ 2147483647 w 1108"/>
                <a:gd name="T9" fmla="*/ 2147483647 h 704"/>
                <a:gd name="T10" fmla="*/ 2147483647 w 1108"/>
                <a:gd name="T11" fmla="*/ 2147483647 h 704"/>
                <a:gd name="T12" fmla="*/ 2147483647 w 1108"/>
                <a:gd name="T13" fmla="*/ 2147483647 h 704"/>
                <a:gd name="T14" fmla="*/ 2147483647 w 1108"/>
                <a:gd name="T15" fmla="*/ 2147483647 h 704"/>
                <a:gd name="T16" fmla="*/ 2147483647 w 1108"/>
                <a:gd name="T17" fmla="*/ 2147483647 h 704"/>
                <a:gd name="T18" fmla="*/ 2147483647 w 1108"/>
                <a:gd name="T19" fmla="*/ 2147483647 h 704"/>
                <a:gd name="T20" fmla="*/ 2147483647 w 1108"/>
                <a:gd name="T21" fmla="*/ 2147483647 h 704"/>
                <a:gd name="T22" fmla="*/ 2147483647 w 1108"/>
                <a:gd name="T23" fmla="*/ 2147483647 h 704"/>
                <a:gd name="T24" fmla="*/ 2147483647 w 1108"/>
                <a:gd name="T25" fmla="*/ 2147483647 h 704"/>
                <a:gd name="T26" fmla="*/ 2147483647 w 1108"/>
                <a:gd name="T27" fmla="*/ 2147483647 h 704"/>
                <a:gd name="T28" fmla="*/ 2147483647 w 1108"/>
                <a:gd name="T29" fmla="*/ 2147483647 h 704"/>
                <a:gd name="T30" fmla="*/ 2147483647 w 1108"/>
                <a:gd name="T31" fmla="*/ 2147483647 h 704"/>
                <a:gd name="T32" fmla="*/ 2147483647 w 1108"/>
                <a:gd name="T33" fmla="*/ 2147483647 h 704"/>
                <a:gd name="T34" fmla="*/ 2147483647 w 1108"/>
                <a:gd name="T35" fmla="*/ 2147483647 h 704"/>
                <a:gd name="T36" fmla="*/ 2147483647 w 1108"/>
                <a:gd name="T37" fmla="*/ 2147483647 h 704"/>
                <a:gd name="T38" fmla="*/ 2147483647 w 1108"/>
                <a:gd name="T39" fmla="*/ 2147483647 h 704"/>
                <a:gd name="T40" fmla="*/ 2147483647 w 1108"/>
                <a:gd name="T41" fmla="*/ 2147483647 h 704"/>
                <a:gd name="T42" fmla="*/ 2147483647 w 1108"/>
                <a:gd name="T43" fmla="*/ 2147483647 h 704"/>
                <a:gd name="T44" fmla="*/ 2147483647 w 1108"/>
                <a:gd name="T45" fmla="*/ 2147483647 h 704"/>
                <a:gd name="T46" fmla="*/ 2147483647 w 1108"/>
                <a:gd name="T47" fmla="*/ 2147483647 h 704"/>
                <a:gd name="T48" fmla="*/ 2147483647 w 1108"/>
                <a:gd name="T49" fmla="*/ 2147483647 h 704"/>
                <a:gd name="T50" fmla="*/ 2147483647 w 1108"/>
                <a:gd name="T51" fmla="*/ 2147483647 h 704"/>
                <a:gd name="T52" fmla="*/ 2147483647 w 1108"/>
                <a:gd name="T53" fmla="*/ 2147483647 h 704"/>
                <a:gd name="T54" fmla="*/ 2147483647 w 1108"/>
                <a:gd name="T55" fmla="*/ 2147483647 h 704"/>
                <a:gd name="T56" fmla="*/ 2147483647 w 1108"/>
                <a:gd name="T57" fmla="*/ 2147483647 h 704"/>
                <a:gd name="T58" fmla="*/ 2147483647 w 1108"/>
                <a:gd name="T59" fmla="*/ 2147483647 h 704"/>
                <a:gd name="T60" fmla="*/ 2147483647 w 1108"/>
                <a:gd name="T61" fmla="*/ 2147483647 h 704"/>
                <a:gd name="T62" fmla="*/ 2147483647 w 1108"/>
                <a:gd name="T63" fmla="*/ 2147483647 h 704"/>
                <a:gd name="T64" fmla="*/ 2147483647 w 1108"/>
                <a:gd name="T65" fmla="*/ 2147483647 h 704"/>
                <a:gd name="T66" fmla="*/ 2147483647 w 1108"/>
                <a:gd name="T67" fmla="*/ 2147483647 h 704"/>
                <a:gd name="T68" fmla="*/ 2147483647 w 1108"/>
                <a:gd name="T69" fmla="*/ 2147483647 h 704"/>
                <a:gd name="T70" fmla="*/ 2147483647 w 1108"/>
                <a:gd name="T71" fmla="*/ 2147483647 h 704"/>
                <a:gd name="T72" fmla="*/ 2147483647 w 1108"/>
                <a:gd name="T73" fmla="*/ 2147483647 h 704"/>
                <a:gd name="T74" fmla="*/ 2147483647 w 1108"/>
                <a:gd name="T75" fmla="*/ 2147483647 h 704"/>
                <a:gd name="T76" fmla="*/ 2147483647 w 1108"/>
                <a:gd name="T77" fmla="*/ 2147483647 h 704"/>
                <a:gd name="T78" fmla="*/ 2147483647 w 1108"/>
                <a:gd name="T79" fmla="*/ 2147483647 h 704"/>
                <a:gd name="T80" fmla="*/ 2147483647 w 1108"/>
                <a:gd name="T81" fmla="*/ 0 h 704"/>
                <a:gd name="T82" fmla="*/ 2147483647 w 1108"/>
                <a:gd name="T83" fmla="*/ 2147483647 h 704"/>
                <a:gd name="T84" fmla="*/ 2147483647 w 1108"/>
                <a:gd name="T85" fmla="*/ 2147483647 h 704"/>
                <a:gd name="T86" fmla="*/ 2147483647 w 1108"/>
                <a:gd name="T87" fmla="*/ 2147483647 h 704"/>
                <a:gd name="T88" fmla="*/ 2147483647 w 1108"/>
                <a:gd name="T89" fmla="*/ 2147483647 h 704"/>
                <a:gd name="T90" fmla="*/ 2147483647 w 1108"/>
                <a:gd name="T91" fmla="*/ 2147483647 h 704"/>
                <a:gd name="T92" fmla="*/ 2147483647 w 1108"/>
                <a:gd name="T93" fmla="*/ 2147483647 h 704"/>
                <a:gd name="T94" fmla="*/ 2147483647 w 1108"/>
                <a:gd name="T95" fmla="*/ 2147483647 h 704"/>
                <a:gd name="T96" fmla="*/ 2147483647 w 1108"/>
                <a:gd name="T97" fmla="*/ 2147483647 h 704"/>
                <a:gd name="T98" fmla="*/ 2147483647 w 1108"/>
                <a:gd name="T99" fmla="*/ 2147483647 h 704"/>
                <a:gd name="T100" fmla="*/ 2147483647 w 1108"/>
                <a:gd name="T101" fmla="*/ 2147483647 h 704"/>
                <a:gd name="T102" fmla="*/ 2147483647 w 1108"/>
                <a:gd name="T103" fmla="*/ 2147483647 h 7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704"/>
                <a:gd name="T158" fmla="*/ 1108 w 1108"/>
                <a:gd name="T159" fmla="*/ 704 h 7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704">
                  <a:moveTo>
                    <a:pt x="344" y="656"/>
                  </a:moveTo>
                  <a:lnTo>
                    <a:pt x="344" y="660"/>
                  </a:lnTo>
                  <a:lnTo>
                    <a:pt x="344" y="664"/>
                  </a:lnTo>
                  <a:lnTo>
                    <a:pt x="340" y="664"/>
                  </a:lnTo>
                  <a:lnTo>
                    <a:pt x="336" y="668"/>
                  </a:lnTo>
                  <a:lnTo>
                    <a:pt x="340" y="676"/>
                  </a:lnTo>
                  <a:lnTo>
                    <a:pt x="332" y="672"/>
                  </a:lnTo>
                  <a:lnTo>
                    <a:pt x="328" y="672"/>
                  </a:lnTo>
                  <a:lnTo>
                    <a:pt x="320" y="672"/>
                  </a:lnTo>
                  <a:lnTo>
                    <a:pt x="316" y="672"/>
                  </a:lnTo>
                  <a:lnTo>
                    <a:pt x="312" y="676"/>
                  </a:lnTo>
                  <a:lnTo>
                    <a:pt x="308" y="672"/>
                  </a:lnTo>
                  <a:lnTo>
                    <a:pt x="308" y="676"/>
                  </a:lnTo>
                  <a:lnTo>
                    <a:pt x="304" y="668"/>
                  </a:lnTo>
                  <a:lnTo>
                    <a:pt x="296" y="668"/>
                  </a:lnTo>
                  <a:lnTo>
                    <a:pt x="292" y="668"/>
                  </a:lnTo>
                  <a:lnTo>
                    <a:pt x="288" y="668"/>
                  </a:lnTo>
                  <a:lnTo>
                    <a:pt x="284" y="668"/>
                  </a:lnTo>
                  <a:lnTo>
                    <a:pt x="280" y="668"/>
                  </a:lnTo>
                  <a:lnTo>
                    <a:pt x="276" y="668"/>
                  </a:lnTo>
                  <a:lnTo>
                    <a:pt x="272" y="664"/>
                  </a:lnTo>
                  <a:lnTo>
                    <a:pt x="268" y="664"/>
                  </a:lnTo>
                  <a:lnTo>
                    <a:pt x="268" y="660"/>
                  </a:lnTo>
                  <a:lnTo>
                    <a:pt x="264" y="660"/>
                  </a:lnTo>
                  <a:lnTo>
                    <a:pt x="264" y="664"/>
                  </a:lnTo>
                  <a:lnTo>
                    <a:pt x="256" y="664"/>
                  </a:lnTo>
                  <a:lnTo>
                    <a:pt x="256" y="668"/>
                  </a:lnTo>
                  <a:lnTo>
                    <a:pt x="252" y="672"/>
                  </a:lnTo>
                  <a:lnTo>
                    <a:pt x="248" y="672"/>
                  </a:lnTo>
                  <a:lnTo>
                    <a:pt x="244" y="668"/>
                  </a:lnTo>
                  <a:lnTo>
                    <a:pt x="240" y="668"/>
                  </a:lnTo>
                  <a:lnTo>
                    <a:pt x="236" y="668"/>
                  </a:lnTo>
                  <a:lnTo>
                    <a:pt x="224" y="664"/>
                  </a:lnTo>
                  <a:lnTo>
                    <a:pt x="220" y="660"/>
                  </a:lnTo>
                  <a:lnTo>
                    <a:pt x="216" y="664"/>
                  </a:lnTo>
                  <a:lnTo>
                    <a:pt x="212" y="664"/>
                  </a:lnTo>
                  <a:lnTo>
                    <a:pt x="208" y="668"/>
                  </a:lnTo>
                  <a:lnTo>
                    <a:pt x="208" y="672"/>
                  </a:lnTo>
                  <a:lnTo>
                    <a:pt x="208" y="676"/>
                  </a:lnTo>
                  <a:lnTo>
                    <a:pt x="204" y="680"/>
                  </a:lnTo>
                  <a:lnTo>
                    <a:pt x="200" y="676"/>
                  </a:lnTo>
                  <a:lnTo>
                    <a:pt x="200" y="672"/>
                  </a:lnTo>
                  <a:lnTo>
                    <a:pt x="196" y="668"/>
                  </a:lnTo>
                  <a:lnTo>
                    <a:pt x="192" y="664"/>
                  </a:lnTo>
                  <a:lnTo>
                    <a:pt x="188" y="664"/>
                  </a:lnTo>
                  <a:lnTo>
                    <a:pt x="192" y="664"/>
                  </a:lnTo>
                  <a:lnTo>
                    <a:pt x="192" y="660"/>
                  </a:lnTo>
                  <a:lnTo>
                    <a:pt x="192" y="656"/>
                  </a:lnTo>
                  <a:lnTo>
                    <a:pt x="188" y="652"/>
                  </a:lnTo>
                  <a:lnTo>
                    <a:pt x="192" y="648"/>
                  </a:lnTo>
                  <a:lnTo>
                    <a:pt x="188" y="644"/>
                  </a:lnTo>
                  <a:lnTo>
                    <a:pt x="192" y="640"/>
                  </a:lnTo>
                  <a:lnTo>
                    <a:pt x="188" y="632"/>
                  </a:lnTo>
                  <a:lnTo>
                    <a:pt x="188" y="628"/>
                  </a:lnTo>
                  <a:lnTo>
                    <a:pt x="188" y="624"/>
                  </a:lnTo>
                  <a:lnTo>
                    <a:pt x="188" y="620"/>
                  </a:lnTo>
                  <a:lnTo>
                    <a:pt x="184" y="620"/>
                  </a:lnTo>
                  <a:lnTo>
                    <a:pt x="176" y="608"/>
                  </a:lnTo>
                  <a:lnTo>
                    <a:pt x="168" y="612"/>
                  </a:lnTo>
                  <a:lnTo>
                    <a:pt x="168" y="608"/>
                  </a:lnTo>
                  <a:lnTo>
                    <a:pt x="160" y="604"/>
                  </a:lnTo>
                  <a:lnTo>
                    <a:pt x="160" y="600"/>
                  </a:lnTo>
                  <a:lnTo>
                    <a:pt x="156" y="588"/>
                  </a:lnTo>
                  <a:lnTo>
                    <a:pt x="160" y="588"/>
                  </a:lnTo>
                  <a:lnTo>
                    <a:pt x="164" y="580"/>
                  </a:lnTo>
                  <a:lnTo>
                    <a:pt x="160" y="576"/>
                  </a:lnTo>
                  <a:lnTo>
                    <a:pt x="164" y="576"/>
                  </a:lnTo>
                  <a:lnTo>
                    <a:pt x="160" y="572"/>
                  </a:lnTo>
                  <a:lnTo>
                    <a:pt x="156" y="568"/>
                  </a:lnTo>
                  <a:lnTo>
                    <a:pt x="160" y="564"/>
                  </a:lnTo>
                  <a:lnTo>
                    <a:pt x="156" y="564"/>
                  </a:lnTo>
                  <a:lnTo>
                    <a:pt x="152" y="564"/>
                  </a:lnTo>
                  <a:lnTo>
                    <a:pt x="152" y="560"/>
                  </a:lnTo>
                  <a:lnTo>
                    <a:pt x="152" y="552"/>
                  </a:lnTo>
                  <a:lnTo>
                    <a:pt x="148" y="548"/>
                  </a:lnTo>
                  <a:lnTo>
                    <a:pt x="144" y="540"/>
                  </a:lnTo>
                  <a:lnTo>
                    <a:pt x="148" y="540"/>
                  </a:lnTo>
                  <a:lnTo>
                    <a:pt x="144" y="532"/>
                  </a:lnTo>
                  <a:lnTo>
                    <a:pt x="144" y="524"/>
                  </a:lnTo>
                  <a:lnTo>
                    <a:pt x="140" y="520"/>
                  </a:lnTo>
                  <a:lnTo>
                    <a:pt x="140" y="516"/>
                  </a:lnTo>
                  <a:lnTo>
                    <a:pt x="144" y="512"/>
                  </a:lnTo>
                  <a:lnTo>
                    <a:pt x="144" y="508"/>
                  </a:lnTo>
                  <a:lnTo>
                    <a:pt x="144" y="504"/>
                  </a:lnTo>
                  <a:lnTo>
                    <a:pt x="140" y="504"/>
                  </a:lnTo>
                  <a:lnTo>
                    <a:pt x="144" y="496"/>
                  </a:lnTo>
                  <a:lnTo>
                    <a:pt x="140" y="492"/>
                  </a:lnTo>
                  <a:lnTo>
                    <a:pt x="136" y="492"/>
                  </a:lnTo>
                  <a:lnTo>
                    <a:pt x="136" y="488"/>
                  </a:lnTo>
                  <a:lnTo>
                    <a:pt x="132" y="484"/>
                  </a:lnTo>
                  <a:lnTo>
                    <a:pt x="132" y="480"/>
                  </a:lnTo>
                  <a:lnTo>
                    <a:pt x="132" y="476"/>
                  </a:lnTo>
                  <a:lnTo>
                    <a:pt x="128" y="480"/>
                  </a:lnTo>
                  <a:lnTo>
                    <a:pt x="124" y="480"/>
                  </a:lnTo>
                  <a:lnTo>
                    <a:pt x="124" y="484"/>
                  </a:lnTo>
                  <a:lnTo>
                    <a:pt x="120" y="484"/>
                  </a:lnTo>
                  <a:lnTo>
                    <a:pt x="116" y="492"/>
                  </a:lnTo>
                  <a:lnTo>
                    <a:pt x="112" y="492"/>
                  </a:lnTo>
                  <a:lnTo>
                    <a:pt x="112" y="496"/>
                  </a:lnTo>
                  <a:lnTo>
                    <a:pt x="108" y="496"/>
                  </a:lnTo>
                  <a:lnTo>
                    <a:pt x="104" y="496"/>
                  </a:lnTo>
                  <a:lnTo>
                    <a:pt x="100" y="496"/>
                  </a:lnTo>
                  <a:lnTo>
                    <a:pt x="100" y="500"/>
                  </a:lnTo>
                  <a:lnTo>
                    <a:pt x="96" y="500"/>
                  </a:lnTo>
                  <a:lnTo>
                    <a:pt x="92" y="504"/>
                  </a:lnTo>
                  <a:lnTo>
                    <a:pt x="88" y="504"/>
                  </a:lnTo>
                  <a:lnTo>
                    <a:pt x="88" y="500"/>
                  </a:lnTo>
                  <a:lnTo>
                    <a:pt x="84" y="496"/>
                  </a:lnTo>
                  <a:lnTo>
                    <a:pt x="84" y="492"/>
                  </a:lnTo>
                  <a:lnTo>
                    <a:pt x="80" y="488"/>
                  </a:lnTo>
                  <a:lnTo>
                    <a:pt x="76" y="488"/>
                  </a:lnTo>
                  <a:lnTo>
                    <a:pt x="72" y="488"/>
                  </a:lnTo>
                  <a:lnTo>
                    <a:pt x="72" y="480"/>
                  </a:lnTo>
                  <a:lnTo>
                    <a:pt x="72" y="476"/>
                  </a:lnTo>
                  <a:lnTo>
                    <a:pt x="80" y="476"/>
                  </a:lnTo>
                  <a:lnTo>
                    <a:pt x="80" y="472"/>
                  </a:lnTo>
                  <a:lnTo>
                    <a:pt x="80" y="468"/>
                  </a:lnTo>
                  <a:lnTo>
                    <a:pt x="76" y="464"/>
                  </a:lnTo>
                  <a:lnTo>
                    <a:pt x="76" y="460"/>
                  </a:lnTo>
                  <a:lnTo>
                    <a:pt x="80" y="452"/>
                  </a:lnTo>
                  <a:lnTo>
                    <a:pt x="84" y="448"/>
                  </a:lnTo>
                  <a:lnTo>
                    <a:pt x="88" y="448"/>
                  </a:lnTo>
                  <a:lnTo>
                    <a:pt x="92" y="448"/>
                  </a:lnTo>
                  <a:lnTo>
                    <a:pt x="96" y="448"/>
                  </a:lnTo>
                  <a:lnTo>
                    <a:pt x="96" y="440"/>
                  </a:lnTo>
                  <a:lnTo>
                    <a:pt x="92" y="440"/>
                  </a:lnTo>
                  <a:lnTo>
                    <a:pt x="96" y="436"/>
                  </a:lnTo>
                  <a:lnTo>
                    <a:pt x="96" y="432"/>
                  </a:lnTo>
                  <a:lnTo>
                    <a:pt x="88" y="428"/>
                  </a:lnTo>
                  <a:lnTo>
                    <a:pt x="92" y="428"/>
                  </a:lnTo>
                  <a:lnTo>
                    <a:pt x="88" y="424"/>
                  </a:lnTo>
                  <a:lnTo>
                    <a:pt x="92" y="420"/>
                  </a:lnTo>
                  <a:lnTo>
                    <a:pt x="96" y="416"/>
                  </a:lnTo>
                  <a:lnTo>
                    <a:pt x="92" y="412"/>
                  </a:lnTo>
                  <a:lnTo>
                    <a:pt x="92" y="408"/>
                  </a:lnTo>
                  <a:lnTo>
                    <a:pt x="96" y="408"/>
                  </a:lnTo>
                  <a:lnTo>
                    <a:pt x="100" y="404"/>
                  </a:lnTo>
                  <a:lnTo>
                    <a:pt x="100" y="400"/>
                  </a:lnTo>
                  <a:lnTo>
                    <a:pt x="96" y="396"/>
                  </a:lnTo>
                  <a:lnTo>
                    <a:pt x="104" y="392"/>
                  </a:lnTo>
                  <a:lnTo>
                    <a:pt x="108" y="376"/>
                  </a:lnTo>
                  <a:lnTo>
                    <a:pt x="112" y="372"/>
                  </a:lnTo>
                  <a:lnTo>
                    <a:pt x="108" y="364"/>
                  </a:lnTo>
                  <a:lnTo>
                    <a:pt x="116" y="364"/>
                  </a:lnTo>
                  <a:lnTo>
                    <a:pt x="116" y="360"/>
                  </a:lnTo>
                  <a:lnTo>
                    <a:pt x="120" y="352"/>
                  </a:lnTo>
                  <a:lnTo>
                    <a:pt x="120" y="348"/>
                  </a:lnTo>
                  <a:lnTo>
                    <a:pt x="120" y="344"/>
                  </a:lnTo>
                  <a:lnTo>
                    <a:pt x="116" y="340"/>
                  </a:lnTo>
                  <a:lnTo>
                    <a:pt x="112" y="344"/>
                  </a:lnTo>
                  <a:lnTo>
                    <a:pt x="108" y="344"/>
                  </a:lnTo>
                  <a:lnTo>
                    <a:pt x="100" y="340"/>
                  </a:lnTo>
                  <a:lnTo>
                    <a:pt x="96" y="340"/>
                  </a:lnTo>
                  <a:lnTo>
                    <a:pt x="92" y="336"/>
                  </a:lnTo>
                  <a:lnTo>
                    <a:pt x="96" y="332"/>
                  </a:lnTo>
                  <a:lnTo>
                    <a:pt x="92" y="324"/>
                  </a:lnTo>
                  <a:lnTo>
                    <a:pt x="88" y="324"/>
                  </a:lnTo>
                  <a:lnTo>
                    <a:pt x="84" y="328"/>
                  </a:lnTo>
                  <a:lnTo>
                    <a:pt x="80" y="328"/>
                  </a:lnTo>
                  <a:lnTo>
                    <a:pt x="84" y="320"/>
                  </a:lnTo>
                  <a:lnTo>
                    <a:pt x="80" y="320"/>
                  </a:lnTo>
                  <a:lnTo>
                    <a:pt x="76" y="316"/>
                  </a:lnTo>
                  <a:lnTo>
                    <a:pt x="76" y="312"/>
                  </a:lnTo>
                  <a:lnTo>
                    <a:pt x="72" y="312"/>
                  </a:lnTo>
                  <a:lnTo>
                    <a:pt x="68" y="304"/>
                  </a:lnTo>
                  <a:lnTo>
                    <a:pt x="72" y="300"/>
                  </a:lnTo>
                  <a:lnTo>
                    <a:pt x="68" y="296"/>
                  </a:lnTo>
                  <a:lnTo>
                    <a:pt x="68" y="288"/>
                  </a:lnTo>
                  <a:lnTo>
                    <a:pt x="64" y="288"/>
                  </a:lnTo>
                  <a:lnTo>
                    <a:pt x="60" y="280"/>
                  </a:lnTo>
                  <a:lnTo>
                    <a:pt x="56" y="272"/>
                  </a:lnTo>
                  <a:lnTo>
                    <a:pt x="56" y="268"/>
                  </a:lnTo>
                  <a:lnTo>
                    <a:pt x="56" y="264"/>
                  </a:lnTo>
                  <a:lnTo>
                    <a:pt x="48" y="256"/>
                  </a:lnTo>
                  <a:lnTo>
                    <a:pt x="44" y="244"/>
                  </a:lnTo>
                  <a:lnTo>
                    <a:pt x="40" y="240"/>
                  </a:lnTo>
                  <a:lnTo>
                    <a:pt x="36" y="240"/>
                  </a:lnTo>
                  <a:lnTo>
                    <a:pt x="32" y="236"/>
                  </a:lnTo>
                  <a:lnTo>
                    <a:pt x="28" y="236"/>
                  </a:lnTo>
                  <a:lnTo>
                    <a:pt x="28" y="228"/>
                  </a:lnTo>
                  <a:lnTo>
                    <a:pt x="24" y="224"/>
                  </a:lnTo>
                  <a:lnTo>
                    <a:pt x="20" y="220"/>
                  </a:lnTo>
                  <a:lnTo>
                    <a:pt x="12" y="212"/>
                  </a:lnTo>
                  <a:lnTo>
                    <a:pt x="20" y="212"/>
                  </a:lnTo>
                  <a:lnTo>
                    <a:pt x="24" y="212"/>
                  </a:lnTo>
                  <a:lnTo>
                    <a:pt x="24" y="208"/>
                  </a:lnTo>
                  <a:lnTo>
                    <a:pt x="20" y="204"/>
                  </a:lnTo>
                  <a:lnTo>
                    <a:pt x="20" y="200"/>
                  </a:lnTo>
                  <a:lnTo>
                    <a:pt x="16" y="200"/>
                  </a:lnTo>
                  <a:lnTo>
                    <a:pt x="20" y="192"/>
                  </a:lnTo>
                  <a:lnTo>
                    <a:pt x="20" y="188"/>
                  </a:lnTo>
                  <a:lnTo>
                    <a:pt x="20" y="184"/>
                  </a:lnTo>
                  <a:lnTo>
                    <a:pt x="20" y="176"/>
                  </a:lnTo>
                  <a:lnTo>
                    <a:pt x="16" y="176"/>
                  </a:lnTo>
                  <a:lnTo>
                    <a:pt x="16" y="172"/>
                  </a:lnTo>
                  <a:lnTo>
                    <a:pt x="12" y="168"/>
                  </a:lnTo>
                  <a:lnTo>
                    <a:pt x="12" y="160"/>
                  </a:lnTo>
                  <a:lnTo>
                    <a:pt x="12" y="156"/>
                  </a:lnTo>
                  <a:lnTo>
                    <a:pt x="8" y="156"/>
                  </a:lnTo>
                  <a:lnTo>
                    <a:pt x="8" y="152"/>
                  </a:lnTo>
                  <a:lnTo>
                    <a:pt x="4" y="144"/>
                  </a:lnTo>
                  <a:lnTo>
                    <a:pt x="0" y="136"/>
                  </a:lnTo>
                  <a:lnTo>
                    <a:pt x="4" y="104"/>
                  </a:lnTo>
                  <a:lnTo>
                    <a:pt x="12" y="64"/>
                  </a:lnTo>
                  <a:lnTo>
                    <a:pt x="28" y="0"/>
                  </a:lnTo>
                  <a:lnTo>
                    <a:pt x="148" y="24"/>
                  </a:lnTo>
                  <a:lnTo>
                    <a:pt x="208" y="36"/>
                  </a:lnTo>
                  <a:lnTo>
                    <a:pt x="376" y="64"/>
                  </a:lnTo>
                  <a:lnTo>
                    <a:pt x="456" y="80"/>
                  </a:lnTo>
                  <a:lnTo>
                    <a:pt x="504" y="88"/>
                  </a:lnTo>
                  <a:lnTo>
                    <a:pt x="616" y="104"/>
                  </a:lnTo>
                  <a:lnTo>
                    <a:pt x="728" y="120"/>
                  </a:lnTo>
                  <a:lnTo>
                    <a:pt x="828" y="132"/>
                  </a:lnTo>
                  <a:lnTo>
                    <a:pt x="924" y="140"/>
                  </a:lnTo>
                  <a:lnTo>
                    <a:pt x="1020" y="152"/>
                  </a:lnTo>
                  <a:lnTo>
                    <a:pt x="1108" y="160"/>
                  </a:lnTo>
                  <a:lnTo>
                    <a:pt x="1108" y="208"/>
                  </a:lnTo>
                  <a:lnTo>
                    <a:pt x="1104" y="244"/>
                  </a:lnTo>
                  <a:lnTo>
                    <a:pt x="1100" y="296"/>
                  </a:lnTo>
                  <a:lnTo>
                    <a:pt x="1092" y="376"/>
                  </a:lnTo>
                  <a:lnTo>
                    <a:pt x="1092" y="384"/>
                  </a:lnTo>
                  <a:lnTo>
                    <a:pt x="1084" y="480"/>
                  </a:lnTo>
                  <a:lnTo>
                    <a:pt x="1084" y="492"/>
                  </a:lnTo>
                  <a:lnTo>
                    <a:pt x="1080" y="528"/>
                  </a:lnTo>
                  <a:lnTo>
                    <a:pt x="1076" y="576"/>
                  </a:lnTo>
                  <a:lnTo>
                    <a:pt x="1076" y="584"/>
                  </a:lnTo>
                  <a:lnTo>
                    <a:pt x="1068" y="672"/>
                  </a:lnTo>
                  <a:lnTo>
                    <a:pt x="1064" y="704"/>
                  </a:lnTo>
                  <a:lnTo>
                    <a:pt x="968" y="696"/>
                  </a:lnTo>
                  <a:lnTo>
                    <a:pt x="964" y="692"/>
                  </a:lnTo>
                  <a:lnTo>
                    <a:pt x="876" y="684"/>
                  </a:lnTo>
                  <a:lnTo>
                    <a:pt x="852" y="684"/>
                  </a:lnTo>
                  <a:lnTo>
                    <a:pt x="696" y="664"/>
                  </a:lnTo>
                  <a:lnTo>
                    <a:pt x="660" y="660"/>
                  </a:lnTo>
                  <a:lnTo>
                    <a:pt x="624" y="656"/>
                  </a:lnTo>
                  <a:lnTo>
                    <a:pt x="512" y="640"/>
                  </a:lnTo>
                  <a:lnTo>
                    <a:pt x="492" y="636"/>
                  </a:lnTo>
                  <a:lnTo>
                    <a:pt x="456" y="632"/>
                  </a:lnTo>
                  <a:lnTo>
                    <a:pt x="452" y="632"/>
                  </a:lnTo>
                  <a:lnTo>
                    <a:pt x="392" y="620"/>
                  </a:lnTo>
                  <a:lnTo>
                    <a:pt x="384" y="664"/>
                  </a:lnTo>
                  <a:lnTo>
                    <a:pt x="380" y="692"/>
                  </a:lnTo>
                  <a:lnTo>
                    <a:pt x="376" y="688"/>
                  </a:lnTo>
                  <a:lnTo>
                    <a:pt x="372" y="688"/>
                  </a:lnTo>
                  <a:lnTo>
                    <a:pt x="372" y="684"/>
                  </a:lnTo>
                  <a:lnTo>
                    <a:pt x="368" y="680"/>
                  </a:lnTo>
                  <a:lnTo>
                    <a:pt x="368" y="676"/>
                  </a:lnTo>
                  <a:lnTo>
                    <a:pt x="364" y="676"/>
                  </a:lnTo>
                  <a:lnTo>
                    <a:pt x="364" y="672"/>
                  </a:lnTo>
                  <a:lnTo>
                    <a:pt x="368" y="668"/>
                  </a:lnTo>
                  <a:lnTo>
                    <a:pt x="364" y="664"/>
                  </a:lnTo>
                  <a:lnTo>
                    <a:pt x="364" y="660"/>
                  </a:lnTo>
                  <a:lnTo>
                    <a:pt x="360" y="660"/>
                  </a:lnTo>
                  <a:lnTo>
                    <a:pt x="360" y="656"/>
                  </a:lnTo>
                  <a:lnTo>
                    <a:pt x="360" y="652"/>
                  </a:lnTo>
                  <a:lnTo>
                    <a:pt x="356" y="652"/>
                  </a:lnTo>
                  <a:lnTo>
                    <a:pt x="352" y="652"/>
                  </a:lnTo>
                  <a:lnTo>
                    <a:pt x="352" y="656"/>
                  </a:lnTo>
                  <a:lnTo>
                    <a:pt x="348" y="652"/>
                  </a:lnTo>
                  <a:lnTo>
                    <a:pt x="344" y="65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30" name="Freeform 8"/>
            <p:cNvSpPr>
              <a:spLocks noEditPoints="1"/>
            </p:cNvSpPr>
            <p:nvPr/>
          </p:nvSpPr>
          <p:spPr bwMode="auto">
            <a:xfrm>
              <a:off x="8130255" y="3996474"/>
              <a:ext cx="248570" cy="368728"/>
            </a:xfrm>
            <a:custGeom>
              <a:avLst/>
              <a:gdLst>
                <a:gd name="T0" fmla="*/ 2147483647 w 404"/>
                <a:gd name="T1" fmla="*/ 2147483647 h 628"/>
                <a:gd name="T2" fmla="*/ 2147483647 w 404"/>
                <a:gd name="T3" fmla="*/ 2147483647 h 628"/>
                <a:gd name="T4" fmla="*/ 2147483647 w 404"/>
                <a:gd name="T5" fmla="*/ 2147483647 h 628"/>
                <a:gd name="T6" fmla="*/ 2147483647 w 404"/>
                <a:gd name="T7" fmla="*/ 2147483647 h 628"/>
                <a:gd name="T8" fmla="*/ 2147483647 w 404"/>
                <a:gd name="T9" fmla="*/ 2147483647 h 628"/>
                <a:gd name="T10" fmla="*/ 2147483647 w 404"/>
                <a:gd name="T11" fmla="*/ 2147483647 h 628"/>
                <a:gd name="T12" fmla="*/ 2147483647 w 404"/>
                <a:gd name="T13" fmla="*/ 2147483647 h 628"/>
                <a:gd name="T14" fmla="*/ 2147483647 w 404"/>
                <a:gd name="T15" fmla="*/ 2147483647 h 628"/>
                <a:gd name="T16" fmla="*/ 2147483647 w 404"/>
                <a:gd name="T17" fmla="*/ 2147483647 h 628"/>
                <a:gd name="T18" fmla="*/ 2147483647 w 404"/>
                <a:gd name="T19" fmla="*/ 2147483647 h 628"/>
                <a:gd name="T20" fmla="*/ 2147483647 w 404"/>
                <a:gd name="T21" fmla="*/ 2147483647 h 628"/>
                <a:gd name="T22" fmla="*/ 2147483647 w 404"/>
                <a:gd name="T23" fmla="*/ 2147483647 h 628"/>
                <a:gd name="T24" fmla="*/ 2147483647 w 404"/>
                <a:gd name="T25" fmla="*/ 2147483647 h 628"/>
                <a:gd name="T26" fmla="*/ 2147483647 w 404"/>
                <a:gd name="T27" fmla="*/ 2147483647 h 628"/>
                <a:gd name="T28" fmla="*/ 2147483647 w 404"/>
                <a:gd name="T29" fmla="*/ 2147483647 h 628"/>
                <a:gd name="T30" fmla="*/ 2147483647 w 404"/>
                <a:gd name="T31" fmla="*/ 2147483647 h 628"/>
                <a:gd name="T32" fmla="*/ 2147483647 w 404"/>
                <a:gd name="T33" fmla="*/ 2147483647 h 628"/>
                <a:gd name="T34" fmla="*/ 2147483647 w 404"/>
                <a:gd name="T35" fmla="*/ 2147483647 h 628"/>
                <a:gd name="T36" fmla="*/ 2147483647 w 404"/>
                <a:gd name="T37" fmla="*/ 2147483647 h 628"/>
                <a:gd name="T38" fmla="*/ 2147483647 w 404"/>
                <a:gd name="T39" fmla="*/ 2147483647 h 628"/>
                <a:gd name="T40" fmla="*/ 2147483647 w 404"/>
                <a:gd name="T41" fmla="*/ 2147483647 h 628"/>
                <a:gd name="T42" fmla="*/ 2147483647 w 404"/>
                <a:gd name="T43" fmla="*/ 2147483647 h 628"/>
                <a:gd name="T44" fmla="*/ 2147483647 w 404"/>
                <a:gd name="T45" fmla="*/ 2147483647 h 628"/>
                <a:gd name="T46" fmla="*/ 2147483647 w 404"/>
                <a:gd name="T47" fmla="*/ 2147483647 h 628"/>
                <a:gd name="T48" fmla="*/ 2147483647 w 404"/>
                <a:gd name="T49" fmla="*/ 2147483647 h 628"/>
                <a:gd name="T50" fmla="*/ 2147483647 w 404"/>
                <a:gd name="T51" fmla="*/ 2147483647 h 628"/>
                <a:gd name="T52" fmla="*/ 2147483647 w 404"/>
                <a:gd name="T53" fmla="*/ 2147483647 h 628"/>
                <a:gd name="T54" fmla="*/ 2147483647 w 404"/>
                <a:gd name="T55" fmla="*/ 2147483647 h 628"/>
                <a:gd name="T56" fmla="*/ 2147483647 w 404"/>
                <a:gd name="T57" fmla="*/ 2147483647 h 628"/>
                <a:gd name="T58" fmla="*/ 2147483647 w 404"/>
                <a:gd name="T59" fmla="*/ 2147483647 h 628"/>
                <a:gd name="T60" fmla="*/ 2147483647 w 404"/>
                <a:gd name="T61" fmla="*/ 2147483647 h 628"/>
                <a:gd name="T62" fmla="*/ 2147483647 w 404"/>
                <a:gd name="T63" fmla="*/ 2147483647 h 628"/>
                <a:gd name="T64" fmla="*/ 2147483647 w 404"/>
                <a:gd name="T65" fmla="*/ 2147483647 h 628"/>
                <a:gd name="T66" fmla="*/ 2147483647 w 404"/>
                <a:gd name="T67" fmla="*/ 2147483647 h 628"/>
                <a:gd name="T68" fmla="*/ 2147483647 w 404"/>
                <a:gd name="T69" fmla="*/ 2147483647 h 628"/>
                <a:gd name="T70" fmla="*/ 2147483647 w 404"/>
                <a:gd name="T71" fmla="*/ 2147483647 h 628"/>
                <a:gd name="T72" fmla="*/ 2147483647 w 404"/>
                <a:gd name="T73" fmla="*/ 2147483647 h 628"/>
                <a:gd name="T74" fmla="*/ 2147483647 w 404"/>
                <a:gd name="T75" fmla="*/ 2147483647 h 628"/>
                <a:gd name="T76" fmla="*/ 2147483647 w 404"/>
                <a:gd name="T77" fmla="*/ 2147483647 h 628"/>
                <a:gd name="T78" fmla="*/ 2147483647 w 404"/>
                <a:gd name="T79" fmla="*/ 2147483647 h 628"/>
                <a:gd name="T80" fmla="*/ 2147483647 w 404"/>
                <a:gd name="T81" fmla="*/ 2147483647 h 628"/>
                <a:gd name="T82" fmla="*/ 2147483647 w 404"/>
                <a:gd name="T83" fmla="*/ 2147483647 h 628"/>
                <a:gd name="T84" fmla="*/ 2147483647 w 404"/>
                <a:gd name="T85" fmla="*/ 2147483647 h 628"/>
                <a:gd name="T86" fmla="*/ 2147483647 w 404"/>
                <a:gd name="T87" fmla="*/ 2147483647 h 628"/>
                <a:gd name="T88" fmla="*/ 2147483647 w 404"/>
                <a:gd name="T89" fmla="*/ 2147483647 h 628"/>
                <a:gd name="T90" fmla="*/ 2147483647 w 404"/>
                <a:gd name="T91" fmla="*/ 2147483647 h 628"/>
                <a:gd name="T92" fmla="*/ 2147483647 w 404"/>
                <a:gd name="T93" fmla="*/ 2147483647 h 628"/>
                <a:gd name="T94" fmla="*/ 2147483647 w 404"/>
                <a:gd name="T95" fmla="*/ 2147483647 h 628"/>
                <a:gd name="T96" fmla="*/ 2147483647 w 404"/>
                <a:gd name="T97" fmla="*/ 21474836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4"/>
                <a:gd name="T148" fmla="*/ 0 h 628"/>
                <a:gd name="T149" fmla="*/ 404 w 404"/>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4" h="628">
                  <a:moveTo>
                    <a:pt x="168" y="472"/>
                  </a:moveTo>
                  <a:lnTo>
                    <a:pt x="164" y="484"/>
                  </a:lnTo>
                  <a:lnTo>
                    <a:pt x="180" y="516"/>
                  </a:lnTo>
                  <a:lnTo>
                    <a:pt x="176" y="520"/>
                  </a:lnTo>
                  <a:lnTo>
                    <a:pt x="172" y="504"/>
                  </a:lnTo>
                  <a:lnTo>
                    <a:pt x="168" y="504"/>
                  </a:lnTo>
                  <a:lnTo>
                    <a:pt x="168" y="516"/>
                  </a:lnTo>
                  <a:lnTo>
                    <a:pt x="164" y="520"/>
                  </a:lnTo>
                  <a:lnTo>
                    <a:pt x="160" y="516"/>
                  </a:lnTo>
                  <a:lnTo>
                    <a:pt x="160" y="508"/>
                  </a:lnTo>
                  <a:lnTo>
                    <a:pt x="156" y="512"/>
                  </a:lnTo>
                  <a:lnTo>
                    <a:pt x="144" y="520"/>
                  </a:lnTo>
                  <a:lnTo>
                    <a:pt x="140" y="536"/>
                  </a:lnTo>
                  <a:lnTo>
                    <a:pt x="144" y="552"/>
                  </a:lnTo>
                  <a:lnTo>
                    <a:pt x="136" y="560"/>
                  </a:lnTo>
                  <a:lnTo>
                    <a:pt x="136" y="576"/>
                  </a:lnTo>
                  <a:lnTo>
                    <a:pt x="132" y="588"/>
                  </a:lnTo>
                  <a:lnTo>
                    <a:pt x="124" y="592"/>
                  </a:lnTo>
                  <a:lnTo>
                    <a:pt x="120" y="628"/>
                  </a:lnTo>
                  <a:lnTo>
                    <a:pt x="104" y="628"/>
                  </a:lnTo>
                  <a:lnTo>
                    <a:pt x="104" y="624"/>
                  </a:lnTo>
                  <a:lnTo>
                    <a:pt x="100" y="612"/>
                  </a:lnTo>
                  <a:lnTo>
                    <a:pt x="92" y="608"/>
                  </a:lnTo>
                  <a:lnTo>
                    <a:pt x="92" y="604"/>
                  </a:lnTo>
                  <a:lnTo>
                    <a:pt x="84" y="600"/>
                  </a:lnTo>
                  <a:lnTo>
                    <a:pt x="80" y="596"/>
                  </a:lnTo>
                  <a:lnTo>
                    <a:pt x="80" y="588"/>
                  </a:lnTo>
                  <a:lnTo>
                    <a:pt x="80" y="584"/>
                  </a:lnTo>
                  <a:lnTo>
                    <a:pt x="76" y="580"/>
                  </a:lnTo>
                  <a:lnTo>
                    <a:pt x="76" y="576"/>
                  </a:lnTo>
                  <a:lnTo>
                    <a:pt x="76" y="572"/>
                  </a:lnTo>
                  <a:lnTo>
                    <a:pt x="64" y="544"/>
                  </a:lnTo>
                  <a:lnTo>
                    <a:pt x="44" y="480"/>
                  </a:lnTo>
                  <a:lnTo>
                    <a:pt x="28" y="428"/>
                  </a:lnTo>
                  <a:lnTo>
                    <a:pt x="0" y="344"/>
                  </a:lnTo>
                  <a:lnTo>
                    <a:pt x="12" y="336"/>
                  </a:lnTo>
                  <a:lnTo>
                    <a:pt x="24" y="348"/>
                  </a:lnTo>
                  <a:lnTo>
                    <a:pt x="24" y="344"/>
                  </a:lnTo>
                  <a:lnTo>
                    <a:pt x="24" y="332"/>
                  </a:lnTo>
                  <a:lnTo>
                    <a:pt x="24" y="328"/>
                  </a:lnTo>
                  <a:lnTo>
                    <a:pt x="24" y="320"/>
                  </a:lnTo>
                  <a:lnTo>
                    <a:pt x="40" y="320"/>
                  </a:lnTo>
                  <a:lnTo>
                    <a:pt x="28" y="308"/>
                  </a:lnTo>
                  <a:lnTo>
                    <a:pt x="40" y="284"/>
                  </a:lnTo>
                  <a:lnTo>
                    <a:pt x="52" y="272"/>
                  </a:lnTo>
                  <a:lnTo>
                    <a:pt x="48" y="264"/>
                  </a:lnTo>
                  <a:lnTo>
                    <a:pt x="56" y="244"/>
                  </a:lnTo>
                  <a:lnTo>
                    <a:pt x="56" y="240"/>
                  </a:lnTo>
                  <a:lnTo>
                    <a:pt x="48" y="236"/>
                  </a:lnTo>
                  <a:lnTo>
                    <a:pt x="48" y="224"/>
                  </a:lnTo>
                  <a:lnTo>
                    <a:pt x="52" y="212"/>
                  </a:lnTo>
                  <a:lnTo>
                    <a:pt x="44" y="208"/>
                  </a:lnTo>
                  <a:lnTo>
                    <a:pt x="48" y="188"/>
                  </a:lnTo>
                  <a:lnTo>
                    <a:pt x="56" y="172"/>
                  </a:lnTo>
                  <a:lnTo>
                    <a:pt x="56" y="152"/>
                  </a:lnTo>
                  <a:lnTo>
                    <a:pt x="52" y="136"/>
                  </a:lnTo>
                  <a:lnTo>
                    <a:pt x="92" y="16"/>
                  </a:lnTo>
                  <a:lnTo>
                    <a:pt x="112" y="16"/>
                  </a:lnTo>
                  <a:lnTo>
                    <a:pt x="116" y="36"/>
                  </a:lnTo>
                  <a:lnTo>
                    <a:pt x="132" y="40"/>
                  </a:lnTo>
                  <a:lnTo>
                    <a:pt x="164" y="16"/>
                  </a:lnTo>
                  <a:lnTo>
                    <a:pt x="176" y="16"/>
                  </a:lnTo>
                  <a:lnTo>
                    <a:pt x="176" y="4"/>
                  </a:lnTo>
                  <a:lnTo>
                    <a:pt x="188" y="0"/>
                  </a:lnTo>
                  <a:lnTo>
                    <a:pt x="236" y="28"/>
                  </a:lnTo>
                  <a:lnTo>
                    <a:pt x="284" y="172"/>
                  </a:lnTo>
                  <a:lnTo>
                    <a:pt x="288" y="176"/>
                  </a:lnTo>
                  <a:lnTo>
                    <a:pt x="284" y="180"/>
                  </a:lnTo>
                  <a:lnTo>
                    <a:pt x="288" y="188"/>
                  </a:lnTo>
                  <a:lnTo>
                    <a:pt x="288" y="192"/>
                  </a:lnTo>
                  <a:lnTo>
                    <a:pt x="292" y="208"/>
                  </a:lnTo>
                  <a:lnTo>
                    <a:pt x="296" y="208"/>
                  </a:lnTo>
                  <a:lnTo>
                    <a:pt x="300" y="204"/>
                  </a:lnTo>
                  <a:lnTo>
                    <a:pt x="312" y="212"/>
                  </a:lnTo>
                  <a:lnTo>
                    <a:pt x="328" y="208"/>
                  </a:lnTo>
                  <a:lnTo>
                    <a:pt x="336" y="220"/>
                  </a:lnTo>
                  <a:lnTo>
                    <a:pt x="328" y="224"/>
                  </a:lnTo>
                  <a:lnTo>
                    <a:pt x="340" y="236"/>
                  </a:lnTo>
                  <a:lnTo>
                    <a:pt x="336" y="252"/>
                  </a:lnTo>
                  <a:lnTo>
                    <a:pt x="344" y="260"/>
                  </a:lnTo>
                  <a:lnTo>
                    <a:pt x="356" y="268"/>
                  </a:lnTo>
                  <a:lnTo>
                    <a:pt x="360" y="260"/>
                  </a:lnTo>
                  <a:lnTo>
                    <a:pt x="372" y="260"/>
                  </a:lnTo>
                  <a:lnTo>
                    <a:pt x="376" y="264"/>
                  </a:lnTo>
                  <a:lnTo>
                    <a:pt x="388" y="280"/>
                  </a:lnTo>
                  <a:lnTo>
                    <a:pt x="384" y="292"/>
                  </a:lnTo>
                  <a:lnTo>
                    <a:pt x="404" y="296"/>
                  </a:lnTo>
                  <a:lnTo>
                    <a:pt x="400" y="304"/>
                  </a:lnTo>
                  <a:lnTo>
                    <a:pt x="388" y="324"/>
                  </a:lnTo>
                  <a:lnTo>
                    <a:pt x="380" y="328"/>
                  </a:lnTo>
                  <a:lnTo>
                    <a:pt x="368" y="324"/>
                  </a:lnTo>
                  <a:lnTo>
                    <a:pt x="356" y="344"/>
                  </a:lnTo>
                  <a:lnTo>
                    <a:pt x="356" y="352"/>
                  </a:lnTo>
                  <a:lnTo>
                    <a:pt x="336" y="356"/>
                  </a:lnTo>
                  <a:lnTo>
                    <a:pt x="332" y="360"/>
                  </a:lnTo>
                  <a:lnTo>
                    <a:pt x="332" y="372"/>
                  </a:lnTo>
                  <a:lnTo>
                    <a:pt x="324" y="372"/>
                  </a:lnTo>
                  <a:lnTo>
                    <a:pt x="324" y="368"/>
                  </a:lnTo>
                  <a:lnTo>
                    <a:pt x="324" y="384"/>
                  </a:lnTo>
                  <a:lnTo>
                    <a:pt x="320" y="388"/>
                  </a:lnTo>
                  <a:lnTo>
                    <a:pt x="308" y="376"/>
                  </a:lnTo>
                  <a:lnTo>
                    <a:pt x="296" y="376"/>
                  </a:lnTo>
                  <a:lnTo>
                    <a:pt x="288" y="388"/>
                  </a:lnTo>
                  <a:lnTo>
                    <a:pt x="280" y="384"/>
                  </a:lnTo>
                  <a:lnTo>
                    <a:pt x="272" y="396"/>
                  </a:lnTo>
                  <a:lnTo>
                    <a:pt x="280" y="412"/>
                  </a:lnTo>
                  <a:lnTo>
                    <a:pt x="276" y="416"/>
                  </a:lnTo>
                  <a:lnTo>
                    <a:pt x="256" y="408"/>
                  </a:lnTo>
                  <a:lnTo>
                    <a:pt x="252" y="412"/>
                  </a:lnTo>
                  <a:lnTo>
                    <a:pt x="248" y="404"/>
                  </a:lnTo>
                  <a:lnTo>
                    <a:pt x="252" y="388"/>
                  </a:lnTo>
                  <a:lnTo>
                    <a:pt x="248" y="384"/>
                  </a:lnTo>
                  <a:lnTo>
                    <a:pt x="240" y="376"/>
                  </a:lnTo>
                  <a:lnTo>
                    <a:pt x="236" y="368"/>
                  </a:lnTo>
                  <a:lnTo>
                    <a:pt x="236" y="376"/>
                  </a:lnTo>
                  <a:lnTo>
                    <a:pt x="244" y="380"/>
                  </a:lnTo>
                  <a:lnTo>
                    <a:pt x="244" y="392"/>
                  </a:lnTo>
                  <a:lnTo>
                    <a:pt x="232" y="404"/>
                  </a:lnTo>
                  <a:lnTo>
                    <a:pt x="236" y="424"/>
                  </a:lnTo>
                  <a:lnTo>
                    <a:pt x="236" y="432"/>
                  </a:lnTo>
                  <a:lnTo>
                    <a:pt x="236" y="456"/>
                  </a:lnTo>
                  <a:lnTo>
                    <a:pt x="228" y="476"/>
                  </a:lnTo>
                  <a:lnTo>
                    <a:pt x="220" y="476"/>
                  </a:lnTo>
                  <a:lnTo>
                    <a:pt x="212" y="468"/>
                  </a:lnTo>
                  <a:lnTo>
                    <a:pt x="208" y="468"/>
                  </a:lnTo>
                  <a:lnTo>
                    <a:pt x="204" y="492"/>
                  </a:lnTo>
                  <a:lnTo>
                    <a:pt x="196" y="500"/>
                  </a:lnTo>
                  <a:lnTo>
                    <a:pt x="188" y="500"/>
                  </a:lnTo>
                  <a:lnTo>
                    <a:pt x="184" y="484"/>
                  </a:lnTo>
                  <a:lnTo>
                    <a:pt x="188" y="476"/>
                  </a:lnTo>
                  <a:lnTo>
                    <a:pt x="180" y="488"/>
                  </a:lnTo>
                  <a:lnTo>
                    <a:pt x="180" y="496"/>
                  </a:lnTo>
                  <a:lnTo>
                    <a:pt x="184" y="512"/>
                  </a:lnTo>
                  <a:lnTo>
                    <a:pt x="184" y="516"/>
                  </a:lnTo>
                  <a:lnTo>
                    <a:pt x="180" y="512"/>
                  </a:lnTo>
                  <a:lnTo>
                    <a:pt x="168" y="480"/>
                  </a:lnTo>
                  <a:lnTo>
                    <a:pt x="172" y="476"/>
                  </a:lnTo>
                  <a:lnTo>
                    <a:pt x="168" y="472"/>
                  </a:lnTo>
                  <a:close/>
                  <a:moveTo>
                    <a:pt x="288" y="396"/>
                  </a:moveTo>
                  <a:lnTo>
                    <a:pt x="292" y="392"/>
                  </a:lnTo>
                  <a:lnTo>
                    <a:pt x="288" y="388"/>
                  </a:lnTo>
                  <a:lnTo>
                    <a:pt x="300" y="384"/>
                  </a:lnTo>
                  <a:lnTo>
                    <a:pt x="312" y="396"/>
                  </a:lnTo>
                  <a:lnTo>
                    <a:pt x="300" y="404"/>
                  </a:lnTo>
                  <a:lnTo>
                    <a:pt x="300" y="412"/>
                  </a:lnTo>
                  <a:lnTo>
                    <a:pt x="292" y="408"/>
                  </a:lnTo>
                  <a:lnTo>
                    <a:pt x="288" y="39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31" name="Freeform 9"/>
            <p:cNvSpPr>
              <a:spLocks/>
            </p:cNvSpPr>
            <p:nvPr/>
          </p:nvSpPr>
          <p:spPr bwMode="auto">
            <a:xfrm>
              <a:off x="6190680" y="4070565"/>
              <a:ext cx="442709" cy="261900"/>
            </a:xfrm>
            <a:custGeom>
              <a:avLst/>
              <a:gdLst>
                <a:gd name="T0" fmla="*/ 2147483647 w 716"/>
                <a:gd name="T1" fmla="*/ 2147483647 h 448"/>
                <a:gd name="T2" fmla="*/ 2147483647 w 716"/>
                <a:gd name="T3" fmla="*/ 2147483647 h 448"/>
                <a:gd name="T4" fmla="*/ 2147483647 w 716"/>
                <a:gd name="T5" fmla="*/ 2147483647 h 448"/>
                <a:gd name="T6" fmla="*/ 2147483647 w 716"/>
                <a:gd name="T7" fmla="*/ 2147483647 h 448"/>
                <a:gd name="T8" fmla="*/ 2147483647 w 716"/>
                <a:gd name="T9" fmla="*/ 2147483647 h 448"/>
                <a:gd name="T10" fmla="*/ 2147483647 w 716"/>
                <a:gd name="T11" fmla="*/ 2147483647 h 448"/>
                <a:gd name="T12" fmla="*/ 2147483647 w 716"/>
                <a:gd name="T13" fmla="*/ 2147483647 h 448"/>
                <a:gd name="T14" fmla="*/ 2147483647 w 716"/>
                <a:gd name="T15" fmla="*/ 2147483647 h 448"/>
                <a:gd name="T16" fmla="*/ 2147483647 w 716"/>
                <a:gd name="T17" fmla="*/ 0 h 448"/>
                <a:gd name="T18" fmla="*/ 2147483647 w 716"/>
                <a:gd name="T19" fmla="*/ 2147483647 h 448"/>
                <a:gd name="T20" fmla="*/ 2147483647 w 716"/>
                <a:gd name="T21" fmla="*/ 2147483647 h 448"/>
                <a:gd name="T22" fmla="*/ 2147483647 w 716"/>
                <a:gd name="T23" fmla="*/ 2147483647 h 448"/>
                <a:gd name="T24" fmla="*/ 2147483647 w 716"/>
                <a:gd name="T25" fmla="*/ 2147483647 h 448"/>
                <a:gd name="T26" fmla="*/ 2147483647 w 716"/>
                <a:gd name="T27" fmla="*/ 2147483647 h 448"/>
                <a:gd name="T28" fmla="*/ 2147483647 w 716"/>
                <a:gd name="T29" fmla="*/ 2147483647 h 448"/>
                <a:gd name="T30" fmla="*/ 2147483647 w 716"/>
                <a:gd name="T31" fmla="*/ 2147483647 h 448"/>
                <a:gd name="T32" fmla="*/ 2147483647 w 716"/>
                <a:gd name="T33" fmla="*/ 2147483647 h 448"/>
                <a:gd name="T34" fmla="*/ 2147483647 w 716"/>
                <a:gd name="T35" fmla="*/ 2147483647 h 448"/>
                <a:gd name="T36" fmla="*/ 2147483647 w 716"/>
                <a:gd name="T37" fmla="*/ 2147483647 h 448"/>
                <a:gd name="T38" fmla="*/ 2147483647 w 716"/>
                <a:gd name="T39" fmla="*/ 2147483647 h 448"/>
                <a:gd name="T40" fmla="*/ 2147483647 w 716"/>
                <a:gd name="T41" fmla="*/ 2147483647 h 448"/>
                <a:gd name="T42" fmla="*/ 2147483647 w 716"/>
                <a:gd name="T43" fmla="*/ 2147483647 h 448"/>
                <a:gd name="T44" fmla="*/ 2147483647 w 716"/>
                <a:gd name="T45" fmla="*/ 2147483647 h 448"/>
                <a:gd name="T46" fmla="*/ 2147483647 w 716"/>
                <a:gd name="T47" fmla="*/ 2147483647 h 448"/>
                <a:gd name="T48" fmla="*/ 2147483647 w 716"/>
                <a:gd name="T49" fmla="*/ 2147483647 h 448"/>
                <a:gd name="T50" fmla="*/ 2147483647 w 716"/>
                <a:gd name="T51" fmla="*/ 2147483647 h 448"/>
                <a:gd name="T52" fmla="*/ 2147483647 w 716"/>
                <a:gd name="T53" fmla="*/ 2147483647 h 448"/>
                <a:gd name="T54" fmla="*/ 2147483647 w 716"/>
                <a:gd name="T55" fmla="*/ 2147483647 h 448"/>
                <a:gd name="T56" fmla="*/ 2147483647 w 716"/>
                <a:gd name="T57" fmla="*/ 2147483647 h 448"/>
                <a:gd name="T58" fmla="*/ 2147483647 w 716"/>
                <a:gd name="T59" fmla="*/ 2147483647 h 448"/>
                <a:gd name="T60" fmla="*/ 2147483647 w 716"/>
                <a:gd name="T61" fmla="*/ 2147483647 h 448"/>
                <a:gd name="T62" fmla="*/ 2147483647 w 716"/>
                <a:gd name="T63" fmla="*/ 2147483647 h 448"/>
                <a:gd name="T64" fmla="*/ 2147483647 w 716"/>
                <a:gd name="T65" fmla="*/ 2147483647 h 448"/>
                <a:gd name="T66" fmla="*/ 2147483647 w 716"/>
                <a:gd name="T67" fmla="*/ 2147483647 h 448"/>
                <a:gd name="T68" fmla="*/ 2147483647 w 716"/>
                <a:gd name="T69" fmla="*/ 2147483647 h 448"/>
                <a:gd name="T70" fmla="*/ 2147483647 w 716"/>
                <a:gd name="T71" fmla="*/ 2147483647 h 448"/>
                <a:gd name="T72" fmla="*/ 2147483647 w 716"/>
                <a:gd name="T73" fmla="*/ 2147483647 h 448"/>
                <a:gd name="T74" fmla="*/ 2147483647 w 716"/>
                <a:gd name="T75" fmla="*/ 2147483647 h 448"/>
                <a:gd name="T76" fmla="*/ 2147483647 w 716"/>
                <a:gd name="T77" fmla="*/ 2147483647 h 448"/>
                <a:gd name="T78" fmla="*/ 2147483647 w 716"/>
                <a:gd name="T79" fmla="*/ 2147483647 h 448"/>
                <a:gd name="T80" fmla="*/ 2147483647 w 716"/>
                <a:gd name="T81" fmla="*/ 2147483647 h 448"/>
                <a:gd name="T82" fmla="*/ 2147483647 w 716"/>
                <a:gd name="T83" fmla="*/ 2147483647 h 448"/>
                <a:gd name="T84" fmla="*/ 2147483647 w 716"/>
                <a:gd name="T85" fmla="*/ 2147483647 h 448"/>
                <a:gd name="T86" fmla="*/ 2147483647 w 716"/>
                <a:gd name="T87" fmla="*/ 2147483647 h 448"/>
                <a:gd name="T88" fmla="*/ 2147483647 w 716"/>
                <a:gd name="T89" fmla="*/ 2147483647 h 448"/>
                <a:gd name="T90" fmla="*/ 2147483647 w 716"/>
                <a:gd name="T91" fmla="*/ 2147483647 h 448"/>
                <a:gd name="T92" fmla="*/ 2147483647 w 716"/>
                <a:gd name="T93" fmla="*/ 2147483647 h 448"/>
                <a:gd name="T94" fmla="*/ 2147483647 w 716"/>
                <a:gd name="T95" fmla="*/ 2147483647 h 448"/>
                <a:gd name="T96" fmla="*/ 2147483647 w 716"/>
                <a:gd name="T97" fmla="*/ 2147483647 h 448"/>
                <a:gd name="T98" fmla="*/ 2147483647 w 716"/>
                <a:gd name="T99" fmla="*/ 2147483647 h 448"/>
                <a:gd name="T100" fmla="*/ 2147483647 w 716"/>
                <a:gd name="T101" fmla="*/ 2147483647 h 448"/>
                <a:gd name="T102" fmla="*/ 2147483647 w 716"/>
                <a:gd name="T103" fmla="*/ 2147483647 h 448"/>
                <a:gd name="T104" fmla="*/ 2147483647 w 716"/>
                <a:gd name="T105" fmla="*/ 2147483647 h 448"/>
                <a:gd name="T106" fmla="*/ 2147483647 w 716"/>
                <a:gd name="T107" fmla="*/ 2147483647 h 448"/>
                <a:gd name="T108" fmla="*/ 2147483647 w 716"/>
                <a:gd name="T109" fmla="*/ 2147483647 h 448"/>
                <a:gd name="T110" fmla="*/ 2147483647 w 716"/>
                <a:gd name="T111" fmla="*/ 2147483647 h 448"/>
                <a:gd name="T112" fmla="*/ 2147483647 w 716"/>
                <a:gd name="T113" fmla="*/ 2147483647 h 448"/>
                <a:gd name="T114" fmla="*/ 2147483647 w 716"/>
                <a:gd name="T115" fmla="*/ 2147483647 h 448"/>
                <a:gd name="T116" fmla="*/ 2147483647 w 716"/>
                <a:gd name="T117" fmla="*/ 2147483647 h 448"/>
                <a:gd name="T118" fmla="*/ 2147483647 w 716"/>
                <a:gd name="T119" fmla="*/ 2147483647 h 448"/>
                <a:gd name="T120" fmla="*/ 2147483647 w 716"/>
                <a:gd name="T121" fmla="*/ 2147483647 h 448"/>
                <a:gd name="T122" fmla="*/ 2147483647 w 716"/>
                <a:gd name="T123" fmla="*/ 2147483647 h 4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6"/>
                <a:gd name="T187" fmla="*/ 0 h 448"/>
                <a:gd name="T188" fmla="*/ 716 w 716"/>
                <a:gd name="T189" fmla="*/ 448 h 4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6" h="448">
                  <a:moveTo>
                    <a:pt x="508" y="444"/>
                  </a:moveTo>
                  <a:lnTo>
                    <a:pt x="480" y="444"/>
                  </a:lnTo>
                  <a:lnTo>
                    <a:pt x="412" y="440"/>
                  </a:lnTo>
                  <a:lnTo>
                    <a:pt x="400" y="440"/>
                  </a:lnTo>
                  <a:lnTo>
                    <a:pt x="336" y="436"/>
                  </a:lnTo>
                  <a:lnTo>
                    <a:pt x="196" y="428"/>
                  </a:lnTo>
                  <a:lnTo>
                    <a:pt x="104" y="424"/>
                  </a:lnTo>
                  <a:lnTo>
                    <a:pt x="100" y="424"/>
                  </a:lnTo>
                  <a:lnTo>
                    <a:pt x="0" y="416"/>
                  </a:lnTo>
                  <a:lnTo>
                    <a:pt x="4" y="368"/>
                  </a:lnTo>
                  <a:lnTo>
                    <a:pt x="8" y="332"/>
                  </a:lnTo>
                  <a:lnTo>
                    <a:pt x="8" y="320"/>
                  </a:lnTo>
                  <a:lnTo>
                    <a:pt x="16" y="224"/>
                  </a:lnTo>
                  <a:lnTo>
                    <a:pt x="16" y="216"/>
                  </a:lnTo>
                  <a:lnTo>
                    <a:pt x="24" y="136"/>
                  </a:lnTo>
                  <a:lnTo>
                    <a:pt x="28" y="84"/>
                  </a:lnTo>
                  <a:lnTo>
                    <a:pt x="32" y="48"/>
                  </a:lnTo>
                  <a:lnTo>
                    <a:pt x="32" y="0"/>
                  </a:lnTo>
                  <a:lnTo>
                    <a:pt x="136" y="8"/>
                  </a:lnTo>
                  <a:lnTo>
                    <a:pt x="220" y="12"/>
                  </a:lnTo>
                  <a:lnTo>
                    <a:pt x="268" y="16"/>
                  </a:lnTo>
                  <a:lnTo>
                    <a:pt x="388" y="24"/>
                  </a:lnTo>
                  <a:lnTo>
                    <a:pt x="448" y="24"/>
                  </a:lnTo>
                  <a:lnTo>
                    <a:pt x="496" y="28"/>
                  </a:lnTo>
                  <a:lnTo>
                    <a:pt x="592" y="28"/>
                  </a:lnTo>
                  <a:lnTo>
                    <a:pt x="656" y="32"/>
                  </a:lnTo>
                  <a:lnTo>
                    <a:pt x="656" y="40"/>
                  </a:lnTo>
                  <a:lnTo>
                    <a:pt x="660" y="48"/>
                  </a:lnTo>
                  <a:lnTo>
                    <a:pt x="660" y="52"/>
                  </a:lnTo>
                  <a:lnTo>
                    <a:pt x="660" y="56"/>
                  </a:lnTo>
                  <a:lnTo>
                    <a:pt x="664" y="60"/>
                  </a:lnTo>
                  <a:lnTo>
                    <a:pt x="664" y="64"/>
                  </a:lnTo>
                  <a:lnTo>
                    <a:pt x="664" y="68"/>
                  </a:lnTo>
                  <a:lnTo>
                    <a:pt x="668" y="68"/>
                  </a:lnTo>
                  <a:lnTo>
                    <a:pt x="668" y="72"/>
                  </a:lnTo>
                  <a:lnTo>
                    <a:pt x="668" y="76"/>
                  </a:lnTo>
                  <a:lnTo>
                    <a:pt x="668" y="80"/>
                  </a:lnTo>
                  <a:lnTo>
                    <a:pt x="664" y="80"/>
                  </a:lnTo>
                  <a:lnTo>
                    <a:pt x="664" y="84"/>
                  </a:lnTo>
                  <a:lnTo>
                    <a:pt x="664" y="88"/>
                  </a:lnTo>
                  <a:lnTo>
                    <a:pt x="660" y="88"/>
                  </a:lnTo>
                  <a:lnTo>
                    <a:pt x="664" y="92"/>
                  </a:lnTo>
                  <a:lnTo>
                    <a:pt x="660" y="92"/>
                  </a:lnTo>
                  <a:lnTo>
                    <a:pt x="664" y="92"/>
                  </a:lnTo>
                  <a:lnTo>
                    <a:pt x="664" y="96"/>
                  </a:lnTo>
                  <a:lnTo>
                    <a:pt x="664" y="108"/>
                  </a:lnTo>
                  <a:lnTo>
                    <a:pt x="664" y="112"/>
                  </a:lnTo>
                  <a:lnTo>
                    <a:pt x="660" y="112"/>
                  </a:lnTo>
                  <a:lnTo>
                    <a:pt x="664" y="112"/>
                  </a:lnTo>
                  <a:lnTo>
                    <a:pt x="664" y="116"/>
                  </a:lnTo>
                  <a:lnTo>
                    <a:pt x="664" y="120"/>
                  </a:lnTo>
                  <a:lnTo>
                    <a:pt x="664" y="124"/>
                  </a:lnTo>
                  <a:lnTo>
                    <a:pt x="664" y="128"/>
                  </a:lnTo>
                  <a:lnTo>
                    <a:pt x="664" y="132"/>
                  </a:lnTo>
                  <a:lnTo>
                    <a:pt x="664" y="136"/>
                  </a:lnTo>
                  <a:lnTo>
                    <a:pt x="668" y="136"/>
                  </a:lnTo>
                  <a:lnTo>
                    <a:pt x="664" y="136"/>
                  </a:lnTo>
                  <a:lnTo>
                    <a:pt x="664" y="140"/>
                  </a:lnTo>
                  <a:lnTo>
                    <a:pt x="664" y="144"/>
                  </a:lnTo>
                  <a:lnTo>
                    <a:pt x="664" y="148"/>
                  </a:lnTo>
                  <a:lnTo>
                    <a:pt x="664" y="152"/>
                  </a:lnTo>
                  <a:lnTo>
                    <a:pt x="668" y="152"/>
                  </a:lnTo>
                  <a:lnTo>
                    <a:pt x="668" y="156"/>
                  </a:lnTo>
                  <a:lnTo>
                    <a:pt x="668" y="160"/>
                  </a:lnTo>
                  <a:lnTo>
                    <a:pt x="672" y="172"/>
                  </a:lnTo>
                  <a:lnTo>
                    <a:pt x="676" y="176"/>
                  </a:lnTo>
                  <a:lnTo>
                    <a:pt x="672" y="184"/>
                  </a:lnTo>
                  <a:lnTo>
                    <a:pt x="676" y="184"/>
                  </a:lnTo>
                  <a:lnTo>
                    <a:pt x="676" y="188"/>
                  </a:lnTo>
                  <a:lnTo>
                    <a:pt x="676" y="192"/>
                  </a:lnTo>
                  <a:lnTo>
                    <a:pt x="680" y="192"/>
                  </a:lnTo>
                  <a:lnTo>
                    <a:pt x="680" y="200"/>
                  </a:lnTo>
                  <a:lnTo>
                    <a:pt x="684" y="204"/>
                  </a:lnTo>
                  <a:lnTo>
                    <a:pt x="684" y="212"/>
                  </a:lnTo>
                  <a:lnTo>
                    <a:pt x="688" y="220"/>
                  </a:lnTo>
                  <a:lnTo>
                    <a:pt x="688" y="224"/>
                  </a:lnTo>
                  <a:lnTo>
                    <a:pt x="688" y="228"/>
                  </a:lnTo>
                  <a:lnTo>
                    <a:pt x="688" y="232"/>
                  </a:lnTo>
                  <a:lnTo>
                    <a:pt x="688" y="240"/>
                  </a:lnTo>
                  <a:lnTo>
                    <a:pt x="688" y="244"/>
                  </a:lnTo>
                  <a:lnTo>
                    <a:pt x="688" y="248"/>
                  </a:lnTo>
                  <a:lnTo>
                    <a:pt x="688" y="252"/>
                  </a:lnTo>
                  <a:lnTo>
                    <a:pt x="692" y="256"/>
                  </a:lnTo>
                  <a:lnTo>
                    <a:pt x="688" y="260"/>
                  </a:lnTo>
                  <a:lnTo>
                    <a:pt x="692" y="264"/>
                  </a:lnTo>
                  <a:lnTo>
                    <a:pt x="688" y="268"/>
                  </a:lnTo>
                  <a:lnTo>
                    <a:pt x="692" y="268"/>
                  </a:lnTo>
                  <a:lnTo>
                    <a:pt x="692" y="280"/>
                  </a:lnTo>
                  <a:lnTo>
                    <a:pt x="688" y="280"/>
                  </a:lnTo>
                  <a:lnTo>
                    <a:pt x="692" y="288"/>
                  </a:lnTo>
                  <a:lnTo>
                    <a:pt x="692" y="292"/>
                  </a:lnTo>
                  <a:lnTo>
                    <a:pt x="692" y="296"/>
                  </a:lnTo>
                  <a:lnTo>
                    <a:pt x="688" y="300"/>
                  </a:lnTo>
                  <a:lnTo>
                    <a:pt x="692" y="300"/>
                  </a:lnTo>
                  <a:lnTo>
                    <a:pt x="692" y="308"/>
                  </a:lnTo>
                  <a:lnTo>
                    <a:pt x="696" y="308"/>
                  </a:lnTo>
                  <a:lnTo>
                    <a:pt x="696" y="312"/>
                  </a:lnTo>
                  <a:lnTo>
                    <a:pt x="696" y="320"/>
                  </a:lnTo>
                  <a:lnTo>
                    <a:pt x="696" y="324"/>
                  </a:lnTo>
                  <a:lnTo>
                    <a:pt x="692" y="328"/>
                  </a:lnTo>
                  <a:lnTo>
                    <a:pt x="696" y="336"/>
                  </a:lnTo>
                  <a:lnTo>
                    <a:pt x="696" y="344"/>
                  </a:lnTo>
                  <a:lnTo>
                    <a:pt x="692" y="344"/>
                  </a:lnTo>
                  <a:lnTo>
                    <a:pt x="692" y="352"/>
                  </a:lnTo>
                  <a:lnTo>
                    <a:pt x="696" y="352"/>
                  </a:lnTo>
                  <a:lnTo>
                    <a:pt x="696" y="356"/>
                  </a:lnTo>
                  <a:lnTo>
                    <a:pt x="696" y="360"/>
                  </a:lnTo>
                  <a:lnTo>
                    <a:pt x="700" y="372"/>
                  </a:lnTo>
                  <a:lnTo>
                    <a:pt x="700" y="376"/>
                  </a:lnTo>
                  <a:lnTo>
                    <a:pt x="700" y="380"/>
                  </a:lnTo>
                  <a:lnTo>
                    <a:pt x="704" y="384"/>
                  </a:lnTo>
                  <a:lnTo>
                    <a:pt x="708" y="388"/>
                  </a:lnTo>
                  <a:lnTo>
                    <a:pt x="712" y="392"/>
                  </a:lnTo>
                  <a:lnTo>
                    <a:pt x="712" y="408"/>
                  </a:lnTo>
                  <a:lnTo>
                    <a:pt x="712" y="412"/>
                  </a:lnTo>
                  <a:lnTo>
                    <a:pt x="716" y="416"/>
                  </a:lnTo>
                  <a:lnTo>
                    <a:pt x="716" y="424"/>
                  </a:lnTo>
                  <a:lnTo>
                    <a:pt x="712" y="436"/>
                  </a:lnTo>
                  <a:lnTo>
                    <a:pt x="716" y="444"/>
                  </a:lnTo>
                  <a:lnTo>
                    <a:pt x="716" y="448"/>
                  </a:lnTo>
                  <a:lnTo>
                    <a:pt x="652" y="448"/>
                  </a:lnTo>
                  <a:lnTo>
                    <a:pt x="580" y="448"/>
                  </a:lnTo>
                  <a:lnTo>
                    <a:pt x="576" y="448"/>
                  </a:lnTo>
                  <a:lnTo>
                    <a:pt x="508" y="44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32" name="Freeform 10"/>
            <p:cNvSpPr>
              <a:spLocks/>
            </p:cNvSpPr>
            <p:nvPr/>
          </p:nvSpPr>
          <p:spPr bwMode="auto">
            <a:xfrm>
              <a:off x="6168908" y="4315235"/>
              <a:ext cx="468111" cy="292915"/>
            </a:xfrm>
            <a:custGeom>
              <a:avLst/>
              <a:gdLst>
                <a:gd name="T0" fmla="*/ 2147483647 w 760"/>
                <a:gd name="T1" fmla="*/ 2147483647 h 504"/>
                <a:gd name="T2" fmla="*/ 2147483647 w 760"/>
                <a:gd name="T3" fmla="*/ 2147483647 h 504"/>
                <a:gd name="T4" fmla="*/ 2147483647 w 760"/>
                <a:gd name="T5" fmla="*/ 2147483647 h 504"/>
                <a:gd name="T6" fmla="*/ 2147483647 w 760"/>
                <a:gd name="T7" fmla="*/ 2147483647 h 504"/>
                <a:gd name="T8" fmla="*/ 2147483647 w 760"/>
                <a:gd name="T9" fmla="*/ 2147483647 h 504"/>
                <a:gd name="T10" fmla="*/ 2147483647 w 760"/>
                <a:gd name="T11" fmla="*/ 2147483647 h 504"/>
                <a:gd name="T12" fmla="*/ 2147483647 w 760"/>
                <a:gd name="T13" fmla="*/ 2147483647 h 504"/>
                <a:gd name="T14" fmla="*/ 2147483647 w 760"/>
                <a:gd name="T15" fmla="*/ 2147483647 h 504"/>
                <a:gd name="T16" fmla="*/ 2147483647 w 760"/>
                <a:gd name="T17" fmla="*/ 2147483647 h 504"/>
                <a:gd name="T18" fmla="*/ 2147483647 w 760"/>
                <a:gd name="T19" fmla="*/ 2147483647 h 504"/>
                <a:gd name="T20" fmla="*/ 2147483647 w 760"/>
                <a:gd name="T21" fmla="*/ 2147483647 h 504"/>
                <a:gd name="T22" fmla="*/ 2147483647 w 760"/>
                <a:gd name="T23" fmla="*/ 2147483647 h 504"/>
                <a:gd name="T24" fmla="*/ 2147483647 w 760"/>
                <a:gd name="T25" fmla="*/ 2147483647 h 504"/>
                <a:gd name="T26" fmla="*/ 2147483647 w 760"/>
                <a:gd name="T27" fmla="*/ 2147483647 h 504"/>
                <a:gd name="T28" fmla="*/ 2147483647 w 760"/>
                <a:gd name="T29" fmla="*/ 2147483647 h 504"/>
                <a:gd name="T30" fmla="*/ 2147483647 w 760"/>
                <a:gd name="T31" fmla="*/ 2147483647 h 504"/>
                <a:gd name="T32" fmla="*/ 2147483647 w 760"/>
                <a:gd name="T33" fmla="*/ 2147483647 h 504"/>
                <a:gd name="T34" fmla="*/ 2147483647 w 760"/>
                <a:gd name="T35" fmla="*/ 2147483647 h 504"/>
                <a:gd name="T36" fmla="*/ 2147483647 w 760"/>
                <a:gd name="T37" fmla="*/ 2147483647 h 504"/>
                <a:gd name="T38" fmla="*/ 2147483647 w 760"/>
                <a:gd name="T39" fmla="*/ 2147483647 h 504"/>
                <a:gd name="T40" fmla="*/ 2147483647 w 760"/>
                <a:gd name="T41" fmla="*/ 2147483647 h 504"/>
                <a:gd name="T42" fmla="*/ 2147483647 w 760"/>
                <a:gd name="T43" fmla="*/ 2147483647 h 504"/>
                <a:gd name="T44" fmla="*/ 2147483647 w 760"/>
                <a:gd name="T45" fmla="*/ 2147483647 h 504"/>
                <a:gd name="T46" fmla="*/ 2147483647 w 760"/>
                <a:gd name="T47" fmla="*/ 2147483647 h 504"/>
                <a:gd name="T48" fmla="*/ 2147483647 w 760"/>
                <a:gd name="T49" fmla="*/ 2147483647 h 504"/>
                <a:gd name="T50" fmla="*/ 2147483647 w 760"/>
                <a:gd name="T51" fmla="*/ 2147483647 h 504"/>
                <a:gd name="T52" fmla="*/ 2147483647 w 760"/>
                <a:gd name="T53" fmla="*/ 2147483647 h 504"/>
                <a:gd name="T54" fmla="*/ 2147483647 w 760"/>
                <a:gd name="T55" fmla="*/ 2147483647 h 504"/>
                <a:gd name="T56" fmla="*/ 2147483647 w 760"/>
                <a:gd name="T57" fmla="*/ 2147483647 h 504"/>
                <a:gd name="T58" fmla="*/ 2147483647 w 760"/>
                <a:gd name="T59" fmla="*/ 2147483647 h 504"/>
                <a:gd name="T60" fmla="*/ 2147483647 w 760"/>
                <a:gd name="T61" fmla="*/ 2147483647 h 504"/>
                <a:gd name="T62" fmla="*/ 2147483647 w 760"/>
                <a:gd name="T63" fmla="*/ 2147483647 h 504"/>
                <a:gd name="T64" fmla="*/ 2147483647 w 760"/>
                <a:gd name="T65" fmla="*/ 2147483647 h 504"/>
                <a:gd name="T66" fmla="*/ 2147483647 w 760"/>
                <a:gd name="T67" fmla="*/ 2147483647 h 504"/>
                <a:gd name="T68" fmla="*/ 2147483647 w 760"/>
                <a:gd name="T69" fmla="*/ 2147483647 h 504"/>
                <a:gd name="T70" fmla="*/ 2147483647 w 760"/>
                <a:gd name="T71" fmla="*/ 2147483647 h 504"/>
                <a:gd name="T72" fmla="*/ 2147483647 w 760"/>
                <a:gd name="T73" fmla="*/ 2147483647 h 504"/>
                <a:gd name="T74" fmla="*/ 2147483647 w 760"/>
                <a:gd name="T75" fmla="*/ 2147483647 h 504"/>
                <a:gd name="T76" fmla="*/ 2147483647 w 760"/>
                <a:gd name="T77" fmla="*/ 2147483647 h 504"/>
                <a:gd name="T78" fmla="*/ 2147483647 w 760"/>
                <a:gd name="T79" fmla="*/ 2147483647 h 504"/>
                <a:gd name="T80" fmla="*/ 2147483647 w 760"/>
                <a:gd name="T81" fmla="*/ 2147483647 h 504"/>
                <a:gd name="T82" fmla="*/ 2147483647 w 760"/>
                <a:gd name="T83" fmla="*/ 2147483647 h 504"/>
                <a:gd name="T84" fmla="*/ 2147483647 w 760"/>
                <a:gd name="T85" fmla="*/ 2147483647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504"/>
                <a:gd name="T131" fmla="*/ 760 w 760"/>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504">
                  <a:moveTo>
                    <a:pt x="128" y="412"/>
                  </a:moveTo>
                  <a:lnTo>
                    <a:pt x="104" y="408"/>
                  </a:lnTo>
                  <a:lnTo>
                    <a:pt x="56" y="404"/>
                  </a:lnTo>
                  <a:lnTo>
                    <a:pt x="0" y="400"/>
                  </a:lnTo>
                  <a:lnTo>
                    <a:pt x="8" y="336"/>
                  </a:lnTo>
                  <a:lnTo>
                    <a:pt x="8" y="332"/>
                  </a:lnTo>
                  <a:lnTo>
                    <a:pt x="12" y="284"/>
                  </a:lnTo>
                  <a:lnTo>
                    <a:pt x="12" y="244"/>
                  </a:lnTo>
                  <a:lnTo>
                    <a:pt x="16" y="240"/>
                  </a:lnTo>
                  <a:lnTo>
                    <a:pt x="20" y="184"/>
                  </a:lnTo>
                  <a:lnTo>
                    <a:pt x="24" y="128"/>
                  </a:lnTo>
                  <a:lnTo>
                    <a:pt x="28" y="96"/>
                  </a:lnTo>
                  <a:lnTo>
                    <a:pt x="36" y="8"/>
                  </a:lnTo>
                  <a:lnTo>
                    <a:pt x="36" y="0"/>
                  </a:lnTo>
                  <a:lnTo>
                    <a:pt x="136" y="8"/>
                  </a:lnTo>
                  <a:lnTo>
                    <a:pt x="140" y="8"/>
                  </a:lnTo>
                  <a:lnTo>
                    <a:pt x="232" y="12"/>
                  </a:lnTo>
                  <a:lnTo>
                    <a:pt x="372" y="20"/>
                  </a:lnTo>
                  <a:lnTo>
                    <a:pt x="436" y="24"/>
                  </a:lnTo>
                  <a:lnTo>
                    <a:pt x="448" y="24"/>
                  </a:lnTo>
                  <a:lnTo>
                    <a:pt x="516" y="28"/>
                  </a:lnTo>
                  <a:lnTo>
                    <a:pt x="544" y="28"/>
                  </a:lnTo>
                  <a:lnTo>
                    <a:pt x="612" y="32"/>
                  </a:lnTo>
                  <a:lnTo>
                    <a:pt x="616" y="32"/>
                  </a:lnTo>
                  <a:lnTo>
                    <a:pt x="688" y="32"/>
                  </a:lnTo>
                  <a:lnTo>
                    <a:pt x="752" y="32"/>
                  </a:lnTo>
                  <a:lnTo>
                    <a:pt x="748" y="48"/>
                  </a:lnTo>
                  <a:lnTo>
                    <a:pt x="740" y="60"/>
                  </a:lnTo>
                  <a:lnTo>
                    <a:pt x="724" y="72"/>
                  </a:lnTo>
                  <a:lnTo>
                    <a:pt x="724" y="76"/>
                  </a:lnTo>
                  <a:lnTo>
                    <a:pt x="724" y="80"/>
                  </a:lnTo>
                  <a:lnTo>
                    <a:pt x="732" y="88"/>
                  </a:lnTo>
                  <a:lnTo>
                    <a:pt x="732" y="96"/>
                  </a:lnTo>
                  <a:lnTo>
                    <a:pt x="736" y="104"/>
                  </a:lnTo>
                  <a:lnTo>
                    <a:pt x="748" y="104"/>
                  </a:lnTo>
                  <a:lnTo>
                    <a:pt x="752" y="108"/>
                  </a:lnTo>
                  <a:lnTo>
                    <a:pt x="760" y="116"/>
                  </a:lnTo>
                  <a:lnTo>
                    <a:pt x="760" y="120"/>
                  </a:lnTo>
                  <a:lnTo>
                    <a:pt x="760" y="124"/>
                  </a:lnTo>
                  <a:lnTo>
                    <a:pt x="760" y="164"/>
                  </a:lnTo>
                  <a:lnTo>
                    <a:pt x="760" y="188"/>
                  </a:lnTo>
                  <a:lnTo>
                    <a:pt x="760" y="212"/>
                  </a:lnTo>
                  <a:lnTo>
                    <a:pt x="760" y="224"/>
                  </a:lnTo>
                  <a:lnTo>
                    <a:pt x="760" y="268"/>
                  </a:lnTo>
                  <a:lnTo>
                    <a:pt x="760" y="316"/>
                  </a:lnTo>
                  <a:lnTo>
                    <a:pt x="760" y="364"/>
                  </a:lnTo>
                  <a:lnTo>
                    <a:pt x="744" y="364"/>
                  </a:lnTo>
                  <a:lnTo>
                    <a:pt x="748" y="368"/>
                  </a:lnTo>
                  <a:lnTo>
                    <a:pt x="748" y="376"/>
                  </a:lnTo>
                  <a:lnTo>
                    <a:pt x="748" y="380"/>
                  </a:lnTo>
                  <a:lnTo>
                    <a:pt x="752" y="380"/>
                  </a:lnTo>
                  <a:lnTo>
                    <a:pt x="752" y="384"/>
                  </a:lnTo>
                  <a:lnTo>
                    <a:pt x="752" y="392"/>
                  </a:lnTo>
                  <a:lnTo>
                    <a:pt x="748" y="396"/>
                  </a:lnTo>
                  <a:lnTo>
                    <a:pt x="748" y="400"/>
                  </a:lnTo>
                  <a:lnTo>
                    <a:pt x="748" y="404"/>
                  </a:lnTo>
                  <a:lnTo>
                    <a:pt x="756" y="404"/>
                  </a:lnTo>
                  <a:lnTo>
                    <a:pt x="760" y="416"/>
                  </a:lnTo>
                  <a:lnTo>
                    <a:pt x="760" y="424"/>
                  </a:lnTo>
                  <a:lnTo>
                    <a:pt x="756" y="424"/>
                  </a:lnTo>
                  <a:lnTo>
                    <a:pt x="752" y="428"/>
                  </a:lnTo>
                  <a:lnTo>
                    <a:pt x="756" y="432"/>
                  </a:lnTo>
                  <a:lnTo>
                    <a:pt x="752" y="436"/>
                  </a:lnTo>
                  <a:lnTo>
                    <a:pt x="752" y="440"/>
                  </a:lnTo>
                  <a:lnTo>
                    <a:pt x="752" y="448"/>
                  </a:lnTo>
                  <a:lnTo>
                    <a:pt x="748" y="456"/>
                  </a:lnTo>
                  <a:lnTo>
                    <a:pt x="744" y="456"/>
                  </a:lnTo>
                  <a:lnTo>
                    <a:pt x="744" y="460"/>
                  </a:lnTo>
                  <a:lnTo>
                    <a:pt x="740" y="464"/>
                  </a:lnTo>
                  <a:lnTo>
                    <a:pt x="740" y="468"/>
                  </a:lnTo>
                  <a:lnTo>
                    <a:pt x="740" y="476"/>
                  </a:lnTo>
                  <a:lnTo>
                    <a:pt x="748" y="480"/>
                  </a:lnTo>
                  <a:lnTo>
                    <a:pt x="752" y="480"/>
                  </a:lnTo>
                  <a:lnTo>
                    <a:pt x="752" y="484"/>
                  </a:lnTo>
                  <a:lnTo>
                    <a:pt x="756" y="492"/>
                  </a:lnTo>
                  <a:lnTo>
                    <a:pt x="756" y="496"/>
                  </a:lnTo>
                  <a:lnTo>
                    <a:pt x="756" y="500"/>
                  </a:lnTo>
                  <a:lnTo>
                    <a:pt x="760" y="504"/>
                  </a:lnTo>
                  <a:lnTo>
                    <a:pt x="756" y="504"/>
                  </a:lnTo>
                  <a:lnTo>
                    <a:pt x="748" y="500"/>
                  </a:lnTo>
                  <a:lnTo>
                    <a:pt x="744" y="500"/>
                  </a:lnTo>
                  <a:lnTo>
                    <a:pt x="744" y="504"/>
                  </a:lnTo>
                  <a:lnTo>
                    <a:pt x="740" y="500"/>
                  </a:lnTo>
                  <a:lnTo>
                    <a:pt x="740" y="496"/>
                  </a:lnTo>
                  <a:lnTo>
                    <a:pt x="732" y="488"/>
                  </a:lnTo>
                  <a:lnTo>
                    <a:pt x="736" y="484"/>
                  </a:lnTo>
                  <a:lnTo>
                    <a:pt x="736" y="480"/>
                  </a:lnTo>
                  <a:lnTo>
                    <a:pt x="732" y="480"/>
                  </a:lnTo>
                  <a:lnTo>
                    <a:pt x="724" y="480"/>
                  </a:lnTo>
                  <a:lnTo>
                    <a:pt x="724" y="476"/>
                  </a:lnTo>
                  <a:lnTo>
                    <a:pt x="712" y="472"/>
                  </a:lnTo>
                  <a:lnTo>
                    <a:pt x="708" y="472"/>
                  </a:lnTo>
                  <a:lnTo>
                    <a:pt x="708" y="468"/>
                  </a:lnTo>
                  <a:lnTo>
                    <a:pt x="704" y="468"/>
                  </a:lnTo>
                  <a:lnTo>
                    <a:pt x="692" y="464"/>
                  </a:lnTo>
                  <a:lnTo>
                    <a:pt x="688" y="460"/>
                  </a:lnTo>
                  <a:lnTo>
                    <a:pt x="684" y="460"/>
                  </a:lnTo>
                  <a:lnTo>
                    <a:pt x="680" y="456"/>
                  </a:lnTo>
                  <a:lnTo>
                    <a:pt x="676" y="456"/>
                  </a:lnTo>
                  <a:lnTo>
                    <a:pt x="672" y="452"/>
                  </a:lnTo>
                  <a:lnTo>
                    <a:pt x="664" y="452"/>
                  </a:lnTo>
                  <a:lnTo>
                    <a:pt x="660" y="452"/>
                  </a:lnTo>
                  <a:lnTo>
                    <a:pt x="656" y="452"/>
                  </a:lnTo>
                  <a:lnTo>
                    <a:pt x="652" y="452"/>
                  </a:lnTo>
                  <a:lnTo>
                    <a:pt x="648" y="456"/>
                  </a:lnTo>
                  <a:lnTo>
                    <a:pt x="640" y="452"/>
                  </a:lnTo>
                  <a:lnTo>
                    <a:pt x="636" y="456"/>
                  </a:lnTo>
                  <a:lnTo>
                    <a:pt x="632" y="452"/>
                  </a:lnTo>
                  <a:lnTo>
                    <a:pt x="628" y="452"/>
                  </a:lnTo>
                  <a:lnTo>
                    <a:pt x="624" y="452"/>
                  </a:lnTo>
                  <a:lnTo>
                    <a:pt x="616" y="452"/>
                  </a:lnTo>
                  <a:lnTo>
                    <a:pt x="616" y="456"/>
                  </a:lnTo>
                  <a:lnTo>
                    <a:pt x="612" y="460"/>
                  </a:lnTo>
                  <a:lnTo>
                    <a:pt x="608" y="464"/>
                  </a:lnTo>
                  <a:lnTo>
                    <a:pt x="604" y="464"/>
                  </a:lnTo>
                  <a:lnTo>
                    <a:pt x="600" y="464"/>
                  </a:lnTo>
                  <a:lnTo>
                    <a:pt x="592" y="460"/>
                  </a:lnTo>
                  <a:lnTo>
                    <a:pt x="592" y="456"/>
                  </a:lnTo>
                  <a:lnTo>
                    <a:pt x="588" y="456"/>
                  </a:lnTo>
                  <a:lnTo>
                    <a:pt x="572" y="448"/>
                  </a:lnTo>
                  <a:lnTo>
                    <a:pt x="564" y="444"/>
                  </a:lnTo>
                  <a:lnTo>
                    <a:pt x="560" y="440"/>
                  </a:lnTo>
                  <a:lnTo>
                    <a:pt x="556" y="432"/>
                  </a:lnTo>
                  <a:lnTo>
                    <a:pt x="480" y="428"/>
                  </a:lnTo>
                  <a:lnTo>
                    <a:pt x="452" y="428"/>
                  </a:lnTo>
                  <a:lnTo>
                    <a:pt x="384" y="428"/>
                  </a:lnTo>
                  <a:lnTo>
                    <a:pt x="284" y="420"/>
                  </a:lnTo>
                  <a:lnTo>
                    <a:pt x="196" y="416"/>
                  </a:lnTo>
                  <a:lnTo>
                    <a:pt x="128" y="41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33" name="Freeform 11"/>
            <p:cNvSpPr>
              <a:spLocks/>
            </p:cNvSpPr>
            <p:nvPr/>
          </p:nvSpPr>
          <p:spPr bwMode="auto">
            <a:xfrm>
              <a:off x="5717127" y="4339357"/>
              <a:ext cx="468111" cy="370451"/>
            </a:xfrm>
            <a:custGeom>
              <a:avLst/>
              <a:gdLst>
                <a:gd name="T0" fmla="*/ 2147483647 w 760"/>
                <a:gd name="T1" fmla="*/ 2147483647 h 632"/>
                <a:gd name="T2" fmla="*/ 2147483647 w 760"/>
                <a:gd name="T3" fmla="*/ 2147483647 h 632"/>
                <a:gd name="T4" fmla="*/ 2147483647 w 760"/>
                <a:gd name="T5" fmla="*/ 2147483647 h 632"/>
                <a:gd name="T6" fmla="*/ 2147483647 w 760"/>
                <a:gd name="T7" fmla="*/ 2147483647 h 632"/>
                <a:gd name="T8" fmla="*/ 2147483647 w 760"/>
                <a:gd name="T9" fmla="*/ 2147483647 h 632"/>
                <a:gd name="T10" fmla="*/ 2147483647 w 760"/>
                <a:gd name="T11" fmla="*/ 2147483647 h 632"/>
                <a:gd name="T12" fmla="*/ 2147483647 w 760"/>
                <a:gd name="T13" fmla="*/ 2147483647 h 632"/>
                <a:gd name="T14" fmla="*/ 2147483647 w 760"/>
                <a:gd name="T15" fmla="*/ 2147483647 h 632"/>
                <a:gd name="T16" fmla="*/ 2147483647 w 760"/>
                <a:gd name="T17" fmla="*/ 2147483647 h 632"/>
                <a:gd name="T18" fmla="*/ 2147483647 w 760"/>
                <a:gd name="T19" fmla="*/ 2147483647 h 632"/>
                <a:gd name="T20" fmla="*/ 2147483647 w 760"/>
                <a:gd name="T21" fmla="*/ 2147483647 h 632"/>
                <a:gd name="T22" fmla="*/ 2147483647 w 760"/>
                <a:gd name="T23" fmla="*/ 2147483647 h 632"/>
                <a:gd name="T24" fmla="*/ 2147483647 w 760"/>
                <a:gd name="T25" fmla="*/ 2147483647 h 632"/>
                <a:gd name="T26" fmla="*/ 2147483647 w 760"/>
                <a:gd name="T27" fmla="*/ 2147483647 h 632"/>
                <a:gd name="T28" fmla="*/ 0 w 760"/>
                <a:gd name="T29" fmla="*/ 2147483647 h 632"/>
                <a:gd name="T30" fmla="*/ 2147483647 w 760"/>
                <a:gd name="T31" fmla="*/ 2147483647 h 632"/>
                <a:gd name="T32" fmla="*/ 2147483647 w 760"/>
                <a:gd name="T33" fmla="*/ 2147483647 h 632"/>
                <a:gd name="T34" fmla="*/ 2147483647 w 760"/>
                <a:gd name="T35" fmla="*/ 2147483647 h 632"/>
                <a:gd name="T36" fmla="*/ 2147483647 w 760"/>
                <a:gd name="T37" fmla="*/ 2147483647 h 632"/>
                <a:gd name="T38" fmla="*/ 2147483647 w 760"/>
                <a:gd name="T39" fmla="*/ 2147483647 h 632"/>
                <a:gd name="T40" fmla="*/ 2147483647 w 760"/>
                <a:gd name="T41" fmla="*/ 2147483647 h 632"/>
                <a:gd name="T42" fmla="*/ 2147483647 w 760"/>
                <a:gd name="T43" fmla="*/ 2147483647 h 632"/>
                <a:gd name="T44" fmla="*/ 2147483647 w 760"/>
                <a:gd name="T45" fmla="*/ 2147483647 h 632"/>
                <a:gd name="T46" fmla="*/ 2147483647 w 760"/>
                <a:gd name="T47" fmla="*/ 2147483647 h 632"/>
                <a:gd name="T48" fmla="*/ 2147483647 w 760"/>
                <a:gd name="T49" fmla="*/ 2147483647 h 632"/>
                <a:gd name="T50" fmla="*/ 2147483647 w 760"/>
                <a:gd name="T51" fmla="*/ 0 h 632"/>
                <a:gd name="T52" fmla="*/ 2147483647 w 760"/>
                <a:gd name="T53" fmla="*/ 2147483647 h 632"/>
                <a:gd name="T54" fmla="*/ 2147483647 w 760"/>
                <a:gd name="T55" fmla="*/ 2147483647 h 632"/>
                <a:gd name="T56" fmla="*/ 2147483647 w 760"/>
                <a:gd name="T57" fmla="*/ 2147483647 h 632"/>
                <a:gd name="T58" fmla="*/ 2147483647 w 760"/>
                <a:gd name="T59" fmla="*/ 2147483647 h 632"/>
                <a:gd name="T60" fmla="*/ 2147483647 w 760"/>
                <a:gd name="T61" fmla="*/ 2147483647 h 632"/>
                <a:gd name="T62" fmla="*/ 2147483647 w 760"/>
                <a:gd name="T63" fmla="*/ 2147483647 h 632"/>
                <a:gd name="T64" fmla="*/ 2147483647 w 760"/>
                <a:gd name="T65" fmla="*/ 2147483647 h 632"/>
                <a:gd name="T66" fmla="*/ 2147483647 w 760"/>
                <a:gd name="T67" fmla="*/ 2147483647 h 632"/>
                <a:gd name="T68" fmla="*/ 2147483647 w 760"/>
                <a:gd name="T69" fmla="*/ 2147483647 h 632"/>
                <a:gd name="T70" fmla="*/ 2147483647 w 760"/>
                <a:gd name="T71" fmla="*/ 2147483647 h 632"/>
                <a:gd name="T72" fmla="*/ 2147483647 w 760"/>
                <a:gd name="T73" fmla="*/ 2147483647 h 632"/>
                <a:gd name="T74" fmla="*/ 2147483647 w 760"/>
                <a:gd name="T75" fmla="*/ 2147483647 h 632"/>
                <a:gd name="T76" fmla="*/ 2147483647 w 760"/>
                <a:gd name="T77" fmla="*/ 2147483647 h 632"/>
                <a:gd name="T78" fmla="*/ 2147483647 w 760"/>
                <a:gd name="T79" fmla="*/ 2147483647 h 632"/>
                <a:gd name="T80" fmla="*/ 2147483647 w 760"/>
                <a:gd name="T81" fmla="*/ 2147483647 h 632"/>
                <a:gd name="T82" fmla="*/ 2147483647 w 760"/>
                <a:gd name="T83" fmla="*/ 2147483647 h 632"/>
                <a:gd name="T84" fmla="*/ 2147483647 w 760"/>
                <a:gd name="T85" fmla="*/ 2147483647 h 632"/>
                <a:gd name="T86" fmla="*/ 2147483647 w 760"/>
                <a:gd name="T87" fmla="*/ 2147483647 h 632"/>
                <a:gd name="T88" fmla="*/ 2147483647 w 760"/>
                <a:gd name="T89" fmla="*/ 2147483647 h 632"/>
                <a:gd name="T90" fmla="*/ 2147483647 w 760"/>
                <a:gd name="T91" fmla="*/ 2147483647 h 632"/>
                <a:gd name="T92" fmla="*/ 2147483647 w 760"/>
                <a:gd name="T93" fmla="*/ 2147483647 h 632"/>
                <a:gd name="T94" fmla="*/ 2147483647 w 760"/>
                <a:gd name="T95" fmla="*/ 2147483647 h 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0"/>
                <a:gd name="T145" fmla="*/ 0 h 632"/>
                <a:gd name="T146" fmla="*/ 760 w 760"/>
                <a:gd name="T147" fmla="*/ 632 h 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0" h="632">
                  <a:moveTo>
                    <a:pt x="724" y="536"/>
                  </a:moveTo>
                  <a:lnTo>
                    <a:pt x="720" y="552"/>
                  </a:lnTo>
                  <a:lnTo>
                    <a:pt x="720" y="576"/>
                  </a:lnTo>
                  <a:lnTo>
                    <a:pt x="716" y="632"/>
                  </a:lnTo>
                  <a:lnTo>
                    <a:pt x="624" y="624"/>
                  </a:lnTo>
                  <a:lnTo>
                    <a:pt x="588" y="620"/>
                  </a:lnTo>
                  <a:lnTo>
                    <a:pt x="496" y="608"/>
                  </a:lnTo>
                  <a:lnTo>
                    <a:pt x="480" y="608"/>
                  </a:lnTo>
                  <a:lnTo>
                    <a:pt x="428" y="604"/>
                  </a:lnTo>
                  <a:lnTo>
                    <a:pt x="380" y="596"/>
                  </a:lnTo>
                  <a:lnTo>
                    <a:pt x="320" y="588"/>
                  </a:lnTo>
                  <a:lnTo>
                    <a:pt x="204" y="576"/>
                  </a:lnTo>
                  <a:lnTo>
                    <a:pt x="108" y="560"/>
                  </a:lnTo>
                  <a:lnTo>
                    <a:pt x="100" y="560"/>
                  </a:lnTo>
                  <a:lnTo>
                    <a:pt x="0" y="544"/>
                  </a:lnTo>
                  <a:lnTo>
                    <a:pt x="4" y="508"/>
                  </a:lnTo>
                  <a:lnTo>
                    <a:pt x="12" y="464"/>
                  </a:lnTo>
                  <a:lnTo>
                    <a:pt x="24" y="408"/>
                  </a:lnTo>
                  <a:lnTo>
                    <a:pt x="32" y="340"/>
                  </a:lnTo>
                  <a:lnTo>
                    <a:pt x="44" y="268"/>
                  </a:lnTo>
                  <a:lnTo>
                    <a:pt x="52" y="232"/>
                  </a:lnTo>
                  <a:lnTo>
                    <a:pt x="56" y="200"/>
                  </a:lnTo>
                  <a:lnTo>
                    <a:pt x="64" y="140"/>
                  </a:lnTo>
                  <a:lnTo>
                    <a:pt x="76" y="72"/>
                  </a:lnTo>
                  <a:lnTo>
                    <a:pt x="80" y="44"/>
                  </a:lnTo>
                  <a:lnTo>
                    <a:pt x="88" y="0"/>
                  </a:lnTo>
                  <a:lnTo>
                    <a:pt x="148" y="12"/>
                  </a:lnTo>
                  <a:lnTo>
                    <a:pt x="152" y="12"/>
                  </a:lnTo>
                  <a:lnTo>
                    <a:pt x="188" y="16"/>
                  </a:lnTo>
                  <a:lnTo>
                    <a:pt x="208" y="20"/>
                  </a:lnTo>
                  <a:lnTo>
                    <a:pt x="320" y="36"/>
                  </a:lnTo>
                  <a:lnTo>
                    <a:pt x="356" y="40"/>
                  </a:lnTo>
                  <a:lnTo>
                    <a:pt x="392" y="44"/>
                  </a:lnTo>
                  <a:lnTo>
                    <a:pt x="548" y="64"/>
                  </a:lnTo>
                  <a:lnTo>
                    <a:pt x="572" y="64"/>
                  </a:lnTo>
                  <a:lnTo>
                    <a:pt x="660" y="72"/>
                  </a:lnTo>
                  <a:lnTo>
                    <a:pt x="664" y="76"/>
                  </a:lnTo>
                  <a:lnTo>
                    <a:pt x="760" y="84"/>
                  </a:lnTo>
                  <a:lnTo>
                    <a:pt x="756" y="140"/>
                  </a:lnTo>
                  <a:lnTo>
                    <a:pt x="752" y="196"/>
                  </a:lnTo>
                  <a:lnTo>
                    <a:pt x="748" y="200"/>
                  </a:lnTo>
                  <a:lnTo>
                    <a:pt x="748" y="240"/>
                  </a:lnTo>
                  <a:lnTo>
                    <a:pt x="744" y="288"/>
                  </a:lnTo>
                  <a:lnTo>
                    <a:pt x="744" y="292"/>
                  </a:lnTo>
                  <a:lnTo>
                    <a:pt x="736" y="356"/>
                  </a:lnTo>
                  <a:lnTo>
                    <a:pt x="732" y="408"/>
                  </a:lnTo>
                  <a:lnTo>
                    <a:pt x="724" y="492"/>
                  </a:lnTo>
                  <a:lnTo>
                    <a:pt x="724" y="53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34" name="Freeform 12"/>
            <p:cNvSpPr>
              <a:spLocks noEditPoints="1"/>
            </p:cNvSpPr>
            <p:nvPr/>
          </p:nvSpPr>
          <p:spPr bwMode="auto">
            <a:xfrm>
              <a:off x="6849302" y="4241144"/>
              <a:ext cx="353804" cy="360114"/>
            </a:xfrm>
            <a:custGeom>
              <a:avLst/>
              <a:gdLst>
                <a:gd name="T0" fmla="*/ 2147483647 w 572"/>
                <a:gd name="T1" fmla="*/ 2147483647 h 608"/>
                <a:gd name="T2" fmla="*/ 2147483647 w 572"/>
                <a:gd name="T3" fmla="*/ 2147483647 h 608"/>
                <a:gd name="T4" fmla="*/ 2147483647 w 572"/>
                <a:gd name="T5" fmla="*/ 2147483647 h 608"/>
                <a:gd name="T6" fmla="*/ 2147483647 w 572"/>
                <a:gd name="T7" fmla="*/ 2147483647 h 608"/>
                <a:gd name="T8" fmla="*/ 2147483647 w 572"/>
                <a:gd name="T9" fmla="*/ 2147483647 h 608"/>
                <a:gd name="T10" fmla="*/ 2147483647 w 572"/>
                <a:gd name="T11" fmla="*/ 2147483647 h 608"/>
                <a:gd name="T12" fmla="*/ 2147483647 w 572"/>
                <a:gd name="T13" fmla="*/ 2147483647 h 608"/>
                <a:gd name="T14" fmla="*/ 2147483647 w 572"/>
                <a:gd name="T15" fmla="*/ 2147483647 h 608"/>
                <a:gd name="T16" fmla="*/ 2147483647 w 572"/>
                <a:gd name="T17" fmla="*/ 2147483647 h 608"/>
                <a:gd name="T18" fmla="*/ 2147483647 w 572"/>
                <a:gd name="T19" fmla="*/ 2147483647 h 608"/>
                <a:gd name="T20" fmla="*/ 2147483647 w 572"/>
                <a:gd name="T21" fmla="*/ 2147483647 h 608"/>
                <a:gd name="T22" fmla="*/ 2147483647 w 572"/>
                <a:gd name="T23" fmla="*/ 2147483647 h 608"/>
                <a:gd name="T24" fmla="*/ 2147483647 w 572"/>
                <a:gd name="T25" fmla="*/ 2147483647 h 608"/>
                <a:gd name="T26" fmla="*/ 2147483647 w 572"/>
                <a:gd name="T27" fmla="*/ 2147483647 h 608"/>
                <a:gd name="T28" fmla="*/ 2147483647 w 572"/>
                <a:gd name="T29" fmla="*/ 2147483647 h 608"/>
                <a:gd name="T30" fmla="*/ 2147483647 w 572"/>
                <a:gd name="T31" fmla="*/ 2147483647 h 608"/>
                <a:gd name="T32" fmla="*/ 2147483647 w 572"/>
                <a:gd name="T33" fmla="*/ 2147483647 h 608"/>
                <a:gd name="T34" fmla="*/ 2147483647 w 572"/>
                <a:gd name="T35" fmla="*/ 2147483647 h 608"/>
                <a:gd name="T36" fmla="*/ 2147483647 w 572"/>
                <a:gd name="T37" fmla="*/ 2147483647 h 608"/>
                <a:gd name="T38" fmla="*/ 2147483647 w 572"/>
                <a:gd name="T39" fmla="*/ 2147483647 h 608"/>
                <a:gd name="T40" fmla="*/ 2147483647 w 572"/>
                <a:gd name="T41" fmla="*/ 2147483647 h 608"/>
                <a:gd name="T42" fmla="*/ 2147483647 w 572"/>
                <a:gd name="T43" fmla="*/ 2147483647 h 608"/>
                <a:gd name="T44" fmla="*/ 2147483647 w 572"/>
                <a:gd name="T45" fmla="*/ 2147483647 h 608"/>
                <a:gd name="T46" fmla="*/ 2147483647 w 572"/>
                <a:gd name="T47" fmla="*/ 2147483647 h 608"/>
                <a:gd name="T48" fmla="*/ 2147483647 w 572"/>
                <a:gd name="T49" fmla="*/ 2147483647 h 608"/>
                <a:gd name="T50" fmla="*/ 2147483647 w 572"/>
                <a:gd name="T51" fmla="*/ 2147483647 h 608"/>
                <a:gd name="T52" fmla="*/ 2147483647 w 572"/>
                <a:gd name="T53" fmla="*/ 2147483647 h 608"/>
                <a:gd name="T54" fmla="*/ 2147483647 w 572"/>
                <a:gd name="T55" fmla="*/ 2147483647 h 608"/>
                <a:gd name="T56" fmla="*/ 2147483647 w 572"/>
                <a:gd name="T57" fmla="*/ 2147483647 h 608"/>
                <a:gd name="T58" fmla="*/ 2147483647 w 572"/>
                <a:gd name="T59" fmla="*/ 2147483647 h 608"/>
                <a:gd name="T60" fmla="*/ 0 w 572"/>
                <a:gd name="T61" fmla="*/ 2147483647 h 608"/>
                <a:gd name="T62" fmla="*/ 2147483647 w 572"/>
                <a:gd name="T63" fmla="*/ 2147483647 h 608"/>
                <a:gd name="T64" fmla="*/ 2147483647 w 572"/>
                <a:gd name="T65" fmla="*/ 2147483647 h 608"/>
                <a:gd name="T66" fmla="*/ 2147483647 w 572"/>
                <a:gd name="T67" fmla="*/ 2147483647 h 608"/>
                <a:gd name="T68" fmla="*/ 2147483647 w 572"/>
                <a:gd name="T69" fmla="*/ 2147483647 h 608"/>
                <a:gd name="T70" fmla="*/ 2147483647 w 572"/>
                <a:gd name="T71" fmla="*/ 2147483647 h 608"/>
                <a:gd name="T72" fmla="*/ 2147483647 w 572"/>
                <a:gd name="T73" fmla="*/ 0 h 608"/>
                <a:gd name="T74" fmla="*/ 2147483647 w 572"/>
                <a:gd name="T75" fmla="*/ 2147483647 h 608"/>
                <a:gd name="T76" fmla="*/ 2147483647 w 572"/>
                <a:gd name="T77" fmla="*/ 2147483647 h 608"/>
                <a:gd name="T78" fmla="*/ 2147483647 w 572"/>
                <a:gd name="T79" fmla="*/ 2147483647 h 608"/>
                <a:gd name="T80" fmla="*/ 2147483647 w 572"/>
                <a:gd name="T81" fmla="*/ 2147483647 h 608"/>
                <a:gd name="T82" fmla="*/ 2147483647 w 572"/>
                <a:gd name="T83" fmla="*/ 2147483647 h 608"/>
                <a:gd name="T84" fmla="*/ 2147483647 w 572"/>
                <a:gd name="T85" fmla="*/ 2147483647 h 608"/>
                <a:gd name="T86" fmla="*/ 2147483647 w 572"/>
                <a:gd name="T87" fmla="*/ 2147483647 h 608"/>
                <a:gd name="T88" fmla="*/ 2147483647 w 572"/>
                <a:gd name="T89" fmla="*/ 2147483647 h 608"/>
                <a:gd name="T90" fmla="*/ 2147483647 w 572"/>
                <a:gd name="T91" fmla="*/ 2147483647 h 608"/>
                <a:gd name="T92" fmla="*/ 2147483647 w 572"/>
                <a:gd name="T93" fmla="*/ 2147483647 h 608"/>
                <a:gd name="T94" fmla="*/ 2147483647 w 572"/>
                <a:gd name="T95" fmla="*/ 2147483647 h 608"/>
                <a:gd name="T96" fmla="*/ 2147483647 w 572"/>
                <a:gd name="T97" fmla="*/ 2147483647 h 608"/>
                <a:gd name="T98" fmla="*/ 2147483647 w 572"/>
                <a:gd name="T99" fmla="*/ 2147483647 h 608"/>
                <a:gd name="T100" fmla="*/ 2147483647 w 572"/>
                <a:gd name="T101" fmla="*/ 2147483647 h 608"/>
                <a:gd name="T102" fmla="*/ 2147483647 w 572"/>
                <a:gd name="T103" fmla="*/ 2147483647 h 608"/>
                <a:gd name="T104" fmla="*/ 2147483647 w 572"/>
                <a:gd name="T105" fmla="*/ 2147483647 h 608"/>
                <a:gd name="T106" fmla="*/ 2147483647 w 572"/>
                <a:gd name="T107" fmla="*/ 2147483647 h 608"/>
                <a:gd name="T108" fmla="*/ 2147483647 w 572"/>
                <a:gd name="T109" fmla="*/ 2147483647 h 608"/>
                <a:gd name="T110" fmla="*/ 2147483647 w 572"/>
                <a:gd name="T111" fmla="*/ 2147483647 h 608"/>
                <a:gd name="T112" fmla="*/ 2147483647 w 572"/>
                <a:gd name="T113" fmla="*/ 2147483647 h 608"/>
                <a:gd name="T114" fmla="*/ 2147483647 w 572"/>
                <a:gd name="T115" fmla="*/ 2147483647 h 608"/>
                <a:gd name="T116" fmla="*/ 2147483647 w 572"/>
                <a:gd name="T117" fmla="*/ 2147483647 h 608"/>
                <a:gd name="T118" fmla="*/ 2147483647 w 572"/>
                <a:gd name="T119" fmla="*/ 2147483647 h 608"/>
                <a:gd name="T120" fmla="*/ 2147483647 w 572"/>
                <a:gd name="T121" fmla="*/ 2147483647 h 608"/>
                <a:gd name="T122" fmla="*/ 2147483647 w 572"/>
                <a:gd name="T123" fmla="*/ 2147483647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608"/>
                <a:gd name="T188" fmla="*/ 572 w 572"/>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608">
                  <a:moveTo>
                    <a:pt x="500" y="252"/>
                  </a:moveTo>
                  <a:lnTo>
                    <a:pt x="492" y="256"/>
                  </a:lnTo>
                  <a:lnTo>
                    <a:pt x="492" y="264"/>
                  </a:lnTo>
                  <a:lnTo>
                    <a:pt x="480" y="284"/>
                  </a:lnTo>
                  <a:lnTo>
                    <a:pt x="480" y="292"/>
                  </a:lnTo>
                  <a:lnTo>
                    <a:pt x="480" y="296"/>
                  </a:lnTo>
                  <a:lnTo>
                    <a:pt x="484" y="304"/>
                  </a:lnTo>
                  <a:lnTo>
                    <a:pt x="480" y="300"/>
                  </a:lnTo>
                  <a:lnTo>
                    <a:pt x="476" y="308"/>
                  </a:lnTo>
                  <a:lnTo>
                    <a:pt x="484" y="312"/>
                  </a:lnTo>
                  <a:lnTo>
                    <a:pt x="488" y="308"/>
                  </a:lnTo>
                  <a:lnTo>
                    <a:pt x="492" y="300"/>
                  </a:lnTo>
                  <a:lnTo>
                    <a:pt x="504" y="292"/>
                  </a:lnTo>
                  <a:lnTo>
                    <a:pt x="504" y="288"/>
                  </a:lnTo>
                  <a:lnTo>
                    <a:pt x="516" y="268"/>
                  </a:lnTo>
                  <a:lnTo>
                    <a:pt x="520" y="264"/>
                  </a:lnTo>
                  <a:lnTo>
                    <a:pt x="520" y="268"/>
                  </a:lnTo>
                  <a:lnTo>
                    <a:pt x="532" y="256"/>
                  </a:lnTo>
                  <a:lnTo>
                    <a:pt x="540" y="268"/>
                  </a:lnTo>
                  <a:lnTo>
                    <a:pt x="544" y="268"/>
                  </a:lnTo>
                  <a:lnTo>
                    <a:pt x="540" y="284"/>
                  </a:lnTo>
                  <a:lnTo>
                    <a:pt x="532" y="308"/>
                  </a:lnTo>
                  <a:lnTo>
                    <a:pt x="528" y="336"/>
                  </a:lnTo>
                  <a:lnTo>
                    <a:pt x="532" y="356"/>
                  </a:lnTo>
                  <a:lnTo>
                    <a:pt x="520" y="368"/>
                  </a:lnTo>
                  <a:lnTo>
                    <a:pt x="516" y="396"/>
                  </a:lnTo>
                  <a:lnTo>
                    <a:pt x="520" y="428"/>
                  </a:lnTo>
                  <a:lnTo>
                    <a:pt x="512" y="444"/>
                  </a:lnTo>
                  <a:lnTo>
                    <a:pt x="512" y="456"/>
                  </a:lnTo>
                  <a:lnTo>
                    <a:pt x="508" y="472"/>
                  </a:lnTo>
                  <a:lnTo>
                    <a:pt x="508" y="492"/>
                  </a:lnTo>
                  <a:lnTo>
                    <a:pt x="512" y="508"/>
                  </a:lnTo>
                  <a:lnTo>
                    <a:pt x="508" y="516"/>
                  </a:lnTo>
                  <a:lnTo>
                    <a:pt x="516" y="524"/>
                  </a:lnTo>
                  <a:lnTo>
                    <a:pt x="520" y="540"/>
                  </a:lnTo>
                  <a:lnTo>
                    <a:pt x="524" y="548"/>
                  </a:lnTo>
                  <a:lnTo>
                    <a:pt x="524" y="564"/>
                  </a:lnTo>
                  <a:lnTo>
                    <a:pt x="524" y="588"/>
                  </a:lnTo>
                  <a:lnTo>
                    <a:pt x="484" y="592"/>
                  </a:lnTo>
                  <a:lnTo>
                    <a:pt x="476" y="592"/>
                  </a:lnTo>
                  <a:lnTo>
                    <a:pt x="432" y="596"/>
                  </a:lnTo>
                  <a:lnTo>
                    <a:pt x="428" y="596"/>
                  </a:lnTo>
                  <a:lnTo>
                    <a:pt x="412" y="600"/>
                  </a:lnTo>
                  <a:lnTo>
                    <a:pt x="368" y="600"/>
                  </a:lnTo>
                  <a:lnTo>
                    <a:pt x="364" y="600"/>
                  </a:lnTo>
                  <a:lnTo>
                    <a:pt x="320" y="604"/>
                  </a:lnTo>
                  <a:lnTo>
                    <a:pt x="312" y="604"/>
                  </a:lnTo>
                  <a:lnTo>
                    <a:pt x="260" y="604"/>
                  </a:lnTo>
                  <a:lnTo>
                    <a:pt x="240" y="608"/>
                  </a:lnTo>
                  <a:lnTo>
                    <a:pt x="240" y="604"/>
                  </a:lnTo>
                  <a:lnTo>
                    <a:pt x="240" y="600"/>
                  </a:lnTo>
                  <a:lnTo>
                    <a:pt x="236" y="600"/>
                  </a:lnTo>
                  <a:lnTo>
                    <a:pt x="232" y="588"/>
                  </a:lnTo>
                  <a:lnTo>
                    <a:pt x="228" y="588"/>
                  </a:lnTo>
                  <a:lnTo>
                    <a:pt x="212" y="584"/>
                  </a:lnTo>
                  <a:lnTo>
                    <a:pt x="208" y="584"/>
                  </a:lnTo>
                  <a:lnTo>
                    <a:pt x="200" y="580"/>
                  </a:lnTo>
                  <a:lnTo>
                    <a:pt x="196" y="576"/>
                  </a:lnTo>
                  <a:lnTo>
                    <a:pt x="192" y="572"/>
                  </a:lnTo>
                  <a:lnTo>
                    <a:pt x="192" y="560"/>
                  </a:lnTo>
                  <a:lnTo>
                    <a:pt x="188" y="552"/>
                  </a:lnTo>
                  <a:lnTo>
                    <a:pt x="184" y="540"/>
                  </a:lnTo>
                  <a:lnTo>
                    <a:pt x="184" y="532"/>
                  </a:lnTo>
                  <a:lnTo>
                    <a:pt x="184" y="520"/>
                  </a:lnTo>
                  <a:lnTo>
                    <a:pt x="192" y="508"/>
                  </a:lnTo>
                  <a:lnTo>
                    <a:pt x="192" y="504"/>
                  </a:lnTo>
                  <a:lnTo>
                    <a:pt x="188" y="500"/>
                  </a:lnTo>
                  <a:lnTo>
                    <a:pt x="180" y="492"/>
                  </a:lnTo>
                  <a:lnTo>
                    <a:pt x="176" y="492"/>
                  </a:lnTo>
                  <a:lnTo>
                    <a:pt x="176" y="484"/>
                  </a:lnTo>
                  <a:lnTo>
                    <a:pt x="172" y="480"/>
                  </a:lnTo>
                  <a:lnTo>
                    <a:pt x="172" y="472"/>
                  </a:lnTo>
                  <a:lnTo>
                    <a:pt x="172" y="468"/>
                  </a:lnTo>
                  <a:lnTo>
                    <a:pt x="172" y="460"/>
                  </a:lnTo>
                  <a:lnTo>
                    <a:pt x="168" y="448"/>
                  </a:lnTo>
                  <a:lnTo>
                    <a:pt x="168" y="444"/>
                  </a:lnTo>
                  <a:lnTo>
                    <a:pt x="168" y="436"/>
                  </a:lnTo>
                  <a:lnTo>
                    <a:pt x="164" y="428"/>
                  </a:lnTo>
                  <a:lnTo>
                    <a:pt x="156" y="412"/>
                  </a:lnTo>
                  <a:lnTo>
                    <a:pt x="152" y="408"/>
                  </a:lnTo>
                  <a:lnTo>
                    <a:pt x="140" y="400"/>
                  </a:lnTo>
                  <a:lnTo>
                    <a:pt x="136" y="404"/>
                  </a:lnTo>
                  <a:lnTo>
                    <a:pt x="132" y="400"/>
                  </a:lnTo>
                  <a:lnTo>
                    <a:pt x="128" y="400"/>
                  </a:lnTo>
                  <a:lnTo>
                    <a:pt x="116" y="388"/>
                  </a:lnTo>
                  <a:lnTo>
                    <a:pt x="108" y="380"/>
                  </a:lnTo>
                  <a:lnTo>
                    <a:pt x="104" y="372"/>
                  </a:lnTo>
                  <a:lnTo>
                    <a:pt x="100" y="368"/>
                  </a:lnTo>
                  <a:lnTo>
                    <a:pt x="100" y="364"/>
                  </a:lnTo>
                  <a:lnTo>
                    <a:pt x="100" y="360"/>
                  </a:lnTo>
                  <a:lnTo>
                    <a:pt x="96" y="360"/>
                  </a:lnTo>
                  <a:lnTo>
                    <a:pt x="84" y="352"/>
                  </a:lnTo>
                  <a:lnTo>
                    <a:pt x="72" y="348"/>
                  </a:lnTo>
                  <a:lnTo>
                    <a:pt x="68" y="348"/>
                  </a:lnTo>
                  <a:lnTo>
                    <a:pt x="64" y="344"/>
                  </a:lnTo>
                  <a:lnTo>
                    <a:pt x="60" y="336"/>
                  </a:lnTo>
                  <a:lnTo>
                    <a:pt x="56" y="336"/>
                  </a:lnTo>
                  <a:lnTo>
                    <a:pt x="40" y="332"/>
                  </a:lnTo>
                  <a:lnTo>
                    <a:pt x="32" y="328"/>
                  </a:lnTo>
                  <a:lnTo>
                    <a:pt x="28" y="324"/>
                  </a:lnTo>
                  <a:lnTo>
                    <a:pt x="20" y="312"/>
                  </a:lnTo>
                  <a:lnTo>
                    <a:pt x="12" y="308"/>
                  </a:lnTo>
                  <a:lnTo>
                    <a:pt x="16" y="296"/>
                  </a:lnTo>
                  <a:lnTo>
                    <a:pt x="16" y="292"/>
                  </a:lnTo>
                  <a:lnTo>
                    <a:pt x="12" y="288"/>
                  </a:lnTo>
                  <a:lnTo>
                    <a:pt x="16" y="288"/>
                  </a:lnTo>
                  <a:lnTo>
                    <a:pt x="16" y="284"/>
                  </a:lnTo>
                  <a:lnTo>
                    <a:pt x="12" y="276"/>
                  </a:lnTo>
                  <a:lnTo>
                    <a:pt x="16" y="272"/>
                  </a:lnTo>
                  <a:lnTo>
                    <a:pt x="12" y="264"/>
                  </a:lnTo>
                  <a:lnTo>
                    <a:pt x="16" y="260"/>
                  </a:lnTo>
                  <a:lnTo>
                    <a:pt x="16" y="252"/>
                  </a:lnTo>
                  <a:lnTo>
                    <a:pt x="12" y="248"/>
                  </a:lnTo>
                  <a:lnTo>
                    <a:pt x="16" y="244"/>
                  </a:lnTo>
                  <a:lnTo>
                    <a:pt x="16" y="232"/>
                  </a:lnTo>
                  <a:lnTo>
                    <a:pt x="20" y="232"/>
                  </a:lnTo>
                  <a:lnTo>
                    <a:pt x="20" y="224"/>
                  </a:lnTo>
                  <a:lnTo>
                    <a:pt x="24" y="220"/>
                  </a:lnTo>
                  <a:lnTo>
                    <a:pt x="24" y="212"/>
                  </a:lnTo>
                  <a:lnTo>
                    <a:pt x="20" y="208"/>
                  </a:lnTo>
                  <a:lnTo>
                    <a:pt x="16" y="200"/>
                  </a:lnTo>
                  <a:lnTo>
                    <a:pt x="12" y="196"/>
                  </a:lnTo>
                  <a:lnTo>
                    <a:pt x="4" y="196"/>
                  </a:lnTo>
                  <a:lnTo>
                    <a:pt x="0" y="196"/>
                  </a:lnTo>
                  <a:lnTo>
                    <a:pt x="0" y="188"/>
                  </a:lnTo>
                  <a:lnTo>
                    <a:pt x="0" y="176"/>
                  </a:lnTo>
                  <a:lnTo>
                    <a:pt x="4" y="176"/>
                  </a:lnTo>
                  <a:lnTo>
                    <a:pt x="8" y="172"/>
                  </a:lnTo>
                  <a:lnTo>
                    <a:pt x="12" y="160"/>
                  </a:lnTo>
                  <a:lnTo>
                    <a:pt x="16" y="152"/>
                  </a:lnTo>
                  <a:lnTo>
                    <a:pt x="20" y="148"/>
                  </a:lnTo>
                  <a:lnTo>
                    <a:pt x="28" y="144"/>
                  </a:lnTo>
                  <a:lnTo>
                    <a:pt x="32" y="140"/>
                  </a:lnTo>
                  <a:lnTo>
                    <a:pt x="40" y="140"/>
                  </a:lnTo>
                  <a:lnTo>
                    <a:pt x="40" y="132"/>
                  </a:lnTo>
                  <a:lnTo>
                    <a:pt x="48" y="136"/>
                  </a:lnTo>
                  <a:lnTo>
                    <a:pt x="48" y="132"/>
                  </a:lnTo>
                  <a:lnTo>
                    <a:pt x="52" y="128"/>
                  </a:lnTo>
                  <a:lnTo>
                    <a:pt x="56" y="128"/>
                  </a:lnTo>
                  <a:lnTo>
                    <a:pt x="56" y="116"/>
                  </a:lnTo>
                  <a:lnTo>
                    <a:pt x="52" y="80"/>
                  </a:lnTo>
                  <a:lnTo>
                    <a:pt x="52" y="48"/>
                  </a:lnTo>
                  <a:lnTo>
                    <a:pt x="60" y="48"/>
                  </a:lnTo>
                  <a:lnTo>
                    <a:pt x="68" y="36"/>
                  </a:lnTo>
                  <a:lnTo>
                    <a:pt x="80" y="40"/>
                  </a:lnTo>
                  <a:lnTo>
                    <a:pt x="88" y="40"/>
                  </a:lnTo>
                  <a:lnTo>
                    <a:pt x="120" y="28"/>
                  </a:lnTo>
                  <a:lnTo>
                    <a:pt x="184" y="0"/>
                  </a:lnTo>
                  <a:lnTo>
                    <a:pt x="192" y="4"/>
                  </a:lnTo>
                  <a:lnTo>
                    <a:pt x="192" y="8"/>
                  </a:lnTo>
                  <a:lnTo>
                    <a:pt x="180" y="52"/>
                  </a:lnTo>
                  <a:lnTo>
                    <a:pt x="200" y="40"/>
                  </a:lnTo>
                  <a:lnTo>
                    <a:pt x="216" y="48"/>
                  </a:lnTo>
                  <a:lnTo>
                    <a:pt x="228" y="48"/>
                  </a:lnTo>
                  <a:lnTo>
                    <a:pt x="232" y="52"/>
                  </a:lnTo>
                  <a:lnTo>
                    <a:pt x="240" y="52"/>
                  </a:lnTo>
                  <a:lnTo>
                    <a:pt x="240" y="56"/>
                  </a:lnTo>
                  <a:lnTo>
                    <a:pt x="244" y="56"/>
                  </a:lnTo>
                  <a:lnTo>
                    <a:pt x="248" y="56"/>
                  </a:lnTo>
                  <a:lnTo>
                    <a:pt x="256" y="64"/>
                  </a:lnTo>
                  <a:lnTo>
                    <a:pt x="256" y="72"/>
                  </a:lnTo>
                  <a:lnTo>
                    <a:pt x="260" y="76"/>
                  </a:lnTo>
                  <a:lnTo>
                    <a:pt x="260" y="80"/>
                  </a:lnTo>
                  <a:lnTo>
                    <a:pt x="276" y="84"/>
                  </a:lnTo>
                  <a:lnTo>
                    <a:pt x="356" y="100"/>
                  </a:lnTo>
                  <a:lnTo>
                    <a:pt x="368" y="104"/>
                  </a:lnTo>
                  <a:lnTo>
                    <a:pt x="376" y="108"/>
                  </a:lnTo>
                  <a:lnTo>
                    <a:pt x="388" y="112"/>
                  </a:lnTo>
                  <a:lnTo>
                    <a:pt x="396" y="112"/>
                  </a:lnTo>
                  <a:lnTo>
                    <a:pt x="400" y="112"/>
                  </a:lnTo>
                  <a:lnTo>
                    <a:pt x="404" y="116"/>
                  </a:lnTo>
                  <a:lnTo>
                    <a:pt x="408" y="112"/>
                  </a:lnTo>
                  <a:lnTo>
                    <a:pt x="408" y="116"/>
                  </a:lnTo>
                  <a:lnTo>
                    <a:pt x="412" y="112"/>
                  </a:lnTo>
                  <a:lnTo>
                    <a:pt x="416" y="112"/>
                  </a:lnTo>
                  <a:lnTo>
                    <a:pt x="416" y="116"/>
                  </a:lnTo>
                  <a:lnTo>
                    <a:pt x="420" y="116"/>
                  </a:lnTo>
                  <a:lnTo>
                    <a:pt x="424" y="116"/>
                  </a:lnTo>
                  <a:lnTo>
                    <a:pt x="428" y="116"/>
                  </a:lnTo>
                  <a:lnTo>
                    <a:pt x="432" y="116"/>
                  </a:lnTo>
                  <a:lnTo>
                    <a:pt x="436" y="120"/>
                  </a:lnTo>
                  <a:lnTo>
                    <a:pt x="440" y="116"/>
                  </a:lnTo>
                  <a:lnTo>
                    <a:pt x="444" y="120"/>
                  </a:lnTo>
                  <a:lnTo>
                    <a:pt x="448" y="120"/>
                  </a:lnTo>
                  <a:lnTo>
                    <a:pt x="452" y="120"/>
                  </a:lnTo>
                  <a:lnTo>
                    <a:pt x="456" y="120"/>
                  </a:lnTo>
                  <a:lnTo>
                    <a:pt x="456" y="124"/>
                  </a:lnTo>
                  <a:lnTo>
                    <a:pt x="456" y="128"/>
                  </a:lnTo>
                  <a:lnTo>
                    <a:pt x="460" y="128"/>
                  </a:lnTo>
                  <a:lnTo>
                    <a:pt x="456" y="136"/>
                  </a:lnTo>
                  <a:lnTo>
                    <a:pt x="452" y="136"/>
                  </a:lnTo>
                  <a:lnTo>
                    <a:pt x="456" y="140"/>
                  </a:lnTo>
                  <a:lnTo>
                    <a:pt x="460" y="140"/>
                  </a:lnTo>
                  <a:lnTo>
                    <a:pt x="468" y="140"/>
                  </a:lnTo>
                  <a:lnTo>
                    <a:pt x="468" y="144"/>
                  </a:lnTo>
                  <a:lnTo>
                    <a:pt x="480" y="144"/>
                  </a:lnTo>
                  <a:lnTo>
                    <a:pt x="484" y="148"/>
                  </a:lnTo>
                  <a:lnTo>
                    <a:pt x="488" y="148"/>
                  </a:lnTo>
                  <a:lnTo>
                    <a:pt x="488" y="152"/>
                  </a:lnTo>
                  <a:lnTo>
                    <a:pt x="484" y="156"/>
                  </a:lnTo>
                  <a:lnTo>
                    <a:pt x="488" y="160"/>
                  </a:lnTo>
                  <a:lnTo>
                    <a:pt x="488" y="164"/>
                  </a:lnTo>
                  <a:lnTo>
                    <a:pt x="488" y="168"/>
                  </a:lnTo>
                  <a:lnTo>
                    <a:pt x="484" y="168"/>
                  </a:lnTo>
                  <a:lnTo>
                    <a:pt x="488" y="172"/>
                  </a:lnTo>
                  <a:lnTo>
                    <a:pt x="488" y="176"/>
                  </a:lnTo>
                  <a:lnTo>
                    <a:pt x="488" y="184"/>
                  </a:lnTo>
                  <a:lnTo>
                    <a:pt x="484" y="184"/>
                  </a:lnTo>
                  <a:lnTo>
                    <a:pt x="484" y="192"/>
                  </a:lnTo>
                  <a:lnTo>
                    <a:pt x="484" y="196"/>
                  </a:lnTo>
                  <a:lnTo>
                    <a:pt x="488" y="200"/>
                  </a:lnTo>
                  <a:lnTo>
                    <a:pt x="488" y="196"/>
                  </a:lnTo>
                  <a:lnTo>
                    <a:pt x="496" y="196"/>
                  </a:lnTo>
                  <a:lnTo>
                    <a:pt x="500" y="192"/>
                  </a:lnTo>
                  <a:lnTo>
                    <a:pt x="504" y="196"/>
                  </a:lnTo>
                  <a:lnTo>
                    <a:pt x="500" y="208"/>
                  </a:lnTo>
                  <a:lnTo>
                    <a:pt x="500" y="212"/>
                  </a:lnTo>
                  <a:lnTo>
                    <a:pt x="500" y="216"/>
                  </a:lnTo>
                  <a:lnTo>
                    <a:pt x="500" y="220"/>
                  </a:lnTo>
                  <a:lnTo>
                    <a:pt x="504" y="224"/>
                  </a:lnTo>
                  <a:lnTo>
                    <a:pt x="508" y="228"/>
                  </a:lnTo>
                  <a:lnTo>
                    <a:pt x="516" y="232"/>
                  </a:lnTo>
                  <a:lnTo>
                    <a:pt x="512" y="236"/>
                  </a:lnTo>
                  <a:lnTo>
                    <a:pt x="512" y="244"/>
                  </a:lnTo>
                  <a:lnTo>
                    <a:pt x="500" y="252"/>
                  </a:lnTo>
                  <a:close/>
                  <a:moveTo>
                    <a:pt x="564" y="200"/>
                  </a:moveTo>
                  <a:lnTo>
                    <a:pt x="568" y="196"/>
                  </a:lnTo>
                  <a:lnTo>
                    <a:pt x="572" y="204"/>
                  </a:lnTo>
                  <a:lnTo>
                    <a:pt x="568" y="208"/>
                  </a:lnTo>
                  <a:lnTo>
                    <a:pt x="564" y="204"/>
                  </a:lnTo>
                  <a:lnTo>
                    <a:pt x="568" y="220"/>
                  </a:lnTo>
                  <a:lnTo>
                    <a:pt x="564" y="220"/>
                  </a:lnTo>
                  <a:lnTo>
                    <a:pt x="568" y="224"/>
                  </a:lnTo>
                  <a:lnTo>
                    <a:pt x="564" y="228"/>
                  </a:lnTo>
                  <a:lnTo>
                    <a:pt x="564" y="232"/>
                  </a:lnTo>
                  <a:lnTo>
                    <a:pt x="560" y="232"/>
                  </a:lnTo>
                  <a:lnTo>
                    <a:pt x="556" y="244"/>
                  </a:lnTo>
                  <a:lnTo>
                    <a:pt x="556" y="248"/>
                  </a:lnTo>
                  <a:lnTo>
                    <a:pt x="552" y="256"/>
                  </a:lnTo>
                  <a:lnTo>
                    <a:pt x="544" y="268"/>
                  </a:lnTo>
                  <a:lnTo>
                    <a:pt x="536" y="264"/>
                  </a:lnTo>
                  <a:lnTo>
                    <a:pt x="532" y="256"/>
                  </a:lnTo>
                  <a:lnTo>
                    <a:pt x="540" y="240"/>
                  </a:lnTo>
                  <a:lnTo>
                    <a:pt x="544" y="232"/>
                  </a:lnTo>
                  <a:lnTo>
                    <a:pt x="548" y="216"/>
                  </a:lnTo>
                  <a:lnTo>
                    <a:pt x="552" y="220"/>
                  </a:lnTo>
                  <a:lnTo>
                    <a:pt x="560" y="200"/>
                  </a:lnTo>
                  <a:lnTo>
                    <a:pt x="564" y="2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35" name="Freeform 13"/>
            <p:cNvSpPr>
              <a:spLocks/>
            </p:cNvSpPr>
            <p:nvPr/>
          </p:nvSpPr>
          <p:spPr bwMode="auto">
            <a:xfrm>
              <a:off x="5362418" y="3966101"/>
              <a:ext cx="400666" cy="611301"/>
            </a:xfrm>
            <a:custGeom>
              <a:avLst/>
              <a:gdLst>
                <a:gd name="T0" fmla="*/ 2147483647 w 648"/>
                <a:gd name="T1" fmla="*/ 2147483647 h 1048"/>
                <a:gd name="T2" fmla="*/ 2147483647 w 648"/>
                <a:gd name="T3" fmla="*/ 2147483647 h 1048"/>
                <a:gd name="T4" fmla="*/ 2147483647 w 648"/>
                <a:gd name="T5" fmla="*/ 2147483647 h 1048"/>
                <a:gd name="T6" fmla="*/ 2147483647 w 648"/>
                <a:gd name="T7" fmla="*/ 2147483647 h 1048"/>
                <a:gd name="T8" fmla="*/ 2147483647 w 648"/>
                <a:gd name="T9" fmla="*/ 2147483647 h 1048"/>
                <a:gd name="T10" fmla="*/ 2147483647 w 648"/>
                <a:gd name="T11" fmla="*/ 2147483647 h 1048"/>
                <a:gd name="T12" fmla="*/ 2147483647 w 648"/>
                <a:gd name="T13" fmla="*/ 2147483647 h 1048"/>
                <a:gd name="T14" fmla="*/ 2147483647 w 648"/>
                <a:gd name="T15" fmla="*/ 2147483647 h 1048"/>
                <a:gd name="T16" fmla="*/ 2147483647 w 648"/>
                <a:gd name="T17" fmla="*/ 2147483647 h 1048"/>
                <a:gd name="T18" fmla="*/ 2147483647 w 648"/>
                <a:gd name="T19" fmla="*/ 2147483647 h 1048"/>
                <a:gd name="T20" fmla="*/ 2147483647 w 648"/>
                <a:gd name="T21" fmla="*/ 2147483647 h 1048"/>
                <a:gd name="T22" fmla="*/ 2147483647 w 648"/>
                <a:gd name="T23" fmla="*/ 2147483647 h 1048"/>
                <a:gd name="T24" fmla="*/ 2147483647 w 648"/>
                <a:gd name="T25" fmla="*/ 2147483647 h 1048"/>
                <a:gd name="T26" fmla="*/ 2147483647 w 648"/>
                <a:gd name="T27" fmla="*/ 2147483647 h 1048"/>
                <a:gd name="T28" fmla="*/ 2147483647 w 648"/>
                <a:gd name="T29" fmla="*/ 2147483647 h 1048"/>
                <a:gd name="T30" fmla="*/ 2147483647 w 648"/>
                <a:gd name="T31" fmla="*/ 2147483647 h 1048"/>
                <a:gd name="T32" fmla="*/ 2147483647 w 648"/>
                <a:gd name="T33" fmla="*/ 2147483647 h 1048"/>
                <a:gd name="T34" fmla="*/ 2147483647 w 648"/>
                <a:gd name="T35" fmla="*/ 2147483647 h 1048"/>
                <a:gd name="T36" fmla="*/ 2147483647 w 648"/>
                <a:gd name="T37" fmla="*/ 2147483647 h 1048"/>
                <a:gd name="T38" fmla="*/ 2147483647 w 648"/>
                <a:gd name="T39" fmla="*/ 2147483647 h 1048"/>
                <a:gd name="T40" fmla="*/ 2147483647 w 648"/>
                <a:gd name="T41" fmla="*/ 2147483647 h 1048"/>
                <a:gd name="T42" fmla="*/ 2147483647 w 648"/>
                <a:gd name="T43" fmla="*/ 2147483647 h 1048"/>
                <a:gd name="T44" fmla="*/ 2147483647 w 648"/>
                <a:gd name="T45" fmla="*/ 2147483647 h 1048"/>
                <a:gd name="T46" fmla="*/ 2147483647 w 648"/>
                <a:gd name="T47" fmla="*/ 2147483647 h 1048"/>
                <a:gd name="T48" fmla="*/ 2147483647 w 648"/>
                <a:gd name="T49" fmla="*/ 2147483647 h 1048"/>
                <a:gd name="T50" fmla="*/ 2147483647 w 648"/>
                <a:gd name="T51" fmla="*/ 2147483647 h 1048"/>
                <a:gd name="T52" fmla="*/ 2147483647 w 648"/>
                <a:gd name="T53" fmla="*/ 2147483647 h 1048"/>
                <a:gd name="T54" fmla="*/ 2147483647 w 648"/>
                <a:gd name="T55" fmla="*/ 2147483647 h 1048"/>
                <a:gd name="T56" fmla="*/ 2147483647 w 648"/>
                <a:gd name="T57" fmla="*/ 2147483647 h 1048"/>
                <a:gd name="T58" fmla="*/ 2147483647 w 648"/>
                <a:gd name="T59" fmla="*/ 2147483647 h 1048"/>
                <a:gd name="T60" fmla="*/ 2147483647 w 648"/>
                <a:gd name="T61" fmla="*/ 2147483647 h 1048"/>
                <a:gd name="T62" fmla="*/ 2147483647 w 648"/>
                <a:gd name="T63" fmla="*/ 2147483647 h 1048"/>
                <a:gd name="T64" fmla="*/ 2147483647 w 648"/>
                <a:gd name="T65" fmla="*/ 2147483647 h 1048"/>
                <a:gd name="T66" fmla="*/ 2147483647 w 648"/>
                <a:gd name="T67" fmla="*/ 2147483647 h 1048"/>
                <a:gd name="T68" fmla="*/ 2147483647 w 648"/>
                <a:gd name="T69" fmla="*/ 2147483647 h 1048"/>
                <a:gd name="T70" fmla="*/ 2147483647 w 648"/>
                <a:gd name="T71" fmla="*/ 2147483647 h 1048"/>
                <a:gd name="T72" fmla="*/ 2147483647 w 648"/>
                <a:gd name="T73" fmla="*/ 2147483647 h 1048"/>
                <a:gd name="T74" fmla="*/ 2147483647 w 648"/>
                <a:gd name="T75" fmla="*/ 2147483647 h 1048"/>
                <a:gd name="T76" fmla="*/ 2147483647 w 648"/>
                <a:gd name="T77" fmla="*/ 2147483647 h 1048"/>
                <a:gd name="T78" fmla="*/ 2147483647 w 648"/>
                <a:gd name="T79" fmla="*/ 2147483647 h 1048"/>
                <a:gd name="T80" fmla="*/ 2147483647 w 648"/>
                <a:gd name="T81" fmla="*/ 2147483647 h 1048"/>
                <a:gd name="T82" fmla="*/ 2147483647 w 648"/>
                <a:gd name="T83" fmla="*/ 2147483647 h 1048"/>
                <a:gd name="T84" fmla="*/ 2147483647 w 648"/>
                <a:gd name="T85" fmla="*/ 2147483647 h 1048"/>
                <a:gd name="T86" fmla="*/ 2147483647 w 648"/>
                <a:gd name="T87" fmla="*/ 2147483647 h 1048"/>
                <a:gd name="T88" fmla="*/ 2147483647 w 648"/>
                <a:gd name="T89" fmla="*/ 2147483647 h 1048"/>
                <a:gd name="T90" fmla="*/ 2147483647 w 648"/>
                <a:gd name="T91" fmla="*/ 2147483647 h 1048"/>
                <a:gd name="T92" fmla="*/ 2147483647 w 648"/>
                <a:gd name="T93" fmla="*/ 2147483647 h 1048"/>
                <a:gd name="T94" fmla="*/ 2147483647 w 648"/>
                <a:gd name="T95" fmla="*/ 2147483647 h 1048"/>
                <a:gd name="T96" fmla="*/ 2147483647 w 648"/>
                <a:gd name="T97" fmla="*/ 2147483647 h 1048"/>
                <a:gd name="T98" fmla="*/ 2147483647 w 648"/>
                <a:gd name="T99" fmla="*/ 2147483647 h 1048"/>
                <a:gd name="T100" fmla="*/ 2147483647 w 648"/>
                <a:gd name="T101" fmla="*/ 2147483647 h 1048"/>
                <a:gd name="T102" fmla="*/ 2147483647 w 648"/>
                <a:gd name="T103" fmla="*/ 2147483647 h 1048"/>
                <a:gd name="T104" fmla="*/ 2147483647 w 648"/>
                <a:gd name="T105" fmla="*/ 2147483647 h 10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8"/>
                <a:gd name="T160" fmla="*/ 0 h 1048"/>
                <a:gd name="T161" fmla="*/ 648 w 648"/>
                <a:gd name="T162" fmla="*/ 1048 h 10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8" h="1048">
                  <a:moveTo>
                    <a:pt x="52" y="708"/>
                  </a:moveTo>
                  <a:lnTo>
                    <a:pt x="52" y="700"/>
                  </a:lnTo>
                  <a:lnTo>
                    <a:pt x="52" y="692"/>
                  </a:lnTo>
                  <a:lnTo>
                    <a:pt x="56" y="688"/>
                  </a:lnTo>
                  <a:lnTo>
                    <a:pt x="56" y="684"/>
                  </a:lnTo>
                  <a:lnTo>
                    <a:pt x="60" y="684"/>
                  </a:lnTo>
                  <a:lnTo>
                    <a:pt x="60" y="680"/>
                  </a:lnTo>
                  <a:lnTo>
                    <a:pt x="64" y="676"/>
                  </a:lnTo>
                  <a:lnTo>
                    <a:pt x="64" y="672"/>
                  </a:lnTo>
                  <a:lnTo>
                    <a:pt x="68" y="664"/>
                  </a:lnTo>
                  <a:lnTo>
                    <a:pt x="68" y="656"/>
                  </a:lnTo>
                  <a:lnTo>
                    <a:pt x="72" y="656"/>
                  </a:lnTo>
                  <a:lnTo>
                    <a:pt x="76" y="648"/>
                  </a:lnTo>
                  <a:lnTo>
                    <a:pt x="76" y="644"/>
                  </a:lnTo>
                  <a:lnTo>
                    <a:pt x="72" y="640"/>
                  </a:lnTo>
                  <a:lnTo>
                    <a:pt x="72" y="636"/>
                  </a:lnTo>
                  <a:lnTo>
                    <a:pt x="72" y="632"/>
                  </a:lnTo>
                  <a:lnTo>
                    <a:pt x="68" y="632"/>
                  </a:lnTo>
                  <a:lnTo>
                    <a:pt x="64" y="632"/>
                  </a:lnTo>
                  <a:lnTo>
                    <a:pt x="60" y="628"/>
                  </a:lnTo>
                  <a:lnTo>
                    <a:pt x="56" y="628"/>
                  </a:lnTo>
                  <a:lnTo>
                    <a:pt x="52" y="628"/>
                  </a:lnTo>
                  <a:lnTo>
                    <a:pt x="52" y="624"/>
                  </a:lnTo>
                  <a:lnTo>
                    <a:pt x="52" y="620"/>
                  </a:lnTo>
                  <a:lnTo>
                    <a:pt x="52" y="616"/>
                  </a:lnTo>
                  <a:lnTo>
                    <a:pt x="52" y="608"/>
                  </a:lnTo>
                  <a:lnTo>
                    <a:pt x="56" y="604"/>
                  </a:lnTo>
                  <a:lnTo>
                    <a:pt x="56" y="596"/>
                  </a:lnTo>
                  <a:lnTo>
                    <a:pt x="60" y="592"/>
                  </a:lnTo>
                  <a:lnTo>
                    <a:pt x="64" y="592"/>
                  </a:lnTo>
                  <a:lnTo>
                    <a:pt x="64" y="588"/>
                  </a:lnTo>
                  <a:lnTo>
                    <a:pt x="68" y="588"/>
                  </a:lnTo>
                  <a:lnTo>
                    <a:pt x="76" y="572"/>
                  </a:lnTo>
                  <a:lnTo>
                    <a:pt x="80" y="564"/>
                  </a:lnTo>
                  <a:lnTo>
                    <a:pt x="92" y="564"/>
                  </a:lnTo>
                  <a:lnTo>
                    <a:pt x="96" y="556"/>
                  </a:lnTo>
                  <a:lnTo>
                    <a:pt x="100" y="552"/>
                  </a:lnTo>
                  <a:lnTo>
                    <a:pt x="104" y="544"/>
                  </a:lnTo>
                  <a:lnTo>
                    <a:pt x="104" y="540"/>
                  </a:lnTo>
                  <a:lnTo>
                    <a:pt x="108" y="540"/>
                  </a:lnTo>
                  <a:lnTo>
                    <a:pt x="104" y="536"/>
                  </a:lnTo>
                  <a:lnTo>
                    <a:pt x="108" y="536"/>
                  </a:lnTo>
                  <a:lnTo>
                    <a:pt x="108" y="532"/>
                  </a:lnTo>
                  <a:lnTo>
                    <a:pt x="112" y="528"/>
                  </a:lnTo>
                  <a:lnTo>
                    <a:pt x="116" y="528"/>
                  </a:lnTo>
                  <a:lnTo>
                    <a:pt x="116" y="524"/>
                  </a:lnTo>
                  <a:lnTo>
                    <a:pt x="120" y="524"/>
                  </a:lnTo>
                  <a:lnTo>
                    <a:pt x="120" y="520"/>
                  </a:lnTo>
                  <a:lnTo>
                    <a:pt x="128" y="504"/>
                  </a:lnTo>
                  <a:lnTo>
                    <a:pt x="132" y="492"/>
                  </a:lnTo>
                  <a:lnTo>
                    <a:pt x="148" y="480"/>
                  </a:lnTo>
                  <a:lnTo>
                    <a:pt x="148" y="476"/>
                  </a:lnTo>
                  <a:lnTo>
                    <a:pt x="160" y="468"/>
                  </a:lnTo>
                  <a:lnTo>
                    <a:pt x="160" y="460"/>
                  </a:lnTo>
                  <a:lnTo>
                    <a:pt x="160" y="452"/>
                  </a:lnTo>
                  <a:lnTo>
                    <a:pt x="160" y="448"/>
                  </a:lnTo>
                  <a:lnTo>
                    <a:pt x="156" y="440"/>
                  </a:lnTo>
                  <a:lnTo>
                    <a:pt x="148" y="436"/>
                  </a:lnTo>
                  <a:lnTo>
                    <a:pt x="144" y="428"/>
                  </a:lnTo>
                  <a:lnTo>
                    <a:pt x="140" y="428"/>
                  </a:lnTo>
                  <a:lnTo>
                    <a:pt x="136" y="424"/>
                  </a:lnTo>
                  <a:lnTo>
                    <a:pt x="132" y="416"/>
                  </a:lnTo>
                  <a:lnTo>
                    <a:pt x="132" y="404"/>
                  </a:lnTo>
                  <a:lnTo>
                    <a:pt x="132" y="400"/>
                  </a:lnTo>
                  <a:lnTo>
                    <a:pt x="128" y="392"/>
                  </a:lnTo>
                  <a:lnTo>
                    <a:pt x="128" y="388"/>
                  </a:lnTo>
                  <a:lnTo>
                    <a:pt x="136" y="376"/>
                  </a:lnTo>
                  <a:lnTo>
                    <a:pt x="132" y="372"/>
                  </a:lnTo>
                  <a:lnTo>
                    <a:pt x="132" y="364"/>
                  </a:lnTo>
                  <a:lnTo>
                    <a:pt x="132" y="356"/>
                  </a:lnTo>
                  <a:lnTo>
                    <a:pt x="132" y="352"/>
                  </a:lnTo>
                  <a:lnTo>
                    <a:pt x="128" y="352"/>
                  </a:lnTo>
                  <a:lnTo>
                    <a:pt x="132" y="344"/>
                  </a:lnTo>
                  <a:lnTo>
                    <a:pt x="132" y="340"/>
                  </a:lnTo>
                  <a:lnTo>
                    <a:pt x="136" y="324"/>
                  </a:lnTo>
                  <a:lnTo>
                    <a:pt x="152" y="248"/>
                  </a:lnTo>
                  <a:lnTo>
                    <a:pt x="156" y="228"/>
                  </a:lnTo>
                  <a:lnTo>
                    <a:pt x="160" y="216"/>
                  </a:lnTo>
                  <a:lnTo>
                    <a:pt x="180" y="136"/>
                  </a:lnTo>
                  <a:lnTo>
                    <a:pt x="180" y="124"/>
                  </a:lnTo>
                  <a:lnTo>
                    <a:pt x="204" y="20"/>
                  </a:lnTo>
                  <a:lnTo>
                    <a:pt x="208" y="0"/>
                  </a:lnTo>
                  <a:lnTo>
                    <a:pt x="296" y="20"/>
                  </a:lnTo>
                  <a:lnTo>
                    <a:pt x="280" y="84"/>
                  </a:lnTo>
                  <a:lnTo>
                    <a:pt x="272" y="124"/>
                  </a:lnTo>
                  <a:lnTo>
                    <a:pt x="268" y="156"/>
                  </a:lnTo>
                  <a:lnTo>
                    <a:pt x="272" y="164"/>
                  </a:lnTo>
                  <a:lnTo>
                    <a:pt x="276" y="172"/>
                  </a:lnTo>
                  <a:lnTo>
                    <a:pt x="276" y="176"/>
                  </a:lnTo>
                  <a:lnTo>
                    <a:pt x="280" y="176"/>
                  </a:lnTo>
                  <a:lnTo>
                    <a:pt x="280" y="180"/>
                  </a:lnTo>
                  <a:lnTo>
                    <a:pt x="280" y="188"/>
                  </a:lnTo>
                  <a:lnTo>
                    <a:pt x="284" y="192"/>
                  </a:lnTo>
                  <a:lnTo>
                    <a:pt x="284" y="196"/>
                  </a:lnTo>
                  <a:lnTo>
                    <a:pt x="288" y="196"/>
                  </a:lnTo>
                  <a:lnTo>
                    <a:pt x="288" y="204"/>
                  </a:lnTo>
                  <a:lnTo>
                    <a:pt x="288" y="208"/>
                  </a:lnTo>
                  <a:lnTo>
                    <a:pt x="288" y="212"/>
                  </a:lnTo>
                  <a:lnTo>
                    <a:pt x="284" y="220"/>
                  </a:lnTo>
                  <a:lnTo>
                    <a:pt x="288" y="220"/>
                  </a:lnTo>
                  <a:lnTo>
                    <a:pt x="288" y="224"/>
                  </a:lnTo>
                  <a:lnTo>
                    <a:pt x="292" y="228"/>
                  </a:lnTo>
                  <a:lnTo>
                    <a:pt x="292" y="232"/>
                  </a:lnTo>
                  <a:lnTo>
                    <a:pt x="288" y="232"/>
                  </a:lnTo>
                  <a:lnTo>
                    <a:pt x="280" y="232"/>
                  </a:lnTo>
                  <a:lnTo>
                    <a:pt x="288" y="240"/>
                  </a:lnTo>
                  <a:lnTo>
                    <a:pt x="292" y="244"/>
                  </a:lnTo>
                  <a:lnTo>
                    <a:pt x="296" y="248"/>
                  </a:lnTo>
                  <a:lnTo>
                    <a:pt x="296" y="256"/>
                  </a:lnTo>
                  <a:lnTo>
                    <a:pt x="300" y="256"/>
                  </a:lnTo>
                  <a:lnTo>
                    <a:pt x="304" y="260"/>
                  </a:lnTo>
                  <a:lnTo>
                    <a:pt x="308" y="260"/>
                  </a:lnTo>
                  <a:lnTo>
                    <a:pt x="312" y="264"/>
                  </a:lnTo>
                  <a:lnTo>
                    <a:pt x="316" y="276"/>
                  </a:lnTo>
                  <a:lnTo>
                    <a:pt x="324" y="284"/>
                  </a:lnTo>
                  <a:lnTo>
                    <a:pt x="324" y="288"/>
                  </a:lnTo>
                  <a:lnTo>
                    <a:pt x="324" y="292"/>
                  </a:lnTo>
                  <a:lnTo>
                    <a:pt x="328" y="300"/>
                  </a:lnTo>
                  <a:lnTo>
                    <a:pt x="332" y="308"/>
                  </a:lnTo>
                  <a:lnTo>
                    <a:pt x="336" y="308"/>
                  </a:lnTo>
                  <a:lnTo>
                    <a:pt x="336" y="316"/>
                  </a:lnTo>
                  <a:lnTo>
                    <a:pt x="340" y="320"/>
                  </a:lnTo>
                  <a:lnTo>
                    <a:pt x="336" y="324"/>
                  </a:lnTo>
                  <a:lnTo>
                    <a:pt x="340" y="332"/>
                  </a:lnTo>
                  <a:lnTo>
                    <a:pt x="344" y="332"/>
                  </a:lnTo>
                  <a:lnTo>
                    <a:pt x="344" y="336"/>
                  </a:lnTo>
                  <a:lnTo>
                    <a:pt x="348" y="340"/>
                  </a:lnTo>
                  <a:lnTo>
                    <a:pt x="352" y="340"/>
                  </a:lnTo>
                  <a:lnTo>
                    <a:pt x="348" y="348"/>
                  </a:lnTo>
                  <a:lnTo>
                    <a:pt x="352" y="348"/>
                  </a:lnTo>
                  <a:lnTo>
                    <a:pt x="356" y="344"/>
                  </a:lnTo>
                  <a:lnTo>
                    <a:pt x="360" y="344"/>
                  </a:lnTo>
                  <a:lnTo>
                    <a:pt x="364" y="352"/>
                  </a:lnTo>
                  <a:lnTo>
                    <a:pt x="360" y="356"/>
                  </a:lnTo>
                  <a:lnTo>
                    <a:pt x="364" y="360"/>
                  </a:lnTo>
                  <a:lnTo>
                    <a:pt x="368" y="360"/>
                  </a:lnTo>
                  <a:lnTo>
                    <a:pt x="376" y="364"/>
                  </a:lnTo>
                  <a:lnTo>
                    <a:pt x="380" y="364"/>
                  </a:lnTo>
                  <a:lnTo>
                    <a:pt x="384" y="360"/>
                  </a:lnTo>
                  <a:lnTo>
                    <a:pt x="388" y="364"/>
                  </a:lnTo>
                  <a:lnTo>
                    <a:pt x="388" y="368"/>
                  </a:lnTo>
                  <a:lnTo>
                    <a:pt x="388" y="372"/>
                  </a:lnTo>
                  <a:lnTo>
                    <a:pt x="384" y="380"/>
                  </a:lnTo>
                  <a:lnTo>
                    <a:pt x="384" y="384"/>
                  </a:lnTo>
                  <a:lnTo>
                    <a:pt x="376" y="384"/>
                  </a:lnTo>
                  <a:lnTo>
                    <a:pt x="380" y="392"/>
                  </a:lnTo>
                  <a:lnTo>
                    <a:pt x="376" y="396"/>
                  </a:lnTo>
                  <a:lnTo>
                    <a:pt x="372" y="412"/>
                  </a:lnTo>
                  <a:lnTo>
                    <a:pt x="364" y="416"/>
                  </a:lnTo>
                  <a:lnTo>
                    <a:pt x="368" y="420"/>
                  </a:lnTo>
                  <a:lnTo>
                    <a:pt x="368" y="424"/>
                  </a:lnTo>
                  <a:lnTo>
                    <a:pt x="364" y="428"/>
                  </a:lnTo>
                  <a:lnTo>
                    <a:pt x="360" y="428"/>
                  </a:lnTo>
                  <a:lnTo>
                    <a:pt x="360" y="432"/>
                  </a:lnTo>
                  <a:lnTo>
                    <a:pt x="364" y="436"/>
                  </a:lnTo>
                  <a:lnTo>
                    <a:pt x="360" y="440"/>
                  </a:lnTo>
                  <a:lnTo>
                    <a:pt x="356" y="444"/>
                  </a:lnTo>
                  <a:lnTo>
                    <a:pt x="360" y="448"/>
                  </a:lnTo>
                  <a:lnTo>
                    <a:pt x="356" y="448"/>
                  </a:lnTo>
                  <a:lnTo>
                    <a:pt x="364" y="452"/>
                  </a:lnTo>
                  <a:lnTo>
                    <a:pt x="364" y="456"/>
                  </a:lnTo>
                  <a:lnTo>
                    <a:pt x="360" y="460"/>
                  </a:lnTo>
                  <a:lnTo>
                    <a:pt x="364" y="460"/>
                  </a:lnTo>
                  <a:lnTo>
                    <a:pt x="364" y="468"/>
                  </a:lnTo>
                  <a:lnTo>
                    <a:pt x="360" y="468"/>
                  </a:lnTo>
                  <a:lnTo>
                    <a:pt x="356" y="468"/>
                  </a:lnTo>
                  <a:lnTo>
                    <a:pt x="352" y="468"/>
                  </a:lnTo>
                  <a:lnTo>
                    <a:pt x="348" y="472"/>
                  </a:lnTo>
                  <a:lnTo>
                    <a:pt x="344" y="480"/>
                  </a:lnTo>
                  <a:lnTo>
                    <a:pt x="344" y="484"/>
                  </a:lnTo>
                  <a:lnTo>
                    <a:pt x="348" y="488"/>
                  </a:lnTo>
                  <a:lnTo>
                    <a:pt x="348" y="492"/>
                  </a:lnTo>
                  <a:lnTo>
                    <a:pt x="348" y="496"/>
                  </a:lnTo>
                  <a:lnTo>
                    <a:pt x="340" y="496"/>
                  </a:lnTo>
                  <a:lnTo>
                    <a:pt x="340" y="500"/>
                  </a:lnTo>
                  <a:lnTo>
                    <a:pt x="340" y="508"/>
                  </a:lnTo>
                  <a:lnTo>
                    <a:pt x="344" y="508"/>
                  </a:lnTo>
                  <a:lnTo>
                    <a:pt x="348" y="508"/>
                  </a:lnTo>
                  <a:lnTo>
                    <a:pt x="352" y="512"/>
                  </a:lnTo>
                  <a:lnTo>
                    <a:pt x="352" y="516"/>
                  </a:lnTo>
                  <a:lnTo>
                    <a:pt x="356" y="520"/>
                  </a:lnTo>
                  <a:lnTo>
                    <a:pt x="356" y="524"/>
                  </a:lnTo>
                  <a:lnTo>
                    <a:pt x="360" y="524"/>
                  </a:lnTo>
                  <a:lnTo>
                    <a:pt x="364" y="520"/>
                  </a:lnTo>
                  <a:lnTo>
                    <a:pt x="368" y="520"/>
                  </a:lnTo>
                  <a:lnTo>
                    <a:pt x="368" y="516"/>
                  </a:lnTo>
                  <a:lnTo>
                    <a:pt x="372" y="516"/>
                  </a:lnTo>
                  <a:lnTo>
                    <a:pt x="376" y="516"/>
                  </a:lnTo>
                  <a:lnTo>
                    <a:pt x="380" y="516"/>
                  </a:lnTo>
                  <a:lnTo>
                    <a:pt x="380" y="512"/>
                  </a:lnTo>
                  <a:lnTo>
                    <a:pt x="384" y="512"/>
                  </a:lnTo>
                  <a:lnTo>
                    <a:pt x="388" y="504"/>
                  </a:lnTo>
                  <a:lnTo>
                    <a:pt x="392" y="504"/>
                  </a:lnTo>
                  <a:lnTo>
                    <a:pt x="392" y="500"/>
                  </a:lnTo>
                  <a:lnTo>
                    <a:pt x="396" y="500"/>
                  </a:lnTo>
                  <a:lnTo>
                    <a:pt x="400" y="496"/>
                  </a:lnTo>
                  <a:lnTo>
                    <a:pt x="400" y="500"/>
                  </a:lnTo>
                  <a:lnTo>
                    <a:pt x="400" y="504"/>
                  </a:lnTo>
                  <a:lnTo>
                    <a:pt x="404" y="508"/>
                  </a:lnTo>
                  <a:lnTo>
                    <a:pt x="404" y="512"/>
                  </a:lnTo>
                  <a:lnTo>
                    <a:pt x="408" y="512"/>
                  </a:lnTo>
                  <a:lnTo>
                    <a:pt x="412" y="516"/>
                  </a:lnTo>
                  <a:lnTo>
                    <a:pt x="408" y="524"/>
                  </a:lnTo>
                  <a:lnTo>
                    <a:pt x="412" y="524"/>
                  </a:lnTo>
                  <a:lnTo>
                    <a:pt x="412" y="528"/>
                  </a:lnTo>
                  <a:lnTo>
                    <a:pt x="412" y="532"/>
                  </a:lnTo>
                  <a:lnTo>
                    <a:pt x="408" y="536"/>
                  </a:lnTo>
                  <a:lnTo>
                    <a:pt x="408" y="540"/>
                  </a:lnTo>
                  <a:lnTo>
                    <a:pt x="412" y="544"/>
                  </a:lnTo>
                  <a:lnTo>
                    <a:pt x="412" y="552"/>
                  </a:lnTo>
                  <a:lnTo>
                    <a:pt x="416" y="560"/>
                  </a:lnTo>
                  <a:lnTo>
                    <a:pt x="412" y="560"/>
                  </a:lnTo>
                  <a:lnTo>
                    <a:pt x="416" y="568"/>
                  </a:lnTo>
                  <a:lnTo>
                    <a:pt x="420" y="572"/>
                  </a:lnTo>
                  <a:lnTo>
                    <a:pt x="420" y="580"/>
                  </a:lnTo>
                  <a:lnTo>
                    <a:pt x="420" y="584"/>
                  </a:lnTo>
                  <a:lnTo>
                    <a:pt x="424" y="584"/>
                  </a:lnTo>
                  <a:lnTo>
                    <a:pt x="428" y="584"/>
                  </a:lnTo>
                  <a:lnTo>
                    <a:pt x="424" y="588"/>
                  </a:lnTo>
                  <a:lnTo>
                    <a:pt x="428" y="592"/>
                  </a:lnTo>
                  <a:lnTo>
                    <a:pt x="432" y="596"/>
                  </a:lnTo>
                  <a:lnTo>
                    <a:pt x="428" y="596"/>
                  </a:lnTo>
                  <a:lnTo>
                    <a:pt x="432" y="600"/>
                  </a:lnTo>
                  <a:lnTo>
                    <a:pt x="428" y="608"/>
                  </a:lnTo>
                  <a:lnTo>
                    <a:pt x="424" y="608"/>
                  </a:lnTo>
                  <a:lnTo>
                    <a:pt x="428" y="620"/>
                  </a:lnTo>
                  <a:lnTo>
                    <a:pt x="428" y="624"/>
                  </a:lnTo>
                  <a:lnTo>
                    <a:pt x="436" y="628"/>
                  </a:lnTo>
                  <a:lnTo>
                    <a:pt x="436" y="632"/>
                  </a:lnTo>
                  <a:lnTo>
                    <a:pt x="444" y="628"/>
                  </a:lnTo>
                  <a:lnTo>
                    <a:pt x="452" y="640"/>
                  </a:lnTo>
                  <a:lnTo>
                    <a:pt x="456" y="640"/>
                  </a:lnTo>
                  <a:lnTo>
                    <a:pt x="456" y="644"/>
                  </a:lnTo>
                  <a:lnTo>
                    <a:pt x="456" y="648"/>
                  </a:lnTo>
                  <a:lnTo>
                    <a:pt x="456" y="652"/>
                  </a:lnTo>
                  <a:lnTo>
                    <a:pt x="460" y="660"/>
                  </a:lnTo>
                  <a:lnTo>
                    <a:pt x="456" y="664"/>
                  </a:lnTo>
                  <a:lnTo>
                    <a:pt x="460" y="668"/>
                  </a:lnTo>
                  <a:lnTo>
                    <a:pt x="456" y="672"/>
                  </a:lnTo>
                  <a:lnTo>
                    <a:pt x="460" y="676"/>
                  </a:lnTo>
                  <a:lnTo>
                    <a:pt x="460" y="680"/>
                  </a:lnTo>
                  <a:lnTo>
                    <a:pt x="460" y="684"/>
                  </a:lnTo>
                  <a:lnTo>
                    <a:pt x="456" y="684"/>
                  </a:lnTo>
                  <a:lnTo>
                    <a:pt x="460" y="684"/>
                  </a:lnTo>
                  <a:lnTo>
                    <a:pt x="464" y="688"/>
                  </a:lnTo>
                  <a:lnTo>
                    <a:pt x="468" y="692"/>
                  </a:lnTo>
                  <a:lnTo>
                    <a:pt x="468" y="696"/>
                  </a:lnTo>
                  <a:lnTo>
                    <a:pt x="472" y="700"/>
                  </a:lnTo>
                  <a:lnTo>
                    <a:pt x="476" y="696"/>
                  </a:lnTo>
                  <a:lnTo>
                    <a:pt x="476" y="692"/>
                  </a:lnTo>
                  <a:lnTo>
                    <a:pt x="476" y="688"/>
                  </a:lnTo>
                  <a:lnTo>
                    <a:pt x="480" y="684"/>
                  </a:lnTo>
                  <a:lnTo>
                    <a:pt x="484" y="684"/>
                  </a:lnTo>
                  <a:lnTo>
                    <a:pt x="488" y="680"/>
                  </a:lnTo>
                  <a:lnTo>
                    <a:pt x="492" y="684"/>
                  </a:lnTo>
                  <a:lnTo>
                    <a:pt x="504" y="688"/>
                  </a:lnTo>
                  <a:lnTo>
                    <a:pt x="508" y="688"/>
                  </a:lnTo>
                  <a:lnTo>
                    <a:pt x="512" y="688"/>
                  </a:lnTo>
                  <a:lnTo>
                    <a:pt x="516" y="692"/>
                  </a:lnTo>
                  <a:lnTo>
                    <a:pt x="520" y="692"/>
                  </a:lnTo>
                  <a:lnTo>
                    <a:pt x="524" y="688"/>
                  </a:lnTo>
                  <a:lnTo>
                    <a:pt x="524" y="684"/>
                  </a:lnTo>
                  <a:lnTo>
                    <a:pt x="532" y="684"/>
                  </a:lnTo>
                  <a:lnTo>
                    <a:pt x="532" y="680"/>
                  </a:lnTo>
                  <a:lnTo>
                    <a:pt x="536" y="680"/>
                  </a:lnTo>
                  <a:lnTo>
                    <a:pt x="536" y="684"/>
                  </a:lnTo>
                  <a:lnTo>
                    <a:pt x="540" y="684"/>
                  </a:lnTo>
                  <a:lnTo>
                    <a:pt x="544" y="688"/>
                  </a:lnTo>
                  <a:lnTo>
                    <a:pt x="548" y="688"/>
                  </a:lnTo>
                  <a:lnTo>
                    <a:pt x="552" y="688"/>
                  </a:lnTo>
                  <a:lnTo>
                    <a:pt x="556" y="688"/>
                  </a:lnTo>
                  <a:lnTo>
                    <a:pt x="560" y="688"/>
                  </a:lnTo>
                  <a:lnTo>
                    <a:pt x="564" y="688"/>
                  </a:lnTo>
                  <a:lnTo>
                    <a:pt x="572" y="688"/>
                  </a:lnTo>
                  <a:lnTo>
                    <a:pt x="576" y="696"/>
                  </a:lnTo>
                  <a:lnTo>
                    <a:pt x="576" y="692"/>
                  </a:lnTo>
                  <a:lnTo>
                    <a:pt x="580" y="696"/>
                  </a:lnTo>
                  <a:lnTo>
                    <a:pt x="584" y="692"/>
                  </a:lnTo>
                  <a:lnTo>
                    <a:pt x="588" y="692"/>
                  </a:lnTo>
                  <a:lnTo>
                    <a:pt x="596" y="692"/>
                  </a:lnTo>
                  <a:lnTo>
                    <a:pt x="600" y="692"/>
                  </a:lnTo>
                  <a:lnTo>
                    <a:pt x="608" y="696"/>
                  </a:lnTo>
                  <a:lnTo>
                    <a:pt x="604" y="688"/>
                  </a:lnTo>
                  <a:lnTo>
                    <a:pt x="608" y="684"/>
                  </a:lnTo>
                  <a:lnTo>
                    <a:pt x="612" y="684"/>
                  </a:lnTo>
                  <a:lnTo>
                    <a:pt x="612" y="680"/>
                  </a:lnTo>
                  <a:lnTo>
                    <a:pt x="612" y="676"/>
                  </a:lnTo>
                  <a:lnTo>
                    <a:pt x="616" y="672"/>
                  </a:lnTo>
                  <a:lnTo>
                    <a:pt x="620" y="676"/>
                  </a:lnTo>
                  <a:lnTo>
                    <a:pt x="620" y="672"/>
                  </a:lnTo>
                  <a:lnTo>
                    <a:pt x="624" y="672"/>
                  </a:lnTo>
                  <a:lnTo>
                    <a:pt x="628" y="672"/>
                  </a:lnTo>
                  <a:lnTo>
                    <a:pt x="628" y="676"/>
                  </a:lnTo>
                  <a:lnTo>
                    <a:pt x="628" y="680"/>
                  </a:lnTo>
                  <a:lnTo>
                    <a:pt x="632" y="680"/>
                  </a:lnTo>
                  <a:lnTo>
                    <a:pt x="632" y="684"/>
                  </a:lnTo>
                  <a:lnTo>
                    <a:pt x="636" y="688"/>
                  </a:lnTo>
                  <a:lnTo>
                    <a:pt x="632" y="692"/>
                  </a:lnTo>
                  <a:lnTo>
                    <a:pt x="632" y="696"/>
                  </a:lnTo>
                  <a:lnTo>
                    <a:pt x="636" y="696"/>
                  </a:lnTo>
                  <a:lnTo>
                    <a:pt x="636" y="700"/>
                  </a:lnTo>
                  <a:lnTo>
                    <a:pt x="640" y="704"/>
                  </a:lnTo>
                  <a:lnTo>
                    <a:pt x="640" y="708"/>
                  </a:lnTo>
                  <a:lnTo>
                    <a:pt x="644" y="708"/>
                  </a:lnTo>
                  <a:lnTo>
                    <a:pt x="648" y="712"/>
                  </a:lnTo>
                  <a:lnTo>
                    <a:pt x="636" y="780"/>
                  </a:lnTo>
                  <a:lnTo>
                    <a:pt x="628" y="840"/>
                  </a:lnTo>
                  <a:lnTo>
                    <a:pt x="624" y="872"/>
                  </a:lnTo>
                  <a:lnTo>
                    <a:pt x="616" y="908"/>
                  </a:lnTo>
                  <a:lnTo>
                    <a:pt x="604" y="980"/>
                  </a:lnTo>
                  <a:lnTo>
                    <a:pt x="596" y="1048"/>
                  </a:lnTo>
                  <a:lnTo>
                    <a:pt x="548" y="1040"/>
                  </a:lnTo>
                  <a:lnTo>
                    <a:pt x="488" y="1028"/>
                  </a:lnTo>
                  <a:lnTo>
                    <a:pt x="484" y="1028"/>
                  </a:lnTo>
                  <a:lnTo>
                    <a:pt x="400" y="1016"/>
                  </a:lnTo>
                  <a:lnTo>
                    <a:pt x="296" y="996"/>
                  </a:lnTo>
                  <a:lnTo>
                    <a:pt x="272" y="992"/>
                  </a:lnTo>
                  <a:lnTo>
                    <a:pt x="196" y="976"/>
                  </a:lnTo>
                  <a:lnTo>
                    <a:pt x="108" y="956"/>
                  </a:lnTo>
                  <a:lnTo>
                    <a:pt x="4" y="936"/>
                  </a:lnTo>
                  <a:lnTo>
                    <a:pt x="0" y="936"/>
                  </a:lnTo>
                  <a:lnTo>
                    <a:pt x="52" y="70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36" name="Freeform 14"/>
            <p:cNvSpPr>
              <a:spLocks/>
            </p:cNvSpPr>
            <p:nvPr/>
          </p:nvSpPr>
          <p:spPr bwMode="auto">
            <a:xfrm>
              <a:off x="8006877" y="4227360"/>
              <a:ext cx="110677" cy="205041"/>
            </a:xfrm>
            <a:custGeom>
              <a:avLst/>
              <a:gdLst>
                <a:gd name="T0" fmla="*/ 2147483647 w 184"/>
                <a:gd name="T1" fmla="*/ 2147483647 h 348"/>
                <a:gd name="T2" fmla="*/ 2147483647 w 184"/>
                <a:gd name="T3" fmla="*/ 2147483647 h 348"/>
                <a:gd name="T4" fmla="*/ 2147483647 w 184"/>
                <a:gd name="T5" fmla="*/ 2147483647 h 348"/>
                <a:gd name="T6" fmla="*/ 2147483647 w 184"/>
                <a:gd name="T7" fmla="*/ 2147483647 h 348"/>
                <a:gd name="T8" fmla="*/ 2147483647 w 184"/>
                <a:gd name="T9" fmla="*/ 2147483647 h 348"/>
                <a:gd name="T10" fmla="*/ 2147483647 w 184"/>
                <a:gd name="T11" fmla="*/ 2147483647 h 348"/>
                <a:gd name="T12" fmla="*/ 2147483647 w 184"/>
                <a:gd name="T13" fmla="*/ 2147483647 h 348"/>
                <a:gd name="T14" fmla="*/ 2147483647 w 184"/>
                <a:gd name="T15" fmla="*/ 2147483647 h 348"/>
                <a:gd name="T16" fmla="*/ 2147483647 w 184"/>
                <a:gd name="T17" fmla="*/ 2147483647 h 348"/>
                <a:gd name="T18" fmla="*/ 2147483647 w 184"/>
                <a:gd name="T19" fmla="*/ 2147483647 h 348"/>
                <a:gd name="T20" fmla="*/ 2147483647 w 184"/>
                <a:gd name="T21" fmla="*/ 2147483647 h 348"/>
                <a:gd name="T22" fmla="*/ 2147483647 w 184"/>
                <a:gd name="T23" fmla="*/ 2147483647 h 348"/>
                <a:gd name="T24" fmla="*/ 2147483647 w 184"/>
                <a:gd name="T25" fmla="*/ 2147483647 h 348"/>
                <a:gd name="T26" fmla="*/ 2147483647 w 184"/>
                <a:gd name="T27" fmla="*/ 2147483647 h 348"/>
                <a:gd name="T28" fmla="*/ 2147483647 w 184"/>
                <a:gd name="T29" fmla="*/ 2147483647 h 348"/>
                <a:gd name="T30" fmla="*/ 2147483647 w 184"/>
                <a:gd name="T31" fmla="*/ 2147483647 h 348"/>
                <a:gd name="T32" fmla="*/ 2147483647 w 184"/>
                <a:gd name="T33" fmla="*/ 2147483647 h 348"/>
                <a:gd name="T34" fmla="*/ 2147483647 w 184"/>
                <a:gd name="T35" fmla="*/ 2147483647 h 348"/>
                <a:gd name="T36" fmla="*/ 2147483647 w 184"/>
                <a:gd name="T37" fmla="*/ 2147483647 h 348"/>
                <a:gd name="T38" fmla="*/ 0 w 184"/>
                <a:gd name="T39" fmla="*/ 2147483647 h 348"/>
                <a:gd name="T40" fmla="*/ 0 w 184"/>
                <a:gd name="T41" fmla="*/ 2147483647 h 348"/>
                <a:gd name="T42" fmla="*/ 2147483647 w 184"/>
                <a:gd name="T43" fmla="*/ 2147483647 h 348"/>
                <a:gd name="T44" fmla="*/ 2147483647 w 184"/>
                <a:gd name="T45" fmla="*/ 0 h 348"/>
                <a:gd name="T46" fmla="*/ 2147483647 w 184"/>
                <a:gd name="T47" fmla="*/ 2147483647 h 348"/>
                <a:gd name="T48" fmla="*/ 2147483647 w 184"/>
                <a:gd name="T49" fmla="*/ 2147483647 h 348"/>
                <a:gd name="T50" fmla="*/ 2147483647 w 184"/>
                <a:gd name="T51" fmla="*/ 2147483647 h 348"/>
                <a:gd name="T52" fmla="*/ 2147483647 w 184"/>
                <a:gd name="T53" fmla="*/ 2147483647 h 348"/>
                <a:gd name="T54" fmla="*/ 2147483647 w 184"/>
                <a:gd name="T55" fmla="*/ 2147483647 h 348"/>
                <a:gd name="T56" fmla="*/ 2147483647 w 184"/>
                <a:gd name="T57" fmla="*/ 2147483647 h 348"/>
                <a:gd name="T58" fmla="*/ 2147483647 w 184"/>
                <a:gd name="T59" fmla="*/ 2147483647 h 348"/>
                <a:gd name="T60" fmla="*/ 2147483647 w 184"/>
                <a:gd name="T61" fmla="*/ 2147483647 h 348"/>
                <a:gd name="T62" fmla="*/ 2147483647 w 184"/>
                <a:gd name="T63" fmla="*/ 2147483647 h 348"/>
                <a:gd name="T64" fmla="*/ 2147483647 w 184"/>
                <a:gd name="T65" fmla="*/ 2147483647 h 348"/>
                <a:gd name="T66" fmla="*/ 2147483647 w 184"/>
                <a:gd name="T67" fmla="*/ 2147483647 h 348"/>
                <a:gd name="T68" fmla="*/ 2147483647 w 184"/>
                <a:gd name="T69" fmla="*/ 2147483647 h 348"/>
                <a:gd name="T70" fmla="*/ 2147483647 w 184"/>
                <a:gd name="T71" fmla="*/ 2147483647 h 348"/>
                <a:gd name="T72" fmla="*/ 2147483647 w 184"/>
                <a:gd name="T73" fmla="*/ 2147483647 h 348"/>
                <a:gd name="T74" fmla="*/ 2147483647 w 184"/>
                <a:gd name="T75" fmla="*/ 2147483647 h 348"/>
                <a:gd name="T76" fmla="*/ 2147483647 w 184"/>
                <a:gd name="T77" fmla="*/ 2147483647 h 348"/>
                <a:gd name="T78" fmla="*/ 2147483647 w 184"/>
                <a:gd name="T79" fmla="*/ 2147483647 h 348"/>
                <a:gd name="T80" fmla="*/ 2147483647 w 184"/>
                <a:gd name="T81" fmla="*/ 2147483647 h 348"/>
                <a:gd name="T82" fmla="*/ 2147483647 w 184"/>
                <a:gd name="T83" fmla="*/ 2147483647 h 348"/>
                <a:gd name="T84" fmla="*/ 2147483647 w 184"/>
                <a:gd name="T85" fmla="*/ 2147483647 h 348"/>
                <a:gd name="T86" fmla="*/ 2147483647 w 184"/>
                <a:gd name="T87" fmla="*/ 2147483647 h 348"/>
                <a:gd name="T88" fmla="*/ 2147483647 w 184"/>
                <a:gd name="T89" fmla="*/ 2147483647 h 348"/>
                <a:gd name="T90" fmla="*/ 2147483647 w 184"/>
                <a:gd name="T91" fmla="*/ 2147483647 h 348"/>
                <a:gd name="T92" fmla="*/ 2147483647 w 184"/>
                <a:gd name="T93" fmla="*/ 2147483647 h 348"/>
                <a:gd name="T94" fmla="*/ 2147483647 w 184"/>
                <a:gd name="T95" fmla="*/ 2147483647 h 348"/>
                <a:gd name="T96" fmla="*/ 2147483647 w 184"/>
                <a:gd name="T97" fmla="*/ 2147483647 h 348"/>
                <a:gd name="T98" fmla="*/ 2147483647 w 184"/>
                <a:gd name="T99" fmla="*/ 2147483647 h 348"/>
                <a:gd name="T100" fmla="*/ 2147483647 w 184"/>
                <a:gd name="T101" fmla="*/ 2147483647 h 348"/>
                <a:gd name="T102" fmla="*/ 2147483647 w 184"/>
                <a:gd name="T103" fmla="*/ 2147483647 h 348"/>
                <a:gd name="T104" fmla="*/ 2147483647 w 184"/>
                <a:gd name="T105" fmla="*/ 2147483647 h 348"/>
                <a:gd name="T106" fmla="*/ 2147483647 w 184"/>
                <a:gd name="T107" fmla="*/ 2147483647 h 348"/>
                <a:gd name="T108" fmla="*/ 2147483647 w 184"/>
                <a:gd name="T109" fmla="*/ 2147483647 h 348"/>
                <a:gd name="T110" fmla="*/ 2147483647 w 184"/>
                <a:gd name="T111" fmla="*/ 2147483647 h 348"/>
                <a:gd name="T112" fmla="*/ 2147483647 w 184"/>
                <a:gd name="T113" fmla="*/ 2147483647 h 348"/>
                <a:gd name="T114" fmla="*/ 2147483647 w 184"/>
                <a:gd name="T115" fmla="*/ 2147483647 h 348"/>
                <a:gd name="T116" fmla="*/ 2147483647 w 184"/>
                <a:gd name="T117" fmla="*/ 2147483647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348"/>
                <a:gd name="T179" fmla="*/ 184 w 184"/>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348">
                  <a:moveTo>
                    <a:pt x="84" y="344"/>
                  </a:moveTo>
                  <a:lnTo>
                    <a:pt x="80" y="348"/>
                  </a:lnTo>
                  <a:lnTo>
                    <a:pt x="76" y="340"/>
                  </a:lnTo>
                  <a:lnTo>
                    <a:pt x="76" y="336"/>
                  </a:lnTo>
                  <a:lnTo>
                    <a:pt x="76" y="320"/>
                  </a:lnTo>
                  <a:lnTo>
                    <a:pt x="64" y="272"/>
                  </a:lnTo>
                  <a:lnTo>
                    <a:pt x="60" y="244"/>
                  </a:lnTo>
                  <a:lnTo>
                    <a:pt x="56" y="236"/>
                  </a:lnTo>
                  <a:lnTo>
                    <a:pt x="52" y="236"/>
                  </a:lnTo>
                  <a:lnTo>
                    <a:pt x="52" y="232"/>
                  </a:lnTo>
                  <a:lnTo>
                    <a:pt x="48" y="228"/>
                  </a:lnTo>
                  <a:lnTo>
                    <a:pt x="44" y="232"/>
                  </a:lnTo>
                  <a:lnTo>
                    <a:pt x="44" y="240"/>
                  </a:lnTo>
                  <a:lnTo>
                    <a:pt x="40" y="236"/>
                  </a:lnTo>
                  <a:lnTo>
                    <a:pt x="36" y="232"/>
                  </a:lnTo>
                  <a:lnTo>
                    <a:pt x="40" y="220"/>
                  </a:lnTo>
                  <a:lnTo>
                    <a:pt x="40" y="212"/>
                  </a:lnTo>
                  <a:lnTo>
                    <a:pt x="36" y="208"/>
                  </a:lnTo>
                  <a:lnTo>
                    <a:pt x="32" y="196"/>
                  </a:lnTo>
                  <a:lnTo>
                    <a:pt x="28" y="192"/>
                  </a:lnTo>
                  <a:lnTo>
                    <a:pt x="28" y="184"/>
                  </a:lnTo>
                  <a:lnTo>
                    <a:pt x="28" y="180"/>
                  </a:lnTo>
                  <a:lnTo>
                    <a:pt x="24" y="176"/>
                  </a:lnTo>
                  <a:lnTo>
                    <a:pt x="24" y="168"/>
                  </a:lnTo>
                  <a:lnTo>
                    <a:pt x="24" y="164"/>
                  </a:lnTo>
                  <a:lnTo>
                    <a:pt x="24" y="160"/>
                  </a:lnTo>
                  <a:lnTo>
                    <a:pt x="24" y="156"/>
                  </a:lnTo>
                  <a:lnTo>
                    <a:pt x="28" y="144"/>
                  </a:lnTo>
                  <a:lnTo>
                    <a:pt x="24" y="132"/>
                  </a:lnTo>
                  <a:lnTo>
                    <a:pt x="24" y="124"/>
                  </a:lnTo>
                  <a:lnTo>
                    <a:pt x="24" y="120"/>
                  </a:lnTo>
                  <a:lnTo>
                    <a:pt x="16" y="108"/>
                  </a:lnTo>
                  <a:lnTo>
                    <a:pt x="12" y="104"/>
                  </a:lnTo>
                  <a:lnTo>
                    <a:pt x="8" y="100"/>
                  </a:lnTo>
                  <a:lnTo>
                    <a:pt x="8" y="96"/>
                  </a:lnTo>
                  <a:lnTo>
                    <a:pt x="8" y="92"/>
                  </a:lnTo>
                  <a:lnTo>
                    <a:pt x="8" y="84"/>
                  </a:lnTo>
                  <a:lnTo>
                    <a:pt x="8" y="72"/>
                  </a:lnTo>
                  <a:lnTo>
                    <a:pt x="4" y="72"/>
                  </a:lnTo>
                  <a:lnTo>
                    <a:pt x="0" y="68"/>
                  </a:lnTo>
                  <a:lnTo>
                    <a:pt x="4" y="56"/>
                  </a:lnTo>
                  <a:lnTo>
                    <a:pt x="0" y="48"/>
                  </a:lnTo>
                  <a:lnTo>
                    <a:pt x="16" y="44"/>
                  </a:lnTo>
                  <a:lnTo>
                    <a:pt x="76" y="28"/>
                  </a:lnTo>
                  <a:lnTo>
                    <a:pt x="136" y="12"/>
                  </a:lnTo>
                  <a:lnTo>
                    <a:pt x="172" y="0"/>
                  </a:lnTo>
                  <a:lnTo>
                    <a:pt x="172" y="8"/>
                  </a:lnTo>
                  <a:lnTo>
                    <a:pt x="176" y="12"/>
                  </a:lnTo>
                  <a:lnTo>
                    <a:pt x="176" y="16"/>
                  </a:lnTo>
                  <a:lnTo>
                    <a:pt x="172" y="28"/>
                  </a:lnTo>
                  <a:lnTo>
                    <a:pt x="172" y="36"/>
                  </a:lnTo>
                  <a:lnTo>
                    <a:pt x="172" y="40"/>
                  </a:lnTo>
                  <a:lnTo>
                    <a:pt x="176" y="48"/>
                  </a:lnTo>
                  <a:lnTo>
                    <a:pt x="176" y="52"/>
                  </a:lnTo>
                  <a:lnTo>
                    <a:pt x="180" y="52"/>
                  </a:lnTo>
                  <a:lnTo>
                    <a:pt x="184" y="60"/>
                  </a:lnTo>
                  <a:lnTo>
                    <a:pt x="180" y="64"/>
                  </a:lnTo>
                  <a:lnTo>
                    <a:pt x="180" y="68"/>
                  </a:lnTo>
                  <a:lnTo>
                    <a:pt x="184" y="68"/>
                  </a:lnTo>
                  <a:lnTo>
                    <a:pt x="184" y="72"/>
                  </a:lnTo>
                  <a:lnTo>
                    <a:pt x="180" y="76"/>
                  </a:lnTo>
                  <a:lnTo>
                    <a:pt x="180" y="80"/>
                  </a:lnTo>
                  <a:lnTo>
                    <a:pt x="176" y="84"/>
                  </a:lnTo>
                  <a:lnTo>
                    <a:pt x="168" y="88"/>
                  </a:lnTo>
                  <a:lnTo>
                    <a:pt x="168" y="92"/>
                  </a:lnTo>
                  <a:lnTo>
                    <a:pt x="168" y="96"/>
                  </a:lnTo>
                  <a:lnTo>
                    <a:pt x="164" y="100"/>
                  </a:lnTo>
                  <a:lnTo>
                    <a:pt x="156" y="100"/>
                  </a:lnTo>
                  <a:lnTo>
                    <a:pt x="156" y="104"/>
                  </a:lnTo>
                  <a:lnTo>
                    <a:pt x="152" y="104"/>
                  </a:lnTo>
                  <a:lnTo>
                    <a:pt x="148" y="108"/>
                  </a:lnTo>
                  <a:lnTo>
                    <a:pt x="148" y="116"/>
                  </a:lnTo>
                  <a:lnTo>
                    <a:pt x="148" y="120"/>
                  </a:lnTo>
                  <a:lnTo>
                    <a:pt x="148" y="124"/>
                  </a:lnTo>
                  <a:lnTo>
                    <a:pt x="152" y="128"/>
                  </a:lnTo>
                  <a:lnTo>
                    <a:pt x="152" y="132"/>
                  </a:lnTo>
                  <a:lnTo>
                    <a:pt x="152" y="136"/>
                  </a:lnTo>
                  <a:lnTo>
                    <a:pt x="156" y="136"/>
                  </a:lnTo>
                  <a:lnTo>
                    <a:pt x="156" y="140"/>
                  </a:lnTo>
                  <a:lnTo>
                    <a:pt x="152" y="144"/>
                  </a:lnTo>
                  <a:lnTo>
                    <a:pt x="152" y="148"/>
                  </a:lnTo>
                  <a:lnTo>
                    <a:pt x="152" y="152"/>
                  </a:lnTo>
                  <a:lnTo>
                    <a:pt x="152" y="156"/>
                  </a:lnTo>
                  <a:lnTo>
                    <a:pt x="156" y="156"/>
                  </a:lnTo>
                  <a:lnTo>
                    <a:pt x="152" y="160"/>
                  </a:lnTo>
                  <a:lnTo>
                    <a:pt x="152" y="164"/>
                  </a:lnTo>
                  <a:lnTo>
                    <a:pt x="148" y="168"/>
                  </a:lnTo>
                  <a:lnTo>
                    <a:pt x="152" y="180"/>
                  </a:lnTo>
                  <a:lnTo>
                    <a:pt x="148" y="184"/>
                  </a:lnTo>
                  <a:lnTo>
                    <a:pt x="148" y="188"/>
                  </a:lnTo>
                  <a:lnTo>
                    <a:pt x="144" y="188"/>
                  </a:lnTo>
                  <a:lnTo>
                    <a:pt x="144" y="196"/>
                  </a:lnTo>
                  <a:lnTo>
                    <a:pt x="144" y="212"/>
                  </a:lnTo>
                  <a:lnTo>
                    <a:pt x="140" y="216"/>
                  </a:lnTo>
                  <a:lnTo>
                    <a:pt x="140" y="224"/>
                  </a:lnTo>
                  <a:lnTo>
                    <a:pt x="144" y="228"/>
                  </a:lnTo>
                  <a:lnTo>
                    <a:pt x="144" y="236"/>
                  </a:lnTo>
                  <a:lnTo>
                    <a:pt x="144" y="240"/>
                  </a:lnTo>
                  <a:lnTo>
                    <a:pt x="144" y="244"/>
                  </a:lnTo>
                  <a:lnTo>
                    <a:pt x="144" y="248"/>
                  </a:lnTo>
                  <a:lnTo>
                    <a:pt x="148" y="252"/>
                  </a:lnTo>
                  <a:lnTo>
                    <a:pt x="144" y="260"/>
                  </a:lnTo>
                  <a:lnTo>
                    <a:pt x="148" y="272"/>
                  </a:lnTo>
                  <a:lnTo>
                    <a:pt x="148" y="276"/>
                  </a:lnTo>
                  <a:lnTo>
                    <a:pt x="152" y="280"/>
                  </a:lnTo>
                  <a:lnTo>
                    <a:pt x="148" y="288"/>
                  </a:lnTo>
                  <a:lnTo>
                    <a:pt x="152" y="292"/>
                  </a:lnTo>
                  <a:lnTo>
                    <a:pt x="152" y="296"/>
                  </a:lnTo>
                  <a:lnTo>
                    <a:pt x="148" y="300"/>
                  </a:lnTo>
                  <a:lnTo>
                    <a:pt x="148" y="308"/>
                  </a:lnTo>
                  <a:lnTo>
                    <a:pt x="148" y="312"/>
                  </a:lnTo>
                  <a:lnTo>
                    <a:pt x="148" y="320"/>
                  </a:lnTo>
                  <a:lnTo>
                    <a:pt x="152" y="324"/>
                  </a:lnTo>
                  <a:lnTo>
                    <a:pt x="156" y="324"/>
                  </a:lnTo>
                  <a:lnTo>
                    <a:pt x="160" y="328"/>
                  </a:lnTo>
                  <a:lnTo>
                    <a:pt x="116" y="340"/>
                  </a:lnTo>
                  <a:lnTo>
                    <a:pt x="104" y="340"/>
                  </a:lnTo>
                  <a:lnTo>
                    <a:pt x="84" y="34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37" name="Freeform 15"/>
            <p:cNvSpPr>
              <a:spLocks/>
            </p:cNvSpPr>
            <p:nvPr/>
          </p:nvSpPr>
          <p:spPr bwMode="auto">
            <a:xfrm>
              <a:off x="6595288" y="4058503"/>
              <a:ext cx="439080" cy="466942"/>
            </a:xfrm>
            <a:custGeom>
              <a:avLst/>
              <a:gdLst>
                <a:gd name="T0" fmla="*/ 2147483647 w 712"/>
                <a:gd name="T1" fmla="*/ 2147483647 h 800"/>
                <a:gd name="T2" fmla="*/ 2147483647 w 712"/>
                <a:gd name="T3" fmla="*/ 2147483647 h 800"/>
                <a:gd name="T4" fmla="*/ 2147483647 w 712"/>
                <a:gd name="T5" fmla="*/ 2147483647 h 800"/>
                <a:gd name="T6" fmla="*/ 2147483647 w 712"/>
                <a:gd name="T7" fmla="*/ 2147483647 h 800"/>
                <a:gd name="T8" fmla="*/ 2147483647 w 712"/>
                <a:gd name="T9" fmla="*/ 2147483647 h 800"/>
                <a:gd name="T10" fmla="*/ 2147483647 w 712"/>
                <a:gd name="T11" fmla="*/ 2147483647 h 800"/>
                <a:gd name="T12" fmla="*/ 2147483647 w 712"/>
                <a:gd name="T13" fmla="*/ 2147483647 h 800"/>
                <a:gd name="T14" fmla="*/ 2147483647 w 712"/>
                <a:gd name="T15" fmla="*/ 2147483647 h 800"/>
                <a:gd name="T16" fmla="*/ 2147483647 w 712"/>
                <a:gd name="T17" fmla="*/ 2147483647 h 800"/>
                <a:gd name="T18" fmla="*/ 2147483647 w 712"/>
                <a:gd name="T19" fmla="*/ 2147483647 h 800"/>
                <a:gd name="T20" fmla="*/ 2147483647 w 712"/>
                <a:gd name="T21" fmla="*/ 2147483647 h 800"/>
                <a:gd name="T22" fmla="*/ 2147483647 w 712"/>
                <a:gd name="T23" fmla="*/ 2147483647 h 800"/>
                <a:gd name="T24" fmla="*/ 2147483647 w 712"/>
                <a:gd name="T25" fmla="*/ 2147483647 h 800"/>
                <a:gd name="T26" fmla="*/ 2147483647 w 712"/>
                <a:gd name="T27" fmla="*/ 2147483647 h 800"/>
                <a:gd name="T28" fmla="*/ 2147483647 w 712"/>
                <a:gd name="T29" fmla="*/ 2147483647 h 800"/>
                <a:gd name="T30" fmla="*/ 2147483647 w 712"/>
                <a:gd name="T31" fmla="*/ 2147483647 h 800"/>
                <a:gd name="T32" fmla="*/ 2147483647 w 712"/>
                <a:gd name="T33" fmla="*/ 2147483647 h 800"/>
                <a:gd name="T34" fmla="*/ 2147483647 w 712"/>
                <a:gd name="T35" fmla="*/ 2147483647 h 800"/>
                <a:gd name="T36" fmla="*/ 2147483647 w 712"/>
                <a:gd name="T37" fmla="*/ 2147483647 h 800"/>
                <a:gd name="T38" fmla="*/ 2147483647 w 712"/>
                <a:gd name="T39" fmla="*/ 2147483647 h 800"/>
                <a:gd name="T40" fmla="*/ 2147483647 w 712"/>
                <a:gd name="T41" fmla="*/ 2147483647 h 800"/>
                <a:gd name="T42" fmla="*/ 2147483647 w 712"/>
                <a:gd name="T43" fmla="*/ 2147483647 h 800"/>
                <a:gd name="T44" fmla="*/ 2147483647 w 712"/>
                <a:gd name="T45" fmla="*/ 2147483647 h 800"/>
                <a:gd name="T46" fmla="*/ 2147483647 w 712"/>
                <a:gd name="T47" fmla="*/ 2147483647 h 800"/>
                <a:gd name="T48" fmla="*/ 2147483647 w 712"/>
                <a:gd name="T49" fmla="*/ 2147483647 h 800"/>
                <a:gd name="T50" fmla="*/ 2147483647 w 712"/>
                <a:gd name="T51" fmla="*/ 2147483647 h 800"/>
                <a:gd name="T52" fmla="*/ 2147483647 w 712"/>
                <a:gd name="T53" fmla="*/ 2147483647 h 800"/>
                <a:gd name="T54" fmla="*/ 2147483647 w 712"/>
                <a:gd name="T55" fmla="*/ 2147483647 h 800"/>
                <a:gd name="T56" fmla="*/ 2147483647 w 712"/>
                <a:gd name="T57" fmla="*/ 2147483647 h 800"/>
                <a:gd name="T58" fmla="*/ 2147483647 w 712"/>
                <a:gd name="T59" fmla="*/ 2147483647 h 800"/>
                <a:gd name="T60" fmla="*/ 2147483647 w 712"/>
                <a:gd name="T61" fmla="*/ 2147483647 h 800"/>
                <a:gd name="T62" fmla="*/ 2147483647 w 712"/>
                <a:gd name="T63" fmla="*/ 2147483647 h 800"/>
                <a:gd name="T64" fmla="*/ 2147483647 w 712"/>
                <a:gd name="T65" fmla="*/ 2147483647 h 800"/>
                <a:gd name="T66" fmla="*/ 2147483647 w 712"/>
                <a:gd name="T67" fmla="*/ 2147483647 h 800"/>
                <a:gd name="T68" fmla="*/ 2147483647 w 712"/>
                <a:gd name="T69" fmla="*/ 2147483647 h 800"/>
                <a:gd name="T70" fmla="*/ 2147483647 w 712"/>
                <a:gd name="T71" fmla="*/ 2147483647 h 800"/>
                <a:gd name="T72" fmla="*/ 2147483647 w 712"/>
                <a:gd name="T73" fmla="*/ 2147483647 h 800"/>
                <a:gd name="T74" fmla="*/ 2147483647 w 712"/>
                <a:gd name="T75" fmla="*/ 2147483647 h 800"/>
                <a:gd name="T76" fmla="*/ 2147483647 w 712"/>
                <a:gd name="T77" fmla="*/ 2147483647 h 800"/>
                <a:gd name="T78" fmla="*/ 2147483647 w 712"/>
                <a:gd name="T79" fmla="*/ 2147483647 h 800"/>
                <a:gd name="T80" fmla="*/ 2147483647 w 712"/>
                <a:gd name="T81" fmla="*/ 2147483647 h 800"/>
                <a:gd name="T82" fmla="*/ 2147483647 w 712"/>
                <a:gd name="T83" fmla="*/ 2147483647 h 800"/>
                <a:gd name="T84" fmla="*/ 2147483647 w 712"/>
                <a:gd name="T85" fmla="*/ 2147483647 h 800"/>
                <a:gd name="T86" fmla="*/ 2147483647 w 712"/>
                <a:gd name="T87" fmla="*/ 2147483647 h 800"/>
                <a:gd name="T88" fmla="*/ 2147483647 w 712"/>
                <a:gd name="T89" fmla="*/ 2147483647 h 800"/>
                <a:gd name="T90" fmla="*/ 2147483647 w 712"/>
                <a:gd name="T91" fmla="*/ 2147483647 h 800"/>
                <a:gd name="T92" fmla="*/ 2147483647 w 712"/>
                <a:gd name="T93" fmla="*/ 2147483647 h 800"/>
                <a:gd name="T94" fmla="*/ 2147483647 w 712"/>
                <a:gd name="T95" fmla="*/ 2147483647 h 800"/>
                <a:gd name="T96" fmla="*/ 2147483647 w 712"/>
                <a:gd name="T97" fmla="*/ 2147483647 h 800"/>
                <a:gd name="T98" fmla="*/ 2147483647 w 712"/>
                <a:gd name="T99" fmla="*/ 2147483647 h 800"/>
                <a:gd name="T100" fmla="*/ 2147483647 w 712"/>
                <a:gd name="T101" fmla="*/ 2147483647 h 800"/>
                <a:gd name="T102" fmla="*/ 2147483647 w 712"/>
                <a:gd name="T103" fmla="*/ 2147483647 h 800"/>
                <a:gd name="T104" fmla="*/ 2147483647 w 712"/>
                <a:gd name="T105" fmla="*/ 2147483647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2"/>
                <a:gd name="T160" fmla="*/ 0 h 800"/>
                <a:gd name="T161" fmla="*/ 712 w 712"/>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2" h="800">
                  <a:moveTo>
                    <a:pt x="536" y="792"/>
                  </a:moveTo>
                  <a:lnTo>
                    <a:pt x="500" y="792"/>
                  </a:lnTo>
                  <a:lnTo>
                    <a:pt x="464" y="796"/>
                  </a:lnTo>
                  <a:lnTo>
                    <a:pt x="452" y="796"/>
                  </a:lnTo>
                  <a:lnTo>
                    <a:pt x="408" y="796"/>
                  </a:lnTo>
                  <a:lnTo>
                    <a:pt x="404" y="796"/>
                  </a:lnTo>
                  <a:lnTo>
                    <a:pt x="360" y="800"/>
                  </a:lnTo>
                  <a:lnTo>
                    <a:pt x="344" y="800"/>
                  </a:lnTo>
                  <a:lnTo>
                    <a:pt x="312" y="800"/>
                  </a:lnTo>
                  <a:lnTo>
                    <a:pt x="288" y="800"/>
                  </a:lnTo>
                  <a:lnTo>
                    <a:pt x="264" y="800"/>
                  </a:lnTo>
                  <a:lnTo>
                    <a:pt x="224" y="800"/>
                  </a:lnTo>
                  <a:lnTo>
                    <a:pt x="220" y="800"/>
                  </a:lnTo>
                  <a:lnTo>
                    <a:pt x="172" y="800"/>
                  </a:lnTo>
                  <a:lnTo>
                    <a:pt x="164" y="800"/>
                  </a:lnTo>
                  <a:lnTo>
                    <a:pt x="124" y="800"/>
                  </a:lnTo>
                  <a:lnTo>
                    <a:pt x="108" y="800"/>
                  </a:lnTo>
                  <a:lnTo>
                    <a:pt x="68" y="800"/>
                  </a:lnTo>
                  <a:lnTo>
                    <a:pt x="68" y="752"/>
                  </a:lnTo>
                  <a:lnTo>
                    <a:pt x="68" y="704"/>
                  </a:lnTo>
                  <a:lnTo>
                    <a:pt x="68" y="660"/>
                  </a:lnTo>
                  <a:lnTo>
                    <a:pt x="68" y="648"/>
                  </a:lnTo>
                  <a:lnTo>
                    <a:pt x="68" y="624"/>
                  </a:lnTo>
                  <a:lnTo>
                    <a:pt x="68" y="600"/>
                  </a:lnTo>
                  <a:lnTo>
                    <a:pt x="68" y="560"/>
                  </a:lnTo>
                  <a:lnTo>
                    <a:pt x="68" y="556"/>
                  </a:lnTo>
                  <a:lnTo>
                    <a:pt x="68" y="552"/>
                  </a:lnTo>
                  <a:lnTo>
                    <a:pt x="60" y="544"/>
                  </a:lnTo>
                  <a:lnTo>
                    <a:pt x="56" y="540"/>
                  </a:lnTo>
                  <a:lnTo>
                    <a:pt x="44" y="540"/>
                  </a:lnTo>
                  <a:lnTo>
                    <a:pt x="40" y="532"/>
                  </a:lnTo>
                  <a:lnTo>
                    <a:pt x="40" y="524"/>
                  </a:lnTo>
                  <a:lnTo>
                    <a:pt x="32" y="516"/>
                  </a:lnTo>
                  <a:lnTo>
                    <a:pt x="32" y="512"/>
                  </a:lnTo>
                  <a:lnTo>
                    <a:pt x="32" y="508"/>
                  </a:lnTo>
                  <a:lnTo>
                    <a:pt x="48" y="496"/>
                  </a:lnTo>
                  <a:lnTo>
                    <a:pt x="56" y="484"/>
                  </a:lnTo>
                  <a:lnTo>
                    <a:pt x="60" y="468"/>
                  </a:lnTo>
                  <a:lnTo>
                    <a:pt x="60" y="464"/>
                  </a:lnTo>
                  <a:lnTo>
                    <a:pt x="56" y="456"/>
                  </a:lnTo>
                  <a:lnTo>
                    <a:pt x="60" y="444"/>
                  </a:lnTo>
                  <a:lnTo>
                    <a:pt x="60" y="436"/>
                  </a:lnTo>
                  <a:lnTo>
                    <a:pt x="56" y="432"/>
                  </a:lnTo>
                  <a:lnTo>
                    <a:pt x="56" y="428"/>
                  </a:lnTo>
                  <a:lnTo>
                    <a:pt x="56" y="412"/>
                  </a:lnTo>
                  <a:lnTo>
                    <a:pt x="52" y="408"/>
                  </a:lnTo>
                  <a:lnTo>
                    <a:pt x="48" y="404"/>
                  </a:lnTo>
                  <a:lnTo>
                    <a:pt x="44" y="400"/>
                  </a:lnTo>
                  <a:lnTo>
                    <a:pt x="44" y="396"/>
                  </a:lnTo>
                  <a:lnTo>
                    <a:pt x="44" y="392"/>
                  </a:lnTo>
                  <a:lnTo>
                    <a:pt x="40" y="380"/>
                  </a:lnTo>
                  <a:lnTo>
                    <a:pt x="40" y="376"/>
                  </a:lnTo>
                  <a:lnTo>
                    <a:pt x="40" y="372"/>
                  </a:lnTo>
                  <a:lnTo>
                    <a:pt x="36" y="372"/>
                  </a:lnTo>
                  <a:lnTo>
                    <a:pt x="36" y="364"/>
                  </a:lnTo>
                  <a:lnTo>
                    <a:pt x="40" y="364"/>
                  </a:lnTo>
                  <a:lnTo>
                    <a:pt x="40" y="356"/>
                  </a:lnTo>
                  <a:lnTo>
                    <a:pt x="36" y="348"/>
                  </a:lnTo>
                  <a:lnTo>
                    <a:pt x="40" y="344"/>
                  </a:lnTo>
                  <a:lnTo>
                    <a:pt x="40" y="340"/>
                  </a:lnTo>
                  <a:lnTo>
                    <a:pt x="40" y="332"/>
                  </a:lnTo>
                  <a:lnTo>
                    <a:pt x="40" y="328"/>
                  </a:lnTo>
                  <a:lnTo>
                    <a:pt x="36" y="328"/>
                  </a:lnTo>
                  <a:lnTo>
                    <a:pt x="36" y="320"/>
                  </a:lnTo>
                  <a:lnTo>
                    <a:pt x="32" y="320"/>
                  </a:lnTo>
                  <a:lnTo>
                    <a:pt x="36" y="316"/>
                  </a:lnTo>
                  <a:lnTo>
                    <a:pt x="36" y="312"/>
                  </a:lnTo>
                  <a:lnTo>
                    <a:pt x="36" y="308"/>
                  </a:lnTo>
                  <a:lnTo>
                    <a:pt x="32" y="300"/>
                  </a:lnTo>
                  <a:lnTo>
                    <a:pt x="36" y="300"/>
                  </a:lnTo>
                  <a:lnTo>
                    <a:pt x="36" y="288"/>
                  </a:lnTo>
                  <a:lnTo>
                    <a:pt x="32" y="288"/>
                  </a:lnTo>
                  <a:lnTo>
                    <a:pt x="36" y="284"/>
                  </a:lnTo>
                  <a:lnTo>
                    <a:pt x="32" y="280"/>
                  </a:lnTo>
                  <a:lnTo>
                    <a:pt x="36" y="276"/>
                  </a:lnTo>
                  <a:lnTo>
                    <a:pt x="32" y="272"/>
                  </a:lnTo>
                  <a:lnTo>
                    <a:pt x="32" y="268"/>
                  </a:lnTo>
                  <a:lnTo>
                    <a:pt x="32" y="264"/>
                  </a:lnTo>
                  <a:lnTo>
                    <a:pt x="32" y="260"/>
                  </a:lnTo>
                  <a:lnTo>
                    <a:pt x="32" y="252"/>
                  </a:lnTo>
                  <a:lnTo>
                    <a:pt x="32" y="248"/>
                  </a:lnTo>
                  <a:lnTo>
                    <a:pt x="32" y="244"/>
                  </a:lnTo>
                  <a:lnTo>
                    <a:pt x="32" y="240"/>
                  </a:lnTo>
                  <a:lnTo>
                    <a:pt x="28" y="232"/>
                  </a:lnTo>
                  <a:lnTo>
                    <a:pt x="28" y="224"/>
                  </a:lnTo>
                  <a:lnTo>
                    <a:pt x="24" y="220"/>
                  </a:lnTo>
                  <a:lnTo>
                    <a:pt x="24" y="212"/>
                  </a:lnTo>
                  <a:lnTo>
                    <a:pt x="20" y="212"/>
                  </a:lnTo>
                  <a:lnTo>
                    <a:pt x="20" y="208"/>
                  </a:lnTo>
                  <a:lnTo>
                    <a:pt x="20" y="204"/>
                  </a:lnTo>
                  <a:lnTo>
                    <a:pt x="16" y="204"/>
                  </a:lnTo>
                  <a:lnTo>
                    <a:pt x="20" y="196"/>
                  </a:lnTo>
                  <a:lnTo>
                    <a:pt x="16" y="192"/>
                  </a:lnTo>
                  <a:lnTo>
                    <a:pt x="12" y="180"/>
                  </a:lnTo>
                  <a:lnTo>
                    <a:pt x="12" y="176"/>
                  </a:lnTo>
                  <a:lnTo>
                    <a:pt x="12" y="172"/>
                  </a:lnTo>
                  <a:lnTo>
                    <a:pt x="8" y="172"/>
                  </a:lnTo>
                  <a:lnTo>
                    <a:pt x="8" y="168"/>
                  </a:lnTo>
                  <a:lnTo>
                    <a:pt x="8" y="164"/>
                  </a:lnTo>
                  <a:lnTo>
                    <a:pt x="8" y="160"/>
                  </a:lnTo>
                  <a:lnTo>
                    <a:pt x="8" y="156"/>
                  </a:lnTo>
                  <a:lnTo>
                    <a:pt x="12" y="156"/>
                  </a:lnTo>
                  <a:lnTo>
                    <a:pt x="8" y="156"/>
                  </a:lnTo>
                  <a:lnTo>
                    <a:pt x="8" y="152"/>
                  </a:lnTo>
                  <a:lnTo>
                    <a:pt x="8" y="148"/>
                  </a:lnTo>
                  <a:lnTo>
                    <a:pt x="8" y="144"/>
                  </a:lnTo>
                  <a:lnTo>
                    <a:pt x="8" y="140"/>
                  </a:lnTo>
                  <a:lnTo>
                    <a:pt x="8" y="136"/>
                  </a:lnTo>
                  <a:lnTo>
                    <a:pt x="8" y="132"/>
                  </a:lnTo>
                  <a:lnTo>
                    <a:pt x="4" y="132"/>
                  </a:lnTo>
                  <a:lnTo>
                    <a:pt x="8" y="132"/>
                  </a:lnTo>
                  <a:lnTo>
                    <a:pt x="8" y="128"/>
                  </a:lnTo>
                  <a:lnTo>
                    <a:pt x="8" y="116"/>
                  </a:lnTo>
                  <a:lnTo>
                    <a:pt x="8" y="112"/>
                  </a:lnTo>
                  <a:lnTo>
                    <a:pt x="4" y="112"/>
                  </a:lnTo>
                  <a:lnTo>
                    <a:pt x="8" y="112"/>
                  </a:lnTo>
                  <a:lnTo>
                    <a:pt x="4" y="108"/>
                  </a:lnTo>
                  <a:lnTo>
                    <a:pt x="8" y="108"/>
                  </a:lnTo>
                  <a:lnTo>
                    <a:pt x="8" y="104"/>
                  </a:lnTo>
                  <a:lnTo>
                    <a:pt x="8" y="100"/>
                  </a:lnTo>
                  <a:lnTo>
                    <a:pt x="12" y="100"/>
                  </a:lnTo>
                  <a:lnTo>
                    <a:pt x="12" y="96"/>
                  </a:lnTo>
                  <a:lnTo>
                    <a:pt x="12" y="92"/>
                  </a:lnTo>
                  <a:lnTo>
                    <a:pt x="12" y="88"/>
                  </a:lnTo>
                  <a:lnTo>
                    <a:pt x="8" y="88"/>
                  </a:lnTo>
                  <a:lnTo>
                    <a:pt x="8" y="84"/>
                  </a:lnTo>
                  <a:lnTo>
                    <a:pt x="8" y="80"/>
                  </a:lnTo>
                  <a:lnTo>
                    <a:pt x="4" y="76"/>
                  </a:lnTo>
                  <a:lnTo>
                    <a:pt x="4" y="72"/>
                  </a:lnTo>
                  <a:lnTo>
                    <a:pt x="4" y="68"/>
                  </a:lnTo>
                  <a:lnTo>
                    <a:pt x="0" y="60"/>
                  </a:lnTo>
                  <a:lnTo>
                    <a:pt x="0" y="52"/>
                  </a:lnTo>
                  <a:lnTo>
                    <a:pt x="76" y="52"/>
                  </a:lnTo>
                  <a:lnTo>
                    <a:pt x="180" y="52"/>
                  </a:lnTo>
                  <a:lnTo>
                    <a:pt x="188" y="52"/>
                  </a:lnTo>
                  <a:lnTo>
                    <a:pt x="188" y="0"/>
                  </a:lnTo>
                  <a:lnTo>
                    <a:pt x="220" y="4"/>
                  </a:lnTo>
                  <a:lnTo>
                    <a:pt x="232" y="68"/>
                  </a:lnTo>
                  <a:lnTo>
                    <a:pt x="232" y="80"/>
                  </a:lnTo>
                  <a:lnTo>
                    <a:pt x="244" y="88"/>
                  </a:lnTo>
                  <a:lnTo>
                    <a:pt x="256" y="88"/>
                  </a:lnTo>
                  <a:lnTo>
                    <a:pt x="268" y="88"/>
                  </a:lnTo>
                  <a:lnTo>
                    <a:pt x="276" y="96"/>
                  </a:lnTo>
                  <a:lnTo>
                    <a:pt x="312" y="100"/>
                  </a:lnTo>
                  <a:lnTo>
                    <a:pt x="312" y="112"/>
                  </a:lnTo>
                  <a:lnTo>
                    <a:pt x="316" y="116"/>
                  </a:lnTo>
                  <a:lnTo>
                    <a:pt x="340" y="112"/>
                  </a:lnTo>
                  <a:lnTo>
                    <a:pt x="344" y="108"/>
                  </a:lnTo>
                  <a:lnTo>
                    <a:pt x="344" y="104"/>
                  </a:lnTo>
                  <a:lnTo>
                    <a:pt x="360" y="96"/>
                  </a:lnTo>
                  <a:lnTo>
                    <a:pt x="380" y="96"/>
                  </a:lnTo>
                  <a:lnTo>
                    <a:pt x="392" y="96"/>
                  </a:lnTo>
                  <a:lnTo>
                    <a:pt x="412" y="108"/>
                  </a:lnTo>
                  <a:lnTo>
                    <a:pt x="420" y="108"/>
                  </a:lnTo>
                  <a:lnTo>
                    <a:pt x="424" y="112"/>
                  </a:lnTo>
                  <a:lnTo>
                    <a:pt x="416" y="116"/>
                  </a:lnTo>
                  <a:lnTo>
                    <a:pt x="416" y="120"/>
                  </a:lnTo>
                  <a:lnTo>
                    <a:pt x="436" y="120"/>
                  </a:lnTo>
                  <a:lnTo>
                    <a:pt x="440" y="124"/>
                  </a:lnTo>
                  <a:lnTo>
                    <a:pt x="436" y="132"/>
                  </a:lnTo>
                  <a:lnTo>
                    <a:pt x="448" y="152"/>
                  </a:lnTo>
                  <a:lnTo>
                    <a:pt x="456" y="148"/>
                  </a:lnTo>
                  <a:lnTo>
                    <a:pt x="452" y="140"/>
                  </a:lnTo>
                  <a:lnTo>
                    <a:pt x="456" y="132"/>
                  </a:lnTo>
                  <a:lnTo>
                    <a:pt x="468" y="128"/>
                  </a:lnTo>
                  <a:lnTo>
                    <a:pt x="476" y="132"/>
                  </a:lnTo>
                  <a:lnTo>
                    <a:pt x="484" y="144"/>
                  </a:lnTo>
                  <a:lnTo>
                    <a:pt x="500" y="148"/>
                  </a:lnTo>
                  <a:lnTo>
                    <a:pt x="508" y="152"/>
                  </a:lnTo>
                  <a:lnTo>
                    <a:pt x="508" y="160"/>
                  </a:lnTo>
                  <a:lnTo>
                    <a:pt x="524" y="164"/>
                  </a:lnTo>
                  <a:lnTo>
                    <a:pt x="524" y="172"/>
                  </a:lnTo>
                  <a:lnTo>
                    <a:pt x="552" y="164"/>
                  </a:lnTo>
                  <a:lnTo>
                    <a:pt x="572" y="148"/>
                  </a:lnTo>
                  <a:lnTo>
                    <a:pt x="588" y="140"/>
                  </a:lnTo>
                  <a:lnTo>
                    <a:pt x="600" y="160"/>
                  </a:lnTo>
                  <a:lnTo>
                    <a:pt x="616" y="156"/>
                  </a:lnTo>
                  <a:lnTo>
                    <a:pt x="616" y="160"/>
                  </a:lnTo>
                  <a:lnTo>
                    <a:pt x="652" y="156"/>
                  </a:lnTo>
                  <a:lnTo>
                    <a:pt x="664" y="156"/>
                  </a:lnTo>
                  <a:lnTo>
                    <a:pt x="668" y="164"/>
                  </a:lnTo>
                  <a:lnTo>
                    <a:pt x="676" y="168"/>
                  </a:lnTo>
                  <a:lnTo>
                    <a:pt x="692" y="164"/>
                  </a:lnTo>
                  <a:lnTo>
                    <a:pt x="712" y="164"/>
                  </a:lnTo>
                  <a:lnTo>
                    <a:pt x="704" y="168"/>
                  </a:lnTo>
                  <a:lnTo>
                    <a:pt x="704" y="172"/>
                  </a:lnTo>
                  <a:lnTo>
                    <a:pt x="668" y="192"/>
                  </a:lnTo>
                  <a:lnTo>
                    <a:pt x="624" y="212"/>
                  </a:lnTo>
                  <a:lnTo>
                    <a:pt x="576" y="248"/>
                  </a:lnTo>
                  <a:lnTo>
                    <a:pt x="536" y="296"/>
                  </a:lnTo>
                  <a:lnTo>
                    <a:pt x="508" y="324"/>
                  </a:lnTo>
                  <a:lnTo>
                    <a:pt x="480" y="344"/>
                  </a:lnTo>
                  <a:lnTo>
                    <a:pt x="472" y="360"/>
                  </a:lnTo>
                  <a:lnTo>
                    <a:pt x="464" y="360"/>
                  </a:lnTo>
                  <a:lnTo>
                    <a:pt x="464" y="364"/>
                  </a:lnTo>
                  <a:lnTo>
                    <a:pt x="464" y="396"/>
                  </a:lnTo>
                  <a:lnTo>
                    <a:pt x="468" y="432"/>
                  </a:lnTo>
                  <a:lnTo>
                    <a:pt x="468" y="444"/>
                  </a:lnTo>
                  <a:lnTo>
                    <a:pt x="464" y="444"/>
                  </a:lnTo>
                  <a:lnTo>
                    <a:pt x="460" y="448"/>
                  </a:lnTo>
                  <a:lnTo>
                    <a:pt x="460" y="452"/>
                  </a:lnTo>
                  <a:lnTo>
                    <a:pt x="452" y="448"/>
                  </a:lnTo>
                  <a:lnTo>
                    <a:pt x="452" y="456"/>
                  </a:lnTo>
                  <a:lnTo>
                    <a:pt x="444" y="456"/>
                  </a:lnTo>
                  <a:lnTo>
                    <a:pt x="440" y="460"/>
                  </a:lnTo>
                  <a:lnTo>
                    <a:pt x="432" y="464"/>
                  </a:lnTo>
                  <a:lnTo>
                    <a:pt x="428" y="468"/>
                  </a:lnTo>
                  <a:lnTo>
                    <a:pt x="424" y="476"/>
                  </a:lnTo>
                  <a:lnTo>
                    <a:pt x="420" y="488"/>
                  </a:lnTo>
                  <a:lnTo>
                    <a:pt x="416" y="492"/>
                  </a:lnTo>
                  <a:lnTo>
                    <a:pt x="412" y="492"/>
                  </a:lnTo>
                  <a:lnTo>
                    <a:pt x="412" y="504"/>
                  </a:lnTo>
                  <a:lnTo>
                    <a:pt x="412" y="512"/>
                  </a:lnTo>
                  <a:lnTo>
                    <a:pt x="416" y="512"/>
                  </a:lnTo>
                  <a:lnTo>
                    <a:pt x="424" y="512"/>
                  </a:lnTo>
                  <a:lnTo>
                    <a:pt x="428" y="516"/>
                  </a:lnTo>
                  <a:lnTo>
                    <a:pt x="432" y="524"/>
                  </a:lnTo>
                  <a:lnTo>
                    <a:pt x="436" y="528"/>
                  </a:lnTo>
                  <a:lnTo>
                    <a:pt x="436" y="536"/>
                  </a:lnTo>
                  <a:lnTo>
                    <a:pt x="432" y="540"/>
                  </a:lnTo>
                  <a:lnTo>
                    <a:pt x="432" y="548"/>
                  </a:lnTo>
                  <a:lnTo>
                    <a:pt x="428" y="548"/>
                  </a:lnTo>
                  <a:lnTo>
                    <a:pt x="428" y="560"/>
                  </a:lnTo>
                  <a:lnTo>
                    <a:pt x="424" y="564"/>
                  </a:lnTo>
                  <a:lnTo>
                    <a:pt x="428" y="568"/>
                  </a:lnTo>
                  <a:lnTo>
                    <a:pt x="428" y="576"/>
                  </a:lnTo>
                  <a:lnTo>
                    <a:pt x="424" y="580"/>
                  </a:lnTo>
                  <a:lnTo>
                    <a:pt x="428" y="588"/>
                  </a:lnTo>
                  <a:lnTo>
                    <a:pt x="424" y="592"/>
                  </a:lnTo>
                  <a:lnTo>
                    <a:pt x="428" y="600"/>
                  </a:lnTo>
                  <a:lnTo>
                    <a:pt x="428" y="604"/>
                  </a:lnTo>
                  <a:lnTo>
                    <a:pt x="424" y="604"/>
                  </a:lnTo>
                  <a:lnTo>
                    <a:pt x="428" y="608"/>
                  </a:lnTo>
                  <a:lnTo>
                    <a:pt x="428" y="612"/>
                  </a:lnTo>
                  <a:lnTo>
                    <a:pt x="424" y="624"/>
                  </a:lnTo>
                  <a:lnTo>
                    <a:pt x="432" y="628"/>
                  </a:lnTo>
                  <a:lnTo>
                    <a:pt x="440" y="640"/>
                  </a:lnTo>
                  <a:lnTo>
                    <a:pt x="444" y="644"/>
                  </a:lnTo>
                  <a:lnTo>
                    <a:pt x="452" y="648"/>
                  </a:lnTo>
                  <a:lnTo>
                    <a:pt x="468" y="652"/>
                  </a:lnTo>
                  <a:lnTo>
                    <a:pt x="472" y="652"/>
                  </a:lnTo>
                  <a:lnTo>
                    <a:pt x="476" y="660"/>
                  </a:lnTo>
                  <a:lnTo>
                    <a:pt x="480" y="664"/>
                  </a:lnTo>
                  <a:lnTo>
                    <a:pt x="484" y="664"/>
                  </a:lnTo>
                  <a:lnTo>
                    <a:pt x="496" y="668"/>
                  </a:lnTo>
                  <a:lnTo>
                    <a:pt x="508" y="676"/>
                  </a:lnTo>
                  <a:lnTo>
                    <a:pt x="512" y="676"/>
                  </a:lnTo>
                  <a:lnTo>
                    <a:pt x="512" y="680"/>
                  </a:lnTo>
                  <a:lnTo>
                    <a:pt x="512" y="684"/>
                  </a:lnTo>
                  <a:lnTo>
                    <a:pt x="516" y="688"/>
                  </a:lnTo>
                  <a:lnTo>
                    <a:pt x="520" y="696"/>
                  </a:lnTo>
                  <a:lnTo>
                    <a:pt x="528" y="704"/>
                  </a:lnTo>
                  <a:lnTo>
                    <a:pt x="540" y="716"/>
                  </a:lnTo>
                  <a:lnTo>
                    <a:pt x="544" y="716"/>
                  </a:lnTo>
                  <a:lnTo>
                    <a:pt x="548" y="720"/>
                  </a:lnTo>
                  <a:lnTo>
                    <a:pt x="552" y="716"/>
                  </a:lnTo>
                  <a:lnTo>
                    <a:pt x="564" y="724"/>
                  </a:lnTo>
                  <a:lnTo>
                    <a:pt x="568" y="728"/>
                  </a:lnTo>
                  <a:lnTo>
                    <a:pt x="576" y="744"/>
                  </a:lnTo>
                  <a:lnTo>
                    <a:pt x="580" y="752"/>
                  </a:lnTo>
                  <a:lnTo>
                    <a:pt x="580" y="760"/>
                  </a:lnTo>
                  <a:lnTo>
                    <a:pt x="580" y="764"/>
                  </a:lnTo>
                  <a:lnTo>
                    <a:pt x="584" y="776"/>
                  </a:lnTo>
                  <a:lnTo>
                    <a:pt x="584" y="784"/>
                  </a:lnTo>
                  <a:lnTo>
                    <a:pt x="584" y="788"/>
                  </a:lnTo>
                  <a:lnTo>
                    <a:pt x="548" y="792"/>
                  </a:lnTo>
                  <a:lnTo>
                    <a:pt x="536" y="79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38" name="Freeform 16"/>
            <p:cNvSpPr>
              <a:spLocks/>
            </p:cNvSpPr>
            <p:nvPr/>
          </p:nvSpPr>
          <p:spPr bwMode="auto">
            <a:xfrm>
              <a:off x="4924242" y="4079179"/>
              <a:ext cx="537057" cy="434203"/>
            </a:xfrm>
            <a:custGeom>
              <a:avLst/>
              <a:gdLst>
                <a:gd name="T0" fmla="*/ 2147483647 w 872"/>
                <a:gd name="T1" fmla="*/ 2147483647 h 736"/>
                <a:gd name="T2" fmla="*/ 2147483647 w 872"/>
                <a:gd name="T3" fmla="*/ 2147483647 h 736"/>
                <a:gd name="T4" fmla="*/ 2147483647 w 872"/>
                <a:gd name="T5" fmla="*/ 2147483647 h 736"/>
                <a:gd name="T6" fmla="*/ 2147483647 w 872"/>
                <a:gd name="T7" fmla="*/ 2147483647 h 736"/>
                <a:gd name="T8" fmla="*/ 2147483647 w 872"/>
                <a:gd name="T9" fmla="*/ 2147483647 h 736"/>
                <a:gd name="T10" fmla="*/ 2147483647 w 872"/>
                <a:gd name="T11" fmla="*/ 2147483647 h 736"/>
                <a:gd name="T12" fmla="*/ 2147483647 w 872"/>
                <a:gd name="T13" fmla="*/ 2147483647 h 736"/>
                <a:gd name="T14" fmla="*/ 2147483647 w 872"/>
                <a:gd name="T15" fmla="*/ 2147483647 h 736"/>
                <a:gd name="T16" fmla="*/ 2147483647 w 872"/>
                <a:gd name="T17" fmla="*/ 2147483647 h 736"/>
                <a:gd name="T18" fmla="*/ 2147483647 w 872"/>
                <a:gd name="T19" fmla="*/ 2147483647 h 736"/>
                <a:gd name="T20" fmla="*/ 2147483647 w 872"/>
                <a:gd name="T21" fmla="*/ 2147483647 h 736"/>
                <a:gd name="T22" fmla="*/ 2147483647 w 872"/>
                <a:gd name="T23" fmla="*/ 2147483647 h 736"/>
                <a:gd name="T24" fmla="*/ 2147483647 w 872"/>
                <a:gd name="T25" fmla="*/ 2147483647 h 736"/>
                <a:gd name="T26" fmla="*/ 2147483647 w 872"/>
                <a:gd name="T27" fmla="*/ 2147483647 h 736"/>
                <a:gd name="T28" fmla="*/ 2147483647 w 872"/>
                <a:gd name="T29" fmla="*/ 2147483647 h 736"/>
                <a:gd name="T30" fmla="*/ 2147483647 w 872"/>
                <a:gd name="T31" fmla="*/ 2147483647 h 736"/>
                <a:gd name="T32" fmla="*/ 2147483647 w 872"/>
                <a:gd name="T33" fmla="*/ 2147483647 h 736"/>
                <a:gd name="T34" fmla="*/ 2147483647 w 872"/>
                <a:gd name="T35" fmla="*/ 2147483647 h 736"/>
                <a:gd name="T36" fmla="*/ 2147483647 w 872"/>
                <a:gd name="T37" fmla="*/ 2147483647 h 736"/>
                <a:gd name="T38" fmla="*/ 2147483647 w 872"/>
                <a:gd name="T39" fmla="*/ 2147483647 h 736"/>
                <a:gd name="T40" fmla="*/ 2147483647 w 872"/>
                <a:gd name="T41" fmla="*/ 2147483647 h 736"/>
                <a:gd name="T42" fmla="*/ 2147483647 w 872"/>
                <a:gd name="T43" fmla="*/ 2147483647 h 736"/>
                <a:gd name="T44" fmla="*/ 2147483647 w 872"/>
                <a:gd name="T45" fmla="*/ 2147483647 h 736"/>
                <a:gd name="T46" fmla="*/ 2147483647 w 872"/>
                <a:gd name="T47" fmla="*/ 2147483647 h 736"/>
                <a:gd name="T48" fmla="*/ 2147483647 w 872"/>
                <a:gd name="T49" fmla="*/ 2147483647 h 736"/>
                <a:gd name="T50" fmla="*/ 2147483647 w 872"/>
                <a:gd name="T51" fmla="*/ 2147483647 h 736"/>
                <a:gd name="T52" fmla="*/ 2147483647 w 872"/>
                <a:gd name="T53" fmla="*/ 2147483647 h 736"/>
                <a:gd name="T54" fmla="*/ 2147483647 w 872"/>
                <a:gd name="T55" fmla="*/ 2147483647 h 736"/>
                <a:gd name="T56" fmla="*/ 2147483647 w 872"/>
                <a:gd name="T57" fmla="*/ 2147483647 h 736"/>
                <a:gd name="T58" fmla="*/ 2147483647 w 872"/>
                <a:gd name="T59" fmla="*/ 2147483647 h 736"/>
                <a:gd name="T60" fmla="*/ 2147483647 w 872"/>
                <a:gd name="T61" fmla="*/ 2147483647 h 736"/>
                <a:gd name="T62" fmla="*/ 2147483647 w 872"/>
                <a:gd name="T63" fmla="*/ 2147483647 h 736"/>
                <a:gd name="T64" fmla="*/ 2147483647 w 872"/>
                <a:gd name="T65" fmla="*/ 2147483647 h 736"/>
                <a:gd name="T66" fmla="*/ 2147483647 w 872"/>
                <a:gd name="T67" fmla="*/ 2147483647 h 736"/>
                <a:gd name="T68" fmla="*/ 2147483647 w 872"/>
                <a:gd name="T69" fmla="*/ 2147483647 h 736"/>
                <a:gd name="T70" fmla="*/ 2147483647 w 872"/>
                <a:gd name="T71" fmla="*/ 2147483647 h 736"/>
                <a:gd name="T72" fmla="*/ 2147483647 w 872"/>
                <a:gd name="T73" fmla="*/ 2147483647 h 736"/>
                <a:gd name="T74" fmla="*/ 2147483647 w 872"/>
                <a:gd name="T75" fmla="*/ 2147483647 h 736"/>
                <a:gd name="T76" fmla="*/ 2147483647 w 872"/>
                <a:gd name="T77" fmla="*/ 2147483647 h 736"/>
                <a:gd name="T78" fmla="*/ 2147483647 w 872"/>
                <a:gd name="T79" fmla="*/ 2147483647 h 736"/>
                <a:gd name="T80" fmla="*/ 2147483647 w 872"/>
                <a:gd name="T81" fmla="*/ 2147483647 h 736"/>
                <a:gd name="T82" fmla="*/ 2147483647 w 872"/>
                <a:gd name="T83" fmla="*/ 2147483647 h 736"/>
                <a:gd name="T84" fmla="*/ 2147483647 w 872"/>
                <a:gd name="T85" fmla="*/ 2147483647 h 736"/>
                <a:gd name="T86" fmla="*/ 2147483647 w 872"/>
                <a:gd name="T87" fmla="*/ 2147483647 h 736"/>
                <a:gd name="T88" fmla="*/ 2147483647 w 872"/>
                <a:gd name="T89" fmla="*/ 2147483647 h 736"/>
                <a:gd name="T90" fmla="*/ 2147483647 w 872"/>
                <a:gd name="T91" fmla="*/ 2147483647 h 736"/>
                <a:gd name="T92" fmla="*/ 2147483647 w 872"/>
                <a:gd name="T93" fmla="*/ 2147483647 h 736"/>
                <a:gd name="T94" fmla="*/ 2147483647 w 872"/>
                <a:gd name="T95" fmla="*/ 2147483647 h 736"/>
                <a:gd name="T96" fmla="*/ 2147483647 w 872"/>
                <a:gd name="T97" fmla="*/ 2147483647 h 736"/>
                <a:gd name="T98" fmla="*/ 2147483647 w 872"/>
                <a:gd name="T99" fmla="*/ 2147483647 h 736"/>
                <a:gd name="T100" fmla="*/ 2147483647 w 872"/>
                <a:gd name="T101" fmla="*/ 2147483647 h 736"/>
                <a:gd name="T102" fmla="*/ 2147483647 w 872"/>
                <a:gd name="T103" fmla="*/ 2147483647 h 736"/>
                <a:gd name="T104" fmla="*/ 2147483647 w 872"/>
                <a:gd name="T105" fmla="*/ 2147483647 h 736"/>
                <a:gd name="T106" fmla="*/ 2147483647 w 872"/>
                <a:gd name="T107" fmla="*/ 2147483647 h 736"/>
                <a:gd name="T108" fmla="*/ 2147483647 w 872"/>
                <a:gd name="T109" fmla="*/ 2147483647 h 736"/>
                <a:gd name="T110" fmla="*/ 2147483647 w 872"/>
                <a:gd name="T111" fmla="*/ 2147483647 h 736"/>
                <a:gd name="T112" fmla="*/ 2147483647 w 872"/>
                <a:gd name="T113" fmla="*/ 2147483647 h 736"/>
                <a:gd name="T114" fmla="*/ 2147483647 w 872"/>
                <a:gd name="T115" fmla="*/ 2147483647 h 736"/>
                <a:gd name="T116" fmla="*/ 2147483647 w 872"/>
                <a:gd name="T117" fmla="*/ 2147483647 h 736"/>
                <a:gd name="T118" fmla="*/ 2147483647 w 872"/>
                <a:gd name="T119" fmla="*/ 2147483647 h 736"/>
                <a:gd name="T120" fmla="*/ 2147483647 w 872"/>
                <a:gd name="T121" fmla="*/ 2147483647 h 736"/>
                <a:gd name="T122" fmla="*/ 2147483647 w 872"/>
                <a:gd name="T123" fmla="*/ 2147483647 h 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2"/>
                <a:gd name="T187" fmla="*/ 0 h 736"/>
                <a:gd name="T188" fmla="*/ 872 w 872"/>
                <a:gd name="T189" fmla="*/ 736 h 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2" h="736">
                  <a:moveTo>
                    <a:pt x="276" y="624"/>
                  </a:moveTo>
                  <a:lnTo>
                    <a:pt x="196" y="604"/>
                  </a:lnTo>
                  <a:lnTo>
                    <a:pt x="104" y="576"/>
                  </a:lnTo>
                  <a:lnTo>
                    <a:pt x="76" y="568"/>
                  </a:lnTo>
                  <a:lnTo>
                    <a:pt x="48" y="560"/>
                  </a:lnTo>
                  <a:lnTo>
                    <a:pt x="8" y="548"/>
                  </a:lnTo>
                  <a:lnTo>
                    <a:pt x="0" y="528"/>
                  </a:lnTo>
                  <a:lnTo>
                    <a:pt x="0" y="508"/>
                  </a:lnTo>
                  <a:lnTo>
                    <a:pt x="4" y="484"/>
                  </a:lnTo>
                  <a:lnTo>
                    <a:pt x="12" y="468"/>
                  </a:lnTo>
                  <a:lnTo>
                    <a:pt x="16" y="460"/>
                  </a:lnTo>
                  <a:lnTo>
                    <a:pt x="8" y="428"/>
                  </a:lnTo>
                  <a:lnTo>
                    <a:pt x="20" y="412"/>
                  </a:lnTo>
                  <a:lnTo>
                    <a:pt x="44" y="376"/>
                  </a:lnTo>
                  <a:lnTo>
                    <a:pt x="44" y="372"/>
                  </a:lnTo>
                  <a:lnTo>
                    <a:pt x="60" y="352"/>
                  </a:lnTo>
                  <a:lnTo>
                    <a:pt x="72" y="336"/>
                  </a:lnTo>
                  <a:lnTo>
                    <a:pt x="88" y="304"/>
                  </a:lnTo>
                  <a:lnTo>
                    <a:pt x="108" y="252"/>
                  </a:lnTo>
                  <a:lnTo>
                    <a:pt x="128" y="200"/>
                  </a:lnTo>
                  <a:lnTo>
                    <a:pt x="136" y="180"/>
                  </a:lnTo>
                  <a:lnTo>
                    <a:pt x="148" y="152"/>
                  </a:lnTo>
                  <a:lnTo>
                    <a:pt x="164" y="120"/>
                  </a:lnTo>
                  <a:lnTo>
                    <a:pt x="168" y="96"/>
                  </a:lnTo>
                  <a:lnTo>
                    <a:pt x="176" y="92"/>
                  </a:lnTo>
                  <a:lnTo>
                    <a:pt x="176" y="100"/>
                  </a:lnTo>
                  <a:lnTo>
                    <a:pt x="180" y="96"/>
                  </a:lnTo>
                  <a:lnTo>
                    <a:pt x="176" y="84"/>
                  </a:lnTo>
                  <a:lnTo>
                    <a:pt x="184" y="68"/>
                  </a:lnTo>
                  <a:lnTo>
                    <a:pt x="180" y="56"/>
                  </a:lnTo>
                  <a:lnTo>
                    <a:pt x="188" y="44"/>
                  </a:lnTo>
                  <a:lnTo>
                    <a:pt x="188" y="36"/>
                  </a:lnTo>
                  <a:lnTo>
                    <a:pt x="196" y="28"/>
                  </a:lnTo>
                  <a:lnTo>
                    <a:pt x="200" y="0"/>
                  </a:lnTo>
                  <a:lnTo>
                    <a:pt x="212" y="20"/>
                  </a:lnTo>
                  <a:lnTo>
                    <a:pt x="216" y="16"/>
                  </a:lnTo>
                  <a:lnTo>
                    <a:pt x="212" y="8"/>
                  </a:lnTo>
                  <a:lnTo>
                    <a:pt x="220" y="8"/>
                  </a:lnTo>
                  <a:lnTo>
                    <a:pt x="220" y="12"/>
                  </a:lnTo>
                  <a:lnTo>
                    <a:pt x="224" y="16"/>
                  </a:lnTo>
                  <a:lnTo>
                    <a:pt x="240" y="12"/>
                  </a:lnTo>
                  <a:lnTo>
                    <a:pt x="252" y="28"/>
                  </a:lnTo>
                  <a:lnTo>
                    <a:pt x="256" y="28"/>
                  </a:lnTo>
                  <a:lnTo>
                    <a:pt x="264" y="28"/>
                  </a:lnTo>
                  <a:lnTo>
                    <a:pt x="268" y="28"/>
                  </a:lnTo>
                  <a:lnTo>
                    <a:pt x="272" y="28"/>
                  </a:lnTo>
                  <a:lnTo>
                    <a:pt x="276" y="28"/>
                  </a:lnTo>
                  <a:lnTo>
                    <a:pt x="280" y="32"/>
                  </a:lnTo>
                  <a:lnTo>
                    <a:pt x="288" y="40"/>
                  </a:lnTo>
                  <a:lnTo>
                    <a:pt x="292" y="48"/>
                  </a:lnTo>
                  <a:lnTo>
                    <a:pt x="292" y="56"/>
                  </a:lnTo>
                  <a:lnTo>
                    <a:pt x="296" y="68"/>
                  </a:lnTo>
                  <a:lnTo>
                    <a:pt x="292" y="72"/>
                  </a:lnTo>
                  <a:lnTo>
                    <a:pt x="296" y="80"/>
                  </a:lnTo>
                  <a:lnTo>
                    <a:pt x="292" y="80"/>
                  </a:lnTo>
                  <a:lnTo>
                    <a:pt x="292" y="88"/>
                  </a:lnTo>
                  <a:lnTo>
                    <a:pt x="292" y="92"/>
                  </a:lnTo>
                  <a:lnTo>
                    <a:pt x="292" y="96"/>
                  </a:lnTo>
                  <a:lnTo>
                    <a:pt x="288" y="108"/>
                  </a:lnTo>
                  <a:lnTo>
                    <a:pt x="292" y="112"/>
                  </a:lnTo>
                  <a:lnTo>
                    <a:pt x="296" y="116"/>
                  </a:lnTo>
                  <a:lnTo>
                    <a:pt x="304" y="120"/>
                  </a:lnTo>
                  <a:lnTo>
                    <a:pt x="316" y="128"/>
                  </a:lnTo>
                  <a:lnTo>
                    <a:pt x="324" y="128"/>
                  </a:lnTo>
                  <a:lnTo>
                    <a:pt x="328" y="132"/>
                  </a:lnTo>
                  <a:lnTo>
                    <a:pt x="332" y="136"/>
                  </a:lnTo>
                  <a:lnTo>
                    <a:pt x="348" y="132"/>
                  </a:lnTo>
                  <a:lnTo>
                    <a:pt x="356" y="132"/>
                  </a:lnTo>
                  <a:lnTo>
                    <a:pt x="360" y="132"/>
                  </a:lnTo>
                  <a:lnTo>
                    <a:pt x="364" y="132"/>
                  </a:lnTo>
                  <a:lnTo>
                    <a:pt x="372" y="128"/>
                  </a:lnTo>
                  <a:lnTo>
                    <a:pt x="380" y="124"/>
                  </a:lnTo>
                  <a:lnTo>
                    <a:pt x="384" y="128"/>
                  </a:lnTo>
                  <a:lnTo>
                    <a:pt x="388" y="128"/>
                  </a:lnTo>
                  <a:lnTo>
                    <a:pt x="404" y="132"/>
                  </a:lnTo>
                  <a:lnTo>
                    <a:pt x="412" y="136"/>
                  </a:lnTo>
                  <a:lnTo>
                    <a:pt x="420" y="136"/>
                  </a:lnTo>
                  <a:lnTo>
                    <a:pt x="424" y="140"/>
                  </a:lnTo>
                  <a:lnTo>
                    <a:pt x="428" y="144"/>
                  </a:lnTo>
                  <a:lnTo>
                    <a:pt x="432" y="144"/>
                  </a:lnTo>
                  <a:lnTo>
                    <a:pt x="432" y="148"/>
                  </a:lnTo>
                  <a:lnTo>
                    <a:pt x="432" y="152"/>
                  </a:lnTo>
                  <a:lnTo>
                    <a:pt x="432" y="156"/>
                  </a:lnTo>
                  <a:lnTo>
                    <a:pt x="440" y="156"/>
                  </a:lnTo>
                  <a:lnTo>
                    <a:pt x="444" y="152"/>
                  </a:lnTo>
                  <a:lnTo>
                    <a:pt x="448" y="152"/>
                  </a:lnTo>
                  <a:lnTo>
                    <a:pt x="456" y="156"/>
                  </a:lnTo>
                  <a:lnTo>
                    <a:pt x="460" y="156"/>
                  </a:lnTo>
                  <a:lnTo>
                    <a:pt x="464" y="156"/>
                  </a:lnTo>
                  <a:lnTo>
                    <a:pt x="480" y="152"/>
                  </a:lnTo>
                  <a:lnTo>
                    <a:pt x="484" y="152"/>
                  </a:lnTo>
                  <a:lnTo>
                    <a:pt x="488" y="148"/>
                  </a:lnTo>
                  <a:lnTo>
                    <a:pt x="496" y="152"/>
                  </a:lnTo>
                  <a:lnTo>
                    <a:pt x="500" y="160"/>
                  </a:lnTo>
                  <a:lnTo>
                    <a:pt x="504" y="160"/>
                  </a:lnTo>
                  <a:lnTo>
                    <a:pt x="520" y="160"/>
                  </a:lnTo>
                  <a:lnTo>
                    <a:pt x="528" y="164"/>
                  </a:lnTo>
                  <a:lnTo>
                    <a:pt x="532" y="160"/>
                  </a:lnTo>
                  <a:lnTo>
                    <a:pt x="544" y="160"/>
                  </a:lnTo>
                  <a:lnTo>
                    <a:pt x="552" y="156"/>
                  </a:lnTo>
                  <a:lnTo>
                    <a:pt x="564" y="156"/>
                  </a:lnTo>
                  <a:lnTo>
                    <a:pt x="568" y="156"/>
                  </a:lnTo>
                  <a:lnTo>
                    <a:pt x="580" y="160"/>
                  </a:lnTo>
                  <a:lnTo>
                    <a:pt x="588" y="152"/>
                  </a:lnTo>
                  <a:lnTo>
                    <a:pt x="592" y="152"/>
                  </a:lnTo>
                  <a:lnTo>
                    <a:pt x="596" y="156"/>
                  </a:lnTo>
                  <a:lnTo>
                    <a:pt x="604" y="156"/>
                  </a:lnTo>
                  <a:lnTo>
                    <a:pt x="612" y="156"/>
                  </a:lnTo>
                  <a:lnTo>
                    <a:pt x="620" y="156"/>
                  </a:lnTo>
                  <a:lnTo>
                    <a:pt x="628" y="160"/>
                  </a:lnTo>
                  <a:lnTo>
                    <a:pt x="632" y="160"/>
                  </a:lnTo>
                  <a:lnTo>
                    <a:pt x="644" y="160"/>
                  </a:lnTo>
                  <a:lnTo>
                    <a:pt x="652" y="156"/>
                  </a:lnTo>
                  <a:lnTo>
                    <a:pt x="744" y="176"/>
                  </a:lnTo>
                  <a:lnTo>
                    <a:pt x="780" y="184"/>
                  </a:lnTo>
                  <a:lnTo>
                    <a:pt x="788" y="188"/>
                  </a:lnTo>
                  <a:lnTo>
                    <a:pt x="844" y="200"/>
                  </a:lnTo>
                  <a:lnTo>
                    <a:pt x="844" y="204"/>
                  </a:lnTo>
                  <a:lnTo>
                    <a:pt x="844" y="216"/>
                  </a:lnTo>
                  <a:lnTo>
                    <a:pt x="848" y="224"/>
                  </a:lnTo>
                  <a:lnTo>
                    <a:pt x="852" y="228"/>
                  </a:lnTo>
                  <a:lnTo>
                    <a:pt x="856" y="228"/>
                  </a:lnTo>
                  <a:lnTo>
                    <a:pt x="860" y="236"/>
                  </a:lnTo>
                  <a:lnTo>
                    <a:pt x="868" y="240"/>
                  </a:lnTo>
                  <a:lnTo>
                    <a:pt x="872" y="248"/>
                  </a:lnTo>
                  <a:lnTo>
                    <a:pt x="872" y="252"/>
                  </a:lnTo>
                  <a:lnTo>
                    <a:pt x="872" y="260"/>
                  </a:lnTo>
                  <a:lnTo>
                    <a:pt x="872" y="268"/>
                  </a:lnTo>
                  <a:lnTo>
                    <a:pt x="860" y="276"/>
                  </a:lnTo>
                  <a:lnTo>
                    <a:pt x="860" y="280"/>
                  </a:lnTo>
                  <a:lnTo>
                    <a:pt x="844" y="292"/>
                  </a:lnTo>
                  <a:lnTo>
                    <a:pt x="840" y="304"/>
                  </a:lnTo>
                  <a:lnTo>
                    <a:pt x="832" y="320"/>
                  </a:lnTo>
                  <a:lnTo>
                    <a:pt x="832" y="324"/>
                  </a:lnTo>
                  <a:lnTo>
                    <a:pt x="828" y="324"/>
                  </a:lnTo>
                  <a:lnTo>
                    <a:pt x="828" y="328"/>
                  </a:lnTo>
                  <a:lnTo>
                    <a:pt x="824" y="328"/>
                  </a:lnTo>
                  <a:lnTo>
                    <a:pt x="820" y="332"/>
                  </a:lnTo>
                  <a:lnTo>
                    <a:pt x="820" y="336"/>
                  </a:lnTo>
                  <a:lnTo>
                    <a:pt x="816" y="336"/>
                  </a:lnTo>
                  <a:lnTo>
                    <a:pt x="820" y="340"/>
                  </a:lnTo>
                  <a:lnTo>
                    <a:pt x="816" y="340"/>
                  </a:lnTo>
                  <a:lnTo>
                    <a:pt x="816" y="344"/>
                  </a:lnTo>
                  <a:lnTo>
                    <a:pt x="812" y="352"/>
                  </a:lnTo>
                  <a:lnTo>
                    <a:pt x="808" y="356"/>
                  </a:lnTo>
                  <a:lnTo>
                    <a:pt x="804" y="364"/>
                  </a:lnTo>
                  <a:lnTo>
                    <a:pt x="792" y="364"/>
                  </a:lnTo>
                  <a:lnTo>
                    <a:pt x="788" y="372"/>
                  </a:lnTo>
                  <a:lnTo>
                    <a:pt x="780" y="388"/>
                  </a:lnTo>
                  <a:lnTo>
                    <a:pt x="776" y="388"/>
                  </a:lnTo>
                  <a:lnTo>
                    <a:pt x="776" y="392"/>
                  </a:lnTo>
                  <a:lnTo>
                    <a:pt x="772" y="392"/>
                  </a:lnTo>
                  <a:lnTo>
                    <a:pt x="768" y="396"/>
                  </a:lnTo>
                  <a:lnTo>
                    <a:pt x="768" y="404"/>
                  </a:lnTo>
                  <a:lnTo>
                    <a:pt x="764" y="408"/>
                  </a:lnTo>
                  <a:lnTo>
                    <a:pt x="764" y="416"/>
                  </a:lnTo>
                  <a:lnTo>
                    <a:pt x="764" y="420"/>
                  </a:lnTo>
                  <a:lnTo>
                    <a:pt x="764" y="424"/>
                  </a:lnTo>
                  <a:lnTo>
                    <a:pt x="764" y="428"/>
                  </a:lnTo>
                  <a:lnTo>
                    <a:pt x="768" y="428"/>
                  </a:lnTo>
                  <a:lnTo>
                    <a:pt x="772" y="428"/>
                  </a:lnTo>
                  <a:lnTo>
                    <a:pt x="776" y="432"/>
                  </a:lnTo>
                  <a:lnTo>
                    <a:pt x="780" y="432"/>
                  </a:lnTo>
                  <a:lnTo>
                    <a:pt x="784" y="432"/>
                  </a:lnTo>
                  <a:lnTo>
                    <a:pt x="784" y="436"/>
                  </a:lnTo>
                  <a:lnTo>
                    <a:pt x="784" y="440"/>
                  </a:lnTo>
                  <a:lnTo>
                    <a:pt x="788" y="444"/>
                  </a:lnTo>
                  <a:lnTo>
                    <a:pt x="788" y="448"/>
                  </a:lnTo>
                  <a:lnTo>
                    <a:pt x="784" y="456"/>
                  </a:lnTo>
                  <a:lnTo>
                    <a:pt x="780" y="456"/>
                  </a:lnTo>
                  <a:lnTo>
                    <a:pt x="780" y="464"/>
                  </a:lnTo>
                  <a:lnTo>
                    <a:pt x="776" y="472"/>
                  </a:lnTo>
                  <a:lnTo>
                    <a:pt x="776" y="476"/>
                  </a:lnTo>
                  <a:lnTo>
                    <a:pt x="772" y="480"/>
                  </a:lnTo>
                  <a:lnTo>
                    <a:pt x="772" y="484"/>
                  </a:lnTo>
                  <a:lnTo>
                    <a:pt x="768" y="484"/>
                  </a:lnTo>
                  <a:lnTo>
                    <a:pt x="768" y="488"/>
                  </a:lnTo>
                  <a:lnTo>
                    <a:pt x="764" y="492"/>
                  </a:lnTo>
                  <a:lnTo>
                    <a:pt x="764" y="500"/>
                  </a:lnTo>
                  <a:lnTo>
                    <a:pt x="764" y="508"/>
                  </a:lnTo>
                  <a:lnTo>
                    <a:pt x="712" y="736"/>
                  </a:lnTo>
                  <a:lnTo>
                    <a:pt x="596" y="708"/>
                  </a:lnTo>
                  <a:lnTo>
                    <a:pt x="488" y="680"/>
                  </a:lnTo>
                  <a:lnTo>
                    <a:pt x="484" y="680"/>
                  </a:lnTo>
                  <a:lnTo>
                    <a:pt x="420" y="664"/>
                  </a:lnTo>
                  <a:lnTo>
                    <a:pt x="332" y="640"/>
                  </a:lnTo>
                  <a:lnTo>
                    <a:pt x="276" y="6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39" name="Freeform 17"/>
            <p:cNvSpPr>
              <a:spLocks/>
            </p:cNvSpPr>
            <p:nvPr/>
          </p:nvSpPr>
          <p:spPr bwMode="auto">
            <a:xfrm>
              <a:off x="8092153" y="4198069"/>
              <a:ext cx="108863" cy="220548"/>
            </a:xfrm>
            <a:custGeom>
              <a:avLst/>
              <a:gdLst>
                <a:gd name="T0" fmla="*/ 2147483647 w 176"/>
                <a:gd name="T1" fmla="*/ 2147483647 h 376"/>
                <a:gd name="T2" fmla="*/ 2147483647 w 176"/>
                <a:gd name="T3" fmla="*/ 2147483647 h 376"/>
                <a:gd name="T4" fmla="*/ 2147483647 w 176"/>
                <a:gd name="T5" fmla="*/ 2147483647 h 376"/>
                <a:gd name="T6" fmla="*/ 2147483647 w 176"/>
                <a:gd name="T7" fmla="*/ 2147483647 h 376"/>
                <a:gd name="T8" fmla="*/ 2147483647 w 176"/>
                <a:gd name="T9" fmla="*/ 2147483647 h 376"/>
                <a:gd name="T10" fmla="*/ 2147483647 w 176"/>
                <a:gd name="T11" fmla="*/ 2147483647 h 376"/>
                <a:gd name="T12" fmla="*/ 2147483647 w 176"/>
                <a:gd name="T13" fmla="*/ 2147483647 h 376"/>
                <a:gd name="T14" fmla="*/ 2147483647 w 176"/>
                <a:gd name="T15" fmla="*/ 2147483647 h 376"/>
                <a:gd name="T16" fmla="*/ 2147483647 w 176"/>
                <a:gd name="T17" fmla="*/ 2147483647 h 376"/>
                <a:gd name="T18" fmla="*/ 2147483647 w 176"/>
                <a:gd name="T19" fmla="*/ 2147483647 h 376"/>
                <a:gd name="T20" fmla="*/ 0 w 176"/>
                <a:gd name="T21" fmla="*/ 2147483647 h 376"/>
                <a:gd name="T22" fmla="*/ 2147483647 w 176"/>
                <a:gd name="T23" fmla="*/ 2147483647 h 376"/>
                <a:gd name="T24" fmla="*/ 2147483647 w 176"/>
                <a:gd name="T25" fmla="*/ 2147483647 h 376"/>
                <a:gd name="T26" fmla="*/ 2147483647 w 176"/>
                <a:gd name="T27" fmla="*/ 2147483647 h 376"/>
                <a:gd name="T28" fmla="*/ 2147483647 w 176"/>
                <a:gd name="T29" fmla="*/ 2147483647 h 376"/>
                <a:gd name="T30" fmla="*/ 2147483647 w 176"/>
                <a:gd name="T31" fmla="*/ 2147483647 h 376"/>
                <a:gd name="T32" fmla="*/ 2147483647 w 176"/>
                <a:gd name="T33" fmla="*/ 2147483647 h 376"/>
                <a:gd name="T34" fmla="*/ 2147483647 w 176"/>
                <a:gd name="T35" fmla="*/ 2147483647 h 376"/>
                <a:gd name="T36" fmla="*/ 2147483647 w 176"/>
                <a:gd name="T37" fmla="*/ 2147483647 h 376"/>
                <a:gd name="T38" fmla="*/ 2147483647 w 176"/>
                <a:gd name="T39" fmla="*/ 2147483647 h 376"/>
                <a:gd name="T40" fmla="*/ 2147483647 w 176"/>
                <a:gd name="T41" fmla="*/ 2147483647 h 376"/>
                <a:gd name="T42" fmla="*/ 2147483647 w 176"/>
                <a:gd name="T43" fmla="*/ 2147483647 h 376"/>
                <a:gd name="T44" fmla="*/ 2147483647 w 176"/>
                <a:gd name="T45" fmla="*/ 2147483647 h 376"/>
                <a:gd name="T46" fmla="*/ 2147483647 w 176"/>
                <a:gd name="T47" fmla="*/ 2147483647 h 376"/>
                <a:gd name="T48" fmla="*/ 2147483647 w 176"/>
                <a:gd name="T49" fmla="*/ 2147483647 h 376"/>
                <a:gd name="T50" fmla="*/ 2147483647 w 176"/>
                <a:gd name="T51" fmla="*/ 2147483647 h 376"/>
                <a:gd name="T52" fmla="*/ 2147483647 w 176"/>
                <a:gd name="T53" fmla="*/ 2147483647 h 376"/>
                <a:gd name="T54" fmla="*/ 2147483647 w 176"/>
                <a:gd name="T55" fmla="*/ 2147483647 h 376"/>
                <a:gd name="T56" fmla="*/ 2147483647 w 176"/>
                <a:gd name="T57" fmla="*/ 2147483647 h 376"/>
                <a:gd name="T58" fmla="*/ 2147483647 w 176"/>
                <a:gd name="T59" fmla="*/ 2147483647 h 376"/>
                <a:gd name="T60" fmla="*/ 2147483647 w 176"/>
                <a:gd name="T61" fmla="*/ 2147483647 h 376"/>
                <a:gd name="T62" fmla="*/ 2147483647 w 176"/>
                <a:gd name="T63" fmla="*/ 2147483647 h 376"/>
                <a:gd name="T64" fmla="*/ 2147483647 w 176"/>
                <a:gd name="T65" fmla="*/ 2147483647 h 376"/>
                <a:gd name="T66" fmla="*/ 2147483647 w 176"/>
                <a:gd name="T67" fmla="*/ 2147483647 h 376"/>
                <a:gd name="T68" fmla="*/ 2147483647 w 176"/>
                <a:gd name="T69" fmla="*/ 2147483647 h 376"/>
                <a:gd name="T70" fmla="*/ 2147483647 w 176"/>
                <a:gd name="T71" fmla="*/ 2147483647 h 376"/>
                <a:gd name="T72" fmla="*/ 2147483647 w 176"/>
                <a:gd name="T73" fmla="*/ 2147483647 h 376"/>
                <a:gd name="T74" fmla="*/ 2147483647 w 176"/>
                <a:gd name="T75" fmla="*/ 2147483647 h 376"/>
                <a:gd name="T76" fmla="*/ 2147483647 w 176"/>
                <a:gd name="T77" fmla="*/ 2147483647 h 376"/>
                <a:gd name="T78" fmla="*/ 2147483647 w 176"/>
                <a:gd name="T79" fmla="*/ 2147483647 h 376"/>
                <a:gd name="T80" fmla="*/ 2147483647 w 176"/>
                <a:gd name="T81" fmla="*/ 2147483647 h 376"/>
                <a:gd name="T82" fmla="*/ 2147483647 w 176"/>
                <a:gd name="T83" fmla="*/ 2147483647 h 376"/>
                <a:gd name="T84" fmla="*/ 2147483647 w 176"/>
                <a:gd name="T85" fmla="*/ 2147483647 h 376"/>
                <a:gd name="T86" fmla="*/ 2147483647 w 176"/>
                <a:gd name="T87" fmla="*/ 2147483647 h 376"/>
                <a:gd name="T88" fmla="*/ 2147483647 w 176"/>
                <a:gd name="T89" fmla="*/ 2147483647 h 376"/>
                <a:gd name="T90" fmla="*/ 2147483647 w 176"/>
                <a:gd name="T91" fmla="*/ 2147483647 h 376"/>
                <a:gd name="T92" fmla="*/ 2147483647 w 176"/>
                <a:gd name="T93" fmla="*/ 2147483647 h 376"/>
                <a:gd name="T94" fmla="*/ 2147483647 w 176"/>
                <a:gd name="T95" fmla="*/ 2147483647 h 376"/>
                <a:gd name="T96" fmla="*/ 2147483647 w 176"/>
                <a:gd name="T97" fmla="*/ 2147483647 h 376"/>
                <a:gd name="T98" fmla="*/ 2147483647 w 176"/>
                <a:gd name="T99" fmla="*/ 2147483647 h 376"/>
                <a:gd name="T100" fmla="*/ 2147483647 w 176"/>
                <a:gd name="T101" fmla="*/ 2147483647 h 376"/>
                <a:gd name="T102" fmla="*/ 2147483647 w 176"/>
                <a:gd name="T103" fmla="*/ 2147483647 h 376"/>
                <a:gd name="T104" fmla="*/ 2147483647 w 176"/>
                <a:gd name="T105" fmla="*/ 2147483647 h 376"/>
                <a:gd name="T106" fmla="*/ 2147483647 w 176"/>
                <a:gd name="T107" fmla="*/ 2147483647 h 376"/>
                <a:gd name="T108" fmla="*/ 2147483647 w 176"/>
                <a:gd name="T109" fmla="*/ 2147483647 h 376"/>
                <a:gd name="T110" fmla="*/ 2147483647 w 176"/>
                <a:gd name="T111" fmla="*/ 2147483647 h 376"/>
                <a:gd name="T112" fmla="*/ 2147483647 w 1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
                <a:gd name="T172" fmla="*/ 0 h 376"/>
                <a:gd name="T173" fmla="*/ 176 w 1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 h="376">
                  <a:moveTo>
                    <a:pt x="40" y="372"/>
                  </a:moveTo>
                  <a:lnTo>
                    <a:pt x="20" y="376"/>
                  </a:lnTo>
                  <a:lnTo>
                    <a:pt x="16" y="372"/>
                  </a:lnTo>
                  <a:lnTo>
                    <a:pt x="12" y="372"/>
                  </a:lnTo>
                  <a:lnTo>
                    <a:pt x="8" y="368"/>
                  </a:lnTo>
                  <a:lnTo>
                    <a:pt x="8" y="360"/>
                  </a:lnTo>
                  <a:lnTo>
                    <a:pt x="8" y="356"/>
                  </a:lnTo>
                  <a:lnTo>
                    <a:pt x="8" y="348"/>
                  </a:lnTo>
                  <a:lnTo>
                    <a:pt x="12" y="344"/>
                  </a:lnTo>
                  <a:lnTo>
                    <a:pt x="12" y="340"/>
                  </a:lnTo>
                  <a:lnTo>
                    <a:pt x="8" y="336"/>
                  </a:lnTo>
                  <a:lnTo>
                    <a:pt x="12" y="328"/>
                  </a:lnTo>
                  <a:lnTo>
                    <a:pt x="8" y="324"/>
                  </a:lnTo>
                  <a:lnTo>
                    <a:pt x="8" y="320"/>
                  </a:lnTo>
                  <a:lnTo>
                    <a:pt x="4" y="308"/>
                  </a:lnTo>
                  <a:lnTo>
                    <a:pt x="8" y="300"/>
                  </a:lnTo>
                  <a:lnTo>
                    <a:pt x="4" y="296"/>
                  </a:lnTo>
                  <a:lnTo>
                    <a:pt x="4" y="292"/>
                  </a:lnTo>
                  <a:lnTo>
                    <a:pt x="4" y="288"/>
                  </a:lnTo>
                  <a:lnTo>
                    <a:pt x="4" y="284"/>
                  </a:lnTo>
                  <a:lnTo>
                    <a:pt x="4" y="276"/>
                  </a:lnTo>
                  <a:lnTo>
                    <a:pt x="0" y="272"/>
                  </a:lnTo>
                  <a:lnTo>
                    <a:pt x="0" y="264"/>
                  </a:lnTo>
                  <a:lnTo>
                    <a:pt x="4" y="260"/>
                  </a:lnTo>
                  <a:lnTo>
                    <a:pt x="4" y="244"/>
                  </a:lnTo>
                  <a:lnTo>
                    <a:pt x="4" y="236"/>
                  </a:lnTo>
                  <a:lnTo>
                    <a:pt x="8" y="236"/>
                  </a:lnTo>
                  <a:lnTo>
                    <a:pt x="8" y="232"/>
                  </a:lnTo>
                  <a:lnTo>
                    <a:pt x="12" y="228"/>
                  </a:lnTo>
                  <a:lnTo>
                    <a:pt x="8" y="216"/>
                  </a:lnTo>
                  <a:lnTo>
                    <a:pt x="12" y="212"/>
                  </a:lnTo>
                  <a:lnTo>
                    <a:pt x="12" y="208"/>
                  </a:lnTo>
                  <a:lnTo>
                    <a:pt x="16" y="204"/>
                  </a:lnTo>
                  <a:lnTo>
                    <a:pt x="12" y="204"/>
                  </a:lnTo>
                  <a:lnTo>
                    <a:pt x="12" y="200"/>
                  </a:lnTo>
                  <a:lnTo>
                    <a:pt x="12" y="196"/>
                  </a:lnTo>
                  <a:lnTo>
                    <a:pt x="12" y="192"/>
                  </a:lnTo>
                  <a:lnTo>
                    <a:pt x="16" y="188"/>
                  </a:lnTo>
                  <a:lnTo>
                    <a:pt x="16" y="184"/>
                  </a:lnTo>
                  <a:lnTo>
                    <a:pt x="12" y="184"/>
                  </a:lnTo>
                  <a:lnTo>
                    <a:pt x="12" y="180"/>
                  </a:lnTo>
                  <a:lnTo>
                    <a:pt x="12" y="176"/>
                  </a:lnTo>
                  <a:lnTo>
                    <a:pt x="8" y="172"/>
                  </a:lnTo>
                  <a:lnTo>
                    <a:pt x="8" y="168"/>
                  </a:lnTo>
                  <a:lnTo>
                    <a:pt x="8" y="164"/>
                  </a:lnTo>
                  <a:lnTo>
                    <a:pt x="8" y="156"/>
                  </a:lnTo>
                  <a:lnTo>
                    <a:pt x="12" y="152"/>
                  </a:lnTo>
                  <a:lnTo>
                    <a:pt x="16" y="152"/>
                  </a:lnTo>
                  <a:lnTo>
                    <a:pt x="16" y="148"/>
                  </a:lnTo>
                  <a:lnTo>
                    <a:pt x="24" y="148"/>
                  </a:lnTo>
                  <a:lnTo>
                    <a:pt x="28" y="144"/>
                  </a:lnTo>
                  <a:lnTo>
                    <a:pt x="28" y="140"/>
                  </a:lnTo>
                  <a:lnTo>
                    <a:pt x="28" y="136"/>
                  </a:lnTo>
                  <a:lnTo>
                    <a:pt x="36" y="132"/>
                  </a:lnTo>
                  <a:lnTo>
                    <a:pt x="40" y="128"/>
                  </a:lnTo>
                  <a:lnTo>
                    <a:pt x="40" y="124"/>
                  </a:lnTo>
                  <a:lnTo>
                    <a:pt x="44" y="120"/>
                  </a:lnTo>
                  <a:lnTo>
                    <a:pt x="44" y="116"/>
                  </a:lnTo>
                  <a:lnTo>
                    <a:pt x="40" y="116"/>
                  </a:lnTo>
                  <a:lnTo>
                    <a:pt x="40" y="112"/>
                  </a:lnTo>
                  <a:lnTo>
                    <a:pt x="44" y="108"/>
                  </a:lnTo>
                  <a:lnTo>
                    <a:pt x="40" y="100"/>
                  </a:lnTo>
                  <a:lnTo>
                    <a:pt x="36" y="100"/>
                  </a:lnTo>
                  <a:lnTo>
                    <a:pt x="36" y="96"/>
                  </a:lnTo>
                  <a:lnTo>
                    <a:pt x="32" y="88"/>
                  </a:lnTo>
                  <a:lnTo>
                    <a:pt x="32" y="84"/>
                  </a:lnTo>
                  <a:lnTo>
                    <a:pt x="32" y="76"/>
                  </a:lnTo>
                  <a:lnTo>
                    <a:pt x="36" y="64"/>
                  </a:lnTo>
                  <a:lnTo>
                    <a:pt x="36" y="60"/>
                  </a:lnTo>
                  <a:lnTo>
                    <a:pt x="32" y="56"/>
                  </a:lnTo>
                  <a:lnTo>
                    <a:pt x="32" y="48"/>
                  </a:lnTo>
                  <a:lnTo>
                    <a:pt x="32" y="44"/>
                  </a:lnTo>
                  <a:lnTo>
                    <a:pt x="36" y="36"/>
                  </a:lnTo>
                  <a:lnTo>
                    <a:pt x="36" y="24"/>
                  </a:lnTo>
                  <a:lnTo>
                    <a:pt x="32" y="20"/>
                  </a:lnTo>
                  <a:lnTo>
                    <a:pt x="36" y="16"/>
                  </a:lnTo>
                  <a:lnTo>
                    <a:pt x="44" y="8"/>
                  </a:lnTo>
                  <a:lnTo>
                    <a:pt x="60" y="12"/>
                  </a:lnTo>
                  <a:lnTo>
                    <a:pt x="60" y="0"/>
                  </a:lnTo>
                  <a:lnTo>
                    <a:pt x="88" y="84"/>
                  </a:lnTo>
                  <a:lnTo>
                    <a:pt x="104" y="136"/>
                  </a:lnTo>
                  <a:lnTo>
                    <a:pt x="124" y="200"/>
                  </a:lnTo>
                  <a:lnTo>
                    <a:pt x="136" y="228"/>
                  </a:lnTo>
                  <a:lnTo>
                    <a:pt x="136" y="232"/>
                  </a:lnTo>
                  <a:lnTo>
                    <a:pt x="136" y="236"/>
                  </a:lnTo>
                  <a:lnTo>
                    <a:pt x="140" y="240"/>
                  </a:lnTo>
                  <a:lnTo>
                    <a:pt x="140" y="244"/>
                  </a:lnTo>
                  <a:lnTo>
                    <a:pt x="140" y="252"/>
                  </a:lnTo>
                  <a:lnTo>
                    <a:pt x="144" y="256"/>
                  </a:lnTo>
                  <a:lnTo>
                    <a:pt x="152" y="260"/>
                  </a:lnTo>
                  <a:lnTo>
                    <a:pt x="152" y="264"/>
                  </a:lnTo>
                  <a:lnTo>
                    <a:pt x="160" y="268"/>
                  </a:lnTo>
                  <a:lnTo>
                    <a:pt x="164" y="280"/>
                  </a:lnTo>
                  <a:lnTo>
                    <a:pt x="164" y="284"/>
                  </a:lnTo>
                  <a:lnTo>
                    <a:pt x="160" y="284"/>
                  </a:lnTo>
                  <a:lnTo>
                    <a:pt x="160" y="288"/>
                  </a:lnTo>
                  <a:lnTo>
                    <a:pt x="160" y="292"/>
                  </a:lnTo>
                  <a:lnTo>
                    <a:pt x="168" y="288"/>
                  </a:lnTo>
                  <a:lnTo>
                    <a:pt x="176" y="288"/>
                  </a:lnTo>
                  <a:lnTo>
                    <a:pt x="176" y="316"/>
                  </a:lnTo>
                  <a:lnTo>
                    <a:pt x="172" y="320"/>
                  </a:lnTo>
                  <a:lnTo>
                    <a:pt x="168" y="316"/>
                  </a:lnTo>
                  <a:lnTo>
                    <a:pt x="164" y="316"/>
                  </a:lnTo>
                  <a:lnTo>
                    <a:pt x="156" y="324"/>
                  </a:lnTo>
                  <a:lnTo>
                    <a:pt x="152" y="332"/>
                  </a:lnTo>
                  <a:lnTo>
                    <a:pt x="148" y="332"/>
                  </a:lnTo>
                  <a:lnTo>
                    <a:pt x="140" y="336"/>
                  </a:lnTo>
                  <a:lnTo>
                    <a:pt x="144" y="344"/>
                  </a:lnTo>
                  <a:lnTo>
                    <a:pt x="140" y="344"/>
                  </a:lnTo>
                  <a:lnTo>
                    <a:pt x="136" y="348"/>
                  </a:lnTo>
                  <a:lnTo>
                    <a:pt x="136" y="352"/>
                  </a:lnTo>
                  <a:lnTo>
                    <a:pt x="76" y="368"/>
                  </a:lnTo>
                  <a:lnTo>
                    <a:pt x="72" y="368"/>
                  </a:lnTo>
                  <a:lnTo>
                    <a:pt x="40" y="37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40" name="Freeform 18"/>
            <p:cNvSpPr>
              <a:spLocks/>
            </p:cNvSpPr>
            <p:nvPr/>
          </p:nvSpPr>
          <p:spPr bwMode="auto">
            <a:xfrm>
              <a:off x="6626132" y="4520275"/>
              <a:ext cx="404608" cy="251562"/>
            </a:xfrm>
            <a:custGeom>
              <a:avLst/>
              <a:gdLst>
                <a:gd name="T0" fmla="*/ 2147483647 w 656"/>
                <a:gd name="T1" fmla="*/ 2147483647 h 432"/>
                <a:gd name="T2" fmla="*/ 2147483647 w 656"/>
                <a:gd name="T3" fmla="*/ 2147483647 h 432"/>
                <a:gd name="T4" fmla="*/ 2147483647 w 656"/>
                <a:gd name="T5" fmla="*/ 2147483647 h 432"/>
                <a:gd name="T6" fmla="*/ 2147483647 w 656"/>
                <a:gd name="T7" fmla="*/ 2147483647 h 432"/>
                <a:gd name="T8" fmla="*/ 2147483647 w 656"/>
                <a:gd name="T9" fmla="*/ 2147483647 h 432"/>
                <a:gd name="T10" fmla="*/ 2147483647 w 656"/>
                <a:gd name="T11" fmla="*/ 2147483647 h 432"/>
                <a:gd name="T12" fmla="*/ 2147483647 w 656"/>
                <a:gd name="T13" fmla="*/ 2147483647 h 432"/>
                <a:gd name="T14" fmla="*/ 2147483647 w 656"/>
                <a:gd name="T15" fmla="*/ 2147483647 h 432"/>
                <a:gd name="T16" fmla="*/ 2147483647 w 656"/>
                <a:gd name="T17" fmla="*/ 2147483647 h 432"/>
                <a:gd name="T18" fmla="*/ 2147483647 w 656"/>
                <a:gd name="T19" fmla="*/ 2147483647 h 432"/>
                <a:gd name="T20" fmla="*/ 2147483647 w 656"/>
                <a:gd name="T21" fmla="*/ 2147483647 h 432"/>
                <a:gd name="T22" fmla="*/ 2147483647 w 656"/>
                <a:gd name="T23" fmla="*/ 2147483647 h 432"/>
                <a:gd name="T24" fmla="*/ 2147483647 w 656"/>
                <a:gd name="T25" fmla="*/ 2147483647 h 432"/>
                <a:gd name="T26" fmla="*/ 2147483647 w 656"/>
                <a:gd name="T27" fmla="*/ 2147483647 h 432"/>
                <a:gd name="T28" fmla="*/ 2147483647 w 656"/>
                <a:gd name="T29" fmla="*/ 2147483647 h 432"/>
                <a:gd name="T30" fmla="*/ 2147483647 w 656"/>
                <a:gd name="T31" fmla="*/ 2147483647 h 432"/>
                <a:gd name="T32" fmla="*/ 2147483647 w 656"/>
                <a:gd name="T33" fmla="*/ 2147483647 h 432"/>
                <a:gd name="T34" fmla="*/ 2147483647 w 656"/>
                <a:gd name="T35" fmla="*/ 2147483647 h 432"/>
                <a:gd name="T36" fmla="*/ 2147483647 w 656"/>
                <a:gd name="T37" fmla="*/ 2147483647 h 432"/>
                <a:gd name="T38" fmla="*/ 2147483647 w 656"/>
                <a:gd name="T39" fmla="*/ 2147483647 h 432"/>
                <a:gd name="T40" fmla="*/ 2147483647 w 656"/>
                <a:gd name="T41" fmla="*/ 2147483647 h 432"/>
                <a:gd name="T42" fmla="*/ 2147483647 w 656"/>
                <a:gd name="T43" fmla="*/ 2147483647 h 432"/>
                <a:gd name="T44" fmla="*/ 2147483647 w 656"/>
                <a:gd name="T45" fmla="*/ 2147483647 h 432"/>
                <a:gd name="T46" fmla="*/ 2147483647 w 656"/>
                <a:gd name="T47" fmla="*/ 2147483647 h 432"/>
                <a:gd name="T48" fmla="*/ 2147483647 w 656"/>
                <a:gd name="T49" fmla="*/ 2147483647 h 432"/>
                <a:gd name="T50" fmla="*/ 2147483647 w 656"/>
                <a:gd name="T51" fmla="*/ 2147483647 h 432"/>
                <a:gd name="T52" fmla="*/ 0 w 656"/>
                <a:gd name="T53" fmla="*/ 2147483647 h 432"/>
                <a:gd name="T54" fmla="*/ 2147483647 w 656"/>
                <a:gd name="T55" fmla="*/ 2147483647 h 432"/>
                <a:gd name="T56" fmla="*/ 2147483647 w 656"/>
                <a:gd name="T57" fmla="*/ 2147483647 h 432"/>
                <a:gd name="T58" fmla="*/ 2147483647 w 656"/>
                <a:gd name="T59" fmla="*/ 2147483647 h 432"/>
                <a:gd name="T60" fmla="*/ 2147483647 w 656"/>
                <a:gd name="T61" fmla="*/ 2147483647 h 432"/>
                <a:gd name="T62" fmla="*/ 2147483647 w 656"/>
                <a:gd name="T63" fmla="*/ 2147483647 h 432"/>
                <a:gd name="T64" fmla="*/ 2147483647 w 656"/>
                <a:gd name="T65" fmla="*/ 2147483647 h 432"/>
                <a:gd name="T66" fmla="*/ 2147483647 w 656"/>
                <a:gd name="T67" fmla="*/ 2147483647 h 432"/>
                <a:gd name="T68" fmla="*/ 2147483647 w 656"/>
                <a:gd name="T69" fmla="*/ 2147483647 h 432"/>
                <a:gd name="T70" fmla="*/ 2147483647 w 656"/>
                <a:gd name="T71" fmla="*/ 2147483647 h 432"/>
                <a:gd name="T72" fmla="*/ 2147483647 w 656"/>
                <a:gd name="T73" fmla="*/ 2147483647 h 432"/>
                <a:gd name="T74" fmla="*/ 2147483647 w 656"/>
                <a:gd name="T75" fmla="*/ 2147483647 h 432"/>
                <a:gd name="T76" fmla="*/ 2147483647 w 656"/>
                <a:gd name="T77" fmla="*/ 2147483647 h 432"/>
                <a:gd name="T78" fmla="*/ 2147483647 w 656"/>
                <a:gd name="T79" fmla="*/ 2147483647 h 432"/>
                <a:gd name="T80" fmla="*/ 2147483647 w 656"/>
                <a:gd name="T81" fmla="*/ 2147483647 h 432"/>
                <a:gd name="T82" fmla="*/ 2147483647 w 656"/>
                <a:gd name="T83" fmla="*/ 2147483647 h 432"/>
                <a:gd name="T84" fmla="*/ 2147483647 w 656"/>
                <a:gd name="T85" fmla="*/ 2147483647 h 432"/>
                <a:gd name="T86" fmla="*/ 2147483647 w 656"/>
                <a:gd name="T87" fmla="*/ 2147483647 h 432"/>
                <a:gd name="T88" fmla="*/ 2147483647 w 656"/>
                <a:gd name="T89" fmla="*/ 2147483647 h 432"/>
                <a:gd name="T90" fmla="*/ 2147483647 w 656"/>
                <a:gd name="T91" fmla="*/ 2147483647 h 432"/>
                <a:gd name="T92" fmla="*/ 2147483647 w 656"/>
                <a:gd name="T93" fmla="*/ 2147483647 h 432"/>
                <a:gd name="T94" fmla="*/ 2147483647 w 656"/>
                <a:gd name="T95" fmla="*/ 2147483647 h 432"/>
                <a:gd name="T96" fmla="*/ 2147483647 w 656"/>
                <a:gd name="T97" fmla="*/ 2147483647 h 432"/>
                <a:gd name="T98" fmla="*/ 2147483647 w 656"/>
                <a:gd name="T99" fmla="*/ 2147483647 h 432"/>
                <a:gd name="T100" fmla="*/ 2147483647 w 656"/>
                <a:gd name="T101" fmla="*/ 2147483647 h 432"/>
                <a:gd name="T102" fmla="*/ 2147483647 w 656"/>
                <a:gd name="T103" fmla="*/ 2147483647 h 432"/>
                <a:gd name="T104" fmla="*/ 2147483647 w 656"/>
                <a:gd name="T105" fmla="*/ 2147483647 h 432"/>
                <a:gd name="T106" fmla="*/ 2147483647 w 656"/>
                <a:gd name="T107" fmla="*/ 2147483647 h 432"/>
                <a:gd name="T108" fmla="*/ 2147483647 w 656"/>
                <a:gd name="T109" fmla="*/ 2147483647 h 432"/>
                <a:gd name="T110" fmla="*/ 2147483647 w 656"/>
                <a:gd name="T111" fmla="*/ 2147483647 h 4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6"/>
                <a:gd name="T169" fmla="*/ 0 h 432"/>
                <a:gd name="T170" fmla="*/ 656 w 656"/>
                <a:gd name="T171" fmla="*/ 432 h 4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6" h="432">
                  <a:moveTo>
                    <a:pt x="568" y="384"/>
                  </a:moveTo>
                  <a:lnTo>
                    <a:pt x="568" y="388"/>
                  </a:lnTo>
                  <a:lnTo>
                    <a:pt x="564" y="392"/>
                  </a:lnTo>
                  <a:lnTo>
                    <a:pt x="560" y="396"/>
                  </a:lnTo>
                  <a:lnTo>
                    <a:pt x="552" y="396"/>
                  </a:lnTo>
                  <a:lnTo>
                    <a:pt x="544" y="400"/>
                  </a:lnTo>
                  <a:lnTo>
                    <a:pt x="540" y="404"/>
                  </a:lnTo>
                  <a:lnTo>
                    <a:pt x="540" y="408"/>
                  </a:lnTo>
                  <a:lnTo>
                    <a:pt x="540" y="412"/>
                  </a:lnTo>
                  <a:lnTo>
                    <a:pt x="544" y="416"/>
                  </a:lnTo>
                  <a:lnTo>
                    <a:pt x="544" y="424"/>
                  </a:lnTo>
                  <a:lnTo>
                    <a:pt x="544" y="428"/>
                  </a:lnTo>
                  <a:lnTo>
                    <a:pt x="544" y="432"/>
                  </a:lnTo>
                  <a:lnTo>
                    <a:pt x="540" y="432"/>
                  </a:lnTo>
                  <a:lnTo>
                    <a:pt x="536" y="432"/>
                  </a:lnTo>
                  <a:lnTo>
                    <a:pt x="532" y="432"/>
                  </a:lnTo>
                  <a:lnTo>
                    <a:pt x="532" y="428"/>
                  </a:lnTo>
                  <a:lnTo>
                    <a:pt x="528" y="428"/>
                  </a:lnTo>
                  <a:lnTo>
                    <a:pt x="528" y="424"/>
                  </a:lnTo>
                  <a:lnTo>
                    <a:pt x="524" y="420"/>
                  </a:lnTo>
                  <a:lnTo>
                    <a:pt x="520" y="420"/>
                  </a:lnTo>
                  <a:lnTo>
                    <a:pt x="516" y="416"/>
                  </a:lnTo>
                  <a:lnTo>
                    <a:pt x="516" y="412"/>
                  </a:lnTo>
                  <a:lnTo>
                    <a:pt x="508" y="408"/>
                  </a:lnTo>
                  <a:lnTo>
                    <a:pt x="508" y="404"/>
                  </a:lnTo>
                  <a:lnTo>
                    <a:pt x="504" y="400"/>
                  </a:lnTo>
                  <a:lnTo>
                    <a:pt x="484" y="404"/>
                  </a:lnTo>
                  <a:lnTo>
                    <a:pt x="456" y="404"/>
                  </a:lnTo>
                  <a:lnTo>
                    <a:pt x="440" y="404"/>
                  </a:lnTo>
                  <a:lnTo>
                    <a:pt x="412" y="408"/>
                  </a:lnTo>
                  <a:lnTo>
                    <a:pt x="404" y="408"/>
                  </a:lnTo>
                  <a:lnTo>
                    <a:pt x="364" y="412"/>
                  </a:lnTo>
                  <a:lnTo>
                    <a:pt x="336" y="412"/>
                  </a:lnTo>
                  <a:lnTo>
                    <a:pt x="316" y="412"/>
                  </a:lnTo>
                  <a:lnTo>
                    <a:pt x="292" y="412"/>
                  </a:lnTo>
                  <a:lnTo>
                    <a:pt x="268" y="416"/>
                  </a:lnTo>
                  <a:lnTo>
                    <a:pt x="248" y="416"/>
                  </a:lnTo>
                  <a:lnTo>
                    <a:pt x="220" y="416"/>
                  </a:lnTo>
                  <a:lnTo>
                    <a:pt x="204" y="416"/>
                  </a:lnTo>
                  <a:lnTo>
                    <a:pt x="176" y="416"/>
                  </a:lnTo>
                  <a:lnTo>
                    <a:pt x="144" y="416"/>
                  </a:lnTo>
                  <a:lnTo>
                    <a:pt x="128" y="416"/>
                  </a:lnTo>
                  <a:lnTo>
                    <a:pt x="88" y="416"/>
                  </a:lnTo>
                  <a:lnTo>
                    <a:pt x="88" y="412"/>
                  </a:lnTo>
                  <a:lnTo>
                    <a:pt x="88" y="408"/>
                  </a:lnTo>
                  <a:lnTo>
                    <a:pt x="76" y="396"/>
                  </a:lnTo>
                  <a:lnTo>
                    <a:pt x="80" y="388"/>
                  </a:lnTo>
                  <a:lnTo>
                    <a:pt x="80" y="380"/>
                  </a:lnTo>
                  <a:lnTo>
                    <a:pt x="80" y="376"/>
                  </a:lnTo>
                  <a:lnTo>
                    <a:pt x="80" y="372"/>
                  </a:lnTo>
                  <a:lnTo>
                    <a:pt x="80" y="360"/>
                  </a:lnTo>
                  <a:lnTo>
                    <a:pt x="80" y="356"/>
                  </a:lnTo>
                  <a:lnTo>
                    <a:pt x="80" y="352"/>
                  </a:lnTo>
                  <a:lnTo>
                    <a:pt x="76" y="348"/>
                  </a:lnTo>
                  <a:lnTo>
                    <a:pt x="80" y="344"/>
                  </a:lnTo>
                  <a:lnTo>
                    <a:pt x="76" y="336"/>
                  </a:lnTo>
                  <a:lnTo>
                    <a:pt x="80" y="336"/>
                  </a:lnTo>
                  <a:lnTo>
                    <a:pt x="80" y="332"/>
                  </a:lnTo>
                  <a:lnTo>
                    <a:pt x="72" y="332"/>
                  </a:lnTo>
                  <a:lnTo>
                    <a:pt x="72" y="328"/>
                  </a:lnTo>
                  <a:lnTo>
                    <a:pt x="72" y="316"/>
                  </a:lnTo>
                  <a:lnTo>
                    <a:pt x="76" y="320"/>
                  </a:lnTo>
                  <a:lnTo>
                    <a:pt x="76" y="316"/>
                  </a:lnTo>
                  <a:lnTo>
                    <a:pt x="72" y="312"/>
                  </a:lnTo>
                  <a:lnTo>
                    <a:pt x="72" y="304"/>
                  </a:lnTo>
                  <a:lnTo>
                    <a:pt x="72" y="296"/>
                  </a:lnTo>
                  <a:lnTo>
                    <a:pt x="68" y="292"/>
                  </a:lnTo>
                  <a:lnTo>
                    <a:pt x="64" y="292"/>
                  </a:lnTo>
                  <a:lnTo>
                    <a:pt x="64" y="288"/>
                  </a:lnTo>
                  <a:lnTo>
                    <a:pt x="64" y="284"/>
                  </a:lnTo>
                  <a:lnTo>
                    <a:pt x="60" y="284"/>
                  </a:lnTo>
                  <a:lnTo>
                    <a:pt x="56" y="284"/>
                  </a:lnTo>
                  <a:lnTo>
                    <a:pt x="56" y="280"/>
                  </a:lnTo>
                  <a:lnTo>
                    <a:pt x="52" y="276"/>
                  </a:lnTo>
                  <a:lnTo>
                    <a:pt x="56" y="268"/>
                  </a:lnTo>
                  <a:lnTo>
                    <a:pt x="52" y="264"/>
                  </a:lnTo>
                  <a:lnTo>
                    <a:pt x="56" y="260"/>
                  </a:lnTo>
                  <a:lnTo>
                    <a:pt x="56" y="256"/>
                  </a:lnTo>
                  <a:lnTo>
                    <a:pt x="56" y="248"/>
                  </a:lnTo>
                  <a:lnTo>
                    <a:pt x="52" y="240"/>
                  </a:lnTo>
                  <a:lnTo>
                    <a:pt x="48" y="232"/>
                  </a:lnTo>
                  <a:lnTo>
                    <a:pt x="48" y="224"/>
                  </a:lnTo>
                  <a:lnTo>
                    <a:pt x="44" y="224"/>
                  </a:lnTo>
                  <a:lnTo>
                    <a:pt x="44" y="220"/>
                  </a:lnTo>
                  <a:lnTo>
                    <a:pt x="40" y="220"/>
                  </a:lnTo>
                  <a:lnTo>
                    <a:pt x="40" y="216"/>
                  </a:lnTo>
                  <a:lnTo>
                    <a:pt x="36" y="212"/>
                  </a:lnTo>
                  <a:lnTo>
                    <a:pt x="36" y="204"/>
                  </a:lnTo>
                  <a:lnTo>
                    <a:pt x="28" y="196"/>
                  </a:lnTo>
                  <a:lnTo>
                    <a:pt x="28" y="192"/>
                  </a:lnTo>
                  <a:lnTo>
                    <a:pt x="32" y="188"/>
                  </a:lnTo>
                  <a:lnTo>
                    <a:pt x="32" y="184"/>
                  </a:lnTo>
                  <a:lnTo>
                    <a:pt x="28" y="180"/>
                  </a:lnTo>
                  <a:lnTo>
                    <a:pt x="24" y="176"/>
                  </a:lnTo>
                  <a:lnTo>
                    <a:pt x="20" y="172"/>
                  </a:lnTo>
                  <a:lnTo>
                    <a:pt x="24" y="168"/>
                  </a:lnTo>
                  <a:lnTo>
                    <a:pt x="24" y="164"/>
                  </a:lnTo>
                  <a:lnTo>
                    <a:pt x="24" y="160"/>
                  </a:lnTo>
                  <a:lnTo>
                    <a:pt x="24" y="156"/>
                  </a:lnTo>
                  <a:lnTo>
                    <a:pt x="20" y="152"/>
                  </a:lnTo>
                  <a:lnTo>
                    <a:pt x="16" y="148"/>
                  </a:lnTo>
                  <a:lnTo>
                    <a:pt x="16" y="144"/>
                  </a:lnTo>
                  <a:lnTo>
                    <a:pt x="16" y="140"/>
                  </a:lnTo>
                  <a:lnTo>
                    <a:pt x="12" y="132"/>
                  </a:lnTo>
                  <a:lnTo>
                    <a:pt x="12" y="128"/>
                  </a:lnTo>
                  <a:lnTo>
                    <a:pt x="8" y="128"/>
                  </a:lnTo>
                  <a:lnTo>
                    <a:pt x="0" y="124"/>
                  </a:lnTo>
                  <a:lnTo>
                    <a:pt x="0" y="116"/>
                  </a:lnTo>
                  <a:lnTo>
                    <a:pt x="0" y="112"/>
                  </a:lnTo>
                  <a:lnTo>
                    <a:pt x="4" y="108"/>
                  </a:lnTo>
                  <a:lnTo>
                    <a:pt x="4" y="104"/>
                  </a:lnTo>
                  <a:lnTo>
                    <a:pt x="8" y="104"/>
                  </a:lnTo>
                  <a:lnTo>
                    <a:pt x="12" y="96"/>
                  </a:lnTo>
                  <a:lnTo>
                    <a:pt x="12" y="88"/>
                  </a:lnTo>
                  <a:lnTo>
                    <a:pt x="12" y="84"/>
                  </a:lnTo>
                  <a:lnTo>
                    <a:pt x="16" y="80"/>
                  </a:lnTo>
                  <a:lnTo>
                    <a:pt x="12" y="76"/>
                  </a:lnTo>
                  <a:lnTo>
                    <a:pt x="16" y="72"/>
                  </a:lnTo>
                  <a:lnTo>
                    <a:pt x="20" y="72"/>
                  </a:lnTo>
                  <a:lnTo>
                    <a:pt x="20" y="64"/>
                  </a:lnTo>
                  <a:lnTo>
                    <a:pt x="16" y="52"/>
                  </a:lnTo>
                  <a:lnTo>
                    <a:pt x="8" y="52"/>
                  </a:lnTo>
                  <a:lnTo>
                    <a:pt x="8" y="48"/>
                  </a:lnTo>
                  <a:lnTo>
                    <a:pt x="8" y="44"/>
                  </a:lnTo>
                  <a:lnTo>
                    <a:pt x="12" y="40"/>
                  </a:lnTo>
                  <a:lnTo>
                    <a:pt x="12" y="32"/>
                  </a:lnTo>
                  <a:lnTo>
                    <a:pt x="12" y="28"/>
                  </a:lnTo>
                  <a:lnTo>
                    <a:pt x="8" y="28"/>
                  </a:lnTo>
                  <a:lnTo>
                    <a:pt x="8" y="24"/>
                  </a:lnTo>
                  <a:lnTo>
                    <a:pt x="8" y="16"/>
                  </a:lnTo>
                  <a:lnTo>
                    <a:pt x="4" y="12"/>
                  </a:lnTo>
                  <a:lnTo>
                    <a:pt x="20" y="12"/>
                  </a:lnTo>
                  <a:lnTo>
                    <a:pt x="60" y="12"/>
                  </a:lnTo>
                  <a:lnTo>
                    <a:pt x="76" y="12"/>
                  </a:lnTo>
                  <a:lnTo>
                    <a:pt x="116" y="12"/>
                  </a:lnTo>
                  <a:lnTo>
                    <a:pt x="124" y="12"/>
                  </a:lnTo>
                  <a:lnTo>
                    <a:pt x="172" y="12"/>
                  </a:lnTo>
                  <a:lnTo>
                    <a:pt x="176" y="12"/>
                  </a:lnTo>
                  <a:lnTo>
                    <a:pt x="216" y="12"/>
                  </a:lnTo>
                  <a:lnTo>
                    <a:pt x="240" y="12"/>
                  </a:lnTo>
                  <a:lnTo>
                    <a:pt x="264" y="12"/>
                  </a:lnTo>
                  <a:lnTo>
                    <a:pt x="296" y="12"/>
                  </a:lnTo>
                  <a:lnTo>
                    <a:pt x="312" y="12"/>
                  </a:lnTo>
                  <a:lnTo>
                    <a:pt x="356" y="8"/>
                  </a:lnTo>
                  <a:lnTo>
                    <a:pt x="360" y="8"/>
                  </a:lnTo>
                  <a:lnTo>
                    <a:pt x="404" y="8"/>
                  </a:lnTo>
                  <a:lnTo>
                    <a:pt x="416" y="8"/>
                  </a:lnTo>
                  <a:lnTo>
                    <a:pt x="452" y="4"/>
                  </a:lnTo>
                  <a:lnTo>
                    <a:pt x="488" y="4"/>
                  </a:lnTo>
                  <a:lnTo>
                    <a:pt x="500" y="4"/>
                  </a:lnTo>
                  <a:lnTo>
                    <a:pt x="536" y="0"/>
                  </a:lnTo>
                  <a:lnTo>
                    <a:pt x="536" y="8"/>
                  </a:lnTo>
                  <a:lnTo>
                    <a:pt x="540" y="12"/>
                  </a:lnTo>
                  <a:lnTo>
                    <a:pt x="540" y="20"/>
                  </a:lnTo>
                  <a:lnTo>
                    <a:pt x="544" y="20"/>
                  </a:lnTo>
                  <a:lnTo>
                    <a:pt x="552" y="28"/>
                  </a:lnTo>
                  <a:lnTo>
                    <a:pt x="556" y="32"/>
                  </a:lnTo>
                  <a:lnTo>
                    <a:pt x="556" y="36"/>
                  </a:lnTo>
                  <a:lnTo>
                    <a:pt x="548" y="48"/>
                  </a:lnTo>
                  <a:lnTo>
                    <a:pt x="548" y="60"/>
                  </a:lnTo>
                  <a:lnTo>
                    <a:pt x="548" y="68"/>
                  </a:lnTo>
                  <a:lnTo>
                    <a:pt x="552" y="80"/>
                  </a:lnTo>
                  <a:lnTo>
                    <a:pt x="556" y="88"/>
                  </a:lnTo>
                  <a:lnTo>
                    <a:pt x="556" y="100"/>
                  </a:lnTo>
                  <a:lnTo>
                    <a:pt x="560" y="104"/>
                  </a:lnTo>
                  <a:lnTo>
                    <a:pt x="564" y="108"/>
                  </a:lnTo>
                  <a:lnTo>
                    <a:pt x="572" y="112"/>
                  </a:lnTo>
                  <a:lnTo>
                    <a:pt x="576" y="112"/>
                  </a:lnTo>
                  <a:lnTo>
                    <a:pt x="592" y="116"/>
                  </a:lnTo>
                  <a:lnTo>
                    <a:pt x="596" y="116"/>
                  </a:lnTo>
                  <a:lnTo>
                    <a:pt x="600" y="128"/>
                  </a:lnTo>
                  <a:lnTo>
                    <a:pt x="604" y="128"/>
                  </a:lnTo>
                  <a:lnTo>
                    <a:pt x="604" y="132"/>
                  </a:lnTo>
                  <a:lnTo>
                    <a:pt x="604" y="136"/>
                  </a:lnTo>
                  <a:lnTo>
                    <a:pt x="604" y="140"/>
                  </a:lnTo>
                  <a:lnTo>
                    <a:pt x="608" y="140"/>
                  </a:lnTo>
                  <a:lnTo>
                    <a:pt x="612" y="148"/>
                  </a:lnTo>
                  <a:lnTo>
                    <a:pt x="620" y="152"/>
                  </a:lnTo>
                  <a:lnTo>
                    <a:pt x="624" y="156"/>
                  </a:lnTo>
                  <a:lnTo>
                    <a:pt x="628" y="168"/>
                  </a:lnTo>
                  <a:lnTo>
                    <a:pt x="628" y="172"/>
                  </a:lnTo>
                  <a:lnTo>
                    <a:pt x="632" y="176"/>
                  </a:lnTo>
                  <a:lnTo>
                    <a:pt x="636" y="176"/>
                  </a:lnTo>
                  <a:lnTo>
                    <a:pt x="648" y="180"/>
                  </a:lnTo>
                  <a:lnTo>
                    <a:pt x="652" y="184"/>
                  </a:lnTo>
                  <a:lnTo>
                    <a:pt x="656" y="188"/>
                  </a:lnTo>
                  <a:lnTo>
                    <a:pt x="656" y="192"/>
                  </a:lnTo>
                  <a:lnTo>
                    <a:pt x="656" y="196"/>
                  </a:lnTo>
                  <a:lnTo>
                    <a:pt x="656" y="204"/>
                  </a:lnTo>
                  <a:lnTo>
                    <a:pt x="656" y="212"/>
                  </a:lnTo>
                  <a:lnTo>
                    <a:pt x="652" y="228"/>
                  </a:lnTo>
                  <a:lnTo>
                    <a:pt x="648" y="232"/>
                  </a:lnTo>
                  <a:lnTo>
                    <a:pt x="644" y="236"/>
                  </a:lnTo>
                  <a:lnTo>
                    <a:pt x="640" y="240"/>
                  </a:lnTo>
                  <a:lnTo>
                    <a:pt x="640" y="252"/>
                  </a:lnTo>
                  <a:lnTo>
                    <a:pt x="640" y="256"/>
                  </a:lnTo>
                  <a:lnTo>
                    <a:pt x="640" y="260"/>
                  </a:lnTo>
                  <a:lnTo>
                    <a:pt x="632" y="264"/>
                  </a:lnTo>
                  <a:lnTo>
                    <a:pt x="632" y="268"/>
                  </a:lnTo>
                  <a:lnTo>
                    <a:pt x="628" y="268"/>
                  </a:lnTo>
                  <a:lnTo>
                    <a:pt x="620" y="268"/>
                  </a:lnTo>
                  <a:lnTo>
                    <a:pt x="616" y="272"/>
                  </a:lnTo>
                  <a:lnTo>
                    <a:pt x="608" y="280"/>
                  </a:lnTo>
                  <a:lnTo>
                    <a:pt x="604" y="280"/>
                  </a:lnTo>
                  <a:lnTo>
                    <a:pt x="596" y="280"/>
                  </a:lnTo>
                  <a:lnTo>
                    <a:pt x="592" y="284"/>
                  </a:lnTo>
                  <a:lnTo>
                    <a:pt x="580" y="288"/>
                  </a:lnTo>
                  <a:lnTo>
                    <a:pt x="576" y="284"/>
                  </a:lnTo>
                  <a:lnTo>
                    <a:pt x="572" y="288"/>
                  </a:lnTo>
                  <a:lnTo>
                    <a:pt x="568" y="288"/>
                  </a:lnTo>
                  <a:lnTo>
                    <a:pt x="568" y="300"/>
                  </a:lnTo>
                  <a:lnTo>
                    <a:pt x="564" y="308"/>
                  </a:lnTo>
                  <a:lnTo>
                    <a:pt x="564" y="312"/>
                  </a:lnTo>
                  <a:lnTo>
                    <a:pt x="572" y="320"/>
                  </a:lnTo>
                  <a:lnTo>
                    <a:pt x="576" y="320"/>
                  </a:lnTo>
                  <a:lnTo>
                    <a:pt x="576" y="324"/>
                  </a:lnTo>
                  <a:lnTo>
                    <a:pt x="580" y="328"/>
                  </a:lnTo>
                  <a:lnTo>
                    <a:pt x="584" y="336"/>
                  </a:lnTo>
                  <a:lnTo>
                    <a:pt x="584" y="352"/>
                  </a:lnTo>
                  <a:lnTo>
                    <a:pt x="580" y="356"/>
                  </a:lnTo>
                  <a:lnTo>
                    <a:pt x="572" y="360"/>
                  </a:lnTo>
                  <a:lnTo>
                    <a:pt x="572" y="368"/>
                  </a:lnTo>
                  <a:lnTo>
                    <a:pt x="572" y="376"/>
                  </a:lnTo>
                  <a:lnTo>
                    <a:pt x="568" y="384"/>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41" name="Freeform 19"/>
            <p:cNvSpPr>
              <a:spLocks noEditPoints="1"/>
            </p:cNvSpPr>
            <p:nvPr/>
          </p:nvSpPr>
          <p:spPr bwMode="auto">
            <a:xfrm>
              <a:off x="8055865" y="4382432"/>
              <a:ext cx="232241" cy="124058"/>
            </a:xfrm>
            <a:custGeom>
              <a:avLst/>
              <a:gdLst>
                <a:gd name="T0" fmla="*/ 2147483647 w 376"/>
                <a:gd name="T1" fmla="*/ 2147483647 h 208"/>
                <a:gd name="T2" fmla="*/ 2147483647 w 376"/>
                <a:gd name="T3" fmla="*/ 2147483647 h 208"/>
                <a:gd name="T4" fmla="*/ 2147483647 w 376"/>
                <a:gd name="T5" fmla="*/ 2147483647 h 208"/>
                <a:gd name="T6" fmla="*/ 2147483647 w 376"/>
                <a:gd name="T7" fmla="*/ 2147483647 h 208"/>
                <a:gd name="T8" fmla="*/ 2147483647 w 376"/>
                <a:gd name="T9" fmla="*/ 2147483647 h 208"/>
                <a:gd name="T10" fmla="*/ 2147483647 w 376"/>
                <a:gd name="T11" fmla="*/ 2147483647 h 208"/>
                <a:gd name="T12" fmla="*/ 2147483647 w 376"/>
                <a:gd name="T13" fmla="*/ 2147483647 h 208"/>
                <a:gd name="T14" fmla="*/ 2147483647 w 376"/>
                <a:gd name="T15" fmla="*/ 2147483647 h 208"/>
                <a:gd name="T16" fmla="*/ 2147483647 w 376"/>
                <a:gd name="T17" fmla="*/ 2147483647 h 208"/>
                <a:gd name="T18" fmla="*/ 2147483647 w 376"/>
                <a:gd name="T19" fmla="*/ 2147483647 h 208"/>
                <a:gd name="T20" fmla="*/ 2147483647 w 376"/>
                <a:gd name="T21" fmla="*/ 2147483647 h 208"/>
                <a:gd name="T22" fmla="*/ 0 w 376"/>
                <a:gd name="T23" fmla="*/ 2147483647 h 208"/>
                <a:gd name="T24" fmla="*/ 2147483647 w 376"/>
                <a:gd name="T25" fmla="*/ 2147483647 h 208"/>
                <a:gd name="T26" fmla="*/ 2147483647 w 376"/>
                <a:gd name="T27" fmla="*/ 2147483647 h 208"/>
                <a:gd name="T28" fmla="*/ 2147483647 w 376"/>
                <a:gd name="T29" fmla="*/ 2147483647 h 208"/>
                <a:gd name="T30" fmla="*/ 2147483647 w 376"/>
                <a:gd name="T31" fmla="*/ 2147483647 h 208"/>
                <a:gd name="T32" fmla="*/ 2147483647 w 376"/>
                <a:gd name="T33" fmla="*/ 2147483647 h 208"/>
                <a:gd name="T34" fmla="*/ 2147483647 w 376"/>
                <a:gd name="T35" fmla="*/ 2147483647 h 208"/>
                <a:gd name="T36" fmla="*/ 2147483647 w 376"/>
                <a:gd name="T37" fmla="*/ 2147483647 h 208"/>
                <a:gd name="T38" fmla="*/ 2147483647 w 376"/>
                <a:gd name="T39" fmla="*/ 2147483647 h 208"/>
                <a:gd name="T40" fmla="*/ 2147483647 w 376"/>
                <a:gd name="T41" fmla="*/ 0 h 208"/>
                <a:gd name="T42" fmla="*/ 2147483647 w 376"/>
                <a:gd name="T43" fmla="*/ 0 h 208"/>
                <a:gd name="T44" fmla="*/ 2147483647 w 376"/>
                <a:gd name="T45" fmla="*/ 2147483647 h 208"/>
                <a:gd name="T46" fmla="*/ 2147483647 w 376"/>
                <a:gd name="T47" fmla="*/ 2147483647 h 208"/>
                <a:gd name="T48" fmla="*/ 2147483647 w 376"/>
                <a:gd name="T49" fmla="*/ 2147483647 h 208"/>
                <a:gd name="T50" fmla="*/ 2147483647 w 376"/>
                <a:gd name="T51" fmla="*/ 2147483647 h 208"/>
                <a:gd name="T52" fmla="*/ 2147483647 w 376"/>
                <a:gd name="T53" fmla="*/ 2147483647 h 208"/>
                <a:gd name="T54" fmla="*/ 2147483647 w 376"/>
                <a:gd name="T55" fmla="*/ 2147483647 h 208"/>
                <a:gd name="T56" fmla="*/ 2147483647 w 376"/>
                <a:gd name="T57" fmla="*/ 2147483647 h 208"/>
                <a:gd name="T58" fmla="*/ 2147483647 w 376"/>
                <a:gd name="T59" fmla="*/ 2147483647 h 208"/>
                <a:gd name="T60" fmla="*/ 2147483647 w 376"/>
                <a:gd name="T61" fmla="*/ 2147483647 h 208"/>
                <a:gd name="T62" fmla="*/ 2147483647 w 376"/>
                <a:gd name="T63" fmla="*/ 2147483647 h 208"/>
                <a:gd name="T64" fmla="*/ 2147483647 w 376"/>
                <a:gd name="T65" fmla="*/ 2147483647 h 208"/>
                <a:gd name="T66" fmla="*/ 2147483647 w 376"/>
                <a:gd name="T67" fmla="*/ 2147483647 h 208"/>
                <a:gd name="T68" fmla="*/ 2147483647 w 376"/>
                <a:gd name="T69" fmla="*/ 2147483647 h 208"/>
                <a:gd name="T70" fmla="*/ 2147483647 w 376"/>
                <a:gd name="T71" fmla="*/ 2147483647 h 208"/>
                <a:gd name="T72" fmla="*/ 2147483647 w 376"/>
                <a:gd name="T73" fmla="*/ 2147483647 h 208"/>
                <a:gd name="T74" fmla="*/ 2147483647 w 376"/>
                <a:gd name="T75" fmla="*/ 2147483647 h 208"/>
                <a:gd name="T76" fmla="*/ 2147483647 w 376"/>
                <a:gd name="T77" fmla="*/ 2147483647 h 208"/>
                <a:gd name="T78" fmla="*/ 2147483647 w 376"/>
                <a:gd name="T79" fmla="*/ 2147483647 h 208"/>
                <a:gd name="T80" fmla="*/ 2147483647 w 376"/>
                <a:gd name="T81" fmla="*/ 2147483647 h 208"/>
                <a:gd name="T82" fmla="*/ 2147483647 w 376"/>
                <a:gd name="T83" fmla="*/ 2147483647 h 208"/>
                <a:gd name="T84" fmla="*/ 2147483647 w 376"/>
                <a:gd name="T85" fmla="*/ 2147483647 h 208"/>
                <a:gd name="T86" fmla="*/ 2147483647 w 376"/>
                <a:gd name="T87" fmla="*/ 2147483647 h 208"/>
                <a:gd name="T88" fmla="*/ 2147483647 w 376"/>
                <a:gd name="T89" fmla="*/ 2147483647 h 208"/>
                <a:gd name="T90" fmla="*/ 2147483647 w 376"/>
                <a:gd name="T91" fmla="*/ 2147483647 h 208"/>
                <a:gd name="T92" fmla="*/ 2147483647 w 376"/>
                <a:gd name="T93" fmla="*/ 2147483647 h 208"/>
                <a:gd name="T94" fmla="*/ 2147483647 w 376"/>
                <a:gd name="T95" fmla="*/ 2147483647 h 208"/>
                <a:gd name="T96" fmla="*/ 2147483647 w 376"/>
                <a:gd name="T97" fmla="*/ 2147483647 h 208"/>
                <a:gd name="T98" fmla="*/ 2147483647 w 376"/>
                <a:gd name="T99" fmla="*/ 2147483647 h 208"/>
                <a:gd name="T100" fmla="*/ 2147483647 w 376"/>
                <a:gd name="T101" fmla="*/ 2147483647 h 208"/>
                <a:gd name="T102" fmla="*/ 2147483647 w 376"/>
                <a:gd name="T103" fmla="*/ 2147483647 h 208"/>
                <a:gd name="T104" fmla="*/ 2147483647 w 376"/>
                <a:gd name="T105" fmla="*/ 2147483647 h 208"/>
                <a:gd name="T106" fmla="*/ 2147483647 w 376"/>
                <a:gd name="T107" fmla="*/ 2147483647 h 208"/>
                <a:gd name="T108" fmla="*/ 2147483647 w 376"/>
                <a:gd name="T109" fmla="*/ 2147483647 h 208"/>
                <a:gd name="T110" fmla="*/ 2147483647 w 37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208"/>
                <a:gd name="T170" fmla="*/ 376 w 37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208">
                  <a:moveTo>
                    <a:pt x="224" y="160"/>
                  </a:moveTo>
                  <a:lnTo>
                    <a:pt x="220" y="156"/>
                  </a:lnTo>
                  <a:lnTo>
                    <a:pt x="220" y="148"/>
                  </a:lnTo>
                  <a:lnTo>
                    <a:pt x="220" y="144"/>
                  </a:lnTo>
                  <a:lnTo>
                    <a:pt x="216" y="144"/>
                  </a:lnTo>
                  <a:lnTo>
                    <a:pt x="212" y="132"/>
                  </a:lnTo>
                  <a:lnTo>
                    <a:pt x="212" y="128"/>
                  </a:lnTo>
                  <a:lnTo>
                    <a:pt x="200" y="132"/>
                  </a:lnTo>
                  <a:lnTo>
                    <a:pt x="168" y="140"/>
                  </a:lnTo>
                  <a:lnTo>
                    <a:pt x="140" y="144"/>
                  </a:lnTo>
                  <a:lnTo>
                    <a:pt x="136" y="148"/>
                  </a:lnTo>
                  <a:lnTo>
                    <a:pt x="100" y="156"/>
                  </a:lnTo>
                  <a:lnTo>
                    <a:pt x="92" y="156"/>
                  </a:lnTo>
                  <a:lnTo>
                    <a:pt x="92" y="160"/>
                  </a:lnTo>
                  <a:lnTo>
                    <a:pt x="88" y="160"/>
                  </a:lnTo>
                  <a:lnTo>
                    <a:pt x="88" y="156"/>
                  </a:lnTo>
                  <a:lnTo>
                    <a:pt x="76" y="160"/>
                  </a:lnTo>
                  <a:lnTo>
                    <a:pt x="76" y="164"/>
                  </a:lnTo>
                  <a:lnTo>
                    <a:pt x="68" y="168"/>
                  </a:lnTo>
                  <a:lnTo>
                    <a:pt x="68" y="164"/>
                  </a:lnTo>
                  <a:lnTo>
                    <a:pt x="52" y="168"/>
                  </a:lnTo>
                  <a:lnTo>
                    <a:pt x="48" y="168"/>
                  </a:lnTo>
                  <a:lnTo>
                    <a:pt x="4" y="176"/>
                  </a:lnTo>
                  <a:lnTo>
                    <a:pt x="0" y="172"/>
                  </a:lnTo>
                  <a:lnTo>
                    <a:pt x="0" y="112"/>
                  </a:lnTo>
                  <a:lnTo>
                    <a:pt x="4" y="76"/>
                  </a:lnTo>
                  <a:lnTo>
                    <a:pt x="24" y="72"/>
                  </a:lnTo>
                  <a:lnTo>
                    <a:pt x="36" y="72"/>
                  </a:lnTo>
                  <a:lnTo>
                    <a:pt x="80" y="60"/>
                  </a:lnTo>
                  <a:lnTo>
                    <a:pt x="100" y="56"/>
                  </a:lnTo>
                  <a:lnTo>
                    <a:pt x="132" y="52"/>
                  </a:lnTo>
                  <a:lnTo>
                    <a:pt x="136" y="52"/>
                  </a:lnTo>
                  <a:lnTo>
                    <a:pt x="196" y="36"/>
                  </a:lnTo>
                  <a:lnTo>
                    <a:pt x="196" y="32"/>
                  </a:lnTo>
                  <a:lnTo>
                    <a:pt x="200" y="28"/>
                  </a:lnTo>
                  <a:lnTo>
                    <a:pt x="204" y="28"/>
                  </a:lnTo>
                  <a:lnTo>
                    <a:pt x="200" y="20"/>
                  </a:lnTo>
                  <a:lnTo>
                    <a:pt x="208" y="16"/>
                  </a:lnTo>
                  <a:lnTo>
                    <a:pt x="212" y="16"/>
                  </a:lnTo>
                  <a:lnTo>
                    <a:pt x="216" y="8"/>
                  </a:lnTo>
                  <a:lnTo>
                    <a:pt x="224" y="0"/>
                  </a:lnTo>
                  <a:lnTo>
                    <a:pt x="228" y="0"/>
                  </a:lnTo>
                  <a:lnTo>
                    <a:pt x="232" y="4"/>
                  </a:lnTo>
                  <a:lnTo>
                    <a:pt x="236" y="0"/>
                  </a:lnTo>
                  <a:lnTo>
                    <a:pt x="248" y="24"/>
                  </a:lnTo>
                  <a:lnTo>
                    <a:pt x="264" y="24"/>
                  </a:lnTo>
                  <a:lnTo>
                    <a:pt x="264" y="32"/>
                  </a:lnTo>
                  <a:lnTo>
                    <a:pt x="248" y="44"/>
                  </a:lnTo>
                  <a:lnTo>
                    <a:pt x="244" y="60"/>
                  </a:lnTo>
                  <a:lnTo>
                    <a:pt x="236" y="64"/>
                  </a:lnTo>
                  <a:lnTo>
                    <a:pt x="236" y="84"/>
                  </a:lnTo>
                  <a:lnTo>
                    <a:pt x="248" y="88"/>
                  </a:lnTo>
                  <a:lnTo>
                    <a:pt x="248" y="84"/>
                  </a:lnTo>
                  <a:lnTo>
                    <a:pt x="256" y="80"/>
                  </a:lnTo>
                  <a:lnTo>
                    <a:pt x="260" y="80"/>
                  </a:lnTo>
                  <a:lnTo>
                    <a:pt x="272" y="92"/>
                  </a:lnTo>
                  <a:lnTo>
                    <a:pt x="288" y="116"/>
                  </a:lnTo>
                  <a:lnTo>
                    <a:pt x="296" y="116"/>
                  </a:lnTo>
                  <a:lnTo>
                    <a:pt x="300" y="136"/>
                  </a:lnTo>
                  <a:lnTo>
                    <a:pt x="312" y="140"/>
                  </a:lnTo>
                  <a:lnTo>
                    <a:pt x="328" y="140"/>
                  </a:lnTo>
                  <a:lnTo>
                    <a:pt x="324" y="140"/>
                  </a:lnTo>
                  <a:lnTo>
                    <a:pt x="336" y="136"/>
                  </a:lnTo>
                  <a:lnTo>
                    <a:pt x="352" y="124"/>
                  </a:lnTo>
                  <a:lnTo>
                    <a:pt x="352" y="112"/>
                  </a:lnTo>
                  <a:lnTo>
                    <a:pt x="336" y="96"/>
                  </a:lnTo>
                  <a:lnTo>
                    <a:pt x="320" y="92"/>
                  </a:lnTo>
                  <a:lnTo>
                    <a:pt x="328" y="88"/>
                  </a:lnTo>
                  <a:lnTo>
                    <a:pt x="340" y="92"/>
                  </a:lnTo>
                  <a:lnTo>
                    <a:pt x="352" y="104"/>
                  </a:lnTo>
                  <a:lnTo>
                    <a:pt x="364" y="124"/>
                  </a:lnTo>
                  <a:lnTo>
                    <a:pt x="364" y="136"/>
                  </a:lnTo>
                  <a:lnTo>
                    <a:pt x="320" y="156"/>
                  </a:lnTo>
                  <a:lnTo>
                    <a:pt x="320" y="164"/>
                  </a:lnTo>
                  <a:lnTo>
                    <a:pt x="300" y="172"/>
                  </a:lnTo>
                  <a:lnTo>
                    <a:pt x="296" y="172"/>
                  </a:lnTo>
                  <a:lnTo>
                    <a:pt x="296" y="144"/>
                  </a:lnTo>
                  <a:lnTo>
                    <a:pt x="276" y="168"/>
                  </a:lnTo>
                  <a:lnTo>
                    <a:pt x="272" y="168"/>
                  </a:lnTo>
                  <a:lnTo>
                    <a:pt x="264" y="184"/>
                  </a:lnTo>
                  <a:lnTo>
                    <a:pt x="256" y="192"/>
                  </a:lnTo>
                  <a:lnTo>
                    <a:pt x="248" y="172"/>
                  </a:lnTo>
                  <a:lnTo>
                    <a:pt x="240" y="168"/>
                  </a:lnTo>
                  <a:lnTo>
                    <a:pt x="236" y="164"/>
                  </a:lnTo>
                  <a:lnTo>
                    <a:pt x="232" y="160"/>
                  </a:lnTo>
                  <a:lnTo>
                    <a:pt x="224" y="160"/>
                  </a:lnTo>
                  <a:close/>
                  <a:moveTo>
                    <a:pt x="308" y="188"/>
                  </a:moveTo>
                  <a:lnTo>
                    <a:pt x="308" y="180"/>
                  </a:lnTo>
                  <a:lnTo>
                    <a:pt x="312" y="188"/>
                  </a:lnTo>
                  <a:lnTo>
                    <a:pt x="316" y="188"/>
                  </a:lnTo>
                  <a:lnTo>
                    <a:pt x="324" y="196"/>
                  </a:lnTo>
                  <a:lnTo>
                    <a:pt x="296" y="204"/>
                  </a:lnTo>
                  <a:lnTo>
                    <a:pt x="296" y="208"/>
                  </a:lnTo>
                  <a:lnTo>
                    <a:pt x="288" y="204"/>
                  </a:lnTo>
                  <a:lnTo>
                    <a:pt x="292" y="200"/>
                  </a:lnTo>
                  <a:lnTo>
                    <a:pt x="296" y="204"/>
                  </a:lnTo>
                  <a:lnTo>
                    <a:pt x="296" y="196"/>
                  </a:lnTo>
                  <a:lnTo>
                    <a:pt x="300" y="184"/>
                  </a:lnTo>
                  <a:lnTo>
                    <a:pt x="304" y="180"/>
                  </a:lnTo>
                  <a:lnTo>
                    <a:pt x="308" y="188"/>
                  </a:lnTo>
                  <a:close/>
                  <a:moveTo>
                    <a:pt x="368" y="188"/>
                  </a:moveTo>
                  <a:lnTo>
                    <a:pt x="372" y="184"/>
                  </a:lnTo>
                  <a:lnTo>
                    <a:pt x="368" y="184"/>
                  </a:lnTo>
                  <a:lnTo>
                    <a:pt x="364" y="188"/>
                  </a:lnTo>
                  <a:lnTo>
                    <a:pt x="368" y="180"/>
                  </a:lnTo>
                  <a:lnTo>
                    <a:pt x="364" y="176"/>
                  </a:lnTo>
                  <a:lnTo>
                    <a:pt x="376" y="188"/>
                  </a:lnTo>
                  <a:lnTo>
                    <a:pt x="376" y="192"/>
                  </a:lnTo>
                  <a:lnTo>
                    <a:pt x="364" y="196"/>
                  </a:lnTo>
                  <a:lnTo>
                    <a:pt x="352" y="196"/>
                  </a:lnTo>
                  <a:lnTo>
                    <a:pt x="352" y="192"/>
                  </a:lnTo>
                  <a:lnTo>
                    <a:pt x="364" y="192"/>
                  </a:lnTo>
                  <a:lnTo>
                    <a:pt x="368" y="1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42" name="Freeform 20"/>
            <p:cNvSpPr>
              <a:spLocks/>
            </p:cNvSpPr>
            <p:nvPr/>
          </p:nvSpPr>
          <p:spPr bwMode="auto">
            <a:xfrm>
              <a:off x="6158021" y="4547843"/>
              <a:ext cx="551572" cy="261900"/>
            </a:xfrm>
            <a:custGeom>
              <a:avLst/>
              <a:gdLst>
                <a:gd name="T0" fmla="*/ 2147483647 w 896"/>
                <a:gd name="T1" fmla="*/ 2147483647 h 448"/>
                <a:gd name="T2" fmla="*/ 2147483647 w 896"/>
                <a:gd name="T3" fmla="*/ 2147483647 h 448"/>
                <a:gd name="T4" fmla="*/ 2147483647 w 896"/>
                <a:gd name="T5" fmla="*/ 2147483647 h 448"/>
                <a:gd name="T6" fmla="*/ 0 w 896"/>
                <a:gd name="T7" fmla="*/ 2147483647 h 448"/>
                <a:gd name="T8" fmla="*/ 2147483647 w 896"/>
                <a:gd name="T9" fmla="*/ 2147483647 h 448"/>
                <a:gd name="T10" fmla="*/ 2147483647 w 896"/>
                <a:gd name="T11" fmla="*/ 0 h 448"/>
                <a:gd name="T12" fmla="*/ 2147483647 w 896"/>
                <a:gd name="T13" fmla="*/ 2147483647 h 448"/>
                <a:gd name="T14" fmla="*/ 2147483647 w 896"/>
                <a:gd name="T15" fmla="*/ 2147483647 h 448"/>
                <a:gd name="T16" fmla="*/ 2147483647 w 896"/>
                <a:gd name="T17" fmla="*/ 2147483647 h 448"/>
                <a:gd name="T18" fmla="*/ 2147483647 w 896"/>
                <a:gd name="T19" fmla="*/ 2147483647 h 448"/>
                <a:gd name="T20" fmla="*/ 2147483647 w 896"/>
                <a:gd name="T21" fmla="*/ 2147483647 h 448"/>
                <a:gd name="T22" fmla="*/ 2147483647 w 896"/>
                <a:gd name="T23" fmla="*/ 2147483647 h 448"/>
                <a:gd name="T24" fmla="*/ 2147483647 w 896"/>
                <a:gd name="T25" fmla="*/ 2147483647 h 448"/>
                <a:gd name="T26" fmla="*/ 2147483647 w 896"/>
                <a:gd name="T27" fmla="*/ 2147483647 h 448"/>
                <a:gd name="T28" fmla="*/ 2147483647 w 896"/>
                <a:gd name="T29" fmla="*/ 2147483647 h 448"/>
                <a:gd name="T30" fmla="*/ 2147483647 w 896"/>
                <a:gd name="T31" fmla="*/ 2147483647 h 448"/>
                <a:gd name="T32" fmla="*/ 2147483647 w 896"/>
                <a:gd name="T33" fmla="*/ 2147483647 h 448"/>
                <a:gd name="T34" fmla="*/ 2147483647 w 896"/>
                <a:gd name="T35" fmla="*/ 2147483647 h 448"/>
                <a:gd name="T36" fmla="*/ 2147483647 w 896"/>
                <a:gd name="T37" fmla="*/ 2147483647 h 448"/>
                <a:gd name="T38" fmla="*/ 2147483647 w 896"/>
                <a:gd name="T39" fmla="*/ 2147483647 h 448"/>
                <a:gd name="T40" fmla="*/ 2147483647 w 896"/>
                <a:gd name="T41" fmla="*/ 2147483647 h 448"/>
                <a:gd name="T42" fmla="*/ 2147483647 w 896"/>
                <a:gd name="T43" fmla="*/ 2147483647 h 448"/>
                <a:gd name="T44" fmla="*/ 2147483647 w 896"/>
                <a:gd name="T45" fmla="*/ 2147483647 h 448"/>
                <a:gd name="T46" fmla="*/ 2147483647 w 896"/>
                <a:gd name="T47" fmla="*/ 2147483647 h 448"/>
                <a:gd name="T48" fmla="*/ 2147483647 w 896"/>
                <a:gd name="T49" fmla="*/ 2147483647 h 448"/>
                <a:gd name="T50" fmla="*/ 2147483647 w 896"/>
                <a:gd name="T51" fmla="*/ 2147483647 h 448"/>
                <a:gd name="T52" fmla="*/ 2147483647 w 896"/>
                <a:gd name="T53" fmla="*/ 2147483647 h 448"/>
                <a:gd name="T54" fmla="*/ 2147483647 w 896"/>
                <a:gd name="T55" fmla="*/ 2147483647 h 448"/>
                <a:gd name="T56" fmla="*/ 2147483647 w 896"/>
                <a:gd name="T57" fmla="*/ 2147483647 h 448"/>
                <a:gd name="T58" fmla="*/ 2147483647 w 896"/>
                <a:gd name="T59" fmla="*/ 2147483647 h 448"/>
                <a:gd name="T60" fmla="*/ 2147483647 w 896"/>
                <a:gd name="T61" fmla="*/ 2147483647 h 448"/>
                <a:gd name="T62" fmla="*/ 2147483647 w 896"/>
                <a:gd name="T63" fmla="*/ 2147483647 h 448"/>
                <a:gd name="T64" fmla="*/ 2147483647 w 896"/>
                <a:gd name="T65" fmla="*/ 2147483647 h 448"/>
                <a:gd name="T66" fmla="*/ 2147483647 w 896"/>
                <a:gd name="T67" fmla="*/ 2147483647 h 448"/>
                <a:gd name="T68" fmla="*/ 2147483647 w 896"/>
                <a:gd name="T69" fmla="*/ 2147483647 h 448"/>
                <a:gd name="T70" fmla="*/ 2147483647 w 896"/>
                <a:gd name="T71" fmla="*/ 2147483647 h 448"/>
                <a:gd name="T72" fmla="*/ 2147483647 w 896"/>
                <a:gd name="T73" fmla="*/ 2147483647 h 448"/>
                <a:gd name="T74" fmla="*/ 2147483647 w 896"/>
                <a:gd name="T75" fmla="*/ 2147483647 h 448"/>
                <a:gd name="T76" fmla="*/ 2147483647 w 896"/>
                <a:gd name="T77" fmla="*/ 2147483647 h 448"/>
                <a:gd name="T78" fmla="*/ 2147483647 w 896"/>
                <a:gd name="T79" fmla="*/ 2147483647 h 448"/>
                <a:gd name="T80" fmla="*/ 2147483647 w 896"/>
                <a:gd name="T81" fmla="*/ 2147483647 h 448"/>
                <a:gd name="T82" fmla="*/ 2147483647 w 896"/>
                <a:gd name="T83" fmla="*/ 2147483647 h 448"/>
                <a:gd name="T84" fmla="*/ 2147483647 w 896"/>
                <a:gd name="T85" fmla="*/ 2147483647 h 448"/>
                <a:gd name="T86" fmla="*/ 2147483647 w 896"/>
                <a:gd name="T87" fmla="*/ 2147483647 h 448"/>
                <a:gd name="T88" fmla="*/ 2147483647 w 896"/>
                <a:gd name="T89" fmla="*/ 2147483647 h 448"/>
                <a:gd name="T90" fmla="*/ 2147483647 w 896"/>
                <a:gd name="T91" fmla="*/ 2147483647 h 448"/>
                <a:gd name="T92" fmla="*/ 2147483647 w 896"/>
                <a:gd name="T93" fmla="*/ 2147483647 h 448"/>
                <a:gd name="T94" fmla="*/ 2147483647 w 896"/>
                <a:gd name="T95" fmla="*/ 2147483647 h 448"/>
                <a:gd name="T96" fmla="*/ 2147483647 w 896"/>
                <a:gd name="T97" fmla="*/ 2147483647 h 448"/>
                <a:gd name="T98" fmla="*/ 2147483647 w 896"/>
                <a:gd name="T99" fmla="*/ 2147483647 h 448"/>
                <a:gd name="T100" fmla="*/ 2147483647 w 896"/>
                <a:gd name="T101" fmla="*/ 2147483647 h 448"/>
                <a:gd name="T102" fmla="*/ 2147483647 w 896"/>
                <a:gd name="T103" fmla="*/ 2147483647 h 448"/>
                <a:gd name="T104" fmla="*/ 2147483647 w 896"/>
                <a:gd name="T105" fmla="*/ 2147483647 h 448"/>
                <a:gd name="T106" fmla="*/ 2147483647 w 896"/>
                <a:gd name="T107" fmla="*/ 2147483647 h 448"/>
                <a:gd name="T108" fmla="*/ 2147483647 w 896"/>
                <a:gd name="T109" fmla="*/ 2147483647 h 448"/>
                <a:gd name="T110" fmla="*/ 2147483647 w 896"/>
                <a:gd name="T111" fmla="*/ 2147483647 h 448"/>
                <a:gd name="T112" fmla="*/ 2147483647 w 896"/>
                <a:gd name="T113" fmla="*/ 2147483647 h 448"/>
                <a:gd name="T114" fmla="*/ 2147483647 w 896"/>
                <a:gd name="T115" fmla="*/ 2147483647 h 4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6"/>
                <a:gd name="T175" fmla="*/ 0 h 448"/>
                <a:gd name="T176" fmla="*/ 896 w 896"/>
                <a:gd name="T177" fmla="*/ 448 h 4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6" h="448">
                  <a:moveTo>
                    <a:pt x="260" y="432"/>
                  </a:moveTo>
                  <a:lnTo>
                    <a:pt x="196" y="428"/>
                  </a:lnTo>
                  <a:lnTo>
                    <a:pt x="196" y="380"/>
                  </a:lnTo>
                  <a:lnTo>
                    <a:pt x="200" y="368"/>
                  </a:lnTo>
                  <a:lnTo>
                    <a:pt x="200" y="332"/>
                  </a:lnTo>
                  <a:lnTo>
                    <a:pt x="200" y="324"/>
                  </a:lnTo>
                  <a:lnTo>
                    <a:pt x="204" y="292"/>
                  </a:lnTo>
                  <a:lnTo>
                    <a:pt x="144" y="288"/>
                  </a:lnTo>
                  <a:lnTo>
                    <a:pt x="140" y="288"/>
                  </a:lnTo>
                  <a:lnTo>
                    <a:pt x="68" y="280"/>
                  </a:lnTo>
                  <a:lnTo>
                    <a:pt x="48" y="280"/>
                  </a:lnTo>
                  <a:lnTo>
                    <a:pt x="0" y="276"/>
                  </a:lnTo>
                  <a:lnTo>
                    <a:pt x="4" y="220"/>
                  </a:lnTo>
                  <a:lnTo>
                    <a:pt x="4" y="196"/>
                  </a:lnTo>
                  <a:lnTo>
                    <a:pt x="8" y="180"/>
                  </a:lnTo>
                  <a:lnTo>
                    <a:pt x="8" y="136"/>
                  </a:lnTo>
                  <a:lnTo>
                    <a:pt x="16" y="52"/>
                  </a:lnTo>
                  <a:lnTo>
                    <a:pt x="20" y="0"/>
                  </a:lnTo>
                  <a:lnTo>
                    <a:pt x="76" y="4"/>
                  </a:lnTo>
                  <a:lnTo>
                    <a:pt x="124" y="8"/>
                  </a:lnTo>
                  <a:lnTo>
                    <a:pt x="148" y="12"/>
                  </a:lnTo>
                  <a:lnTo>
                    <a:pt x="216" y="16"/>
                  </a:lnTo>
                  <a:lnTo>
                    <a:pt x="304" y="20"/>
                  </a:lnTo>
                  <a:lnTo>
                    <a:pt x="404" y="28"/>
                  </a:lnTo>
                  <a:lnTo>
                    <a:pt x="472" y="28"/>
                  </a:lnTo>
                  <a:lnTo>
                    <a:pt x="500" y="28"/>
                  </a:lnTo>
                  <a:lnTo>
                    <a:pt x="576" y="32"/>
                  </a:lnTo>
                  <a:lnTo>
                    <a:pt x="580" y="40"/>
                  </a:lnTo>
                  <a:lnTo>
                    <a:pt x="584" y="44"/>
                  </a:lnTo>
                  <a:lnTo>
                    <a:pt x="592" y="48"/>
                  </a:lnTo>
                  <a:lnTo>
                    <a:pt x="608" y="56"/>
                  </a:lnTo>
                  <a:lnTo>
                    <a:pt x="612" y="56"/>
                  </a:lnTo>
                  <a:lnTo>
                    <a:pt x="612" y="60"/>
                  </a:lnTo>
                  <a:lnTo>
                    <a:pt x="620" y="64"/>
                  </a:lnTo>
                  <a:lnTo>
                    <a:pt x="624" y="64"/>
                  </a:lnTo>
                  <a:lnTo>
                    <a:pt x="628" y="64"/>
                  </a:lnTo>
                  <a:lnTo>
                    <a:pt x="632" y="60"/>
                  </a:lnTo>
                  <a:lnTo>
                    <a:pt x="636" y="56"/>
                  </a:lnTo>
                  <a:lnTo>
                    <a:pt x="636" y="52"/>
                  </a:lnTo>
                  <a:lnTo>
                    <a:pt x="644" y="52"/>
                  </a:lnTo>
                  <a:lnTo>
                    <a:pt x="648" y="52"/>
                  </a:lnTo>
                  <a:lnTo>
                    <a:pt x="652" y="52"/>
                  </a:lnTo>
                  <a:lnTo>
                    <a:pt x="656" y="56"/>
                  </a:lnTo>
                  <a:lnTo>
                    <a:pt x="660" y="52"/>
                  </a:lnTo>
                  <a:lnTo>
                    <a:pt x="668" y="56"/>
                  </a:lnTo>
                  <a:lnTo>
                    <a:pt x="672" y="52"/>
                  </a:lnTo>
                  <a:lnTo>
                    <a:pt x="676" y="52"/>
                  </a:lnTo>
                  <a:lnTo>
                    <a:pt x="680" y="52"/>
                  </a:lnTo>
                  <a:lnTo>
                    <a:pt x="684" y="52"/>
                  </a:lnTo>
                  <a:lnTo>
                    <a:pt x="692" y="52"/>
                  </a:lnTo>
                  <a:lnTo>
                    <a:pt x="696" y="56"/>
                  </a:lnTo>
                  <a:lnTo>
                    <a:pt x="700" y="56"/>
                  </a:lnTo>
                  <a:lnTo>
                    <a:pt x="704" y="60"/>
                  </a:lnTo>
                  <a:lnTo>
                    <a:pt x="708" y="60"/>
                  </a:lnTo>
                  <a:lnTo>
                    <a:pt x="712" y="64"/>
                  </a:lnTo>
                  <a:lnTo>
                    <a:pt x="724" y="68"/>
                  </a:lnTo>
                  <a:lnTo>
                    <a:pt x="728" y="68"/>
                  </a:lnTo>
                  <a:lnTo>
                    <a:pt x="728" y="72"/>
                  </a:lnTo>
                  <a:lnTo>
                    <a:pt x="732" y="72"/>
                  </a:lnTo>
                  <a:lnTo>
                    <a:pt x="744" y="76"/>
                  </a:lnTo>
                  <a:lnTo>
                    <a:pt x="744" y="80"/>
                  </a:lnTo>
                  <a:lnTo>
                    <a:pt x="752" y="80"/>
                  </a:lnTo>
                  <a:lnTo>
                    <a:pt x="756" y="80"/>
                  </a:lnTo>
                  <a:lnTo>
                    <a:pt x="756" y="84"/>
                  </a:lnTo>
                  <a:lnTo>
                    <a:pt x="752" y="88"/>
                  </a:lnTo>
                  <a:lnTo>
                    <a:pt x="760" y="96"/>
                  </a:lnTo>
                  <a:lnTo>
                    <a:pt x="760" y="100"/>
                  </a:lnTo>
                  <a:lnTo>
                    <a:pt x="764" y="104"/>
                  </a:lnTo>
                  <a:lnTo>
                    <a:pt x="764" y="100"/>
                  </a:lnTo>
                  <a:lnTo>
                    <a:pt x="768" y="100"/>
                  </a:lnTo>
                  <a:lnTo>
                    <a:pt x="776" y="104"/>
                  </a:lnTo>
                  <a:lnTo>
                    <a:pt x="780" y="104"/>
                  </a:lnTo>
                  <a:lnTo>
                    <a:pt x="784" y="108"/>
                  </a:lnTo>
                  <a:lnTo>
                    <a:pt x="784" y="112"/>
                  </a:lnTo>
                  <a:lnTo>
                    <a:pt x="784" y="116"/>
                  </a:lnTo>
                  <a:lnTo>
                    <a:pt x="784" y="120"/>
                  </a:lnTo>
                  <a:lnTo>
                    <a:pt x="780" y="124"/>
                  </a:lnTo>
                  <a:lnTo>
                    <a:pt x="784" y="128"/>
                  </a:lnTo>
                  <a:lnTo>
                    <a:pt x="788" y="132"/>
                  </a:lnTo>
                  <a:lnTo>
                    <a:pt x="792" y="136"/>
                  </a:lnTo>
                  <a:lnTo>
                    <a:pt x="792" y="140"/>
                  </a:lnTo>
                  <a:lnTo>
                    <a:pt x="788" y="144"/>
                  </a:lnTo>
                  <a:lnTo>
                    <a:pt x="788" y="148"/>
                  </a:lnTo>
                  <a:lnTo>
                    <a:pt x="796" y="156"/>
                  </a:lnTo>
                  <a:lnTo>
                    <a:pt x="796" y="164"/>
                  </a:lnTo>
                  <a:lnTo>
                    <a:pt x="800" y="168"/>
                  </a:lnTo>
                  <a:lnTo>
                    <a:pt x="800" y="172"/>
                  </a:lnTo>
                  <a:lnTo>
                    <a:pt x="804" y="172"/>
                  </a:lnTo>
                  <a:lnTo>
                    <a:pt x="804" y="176"/>
                  </a:lnTo>
                  <a:lnTo>
                    <a:pt x="808" y="176"/>
                  </a:lnTo>
                  <a:lnTo>
                    <a:pt x="808" y="184"/>
                  </a:lnTo>
                  <a:lnTo>
                    <a:pt x="812" y="192"/>
                  </a:lnTo>
                  <a:lnTo>
                    <a:pt x="816" y="200"/>
                  </a:lnTo>
                  <a:lnTo>
                    <a:pt x="816" y="208"/>
                  </a:lnTo>
                  <a:lnTo>
                    <a:pt x="816" y="212"/>
                  </a:lnTo>
                  <a:lnTo>
                    <a:pt x="812" y="216"/>
                  </a:lnTo>
                  <a:lnTo>
                    <a:pt x="816" y="220"/>
                  </a:lnTo>
                  <a:lnTo>
                    <a:pt x="812" y="228"/>
                  </a:lnTo>
                  <a:lnTo>
                    <a:pt x="816" y="232"/>
                  </a:lnTo>
                  <a:lnTo>
                    <a:pt x="816" y="236"/>
                  </a:lnTo>
                  <a:lnTo>
                    <a:pt x="820" y="236"/>
                  </a:lnTo>
                  <a:lnTo>
                    <a:pt x="824" y="236"/>
                  </a:lnTo>
                  <a:lnTo>
                    <a:pt x="824" y="240"/>
                  </a:lnTo>
                  <a:lnTo>
                    <a:pt x="824" y="244"/>
                  </a:lnTo>
                  <a:lnTo>
                    <a:pt x="828" y="244"/>
                  </a:lnTo>
                  <a:lnTo>
                    <a:pt x="832" y="248"/>
                  </a:lnTo>
                  <a:lnTo>
                    <a:pt x="832" y="256"/>
                  </a:lnTo>
                  <a:lnTo>
                    <a:pt x="832" y="264"/>
                  </a:lnTo>
                  <a:lnTo>
                    <a:pt x="836" y="268"/>
                  </a:lnTo>
                  <a:lnTo>
                    <a:pt x="836" y="272"/>
                  </a:lnTo>
                  <a:lnTo>
                    <a:pt x="832" y="268"/>
                  </a:lnTo>
                  <a:lnTo>
                    <a:pt x="832" y="280"/>
                  </a:lnTo>
                  <a:lnTo>
                    <a:pt x="832" y="284"/>
                  </a:lnTo>
                  <a:lnTo>
                    <a:pt x="840" y="284"/>
                  </a:lnTo>
                  <a:lnTo>
                    <a:pt x="840" y="288"/>
                  </a:lnTo>
                  <a:lnTo>
                    <a:pt x="836" y="288"/>
                  </a:lnTo>
                  <a:lnTo>
                    <a:pt x="840" y="296"/>
                  </a:lnTo>
                  <a:lnTo>
                    <a:pt x="836" y="300"/>
                  </a:lnTo>
                  <a:lnTo>
                    <a:pt x="840" y="304"/>
                  </a:lnTo>
                  <a:lnTo>
                    <a:pt x="840" y="308"/>
                  </a:lnTo>
                  <a:lnTo>
                    <a:pt x="840" y="312"/>
                  </a:lnTo>
                  <a:lnTo>
                    <a:pt x="840" y="324"/>
                  </a:lnTo>
                  <a:lnTo>
                    <a:pt x="840" y="328"/>
                  </a:lnTo>
                  <a:lnTo>
                    <a:pt x="840" y="332"/>
                  </a:lnTo>
                  <a:lnTo>
                    <a:pt x="840" y="340"/>
                  </a:lnTo>
                  <a:lnTo>
                    <a:pt x="836" y="348"/>
                  </a:lnTo>
                  <a:lnTo>
                    <a:pt x="848" y="360"/>
                  </a:lnTo>
                  <a:lnTo>
                    <a:pt x="848" y="364"/>
                  </a:lnTo>
                  <a:lnTo>
                    <a:pt x="848" y="368"/>
                  </a:lnTo>
                  <a:lnTo>
                    <a:pt x="848" y="372"/>
                  </a:lnTo>
                  <a:lnTo>
                    <a:pt x="852" y="376"/>
                  </a:lnTo>
                  <a:lnTo>
                    <a:pt x="856" y="376"/>
                  </a:lnTo>
                  <a:lnTo>
                    <a:pt x="856" y="372"/>
                  </a:lnTo>
                  <a:lnTo>
                    <a:pt x="860" y="368"/>
                  </a:lnTo>
                  <a:lnTo>
                    <a:pt x="860" y="372"/>
                  </a:lnTo>
                  <a:lnTo>
                    <a:pt x="860" y="376"/>
                  </a:lnTo>
                  <a:lnTo>
                    <a:pt x="856" y="376"/>
                  </a:lnTo>
                  <a:lnTo>
                    <a:pt x="856" y="380"/>
                  </a:lnTo>
                  <a:lnTo>
                    <a:pt x="864" y="392"/>
                  </a:lnTo>
                  <a:lnTo>
                    <a:pt x="864" y="400"/>
                  </a:lnTo>
                  <a:lnTo>
                    <a:pt x="864" y="404"/>
                  </a:lnTo>
                  <a:lnTo>
                    <a:pt x="860" y="404"/>
                  </a:lnTo>
                  <a:lnTo>
                    <a:pt x="868" y="404"/>
                  </a:lnTo>
                  <a:lnTo>
                    <a:pt x="872" y="412"/>
                  </a:lnTo>
                  <a:lnTo>
                    <a:pt x="880" y="416"/>
                  </a:lnTo>
                  <a:lnTo>
                    <a:pt x="880" y="420"/>
                  </a:lnTo>
                  <a:lnTo>
                    <a:pt x="880" y="424"/>
                  </a:lnTo>
                  <a:lnTo>
                    <a:pt x="884" y="428"/>
                  </a:lnTo>
                  <a:lnTo>
                    <a:pt x="888" y="432"/>
                  </a:lnTo>
                  <a:lnTo>
                    <a:pt x="888" y="436"/>
                  </a:lnTo>
                  <a:lnTo>
                    <a:pt x="884" y="440"/>
                  </a:lnTo>
                  <a:lnTo>
                    <a:pt x="888" y="440"/>
                  </a:lnTo>
                  <a:lnTo>
                    <a:pt x="888" y="444"/>
                  </a:lnTo>
                  <a:lnTo>
                    <a:pt x="892" y="444"/>
                  </a:lnTo>
                  <a:lnTo>
                    <a:pt x="896" y="448"/>
                  </a:lnTo>
                  <a:lnTo>
                    <a:pt x="848" y="448"/>
                  </a:lnTo>
                  <a:lnTo>
                    <a:pt x="824" y="448"/>
                  </a:lnTo>
                  <a:lnTo>
                    <a:pt x="800" y="448"/>
                  </a:lnTo>
                  <a:lnTo>
                    <a:pt x="776" y="448"/>
                  </a:lnTo>
                  <a:lnTo>
                    <a:pt x="740" y="448"/>
                  </a:lnTo>
                  <a:lnTo>
                    <a:pt x="728" y="448"/>
                  </a:lnTo>
                  <a:lnTo>
                    <a:pt x="684" y="448"/>
                  </a:lnTo>
                  <a:lnTo>
                    <a:pt x="636" y="448"/>
                  </a:lnTo>
                  <a:lnTo>
                    <a:pt x="624" y="448"/>
                  </a:lnTo>
                  <a:lnTo>
                    <a:pt x="588" y="444"/>
                  </a:lnTo>
                  <a:lnTo>
                    <a:pt x="564" y="444"/>
                  </a:lnTo>
                  <a:lnTo>
                    <a:pt x="540" y="444"/>
                  </a:lnTo>
                  <a:lnTo>
                    <a:pt x="504" y="444"/>
                  </a:lnTo>
                  <a:lnTo>
                    <a:pt x="492" y="444"/>
                  </a:lnTo>
                  <a:lnTo>
                    <a:pt x="448" y="440"/>
                  </a:lnTo>
                  <a:lnTo>
                    <a:pt x="388" y="440"/>
                  </a:lnTo>
                  <a:lnTo>
                    <a:pt x="332" y="436"/>
                  </a:lnTo>
                  <a:lnTo>
                    <a:pt x="328" y="436"/>
                  </a:lnTo>
                  <a:lnTo>
                    <a:pt x="272" y="432"/>
                  </a:lnTo>
                  <a:lnTo>
                    <a:pt x="260" y="4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43" name="Freeform 21"/>
            <p:cNvSpPr>
              <a:spLocks noEditPoints="1"/>
            </p:cNvSpPr>
            <p:nvPr/>
          </p:nvSpPr>
          <p:spPr bwMode="auto">
            <a:xfrm>
              <a:off x="7671216" y="4254928"/>
              <a:ext cx="504398" cy="365282"/>
            </a:xfrm>
            <a:custGeom>
              <a:avLst/>
              <a:gdLst>
                <a:gd name="T0" fmla="*/ 2147483647 w 820"/>
                <a:gd name="T1" fmla="*/ 2147483647 h 620"/>
                <a:gd name="T2" fmla="*/ 2147483647 w 820"/>
                <a:gd name="T3" fmla="*/ 2147483647 h 620"/>
                <a:gd name="T4" fmla="*/ 2147483647 w 820"/>
                <a:gd name="T5" fmla="*/ 2147483647 h 620"/>
                <a:gd name="T6" fmla="*/ 2147483647 w 820"/>
                <a:gd name="T7" fmla="*/ 2147483647 h 620"/>
                <a:gd name="T8" fmla="*/ 2147483647 w 820"/>
                <a:gd name="T9" fmla="*/ 2147483647 h 620"/>
                <a:gd name="T10" fmla="*/ 2147483647 w 820"/>
                <a:gd name="T11" fmla="*/ 2147483647 h 620"/>
                <a:gd name="T12" fmla="*/ 2147483647 w 820"/>
                <a:gd name="T13" fmla="*/ 2147483647 h 620"/>
                <a:gd name="T14" fmla="*/ 2147483647 w 820"/>
                <a:gd name="T15" fmla="*/ 2147483647 h 620"/>
                <a:gd name="T16" fmla="*/ 2147483647 w 820"/>
                <a:gd name="T17" fmla="*/ 2147483647 h 620"/>
                <a:gd name="T18" fmla="*/ 2147483647 w 820"/>
                <a:gd name="T19" fmla="*/ 2147483647 h 620"/>
                <a:gd name="T20" fmla="*/ 2147483647 w 820"/>
                <a:gd name="T21" fmla="*/ 2147483647 h 620"/>
                <a:gd name="T22" fmla="*/ 2147483647 w 820"/>
                <a:gd name="T23" fmla="*/ 2147483647 h 620"/>
                <a:gd name="T24" fmla="*/ 2147483647 w 820"/>
                <a:gd name="T25" fmla="*/ 2147483647 h 620"/>
                <a:gd name="T26" fmla="*/ 2147483647 w 820"/>
                <a:gd name="T27" fmla="*/ 2147483647 h 620"/>
                <a:gd name="T28" fmla="*/ 2147483647 w 820"/>
                <a:gd name="T29" fmla="*/ 2147483647 h 620"/>
                <a:gd name="T30" fmla="*/ 2147483647 w 820"/>
                <a:gd name="T31" fmla="*/ 2147483647 h 620"/>
                <a:gd name="T32" fmla="*/ 2147483647 w 820"/>
                <a:gd name="T33" fmla="*/ 2147483647 h 620"/>
                <a:gd name="T34" fmla="*/ 2147483647 w 820"/>
                <a:gd name="T35" fmla="*/ 2147483647 h 620"/>
                <a:gd name="T36" fmla="*/ 2147483647 w 820"/>
                <a:gd name="T37" fmla="*/ 2147483647 h 620"/>
                <a:gd name="T38" fmla="*/ 2147483647 w 820"/>
                <a:gd name="T39" fmla="*/ 2147483647 h 620"/>
                <a:gd name="T40" fmla="*/ 2147483647 w 820"/>
                <a:gd name="T41" fmla="*/ 2147483647 h 620"/>
                <a:gd name="T42" fmla="*/ 2147483647 w 820"/>
                <a:gd name="T43" fmla="*/ 2147483647 h 620"/>
                <a:gd name="T44" fmla="*/ 2147483647 w 820"/>
                <a:gd name="T45" fmla="*/ 2147483647 h 620"/>
                <a:gd name="T46" fmla="*/ 2147483647 w 820"/>
                <a:gd name="T47" fmla="*/ 2147483647 h 620"/>
                <a:gd name="T48" fmla="*/ 2147483647 w 820"/>
                <a:gd name="T49" fmla="*/ 2147483647 h 620"/>
                <a:gd name="T50" fmla="*/ 2147483647 w 820"/>
                <a:gd name="T51" fmla="*/ 2147483647 h 620"/>
                <a:gd name="T52" fmla="*/ 2147483647 w 820"/>
                <a:gd name="T53" fmla="*/ 2147483647 h 620"/>
                <a:gd name="T54" fmla="*/ 2147483647 w 820"/>
                <a:gd name="T55" fmla="*/ 2147483647 h 620"/>
                <a:gd name="T56" fmla="*/ 2147483647 w 820"/>
                <a:gd name="T57" fmla="*/ 2147483647 h 620"/>
                <a:gd name="T58" fmla="*/ 2147483647 w 820"/>
                <a:gd name="T59" fmla="*/ 2147483647 h 620"/>
                <a:gd name="T60" fmla="*/ 2147483647 w 820"/>
                <a:gd name="T61" fmla="*/ 2147483647 h 620"/>
                <a:gd name="T62" fmla="*/ 2147483647 w 820"/>
                <a:gd name="T63" fmla="*/ 2147483647 h 620"/>
                <a:gd name="T64" fmla="*/ 2147483647 w 820"/>
                <a:gd name="T65" fmla="*/ 2147483647 h 620"/>
                <a:gd name="T66" fmla="*/ 2147483647 w 820"/>
                <a:gd name="T67" fmla="*/ 2147483647 h 620"/>
                <a:gd name="T68" fmla="*/ 2147483647 w 820"/>
                <a:gd name="T69" fmla="*/ 2147483647 h 620"/>
                <a:gd name="T70" fmla="*/ 2147483647 w 820"/>
                <a:gd name="T71" fmla="*/ 2147483647 h 620"/>
                <a:gd name="T72" fmla="*/ 2147483647 w 820"/>
                <a:gd name="T73" fmla="*/ 2147483647 h 620"/>
                <a:gd name="T74" fmla="*/ 2147483647 w 820"/>
                <a:gd name="T75" fmla="*/ 2147483647 h 620"/>
                <a:gd name="T76" fmla="*/ 2147483647 w 820"/>
                <a:gd name="T77" fmla="*/ 2147483647 h 620"/>
                <a:gd name="T78" fmla="*/ 2147483647 w 820"/>
                <a:gd name="T79" fmla="*/ 2147483647 h 620"/>
                <a:gd name="T80" fmla="*/ 2147483647 w 820"/>
                <a:gd name="T81" fmla="*/ 2147483647 h 620"/>
                <a:gd name="T82" fmla="*/ 2147483647 w 820"/>
                <a:gd name="T83" fmla="*/ 2147483647 h 620"/>
                <a:gd name="T84" fmla="*/ 2147483647 w 820"/>
                <a:gd name="T85" fmla="*/ 2147483647 h 620"/>
                <a:gd name="T86" fmla="*/ 2147483647 w 820"/>
                <a:gd name="T87" fmla="*/ 2147483647 h 620"/>
                <a:gd name="T88" fmla="*/ 2147483647 w 820"/>
                <a:gd name="T89" fmla="*/ 2147483647 h 620"/>
                <a:gd name="T90" fmla="*/ 2147483647 w 820"/>
                <a:gd name="T91" fmla="*/ 2147483647 h 620"/>
                <a:gd name="T92" fmla="*/ 2147483647 w 820"/>
                <a:gd name="T93" fmla="*/ 2147483647 h 620"/>
                <a:gd name="T94" fmla="*/ 2147483647 w 820"/>
                <a:gd name="T95" fmla="*/ 2147483647 h 620"/>
                <a:gd name="T96" fmla="*/ 2147483647 w 820"/>
                <a:gd name="T97" fmla="*/ 2147483647 h 6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0"/>
                <a:gd name="T148" fmla="*/ 0 h 620"/>
                <a:gd name="T149" fmla="*/ 820 w 820"/>
                <a:gd name="T150" fmla="*/ 620 h 6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0" h="620">
                  <a:moveTo>
                    <a:pt x="0" y="496"/>
                  </a:moveTo>
                  <a:lnTo>
                    <a:pt x="28" y="468"/>
                  </a:lnTo>
                  <a:lnTo>
                    <a:pt x="36" y="456"/>
                  </a:lnTo>
                  <a:lnTo>
                    <a:pt x="52" y="444"/>
                  </a:lnTo>
                  <a:lnTo>
                    <a:pt x="60" y="424"/>
                  </a:lnTo>
                  <a:lnTo>
                    <a:pt x="76" y="408"/>
                  </a:lnTo>
                  <a:lnTo>
                    <a:pt x="64" y="384"/>
                  </a:lnTo>
                  <a:lnTo>
                    <a:pt x="68" y="376"/>
                  </a:lnTo>
                  <a:lnTo>
                    <a:pt x="64" y="372"/>
                  </a:lnTo>
                  <a:lnTo>
                    <a:pt x="48" y="372"/>
                  </a:lnTo>
                  <a:lnTo>
                    <a:pt x="48" y="364"/>
                  </a:lnTo>
                  <a:lnTo>
                    <a:pt x="44" y="348"/>
                  </a:lnTo>
                  <a:lnTo>
                    <a:pt x="100" y="324"/>
                  </a:lnTo>
                  <a:lnTo>
                    <a:pt x="148" y="316"/>
                  </a:lnTo>
                  <a:lnTo>
                    <a:pt x="172" y="316"/>
                  </a:lnTo>
                  <a:lnTo>
                    <a:pt x="192" y="324"/>
                  </a:lnTo>
                  <a:lnTo>
                    <a:pt x="208" y="316"/>
                  </a:lnTo>
                  <a:lnTo>
                    <a:pt x="252" y="308"/>
                  </a:lnTo>
                  <a:lnTo>
                    <a:pt x="268" y="296"/>
                  </a:lnTo>
                  <a:lnTo>
                    <a:pt x="272" y="296"/>
                  </a:lnTo>
                  <a:lnTo>
                    <a:pt x="280" y="284"/>
                  </a:lnTo>
                  <a:lnTo>
                    <a:pt x="292" y="268"/>
                  </a:lnTo>
                  <a:lnTo>
                    <a:pt x="312" y="256"/>
                  </a:lnTo>
                  <a:lnTo>
                    <a:pt x="316" y="244"/>
                  </a:lnTo>
                  <a:lnTo>
                    <a:pt x="312" y="236"/>
                  </a:lnTo>
                  <a:lnTo>
                    <a:pt x="304" y="216"/>
                  </a:lnTo>
                  <a:lnTo>
                    <a:pt x="308" y="208"/>
                  </a:lnTo>
                  <a:lnTo>
                    <a:pt x="312" y="204"/>
                  </a:lnTo>
                  <a:lnTo>
                    <a:pt x="308" y="192"/>
                  </a:lnTo>
                  <a:lnTo>
                    <a:pt x="300" y="184"/>
                  </a:lnTo>
                  <a:lnTo>
                    <a:pt x="292" y="192"/>
                  </a:lnTo>
                  <a:lnTo>
                    <a:pt x="284" y="184"/>
                  </a:lnTo>
                  <a:lnTo>
                    <a:pt x="324" y="136"/>
                  </a:lnTo>
                  <a:lnTo>
                    <a:pt x="332" y="116"/>
                  </a:lnTo>
                  <a:lnTo>
                    <a:pt x="364" y="68"/>
                  </a:lnTo>
                  <a:lnTo>
                    <a:pt x="392" y="40"/>
                  </a:lnTo>
                  <a:lnTo>
                    <a:pt x="412" y="32"/>
                  </a:lnTo>
                  <a:lnTo>
                    <a:pt x="480" y="16"/>
                  </a:lnTo>
                  <a:lnTo>
                    <a:pt x="544" y="0"/>
                  </a:lnTo>
                  <a:lnTo>
                    <a:pt x="548" y="8"/>
                  </a:lnTo>
                  <a:lnTo>
                    <a:pt x="544" y="20"/>
                  </a:lnTo>
                  <a:lnTo>
                    <a:pt x="548" y="24"/>
                  </a:lnTo>
                  <a:lnTo>
                    <a:pt x="552" y="24"/>
                  </a:lnTo>
                  <a:lnTo>
                    <a:pt x="552" y="36"/>
                  </a:lnTo>
                  <a:lnTo>
                    <a:pt x="552" y="44"/>
                  </a:lnTo>
                  <a:lnTo>
                    <a:pt x="552" y="48"/>
                  </a:lnTo>
                  <a:lnTo>
                    <a:pt x="552" y="52"/>
                  </a:lnTo>
                  <a:lnTo>
                    <a:pt x="556" y="56"/>
                  </a:lnTo>
                  <a:lnTo>
                    <a:pt x="560" y="60"/>
                  </a:lnTo>
                  <a:lnTo>
                    <a:pt x="568" y="72"/>
                  </a:lnTo>
                  <a:lnTo>
                    <a:pt x="568" y="76"/>
                  </a:lnTo>
                  <a:lnTo>
                    <a:pt x="568" y="84"/>
                  </a:lnTo>
                  <a:lnTo>
                    <a:pt x="572" y="96"/>
                  </a:lnTo>
                  <a:lnTo>
                    <a:pt x="568" y="108"/>
                  </a:lnTo>
                  <a:lnTo>
                    <a:pt x="568" y="112"/>
                  </a:lnTo>
                  <a:lnTo>
                    <a:pt x="568" y="116"/>
                  </a:lnTo>
                  <a:lnTo>
                    <a:pt x="568" y="120"/>
                  </a:lnTo>
                  <a:lnTo>
                    <a:pt x="568" y="128"/>
                  </a:lnTo>
                  <a:lnTo>
                    <a:pt x="572" y="132"/>
                  </a:lnTo>
                  <a:lnTo>
                    <a:pt x="572" y="136"/>
                  </a:lnTo>
                  <a:lnTo>
                    <a:pt x="572" y="144"/>
                  </a:lnTo>
                  <a:lnTo>
                    <a:pt x="576" y="148"/>
                  </a:lnTo>
                  <a:lnTo>
                    <a:pt x="580" y="160"/>
                  </a:lnTo>
                  <a:lnTo>
                    <a:pt x="584" y="164"/>
                  </a:lnTo>
                  <a:lnTo>
                    <a:pt x="584" y="172"/>
                  </a:lnTo>
                  <a:lnTo>
                    <a:pt x="580" y="184"/>
                  </a:lnTo>
                  <a:lnTo>
                    <a:pt x="584" y="188"/>
                  </a:lnTo>
                  <a:lnTo>
                    <a:pt x="588" y="192"/>
                  </a:lnTo>
                  <a:lnTo>
                    <a:pt x="588" y="184"/>
                  </a:lnTo>
                  <a:lnTo>
                    <a:pt x="592" y="180"/>
                  </a:lnTo>
                  <a:lnTo>
                    <a:pt x="596" y="184"/>
                  </a:lnTo>
                  <a:lnTo>
                    <a:pt x="596" y="188"/>
                  </a:lnTo>
                  <a:lnTo>
                    <a:pt x="600" y="188"/>
                  </a:lnTo>
                  <a:lnTo>
                    <a:pt x="604" y="196"/>
                  </a:lnTo>
                  <a:lnTo>
                    <a:pt x="608" y="224"/>
                  </a:lnTo>
                  <a:lnTo>
                    <a:pt x="620" y="272"/>
                  </a:lnTo>
                  <a:lnTo>
                    <a:pt x="620" y="288"/>
                  </a:lnTo>
                  <a:lnTo>
                    <a:pt x="620" y="292"/>
                  </a:lnTo>
                  <a:lnTo>
                    <a:pt x="624" y="300"/>
                  </a:lnTo>
                  <a:lnTo>
                    <a:pt x="628" y="296"/>
                  </a:lnTo>
                  <a:lnTo>
                    <a:pt x="624" y="332"/>
                  </a:lnTo>
                  <a:lnTo>
                    <a:pt x="624" y="392"/>
                  </a:lnTo>
                  <a:lnTo>
                    <a:pt x="628" y="396"/>
                  </a:lnTo>
                  <a:lnTo>
                    <a:pt x="636" y="448"/>
                  </a:lnTo>
                  <a:lnTo>
                    <a:pt x="640" y="468"/>
                  </a:lnTo>
                  <a:lnTo>
                    <a:pt x="644" y="488"/>
                  </a:lnTo>
                  <a:lnTo>
                    <a:pt x="644" y="500"/>
                  </a:lnTo>
                  <a:lnTo>
                    <a:pt x="656" y="508"/>
                  </a:lnTo>
                  <a:lnTo>
                    <a:pt x="632" y="528"/>
                  </a:lnTo>
                  <a:lnTo>
                    <a:pt x="644" y="540"/>
                  </a:lnTo>
                  <a:lnTo>
                    <a:pt x="636" y="560"/>
                  </a:lnTo>
                  <a:lnTo>
                    <a:pt x="636" y="568"/>
                  </a:lnTo>
                  <a:lnTo>
                    <a:pt x="624" y="576"/>
                  </a:lnTo>
                  <a:lnTo>
                    <a:pt x="616" y="588"/>
                  </a:lnTo>
                  <a:lnTo>
                    <a:pt x="616" y="584"/>
                  </a:lnTo>
                  <a:lnTo>
                    <a:pt x="616" y="576"/>
                  </a:lnTo>
                  <a:lnTo>
                    <a:pt x="620" y="564"/>
                  </a:lnTo>
                  <a:lnTo>
                    <a:pt x="620" y="556"/>
                  </a:lnTo>
                  <a:lnTo>
                    <a:pt x="620" y="552"/>
                  </a:lnTo>
                  <a:lnTo>
                    <a:pt x="620" y="548"/>
                  </a:lnTo>
                  <a:lnTo>
                    <a:pt x="584" y="536"/>
                  </a:lnTo>
                  <a:lnTo>
                    <a:pt x="580" y="536"/>
                  </a:lnTo>
                  <a:lnTo>
                    <a:pt x="564" y="532"/>
                  </a:lnTo>
                  <a:lnTo>
                    <a:pt x="528" y="520"/>
                  </a:lnTo>
                  <a:lnTo>
                    <a:pt x="528" y="516"/>
                  </a:lnTo>
                  <a:lnTo>
                    <a:pt x="524" y="512"/>
                  </a:lnTo>
                  <a:lnTo>
                    <a:pt x="520" y="508"/>
                  </a:lnTo>
                  <a:lnTo>
                    <a:pt x="516" y="508"/>
                  </a:lnTo>
                  <a:lnTo>
                    <a:pt x="508" y="508"/>
                  </a:lnTo>
                  <a:lnTo>
                    <a:pt x="504" y="512"/>
                  </a:lnTo>
                  <a:lnTo>
                    <a:pt x="504" y="508"/>
                  </a:lnTo>
                  <a:lnTo>
                    <a:pt x="500" y="504"/>
                  </a:lnTo>
                  <a:lnTo>
                    <a:pt x="496" y="508"/>
                  </a:lnTo>
                  <a:lnTo>
                    <a:pt x="492" y="500"/>
                  </a:lnTo>
                  <a:lnTo>
                    <a:pt x="488" y="496"/>
                  </a:lnTo>
                  <a:lnTo>
                    <a:pt x="484" y="492"/>
                  </a:lnTo>
                  <a:lnTo>
                    <a:pt x="484" y="488"/>
                  </a:lnTo>
                  <a:lnTo>
                    <a:pt x="480" y="476"/>
                  </a:lnTo>
                  <a:lnTo>
                    <a:pt x="480" y="472"/>
                  </a:lnTo>
                  <a:lnTo>
                    <a:pt x="476" y="468"/>
                  </a:lnTo>
                  <a:lnTo>
                    <a:pt x="476" y="464"/>
                  </a:lnTo>
                  <a:lnTo>
                    <a:pt x="472" y="464"/>
                  </a:lnTo>
                  <a:lnTo>
                    <a:pt x="472" y="460"/>
                  </a:lnTo>
                  <a:lnTo>
                    <a:pt x="468" y="460"/>
                  </a:lnTo>
                  <a:lnTo>
                    <a:pt x="464" y="460"/>
                  </a:lnTo>
                  <a:lnTo>
                    <a:pt x="456" y="460"/>
                  </a:lnTo>
                  <a:lnTo>
                    <a:pt x="452" y="452"/>
                  </a:lnTo>
                  <a:lnTo>
                    <a:pt x="448" y="452"/>
                  </a:lnTo>
                  <a:lnTo>
                    <a:pt x="444" y="448"/>
                  </a:lnTo>
                  <a:lnTo>
                    <a:pt x="440" y="448"/>
                  </a:lnTo>
                  <a:lnTo>
                    <a:pt x="432" y="448"/>
                  </a:lnTo>
                  <a:lnTo>
                    <a:pt x="368" y="460"/>
                  </a:lnTo>
                  <a:lnTo>
                    <a:pt x="364" y="464"/>
                  </a:lnTo>
                  <a:lnTo>
                    <a:pt x="324" y="472"/>
                  </a:lnTo>
                  <a:lnTo>
                    <a:pt x="288" y="480"/>
                  </a:lnTo>
                  <a:lnTo>
                    <a:pt x="284" y="480"/>
                  </a:lnTo>
                  <a:lnTo>
                    <a:pt x="220" y="492"/>
                  </a:lnTo>
                  <a:lnTo>
                    <a:pt x="208" y="496"/>
                  </a:lnTo>
                  <a:lnTo>
                    <a:pt x="160" y="504"/>
                  </a:lnTo>
                  <a:lnTo>
                    <a:pt x="152" y="504"/>
                  </a:lnTo>
                  <a:lnTo>
                    <a:pt x="88" y="516"/>
                  </a:lnTo>
                  <a:lnTo>
                    <a:pt x="76" y="520"/>
                  </a:lnTo>
                  <a:lnTo>
                    <a:pt x="20" y="528"/>
                  </a:lnTo>
                  <a:lnTo>
                    <a:pt x="4" y="532"/>
                  </a:lnTo>
                  <a:lnTo>
                    <a:pt x="0" y="496"/>
                  </a:lnTo>
                  <a:close/>
                  <a:moveTo>
                    <a:pt x="648" y="596"/>
                  </a:moveTo>
                  <a:lnTo>
                    <a:pt x="632" y="608"/>
                  </a:lnTo>
                  <a:lnTo>
                    <a:pt x="644" y="596"/>
                  </a:lnTo>
                  <a:lnTo>
                    <a:pt x="644" y="592"/>
                  </a:lnTo>
                  <a:lnTo>
                    <a:pt x="636" y="592"/>
                  </a:lnTo>
                  <a:lnTo>
                    <a:pt x="628" y="596"/>
                  </a:lnTo>
                  <a:lnTo>
                    <a:pt x="636" y="600"/>
                  </a:lnTo>
                  <a:lnTo>
                    <a:pt x="620" y="604"/>
                  </a:lnTo>
                  <a:lnTo>
                    <a:pt x="616" y="600"/>
                  </a:lnTo>
                  <a:lnTo>
                    <a:pt x="620" y="584"/>
                  </a:lnTo>
                  <a:lnTo>
                    <a:pt x="624" y="576"/>
                  </a:lnTo>
                  <a:lnTo>
                    <a:pt x="640" y="572"/>
                  </a:lnTo>
                  <a:lnTo>
                    <a:pt x="640" y="564"/>
                  </a:lnTo>
                  <a:lnTo>
                    <a:pt x="652" y="552"/>
                  </a:lnTo>
                  <a:lnTo>
                    <a:pt x="664" y="552"/>
                  </a:lnTo>
                  <a:lnTo>
                    <a:pt x="668" y="548"/>
                  </a:lnTo>
                  <a:lnTo>
                    <a:pt x="692" y="544"/>
                  </a:lnTo>
                  <a:lnTo>
                    <a:pt x="696" y="536"/>
                  </a:lnTo>
                  <a:lnTo>
                    <a:pt x="708" y="532"/>
                  </a:lnTo>
                  <a:lnTo>
                    <a:pt x="748" y="520"/>
                  </a:lnTo>
                  <a:lnTo>
                    <a:pt x="772" y="488"/>
                  </a:lnTo>
                  <a:lnTo>
                    <a:pt x="776" y="488"/>
                  </a:lnTo>
                  <a:lnTo>
                    <a:pt x="768" y="496"/>
                  </a:lnTo>
                  <a:lnTo>
                    <a:pt x="768" y="508"/>
                  </a:lnTo>
                  <a:lnTo>
                    <a:pt x="756" y="520"/>
                  </a:lnTo>
                  <a:lnTo>
                    <a:pt x="752" y="528"/>
                  </a:lnTo>
                  <a:lnTo>
                    <a:pt x="764" y="524"/>
                  </a:lnTo>
                  <a:lnTo>
                    <a:pt x="780" y="504"/>
                  </a:lnTo>
                  <a:lnTo>
                    <a:pt x="788" y="500"/>
                  </a:lnTo>
                  <a:lnTo>
                    <a:pt x="800" y="504"/>
                  </a:lnTo>
                  <a:lnTo>
                    <a:pt x="812" y="488"/>
                  </a:lnTo>
                  <a:lnTo>
                    <a:pt x="820" y="488"/>
                  </a:lnTo>
                  <a:lnTo>
                    <a:pt x="816" y="496"/>
                  </a:lnTo>
                  <a:lnTo>
                    <a:pt x="764" y="540"/>
                  </a:lnTo>
                  <a:lnTo>
                    <a:pt x="676" y="580"/>
                  </a:lnTo>
                  <a:lnTo>
                    <a:pt x="648" y="596"/>
                  </a:lnTo>
                  <a:close/>
                  <a:moveTo>
                    <a:pt x="692" y="584"/>
                  </a:moveTo>
                  <a:lnTo>
                    <a:pt x="692" y="580"/>
                  </a:lnTo>
                  <a:lnTo>
                    <a:pt x="696" y="580"/>
                  </a:lnTo>
                  <a:lnTo>
                    <a:pt x="716" y="572"/>
                  </a:lnTo>
                  <a:lnTo>
                    <a:pt x="728" y="556"/>
                  </a:lnTo>
                  <a:lnTo>
                    <a:pt x="740" y="552"/>
                  </a:lnTo>
                  <a:lnTo>
                    <a:pt x="724" y="564"/>
                  </a:lnTo>
                  <a:lnTo>
                    <a:pt x="716" y="572"/>
                  </a:lnTo>
                  <a:lnTo>
                    <a:pt x="696" y="580"/>
                  </a:lnTo>
                  <a:lnTo>
                    <a:pt x="692" y="584"/>
                  </a:lnTo>
                  <a:close/>
                  <a:moveTo>
                    <a:pt x="600" y="620"/>
                  </a:moveTo>
                  <a:lnTo>
                    <a:pt x="600" y="616"/>
                  </a:lnTo>
                  <a:lnTo>
                    <a:pt x="604" y="604"/>
                  </a:lnTo>
                  <a:lnTo>
                    <a:pt x="612" y="600"/>
                  </a:lnTo>
                  <a:lnTo>
                    <a:pt x="616" y="604"/>
                  </a:lnTo>
                  <a:lnTo>
                    <a:pt x="612" y="612"/>
                  </a:lnTo>
                  <a:lnTo>
                    <a:pt x="604" y="620"/>
                  </a:lnTo>
                  <a:lnTo>
                    <a:pt x="600" y="62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44" name="Freeform 22"/>
            <p:cNvSpPr>
              <a:spLocks/>
            </p:cNvSpPr>
            <p:nvPr/>
          </p:nvSpPr>
          <p:spPr bwMode="auto">
            <a:xfrm>
              <a:off x="7627671" y="4518552"/>
              <a:ext cx="390093" cy="239501"/>
            </a:xfrm>
            <a:custGeom>
              <a:avLst/>
              <a:gdLst>
                <a:gd name="T0" fmla="*/ 2147483647 w 632"/>
                <a:gd name="T1" fmla="*/ 2147483647 h 408"/>
                <a:gd name="T2" fmla="*/ 2147483647 w 632"/>
                <a:gd name="T3" fmla="*/ 2147483647 h 408"/>
                <a:gd name="T4" fmla="*/ 2147483647 w 632"/>
                <a:gd name="T5" fmla="*/ 2147483647 h 408"/>
                <a:gd name="T6" fmla="*/ 2147483647 w 632"/>
                <a:gd name="T7" fmla="*/ 2147483647 h 408"/>
                <a:gd name="T8" fmla="*/ 2147483647 w 632"/>
                <a:gd name="T9" fmla="*/ 2147483647 h 408"/>
                <a:gd name="T10" fmla="*/ 2147483647 w 632"/>
                <a:gd name="T11" fmla="*/ 2147483647 h 408"/>
                <a:gd name="T12" fmla="*/ 2147483647 w 632"/>
                <a:gd name="T13" fmla="*/ 2147483647 h 408"/>
                <a:gd name="T14" fmla="*/ 0 w 632"/>
                <a:gd name="T15" fmla="*/ 2147483647 h 408"/>
                <a:gd name="T16" fmla="*/ 2147483647 w 632"/>
                <a:gd name="T17" fmla="*/ 2147483647 h 408"/>
                <a:gd name="T18" fmla="*/ 2147483647 w 632"/>
                <a:gd name="T19" fmla="*/ 2147483647 h 408"/>
                <a:gd name="T20" fmla="*/ 2147483647 w 632"/>
                <a:gd name="T21" fmla="*/ 2147483647 h 408"/>
                <a:gd name="T22" fmla="*/ 2147483647 w 632"/>
                <a:gd name="T23" fmla="*/ 2147483647 h 408"/>
                <a:gd name="T24" fmla="*/ 2147483647 w 632"/>
                <a:gd name="T25" fmla="*/ 2147483647 h 408"/>
                <a:gd name="T26" fmla="*/ 2147483647 w 632"/>
                <a:gd name="T27" fmla="*/ 0 h 408"/>
                <a:gd name="T28" fmla="*/ 2147483647 w 632"/>
                <a:gd name="T29" fmla="*/ 2147483647 h 408"/>
                <a:gd name="T30" fmla="*/ 2147483647 w 632"/>
                <a:gd name="T31" fmla="*/ 2147483647 h 408"/>
                <a:gd name="T32" fmla="*/ 2147483647 w 632"/>
                <a:gd name="T33" fmla="*/ 2147483647 h 408"/>
                <a:gd name="T34" fmla="*/ 2147483647 w 632"/>
                <a:gd name="T35" fmla="*/ 2147483647 h 408"/>
                <a:gd name="T36" fmla="*/ 2147483647 w 632"/>
                <a:gd name="T37" fmla="*/ 2147483647 h 408"/>
                <a:gd name="T38" fmla="*/ 2147483647 w 632"/>
                <a:gd name="T39" fmla="*/ 2147483647 h 408"/>
                <a:gd name="T40" fmla="*/ 2147483647 w 632"/>
                <a:gd name="T41" fmla="*/ 2147483647 h 408"/>
                <a:gd name="T42" fmla="*/ 2147483647 w 632"/>
                <a:gd name="T43" fmla="*/ 2147483647 h 408"/>
                <a:gd name="T44" fmla="*/ 2147483647 w 632"/>
                <a:gd name="T45" fmla="*/ 2147483647 h 408"/>
                <a:gd name="T46" fmla="*/ 2147483647 w 632"/>
                <a:gd name="T47" fmla="*/ 2147483647 h 408"/>
                <a:gd name="T48" fmla="*/ 2147483647 w 632"/>
                <a:gd name="T49" fmla="*/ 2147483647 h 408"/>
                <a:gd name="T50" fmla="*/ 2147483647 w 632"/>
                <a:gd name="T51" fmla="*/ 2147483647 h 408"/>
                <a:gd name="T52" fmla="*/ 2147483647 w 632"/>
                <a:gd name="T53" fmla="*/ 2147483647 h 408"/>
                <a:gd name="T54" fmla="*/ 2147483647 w 632"/>
                <a:gd name="T55" fmla="*/ 2147483647 h 408"/>
                <a:gd name="T56" fmla="*/ 2147483647 w 632"/>
                <a:gd name="T57" fmla="*/ 2147483647 h 408"/>
                <a:gd name="T58" fmla="*/ 2147483647 w 632"/>
                <a:gd name="T59" fmla="*/ 2147483647 h 408"/>
                <a:gd name="T60" fmla="*/ 2147483647 w 632"/>
                <a:gd name="T61" fmla="*/ 2147483647 h 408"/>
                <a:gd name="T62" fmla="*/ 2147483647 w 632"/>
                <a:gd name="T63" fmla="*/ 2147483647 h 408"/>
                <a:gd name="T64" fmla="*/ 2147483647 w 632"/>
                <a:gd name="T65" fmla="*/ 2147483647 h 408"/>
                <a:gd name="T66" fmla="*/ 2147483647 w 632"/>
                <a:gd name="T67" fmla="*/ 2147483647 h 408"/>
                <a:gd name="T68" fmla="*/ 2147483647 w 632"/>
                <a:gd name="T69" fmla="*/ 2147483647 h 408"/>
                <a:gd name="T70" fmla="*/ 2147483647 w 632"/>
                <a:gd name="T71" fmla="*/ 2147483647 h 408"/>
                <a:gd name="T72" fmla="*/ 2147483647 w 632"/>
                <a:gd name="T73" fmla="*/ 2147483647 h 408"/>
                <a:gd name="T74" fmla="*/ 2147483647 w 632"/>
                <a:gd name="T75" fmla="*/ 2147483647 h 408"/>
                <a:gd name="T76" fmla="*/ 2147483647 w 632"/>
                <a:gd name="T77" fmla="*/ 2147483647 h 408"/>
                <a:gd name="T78" fmla="*/ 2147483647 w 632"/>
                <a:gd name="T79" fmla="*/ 2147483647 h 408"/>
                <a:gd name="T80" fmla="*/ 2147483647 w 632"/>
                <a:gd name="T81" fmla="*/ 2147483647 h 408"/>
                <a:gd name="T82" fmla="*/ 2147483647 w 632"/>
                <a:gd name="T83" fmla="*/ 2147483647 h 408"/>
                <a:gd name="T84" fmla="*/ 2147483647 w 632"/>
                <a:gd name="T85" fmla="*/ 2147483647 h 408"/>
                <a:gd name="T86" fmla="*/ 2147483647 w 632"/>
                <a:gd name="T87" fmla="*/ 2147483647 h 408"/>
                <a:gd name="T88" fmla="*/ 2147483647 w 632"/>
                <a:gd name="T89" fmla="*/ 2147483647 h 408"/>
                <a:gd name="T90" fmla="*/ 2147483647 w 632"/>
                <a:gd name="T91" fmla="*/ 2147483647 h 408"/>
                <a:gd name="T92" fmla="*/ 2147483647 w 632"/>
                <a:gd name="T93" fmla="*/ 2147483647 h 4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408"/>
                <a:gd name="T143" fmla="*/ 632 w 632"/>
                <a:gd name="T144" fmla="*/ 408 h 4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408">
                  <a:moveTo>
                    <a:pt x="364" y="352"/>
                  </a:moveTo>
                  <a:lnTo>
                    <a:pt x="300" y="360"/>
                  </a:lnTo>
                  <a:lnTo>
                    <a:pt x="272" y="368"/>
                  </a:lnTo>
                  <a:lnTo>
                    <a:pt x="268" y="368"/>
                  </a:lnTo>
                  <a:lnTo>
                    <a:pt x="224" y="376"/>
                  </a:lnTo>
                  <a:lnTo>
                    <a:pt x="212" y="380"/>
                  </a:lnTo>
                  <a:lnTo>
                    <a:pt x="164" y="388"/>
                  </a:lnTo>
                  <a:lnTo>
                    <a:pt x="156" y="388"/>
                  </a:lnTo>
                  <a:lnTo>
                    <a:pt x="128" y="392"/>
                  </a:lnTo>
                  <a:lnTo>
                    <a:pt x="112" y="396"/>
                  </a:lnTo>
                  <a:lnTo>
                    <a:pt x="60" y="404"/>
                  </a:lnTo>
                  <a:lnTo>
                    <a:pt x="48" y="408"/>
                  </a:lnTo>
                  <a:lnTo>
                    <a:pt x="44" y="376"/>
                  </a:lnTo>
                  <a:lnTo>
                    <a:pt x="40" y="364"/>
                  </a:lnTo>
                  <a:lnTo>
                    <a:pt x="40" y="348"/>
                  </a:lnTo>
                  <a:lnTo>
                    <a:pt x="32" y="312"/>
                  </a:lnTo>
                  <a:lnTo>
                    <a:pt x="32" y="304"/>
                  </a:lnTo>
                  <a:lnTo>
                    <a:pt x="28" y="284"/>
                  </a:lnTo>
                  <a:lnTo>
                    <a:pt x="24" y="252"/>
                  </a:lnTo>
                  <a:lnTo>
                    <a:pt x="24" y="248"/>
                  </a:lnTo>
                  <a:lnTo>
                    <a:pt x="16" y="216"/>
                  </a:lnTo>
                  <a:lnTo>
                    <a:pt x="8" y="168"/>
                  </a:lnTo>
                  <a:lnTo>
                    <a:pt x="8" y="164"/>
                  </a:lnTo>
                  <a:lnTo>
                    <a:pt x="0" y="116"/>
                  </a:lnTo>
                  <a:lnTo>
                    <a:pt x="0" y="100"/>
                  </a:lnTo>
                  <a:lnTo>
                    <a:pt x="68" y="48"/>
                  </a:lnTo>
                  <a:lnTo>
                    <a:pt x="72" y="84"/>
                  </a:lnTo>
                  <a:lnTo>
                    <a:pt x="88" y="80"/>
                  </a:lnTo>
                  <a:lnTo>
                    <a:pt x="144" y="72"/>
                  </a:lnTo>
                  <a:lnTo>
                    <a:pt x="156" y="68"/>
                  </a:lnTo>
                  <a:lnTo>
                    <a:pt x="220" y="56"/>
                  </a:lnTo>
                  <a:lnTo>
                    <a:pt x="228" y="56"/>
                  </a:lnTo>
                  <a:lnTo>
                    <a:pt x="276" y="48"/>
                  </a:lnTo>
                  <a:lnTo>
                    <a:pt x="288" y="44"/>
                  </a:lnTo>
                  <a:lnTo>
                    <a:pt x="352" y="32"/>
                  </a:lnTo>
                  <a:lnTo>
                    <a:pt x="356" y="32"/>
                  </a:lnTo>
                  <a:lnTo>
                    <a:pt x="392" y="24"/>
                  </a:lnTo>
                  <a:lnTo>
                    <a:pt x="432" y="16"/>
                  </a:lnTo>
                  <a:lnTo>
                    <a:pt x="436" y="12"/>
                  </a:lnTo>
                  <a:lnTo>
                    <a:pt x="500" y="0"/>
                  </a:lnTo>
                  <a:lnTo>
                    <a:pt x="508" y="0"/>
                  </a:lnTo>
                  <a:lnTo>
                    <a:pt x="512" y="0"/>
                  </a:lnTo>
                  <a:lnTo>
                    <a:pt x="516" y="4"/>
                  </a:lnTo>
                  <a:lnTo>
                    <a:pt x="520" y="4"/>
                  </a:lnTo>
                  <a:lnTo>
                    <a:pt x="524" y="12"/>
                  </a:lnTo>
                  <a:lnTo>
                    <a:pt x="532" y="12"/>
                  </a:lnTo>
                  <a:lnTo>
                    <a:pt x="536" y="12"/>
                  </a:lnTo>
                  <a:lnTo>
                    <a:pt x="540" y="12"/>
                  </a:lnTo>
                  <a:lnTo>
                    <a:pt x="540" y="16"/>
                  </a:lnTo>
                  <a:lnTo>
                    <a:pt x="544" y="16"/>
                  </a:lnTo>
                  <a:lnTo>
                    <a:pt x="544" y="20"/>
                  </a:lnTo>
                  <a:lnTo>
                    <a:pt x="548" y="24"/>
                  </a:lnTo>
                  <a:lnTo>
                    <a:pt x="548" y="28"/>
                  </a:lnTo>
                  <a:lnTo>
                    <a:pt x="552" y="40"/>
                  </a:lnTo>
                  <a:lnTo>
                    <a:pt x="552" y="44"/>
                  </a:lnTo>
                  <a:lnTo>
                    <a:pt x="556" y="48"/>
                  </a:lnTo>
                  <a:lnTo>
                    <a:pt x="560" y="52"/>
                  </a:lnTo>
                  <a:lnTo>
                    <a:pt x="564" y="60"/>
                  </a:lnTo>
                  <a:lnTo>
                    <a:pt x="568" y="56"/>
                  </a:lnTo>
                  <a:lnTo>
                    <a:pt x="572" y="60"/>
                  </a:lnTo>
                  <a:lnTo>
                    <a:pt x="572" y="64"/>
                  </a:lnTo>
                  <a:lnTo>
                    <a:pt x="576" y="60"/>
                  </a:lnTo>
                  <a:lnTo>
                    <a:pt x="584" y="60"/>
                  </a:lnTo>
                  <a:lnTo>
                    <a:pt x="588" y="60"/>
                  </a:lnTo>
                  <a:lnTo>
                    <a:pt x="592" y="64"/>
                  </a:lnTo>
                  <a:lnTo>
                    <a:pt x="596" y="68"/>
                  </a:lnTo>
                  <a:lnTo>
                    <a:pt x="596" y="72"/>
                  </a:lnTo>
                  <a:lnTo>
                    <a:pt x="588" y="76"/>
                  </a:lnTo>
                  <a:lnTo>
                    <a:pt x="588" y="80"/>
                  </a:lnTo>
                  <a:lnTo>
                    <a:pt x="584" y="84"/>
                  </a:lnTo>
                  <a:lnTo>
                    <a:pt x="584" y="92"/>
                  </a:lnTo>
                  <a:lnTo>
                    <a:pt x="580" y="104"/>
                  </a:lnTo>
                  <a:lnTo>
                    <a:pt x="580" y="108"/>
                  </a:lnTo>
                  <a:lnTo>
                    <a:pt x="576" y="112"/>
                  </a:lnTo>
                  <a:lnTo>
                    <a:pt x="576" y="116"/>
                  </a:lnTo>
                  <a:lnTo>
                    <a:pt x="572" y="120"/>
                  </a:lnTo>
                  <a:lnTo>
                    <a:pt x="568" y="124"/>
                  </a:lnTo>
                  <a:lnTo>
                    <a:pt x="564" y="128"/>
                  </a:lnTo>
                  <a:lnTo>
                    <a:pt x="564" y="132"/>
                  </a:lnTo>
                  <a:lnTo>
                    <a:pt x="572" y="140"/>
                  </a:lnTo>
                  <a:lnTo>
                    <a:pt x="576" y="144"/>
                  </a:lnTo>
                  <a:lnTo>
                    <a:pt x="572" y="148"/>
                  </a:lnTo>
                  <a:lnTo>
                    <a:pt x="572" y="152"/>
                  </a:lnTo>
                  <a:lnTo>
                    <a:pt x="572" y="156"/>
                  </a:lnTo>
                  <a:lnTo>
                    <a:pt x="572" y="160"/>
                  </a:lnTo>
                  <a:lnTo>
                    <a:pt x="568" y="160"/>
                  </a:lnTo>
                  <a:lnTo>
                    <a:pt x="564" y="164"/>
                  </a:lnTo>
                  <a:lnTo>
                    <a:pt x="568" y="164"/>
                  </a:lnTo>
                  <a:lnTo>
                    <a:pt x="564" y="172"/>
                  </a:lnTo>
                  <a:lnTo>
                    <a:pt x="568" y="172"/>
                  </a:lnTo>
                  <a:lnTo>
                    <a:pt x="568" y="176"/>
                  </a:lnTo>
                  <a:lnTo>
                    <a:pt x="568" y="180"/>
                  </a:lnTo>
                  <a:lnTo>
                    <a:pt x="568" y="184"/>
                  </a:lnTo>
                  <a:lnTo>
                    <a:pt x="568" y="188"/>
                  </a:lnTo>
                  <a:lnTo>
                    <a:pt x="572" y="188"/>
                  </a:lnTo>
                  <a:lnTo>
                    <a:pt x="576" y="184"/>
                  </a:lnTo>
                  <a:lnTo>
                    <a:pt x="584" y="188"/>
                  </a:lnTo>
                  <a:lnTo>
                    <a:pt x="584" y="192"/>
                  </a:lnTo>
                  <a:lnTo>
                    <a:pt x="588" y="200"/>
                  </a:lnTo>
                  <a:lnTo>
                    <a:pt x="588" y="204"/>
                  </a:lnTo>
                  <a:lnTo>
                    <a:pt x="592" y="204"/>
                  </a:lnTo>
                  <a:lnTo>
                    <a:pt x="596" y="204"/>
                  </a:lnTo>
                  <a:lnTo>
                    <a:pt x="600" y="212"/>
                  </a:lnTo>
                  <a:lnTo>
                    <a:pt x="604" y="212"/>
                  </a:lnTo>
                  <a:lnTo>
                    <a:pt x="604" y="216"/>
                  </a:lnTo>
                  <a:lnTo>
                    <a:pt x="612" y="216"/>
                  </a:lnTo>
                  <a:lnTo>
                    <a:pt x="616" y="224"/>
                  </a:lnTo>
                  <a:lnTo>
                    <a:pt x="628" y="228"/>
                  </a:lnTo>
                  <a:lnTo>
                    <a:pt x="632" y="232"/>
                  </a:lnTo>
                  <a:lnTo>
                    <a:pt x="628" y="236"/>
                  </a:lnTo>
                  <a:lnTo>
                    <a:pt x="620" y="240"/>
                  </a:lnTo>
                  <a:lnTo>
                    <a:pt x="616" y="244"/>
                  </a:lnTo>
                  <a:lnTo>
                    <a:pt x="608" y="252"/>
                  </a:lnTo>
                  <a:lnTo>
                    <a:pt x="608" y="256"/>
                  </a:lnTo>
                  <a:lnTo>
                    <a:pt x="604" y="260"/>
                  </a:lnTo>
                  <a:lnTo>
                    <a:pt x="600" y="264"/>
                  </a:lnTo>
                  <a:lnTo>
                    <a:pt x="596" y="264"/>
                  </a:lnTo>
                  <a:lnTo>
                    <a:pt x="596" y="268"/>
                  </a:lnTo>
                  <a:lnTo>
                    <a:pt x="596" y="272"/>
                  </a:lnTo>
                  <a:lnTo>
                    <a:pt x="596" y="276"/>
                  </a:lnTo>
                  <a:lnTo>
                    <a:pt x="596" y="280"/>
                  </a:lnTo>
                  <a:lnTo>
                    <a:pt x="592" y="280"/>
                  </a:lnTo>
                  <a:lnTo>
                    <a:pt x="588" y="284"/>
                  </a:lnTo>
                  <a:lnTo>
                    <a:pt x="584" y="284"/>
                  </a:lnTo>
                  <a:lnTo>
                    <a:pt x="576" y="288"/>
                  </a:lnTo>
                  <a:lnTo>
                    <a:pt x="572" y="296"/>
                  </a:lnTo>
                  <a:lnTo>
                    <a:pt x="564" y="292"/>
                  </a:lnTo>
                  <a:lnTo>
                    <a:pt x="552" y="292"/>
                  </a:lnTo>
                  <a:lnTo>
                    <a:pt x="548" y="296"/>
                  </a:lnTo>
                  <a:lnTo>
                    <a:pt x="540" y="300"/>
                  </a:lnTo>
                  <a:lnTo>
                    <a:pt x="536" y="308"/>
                  </a:lnTo>
                  <a:lnTo>
                    <a:pt x="536" y="312"/>
                  </a:lnTo>
                  <a:lnTo>
                    <a:pt x="536" y="316"/>
                  </a:lnTo>
                  <a:lnTo>
                    <a:pt x="500" y="320"/>
                  </a:lnTo>
                  <a:lnTo>
                    <a:pt x="488" y="324"/>
                  </a:lnTo>
                  <a:lnTo>
                    <a:pt x="456" y="332"/>
                  </a:lnTo>
                  <a:lnTo>
                    <a:pt x="432" y="336"/>
                  </a:lnTo>
                  <a:lnTo>
                    <a:pt x="412" y="340"/>
                  </a:lnTo>
                  <a:lnTo>
                    <a:pt x="388" y="344"/>
                  </a:lnTo>
                  <a:lnTo>
                    <a:pt x="364" y="348"/>
                  </a:lnTo>
                  <a:lnTo>
                    <a:pt x="364" y="35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45" name="Freeform 23"/>
            <p:cNvSpPr>
              <a:spLocks/>
            </p:cNvSpPr>
            <p:nvPr/>
          </p:nvSpPr>
          <p:spPr bwMode="auto">
            <a:xfrm>
              <a:off x="8059494" y="4465138"/>
              <a:ext cx="112492" cy="106828"/>
            </a:xfrm>
            <a:custGeom>
              <a:avLst/>
              <a:gdLst>
                <a:gd name="T0" fmla="*/ 2147483647 w 184"/>
                <a:gd name="T1" fmla="*/ 2147483647 h 180"/>
                <a:gd name="T2" fmla="*/ 2147483647 w 184"/>
                <a:gd name="T3" fmla="*/ 2147483647 h 180"/>
                <a:gd name="T4" fmla="*/ 0 w 184"/>
                <a:gd name="T5" fmla="*/ 2147483647 h 180"/>
                <a:gd name="T6" fmla="*/ 2147483647 w 184"/>
                <a:gd name="T7" fmla="*/ 2147483647 h 180"/>
                <a:gd name="T8" fmla="*/ 2147483647 w 184"/>
                <a:gd name="T9" fmla="*/ 2147483647 h 180"/>
                <a:gd name="T10" fmla="*/ 2147483647 w 184"/>
                <a:gd name="T11" fmla="*/ 2147483647 h 180"/>
                <a:gd name="T12" fmla="*/ 2147483647 w 184"/>
                <a:gd name="T13" fmla="*/ 2147483647 h 180"/>
                <a:gd name="T14" fmla="*/ 2147483647 w 184"/>
                <a:gd name="T15" fmla="*/ 2147483647 h 180"/>
                <a:gd name="T16" fmla="*/ 2147483647 w 184"/>
                <a:gd name="T17" fmla="*/ 2147483647 h 180"/>
                <a:gd name="T18" fmla="*/ 2147483647 w 184"/>
                <a:gd name="T19" fmla="*/ 2147483647 h 180"/>
                <a:gd name="T20" fmla="*/ 2147483647 w 184"/>
                <a:gd name="T21" fmla="*/ 2147483647 h 180"/>
                <a:gd name="T22" fmla="*/ 2147483647 w 184"/>
                <a:gd name="T23" fmla="*/ 2147483647 h 180"/>
                <a:gd name="T24" fmla="*/ 2147483647 w 184"/>
                <a:gd name="T25" fmla="*/ 2147483647 h 180"/>
                <a:gd name="T26" fmla="*/ 2147483647 w 184"/>
                <a:gd name="T27" fmla="*/ 2147483647 h 180"/>
                <a:gd name="T28" fmla="*/ 2147483647 w 184"/>
                <a:gd name="T29" fmla="*/ 2147483647 h 180"/>
                <a:gd name="T30" fmla="*/ 2147483647 w 184"/>
                <a:gd name="T31" fmla="*/ 2147483647 h 180"/>
                <a:gd name="T32" fmla="*/ 2147483647 w 184"/>
                <a:gd name="T33" fmla="*/ 0 h 180"/>
                <a:gd name="T34" fmla="*/ 2147483647 w 184"/>
                <a:gd name="T35" fmla="*/ 2147483647 h 180"/>
                <a:gd name="T36" fmla="*/ 2147483647 w 184"/>
                <a:gd name="T37" fmla="*/ 2147483647 h 180"/>
                <a:gd name="T38" fmla="*/ 2147483647 w 184"/>
                <a:gd name="T39" fmla="*/ 2147483647 h 180"/>
                <a:gd name="T40" fmla="*/ 2147483647 w 184"/>
                <a:gd name="T41" fmla="*/ 2147483647 h 180"/>
                <a:gd name="T42" fmla="*/ 2147483647 w 184"/>
                <a:gd name="T43" fmla="*/ 2147483647 h 180"/>
                <a:gd name="T44" fmla="*/ 2147483647 w 184"/>
                <a:gd name="T45" fmla="*/ 2147483647 h 180"/>
                <a:gd name="T46" fmla="*/ 2147483647 w 184"/>
                <a:gd name="T47" fmla="*/ 2147483647 h 180"/>
                <a:gd name="T48" fmla="*/ 2147483647 w 184"/>
                <a:gd name="T49" fmla="*/ 2147483647 h 180"/>
                <a:gd name="T50" fmla="*/ 2147483647 w 184"/>
                <a:gd name="T51" fmla="*/ 2147483647 h 180"/>
                <a:gd name="T52" fmla="*/ 2147483647 w 184"/>
                <a:gd name="T53" fmla="*/ 2147483647 h 180"/>
                <a:gd name="T54" fmla="*/ 2147483647 w 184"/>
                <a:gd name="T55" fmla="*/ 2147483647 h 180"/>
                <a:gd name="T56" fmla="*/ 2147483647 w 184"/>
                <a:gd name="T57" fmla="*/ 2147483647 h 180"/>
                <a:gd name="T58" fmla="*/ 2147483647 w 184"/>
                <a:gd name="T59" fmla="*/ 2147483647 h 180"/>
                <a:gd name="T60" fmla="*/ 2147483647 w 184"/>
                <a:gd name="T61" fmla="*/ 2147483647 h 180"/>
                <a:gd name="T62" fmla="*/ 2147483647 w 184"/>
                <a:gd name="T63" fmla="*/ 2147483647 h 180"/>
                <a:gd name="T64" fmla="*/ 2147483647 w 184"/>
                <a:gd name="T65" fmla="*/ 2147483647 h 180"/>
                <a:gd name="T66" fmla="*/ 2147483647 w 184"/>
                <a:gd name="T67" fmla="*/ 2147483647 h 180"/>
                <a:gd name="T68" fmla="*/ 2147483647 w 184"/>
                <a:gd name="T69" fmla="*/ 2147483647 h 180"/>
                <a:gd name="T70" fmla="*/ 2147483647 w 184"/>
                <a:gd name="T71" fmla="*/ 214748364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180"/>
                <a:gd name="T110" fmla="*/ 184 w 18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180">
                  <a:moveTo>
                    <a:pt x="12" y="108"/>
                  </a:moveTo>
                  <a:lnTo>
                    <a:pt x="8" y="88"/>
                  </a:lnTo>
                  <a:lnTo>
                    <a:pt x="0" y="36"/>
                  </a:lnTo>
                  <a:lnTo>
                    <a:pt x="44" y="28"/>
                  </a:lnTo>
                  <a:lnTo>
                    <a:pt x="48" y="28"/>
                  </a:lnTo>
                  <a:lnTo>
                    <a:pt x="64" y="24"/>
                  </a:lnTo>
                  <a:lnTo>
                    <a:pt x="64" y="28"/>
                  </a:lnTo>
                  <a:lnTo>
                    <a:pt x="72" y="24"/>
                  </a:lnTo>
                  <a:lnTo>
                    <a:pt x="72" y="20"/>
                  </a:lnTo>
                  <a:lnTo>
                    <a:pt x="84" y="16"/>
                  </a:lnTo>
                  <a:lnTo>
                    <a:pt x="84" y="20"/>
                  </a:lnTo>
                  <a:lnTo>
                    <a:pt x="88" y="20"/>
                  </a:lnTo>
                  <a:lnTo>
                    <a:pt x="88" y="16"/>
                  </a:lnTo>
                  <a:lnTo>
                    <a:pt x="96" y="16"/>
                  </a:lnTo>
                  <a:lnTo>
                    <a:pt x="132" y="8"/>
                  </a:lnTo>
                  <a:lnTo>
                    <a:pt x="136" y="4"/>
                  </a:lnTo>
                  <a:lnTo>
                    <a:pt x="164" y="0"/>
                  </a:lnTo>
                  <a:lnTo>
                    <a:pt x="176" y="40"/>
                  </a:lnTo>
                  <a:lnTo>
                    <a:pt x="180" y="48"/>
                  </a:lnTo>
                  <a:lnTo>
                    <a:pt x="180" y="56"/>
                  </a:lnTo>
                  <a:lnTo>
                    <a:pt x="184" y="80"/>
                  </a:lnTo>
                  <a:lnTo>
                    <a:pt x="180" y="84"/>
                  </a:lnTo>
                  <a:lnTo>
                    <a:pt x="184" y="92"/>
                  </a:lnTo>
                  <a:lnTo>
                    <a:pt x="144" y="108"/>
                  </a:lnTo>
                  <a:lnTo>
                    <a:pt x="140" y="108"/>
                  </a:lnTo>
                  <a:lnTo>
                    <a:pt x="132" y="100"/>
                  </a:lnTo>
                  <a:lnTo>
                    <a:pt x="132" y="112"/>
                  </a:lnTo>
                  <a:lnTo>
                    <a:pt x="120" y="120"/>
                  </a:lnTo>
                  <a:lnTo>
                    <a:pt x="80" y="128"/>
                  </a:lnTo>
                  <a:lnTo>
                    <a:pt x="64" y="148"/>
                  </a:lnTo>
                  <a:lnTo>
                    <a:pt x="16" y="180"/>
                  </a:lnTo>
                  <a:lnTo>
                    <a:pt x="4" y="168"/>
                  </a:lnTo>
                  <a:lnTo>
                    <a:pt x="28" y="148"/>
                  </a:lnTo>
                  <a:lnTo>
                    <a:pt x="16" y="140"/>
                  </a:lnTo>
                  <a:lnTo>
                    <a:pt x="16" y="128"/>
                  </a:lnTo>
                  <a:lnTo>
                    <a:pt x="12" y="10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46" name="Freeform 24"/>
            <p:cNvSpPr>
              <a:spLocks noEditPoints="1"/>
            </p:cNvSpPr>
            <p:nvPr/>
          </p:nvSpPr>
          <p:spPr bwMode="auto">
            <a:xfrm>
              <a:off x="8159285" y="4458246"/>
              <a:ext cx="54431" cy="62029"/>
            </a:xfrm>
            <a:custGeom>
              <a:avLst/>
              <a:gdLst>
                <a:gd name="T0" fmla="*/ 2147483647 w 88"/>
                <a:gd name="T1" fmla="*/ 2147483647 h 104"/>
                <a:gd name="T2" fmla="*/ 2147483647 w 88"/>
                <a:gd name="T3" fmla="*/ 2147483647 h 104"/>
                <a:gd name="T4" fmla="*/ 2147483647 w 88"/>
                <a:gd name="T5" fmla="*/ 2147483647 h 104"/>
                <a:gd name="T6" fmla="*/ 0 w 88"/>
                <a:gd name="T7" fmla="*/ 2147483647 h 104"/>
                <a:gd name="T8" fmla="*/ 2147483647 w 88"/>
                <a:gd name="T9" fmla="*/ 2147483647 h 104"/>
                <a:gd name="T10" fmla="*/ 2147483647 w 88"/>
                <a:gd name="T11" fmla="*/ 0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2147483647 w 88"/>
                <a:gd name="T45" fmla="*/ 2147483647 h 104"/>
                <a:gd name="T46" fmla="*/ 2147483647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2147483647 w 88"/>
                <a:gd name="T59" fmla="*/ 2147483647 h 104"/>
                <a:gd name="T60" fmla="*/ 2147483647 w 88"/>
                <a:gd name="T61" fmla="*/ 2147483647 h 104"/>
                <a:gd name="T62" fmla="*/ 2147483647 w 88"/>
                <a:gd name="T63" fmla="*/ 2147483647 h 104"/>
                <a:gd name="T64" fmla="*/ 2147483647 w 88"/>
                <a:gd name="T65" fmla="*/ 2147483647 h 104"/>
                <a:gd name="T66" fmla="*/ 2147483647 w 88"/>
                <a:gd name="T67" fmla="*/ 2147483647 h 104"/>
                <a:gd name="T68" fmla="*/ 2147483647 w 88"/>
                <a:gd name="T69" fmla="*/ 2147483647 h 104"/>
                <a:gd name="T70" fmla="*/ 2147483647 w 88"/>
                <a:gd name="T71" fmla="*/ 2147483647 h 104"/>
                <a:gd name="T72" fmla="*/ 2147483647 w 88"/>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04"/>
                <a:gd name="T113" fmla="*/ 88 w 8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04">
                  <a:moveTo>
                    <a:pt x="16" y="68"/>
                  </a:moveTo>
                  <a:lnTo>
                    <a:pt x="16" y="60"/>
                  </a:lnTo>
                  <a:lnTo>
                    <a:pt x="12" y="52"/>
                  </a:lnTo>
                  <a:lnTo>
                    <a:pt x="0" y="12"/>
                  </a:lnTo>
                  <a:lnTo>
                    <a:pt x="32" y="4"/>
                  </a:lnTo>
                  <a:lnTo>
                    <a:pt x="44" y="0"/>
                  </a:lnTo>
                  <a:lnTo>
                    <a:pt x="44" y="4"/>
                  </a:lnTo>
                  <a:lnTo>
                    <a:pt x="48" y="16"/>
                  </a:lnTo>
                  <a:lnTo>
                    <a:pt x="52" y="16"/>
                  </a:lnTo>
                  <a:lnTo>
                    <a:pt x="52" y="20"/>
                  </a:lnTo>
                  <a:lnTo>
                    <a:pt x="52" y="28"/>
                  </a:lnTo>
                  <a:lnTo>
                    <a:pt x="56" y="32"/>
                  </a:lnTo>
                  <a:lnTo>
                    <a:pt x="64" y="32"/>
                  </a:lnTo>
                  <a:lnTo>
                    <a:pt x="68" y="36"/>
                  </a:lnTo>
                  <a:lnTo>
                    <a:pt x="64" y="44"/>
                  </a:lnTo>
                  <a:lnTo>
                    <a:pt x="52" y="36"/>
                  </a:lnTo>
                  <a:lnTo>
                    <a:pt x="48" y="36"/>
                  </a:lnTo>
                  <a:lnTo>
                    <a:pt x="56" y="44"/>
                  </a:lnTo>
                  <a:lnTo>
                    <a:pt x="52" y="52"/>
                  </a:lnTo>
                  <a:lnTo>
                    <a:pt x="56" y="72"/>
                  </a:lnTo>
                  <a:lnTo>
                    <a:pt x="52" y="88"/>
                  </a:lnTo>
                  <a:lnTo>
                    <a:pt x="32" y="100"/>
                  </a:lnTo>
                  <a:lnTo>
                    <a:pt x="20" y="104"/>
                  </a:lnTo>
                  <a:lnTo>
                    <a:pt x="16" y="96"/>
                  </a:lnTo>
                  <a:lnTo>
                    <a:pt x="20" y="92"/>
                  </a:lnTo>
                  <a:lnTo>
                    <a:pt x="16" y="68"/>
                  </a:lnTo>
                  <a:close/>
                  <a:moveTo>
                    <a:pt x="72" y="40"/>
                  </a:moveTo>
                  <a:lnTo>
                    <a:pt x="80" y="44"/>
                  </a:lnTo>
                  <a:lnTo>
                    <a:pt x="88" y="64"/>
                  </a:lnTo>
                  <a:lnTo>
                    <a:pt x="80" y="68"/>
                  </a:lnTo>
                  <a:lnTo>
                    <a:pt x="72" y="40"/>
                  </a:lnTo>
                  <a:close/>
                  <a:moveTo>
                    <a:pt x="68" y="52"/>
                  </a:moveTo>
                  <a:lnTo>
                    <a:pt x="72" y="48"/>
                  </a:lnTo>
                  <a:lnTo>
                    <a:pt x="76" y="68"/>
                  </a:lnTo>
                  <a:lnTo>
                    <a:pt x="72" y="68"/>
                  </a:lnTo>
                  <a:lnTo>
                    <a:pt x="64" y="76"/>
                  </a:lnTo>
                  <a:lnTo>
                    <a:pt x="68" y="5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47" name="Freeform 25"/>
            <p:cNvSpPr>
              <a:spLocks/>
            </p:cNvSpPr>
            <p:nvPr/>
          </p:nvSpPr>
          <p:spPr bwMode="auto">
            <a:xfrm>
              <a:off x="7974218" y="4559905"/>
              <a:ext cx="88904" cy="189533"/>
            </a:xfrm>
            <a:custGeom>
              <a:avLst/>
              <a:gdLst>
                <a:gd name="T0" fmla="*/ 2147483647 w 144"/>
                <a:gd name="T1" fmla="*/ 2147483647 h 324"/>
                <a:gd name="T2" fmla="*/ 2147483647 w 144"/>
                <a:gd name="T3" fmla="*/ 2147483647 h 324"/>
                <a:gd name="T4" fmla="*/ 2147483647 w 144"/>
                <a:gd name="T5" fmla="*/ 2147483647 h 324"/>
                <a:gd name="T6" fmla="*/ 2147483647 w 144"/>
                <a:gd name="T7" fmla="*/ 2147483647 h 324"/>
                <a:gd name="T8" fmla="*/ 2147483647 w 144"/>
                <a:gd name="T9" fmla="*/ 2147483647 h 324"/>
                <a:gd name="T10" fmla="*/ 2147483647 w 144"/>
                <a:gd name="T11" fmla="*/ 2147483647 h 324"/>
                <a:gd name="T12" fmla="*/ 2147483647 w 144"/>
                <a:gd name="T13" fmla="*/ 2147483647 h 324"/>
                <a:gd name="T14" fmla="*/ 2147483647 w 144"/>
                <a:gd name="T15" fmla="*/ 2147483647 h 324"/>
                <a:gd name="T16" fmla="*/ 2147483647 w 144"/>
                <a:gd name="T17" fmla="*/ 2147483647 h 324"/>
                <a:gd name="T18" fmla="*/ 2147483647 w 144"/>
                <a:gd name="T19" fmla="*/ 2147483647 h 324"/>
                <a:gd name="T20" fmla="*/ 2147483647 w 144"/>
                <a:gd name="T21" fmla="*/ 2147483647 h 324"/>
                <a:gd name="T22" fmla="*/ 2147483647 w 144"/>
                <a:gd name="T23" fmla="*/ 2147483647 h 324"/>
                <a:gd name="T24" fmla="*/ 2147483647 w 144"/>
                <a:gd name="T25" fmla="*/ 2147483647 h 324"/>
                <a:gd name="T26" fmla="*/ 2147483647 w 144"/>
                <a:gd name="T27" fmla="*/ 2147483647 h 324"/>
                <a:gd name="T28" fmla="*/ 2147483647 w 144"/>
                <a:gd name="T29" fmla="*/ 2147483647 h 324"/>
                <a:gd name="T30" fmla="*/ 2147483647 w 144"/>
                <a:gd name="T31" fmla="*/ 2147483647 h 324"/>
                <a:gd name="T32" fmla="*/ 2147483647 w 144"/>
                <a:gd name="T33" fmla="*/ 2147483647 h 324"/>
                <a:gd name="T34" fmla="*/ 2147483647 w 144"/>
                <a:gd name="T35" fmla="*/ 2147483647 h 324"/>
                <a:gd name="T36" fmla="*/ 2147483647 w 144"/>
                <a:gd name="T37" fmla="*/ 2147483647 h 324"/>
                <a:gd name="T38" fmla="*/ 2147483647 w 144"/>
                <a:gd name="T39" fmla="*/ 2147483647 h 324"/>
                <a:gd name="T40" fmla="*/ 2147483647 w 144"/>
                <a:gd name="T41" fmla="*/ 2147483647 h 324"/>
                <a:gd name="T42" fmla="*/ 2147483647 w 144"/>
                <a:gd name="T43" fmla="*/ 2147483647 h 324"/>
                <a:gd name="T44" fmla="*/ 2147483647 w 144"/>
                <a:gd name="T45" fmla="*/ 2147483647 h 324"/>
                <a:gd name="T46" fmla="*/ 2147483647 w 144"/>
                <a:gd name="T47" fmla="*/ 2147483647 h 324"/>
                <a:gd name="T48" fmla="*/ 2147483647 w 144"/>
                <a:gd name="T49" fmla="*/ 2147483647 h 324"/>
                <a:gd name="T50" fmla="*/ 2147483647 w 144"/>
                <a:gd name="T51" fmla="*/ 2147483647 h 324"/>
                <a:gd name="T52" fmla="*/ 2147483647 w 144"/>
                <a:gd name="T53" fmla="*/ 2147483647 h 324"/>
                <a:gd name="T54" fmla="*/ 2147483647 w 144"/>
                <a:gd name="T55" fmla="*/ 2147483647 h 324"/>
                <a:gd name="T56" fmla="*/ 2147483647 w 144"/>
                <a:gd name="T57" fmla="*/ 2147483647 h 324"/>
                <a:gd name="T58" fmla="*/ 2147483647 w 144"/>
                <a:gd name="T59" fmla="*/ 2147483647 h 324"/>
                <a:gd name="T60" fmla="*/ 2147483647 w 144"/>
                <a:gd name="T61" fmla="*/ 2147483647 h 324"/>
                <a:gd name="T62" fmla="*/ 2147483647 w 144"/>
                <a:gd name="T63" fmla="*/ 2147483647 h 324"/>
                <a:gd name="T64" fmla="*/ 2147483647 w 144"/>
                <a:gd name="T65" fmla="*/ 2147483647 h 324"/>
                <a:gd name="T66" fmla="*/ 2147483647 w 144"/>
                <a:gd name="T67" fmla="*/ 2147483647 h 324"/>
                <a:gd name="T68" fmla="*/ 2147483647 w 144"/>
                <a:gd name="T69" fmla="*/ 2147483647 h 324"/>
                <a:gd name="T70" fmla="*/ 2147483647 w 144"/>
                <a:gd name="T71" fmla="*/ 2147483647 h 324"/>
                <a:gd name="T72" fmla="*/ 2147483647 w 144"/>
                <a:gd name="T73" fmla="*/ 2147483647 h 324"/>
                <a:gd name="T74" fmla="*/ 2147483647 w 144"/>
                <a:gd name="T75" fmla="*/ 2147483647 h 324"/>
                <a:gd name="T76" fmla="*/ 2147483647 w 144"/>
                <a:gd name="T77" fmla="*/ 2147483647 h 324"/>
                <a:gd name="T78" fmla="*/ 2147483647 w 144"/>
                <a:gd name="T79" fmla="*/ 2147483647 h 324"/>
                <a:gd name="T80" fmla="*/ 2147483647 w 144"/>
                <a:gd name="T81" fmla="*/ 2147483647 h 324"/>
                <a:gd name="T82" fmla="*/ 2147483647 w 144"/>
                <a:gd name="T83" fmla="*/ 2147483647 h 324"/>
                <a:gd name="T84" fmla="*/ 2147483647 w 144"/>
                <a:gd name="T85" fmla="*/ 2147483647 h 324"/>
                <a:gd name="T86" fmla="*/ 2147483647 w 144"/>
                <a:gd name="T87" fmla="*/ 2147483647 h 324"/>
                <a:gd name="T88" fmla="*/ 2147483647 w 144"/>
                <a:gd name="T89" fmla="*/ 2147483647 h 324"/>
                <a:gd name="T90" fmla="*/ 2147483647 w 144"/>
                <a:gd name="T91" fmla="*/ 2147483647 h 324"/>
                <a:gd name="T92" fmla="*/ 2147483647 w 144"/>
                <a:gd name="T93" fmla="*/ 2147483647 h 324"/>
                <a:gd name="T94" fmla="*/ 2147483647 w 144"/>
                <a:gd name="T95" fmla="*/ 2147483647 h 324"/>
                <a:gd name="T96" fmla="*/ 2147483647 w 144"/>
                <a:gd name="T97" fmla="*/ 2147483647 h 324"/>
                <a:gd name="T98" fmla="*/ 2147483647 w 144"/>
                <a:gd name="T99" fmla="*/ 2147483647 h 324"/>
                <a:gd name="T100" fmla="*/ 2147483647 w 144"/>
                <a:gd name="T101" fmla="*/ 2147483647 h 324"/>
                <a:gd name="T102" fmla="*/ 2147483647 w 144"/>
                <a:gd name="T103" fmla="*/ 2147483647 h 324"/>
                <a:gd name="T104" fmla="*/ 2147483647 w 144"/>
                <a:gd name="T105" fmla="*/ 2147483647 h 324"/>
                <a:gd name="T106" fmla="*/ 2147483647 w 144"/>
                <a:gd name="T107" fmla="*/ 2147483647 h 324"/>
                <a:gd name="T108" fmla="*/ 2147483647 w 144"/>
                <a:gd name="T109" fmla="*/ 2147483647 h 324"/>
                <a:gd name="T110" fmla="*/ 2147483647 w 144"/>
                <a:gd name="T111" fmla="*/ 2147483647 h 324"/>
                <a:gd name="T112" fmla="*/ 0 w 144"/>
                <a:gd name="T113" fmla="*/ 2147483647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324"/>
                <a:gd name="T173" fmla="*/ 144 w 144"/>
                <a:gd name="T174" fmla="*/ 324 h 3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324">
                  <a:moveTo>
                    <a:pt x="4" y="236"/>
                  </a:moveTo>
                  <a:lnTo>
                    <a:pt x="8" y="236"/>
                  </a:lnTo>
                  <a:lnTo>
                    <a:pt x="8" y="232"/>
                  </a:lnTo>
                  <a:lnTo>
                    <a:pt x="8" y="228"/>
                  </a:lnTo>
                  <a:lnTo>
                    <a:pt x="12" y="228"/>
                  </a:lnTo>
                  <a:lnTo>
                    <a:pt x="12" y="224"/>
                  </a:lnTo>
                  <a:lnTo>
                    <a:pt x="16" y="216"/>
                  </a:lnTo>
                  <a:lnTo>
                    <a:pt x="24" y="212"/>
                  </a:lnTo>
                  <a:lnTo>
                    <a:pt x="28" y="212"/>
                  </a:lnTo>
                  <a:lnTo>
                    <a:pt x="32" y="208"/>
                  </a:lnTo>
                  <a:lnTo>
                    <a:pt x="36" y="208"/>
                  </a:lnTo>
                  <a:lnTo>
                    <a:pt x="36" y="204"/>
                  </a:lnTo>
                  <a:lnTo>
                    <a:pt x="36" y="200"/>
                  </a:lnTo>
                  <a:lnTo>
                    <a:pt x="36" y="196"/>
                  </a:lnTo>
                  <a:lnTo>
                    <a:pt x="36" y="192"/>
                  </a:lnTo>
                  <a:lnTo>
                    <a:pt x="40" y="192"/>
                  </a:lnTo>
                  <a:lnTo>
                    <a:pt x="44" y="188"/>
                  </a:lnTo>
                  <a:lnTo>
                    <a:pt x="48" y="184"/>
                  </a:lnTo>
                  <a:lnTo>
                    <a:pt x="48" y="180"/>
                  </a:lnTo>
                  <a:lnTo>
                    <a:pt x="56" y="172"/>
                  </a:lnTo>
                  <a:lnTo>
                    <a:pt x="60" y="168"/>
                  </a:lnTo>
                  <a:lnTo>
                    <a:pt x="68" y="164"/>
                  </a:lnTo>
                  <a:lnTo>
                    <a:pt x="72" y="160"/>
                  </a:lnTo>
                  <a:lnTo>
                    <a:pt x="68" y="156"/>
                  </a:lnTo>
                  <a:lnTo>
                    <a:pt x="56" y="152"/>
                  </a:lnTo>
                  <a:lnTo>
                    <a:pt x="52" y="144"/>
                  </a:lnTo>
                  <a:lnTo>
                    <a:pt x="44" y="144"/>
                  </a:lnTo>
                  <a:lnTo>
                    <a:pt x="44" y="140"/>
                  </a:lnTo>
                  <a:lnTo>
                    <a:pt x="40" y="140"/>
                  </a:lnTo>
                  <a:lnTo>
                    <a:pt x="36" y="132"/>
                  </a:lnTo>
                  <a:lnTo>
                    <a:pt x="32" y="132"/>
                  </a:lnTo>
                  <a:lnTo>
                    <a:pt x="28" y="132"/>
                  </a:lnTo>
                  <a:lnTo>
                    <a:pt x="28" y="128"/>
                  </a:lnTo>
                  <a:lnTo>
                    <a:pt x="24" y="120"/>
                  </a:lnTo>
                  <a:lnTo>
                    <a:pt x="24" y="116"/>
                  </a:lnTo>
                  <a:lnTo>
                    <a:pt x="16" y="112"/>
                  </a:lnTo>
                  <a:lnTo>
                    <a:pt x="12" y="116"/>
                  </a:lnTo>
                  <a:lnTo>
                    <a:pt x="8" y="116"/>
                  </a:lnTo>
                  <a:lnTo>
                    <a:pt x="8" y="112"/>
                  </a:lnTo>
                  <a:lnTo>
                    <a:pt x="8" y="108"/>
                  </a:lnTo>
                  <a:lnTo>
                    <a:pt x="8" y="104"/>
                  </a:lnTo>
                  <a:lnTo>
                    <a:pt x="8" y="100"/>
                  </a:lnTo>
                  <a:lnTo>
                    <a:pt x="4" y="100"/>
                  </a:lnTo>
                  <a:lnTo>
                    <a:pt x="8" y="92"/>
                  </a:lnTo>
                  <a:lnTo>
                    <a:pt x="4" y="92"/>
                  </a:lnTo>
                  <a:lnTo>
                    <a:pt x="8" y="88"/>
                  </a:lnTo>
                  <a:lnTo>
                    <a:pt x="12" y="88"/>
                  </a:lnTo>
                  <a:lnTo>
                    <a:pt x="12" y="84"/>
                  </a:lnTo>
                  <a:lnTo>
                    <a:pt x="12" y="80"/>
                  </a:lnTo>
                  <a:lnTo>
                    <a:pt x="12" y="76"/>
                  </a:lnTo>
                  <a:lnTo>
                    <a:pt x="16" y="72"/>
                  </a:lnTo>
                  <a:lnTo>
                    <a:pt x="12" y="68"/>
                  </a:lnTo>
                  <a:lnTo>
                    <a:pt x="4" y="60"/>
                  </a:lnTo>
                  <a:lnTo>
                    <a:pt x="4" y="56"/>
                  </a:lnTo>
                  <a:lnTo>
                    <a:pt x="8" y="52"/>
                  </a:lnTo>
                  <a:lnTo>
                    <a:pt x="12" y="48"/>
                  </a:lnTo>
                  <a:lnTo>
                    <a:pt x="16" y="44"/>
                  </a:lnTo>
                  <a:lnTo>
                    <a:pt x="16" y="40"/>
                  </a:lnTo>
                  <a:lnTo>
                    <a:pt x="20" y="36"/>
                  </a:lnTo>
                  <a:lnTo>
                    <a:pt x="20" y="32"/>
                  </a:lnTo>
                  <a:lnTo>
                    <a:pt x="24" y="20"/>
                  </a:lnTo>
                  <a:lnTo>
                    <a:pt x="24" y="12"/>
                  </a:lnTo>
                  <a:lnTo>
                    <a:pt x="28" y="8"/>
                  </a:lnTo>
                  <a:lnTo>
                    <a:pt x="28" y="4"/>
                  </a:lnTo>
                  <a:lnTo>
                    <a:pt x="36" y="0"/>
                  </a:lnTo>
                  <a:lnTo>
                    <a:pt x="72" y="12"/>
                  </a:lnTo>
                  <a:lnTo>
                    <a:pt x="88" y="16"/>
                  </a:lnTo>
                  <a:lnTo>
                    <a:pt x="92" y="16"/>
                  </a:lnTo>
                  <a:lnTo>
                    <a:pt x="128" y="28"/>
                  </a:lnTo>
                  <a:lnTo>
                    <a:pt x="128" y="32"/>
                  </a:lnTo>
                  <a:lnTo>
                    <a:pt x="128" y="36"/>
                  </a:lnTo>
                  <a:lnTo>
                    <a:pt x="128" y="44"/>
                  </a:lnTo>
                  <a:lnTo>
                    <a:pt x="124" y="56"/>
                  </a:lnTo>
                  <a:lnTo>
                    <a:pt x="124" y="64"/>
                  </a:lnTo>
                  <a:lnTo>
                    <a:pt x="124" y="68"/>
                  </a:lnTo>
                  <a:lnTo>
                    <a:pt x="116" y="80"/>
                  </a:lnTo>
                  <a:lnTo>
                    <a:pt x="116" y="72"/>
                  </a:lnTo>
                  <a:lnTo>
                    <a:pt x="112" y="76"/>
                  </a:lnTo>
                  <a:lnTo>
                    <a:pt x="108" y="88"/>
                  </a:lnTo>
                  <a:lnTo>
                    <a:pt x="104" y="100"/>
                  </a:lnTo>
                  <a:lnTo>
                    <a:pt x="108" y="108"/>
                  </a:lnTo>
                  <a:lnTo>
                    <a:pt x="112" y="108"/>
                  </a:lnTo>
                  <a:lnTo>
                    <a:pt x="124" y="104"/>
                  </a:lnTo>
                  <a:lnTo>
                    <a:pt x="140" y="120"/>
                  </a:lnTo>
                  <a:lnTo>
                    <a:pt x="140" y="152"/>
                  </a:lnTo>
                  <a:lnTo>
                    <a:pt x="136" y="152"/>
                  </a:lnTo>
                  <a:lnTo>
                    <a:pt x="144" y="152"/>
                  </a:lnTo>
                  <a:lnTo>
                    <a:pt x="140" y="156"/>
                  </a:lnTo>
                  <a:lnTo>
                    <a:pt x="136" y="160"/>
                  </a:lnTo>
                  <a:lnTo>
                    <a:pt x="140" y="160"/>
                  </a:lnTo>
                  <a:lnTo>
                    <a:pt x="136" y="184"/>
                  </a:lnTo>
                  <a:lnTo>
                    <a:pt x="140" y="204"/>
                  </a:lnTo>
                  <a:lnTo>
                    <a:pt x="136" y="220"/>
                  </a:lnTo>
                  <a:lnTo>
                    <a:pt x="128" y="228"/>
                  </a:lnTo>
                  <a:lnTo>
                    <a:pt x="132" y="236"/>
                  </a:lnTo>
                  <a:lnTo>
                    <a:pt x="120" y="236"/>
                  </a:lnTo>
                  <a:lnTo>
                    <a:pt x="124" y="240"/>
                  </a:lnTo>
                  <a:lnTo>
                    <a:pt x="120" y="252"/>
                  </a:lnTo>
                  <a:lnTo>
                    <a:pt x="124" y="256"/>
                  </a:lnTo>
                  <a:lnTo>
                    <a:pt x="104" y="276"/>
                  </a:lnTo>
                  <a:lnTo>
                    <a:pt x="108" y="276"/>
                  </a:lnTo>
                  <a:lnTo>
                    <a:pt x="108" y="280"/>
                  </a:lnTo>
                  <a:lnTo>
                    <a:pt x="96" y="312"/>
                  </a:lnTo>
                  <a:lnTo>
                    <a:pt x="92" y="320"/>
                  </a:lnTo>
                  <a:lnTo>
                    <a:pt x="92" y="324"/>
                  </a:lnTo>
                  <a:lnTo>
                    <a:pt x="80" y="324"/>
                  </a:lnTo>
                  <a:lnTo>
                    <a:pt x="84" y="304"/>
                  </a:lnTo>
                  <a:lnTo>
                    <a:pt x="80" y="296"/>
                  </a:lnTo>
                  <a:lnTo>
                    <a:pt x="68" y="296"/>
                  </a:lnTo>
                  <a:lnTo>
                    <a:pt x="60" y="300"/>
                  </a:lnTo>
                  <a:lnTo>
                    <a:pt x="24" y="280"/>
                  </a:lnTo>
                  <a:lnTo>
                    <a:pt x="4" y="268"/>
                  </a:lnTo>
                  <a:lnTo>
                    <a:pt x="8" y="256"/>
                  </a:lnTo>
                  <a:lnTo>
                    <a:pt x="0" y="252"/>
                  </a:lnTo>
                  <a:lnTo>
                    <a:pt x="4" y="23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48" name="Freeform 26"/>
            <p:cNvSpPr>
              <a:spLocks/>
            </p:cNvSpPr>
            <p:nvPr/>
          </p:nvSpPr>
          <p:spPr bwMode="auto">
            <a:xfrm>
              <a:off x="7188590" y="4627103"/>
              <a:ext cx="206840" cy="344606"/>
            </a:xfrm>
            <a:custGeom>
              <a:avLst/>
              <a:gdLst>
                <a:gd name="T0" fmla="*/ 2147483647 w 336"/>
                <a:gd name="T1" fmla="*/ 2147483647 h 584"/>
                <a:gd name="T2" fmla="*/ 2147483647 w 336"/>
                <a:gd name="T3" fmla="*/ 2147483647 h 584"/>
                <a:gd name="T4" fmla="*/ 2147483647 w 336"/>
                <a:gd name="T5" fmla="*/ 2147483647 h 584"/>
                <a:gd name="T6" fmla="*/ 2147483647 w 336"/>
                <a:gd name="T7" fmla="*/ 2147483647 h 584"/>
                <a:gd name="T8" fmla="*/ 2147483647 w 336"/>
                <a:gd name="T9" fmla="*/ 2147483647 h 584"/>
                <a:gd name="T10" fmla="*/ 2147483647 w 336"/>
                <a:gd name="T11" fmla="*/ 2147483647 h 584"/>
                <a:gd name="T12" fmla="*/ 2147483647 w 336"/>
                <a:gd name="T13" fmla="*/ 2147483647 h 584"/>
                <a:gd name="T14" fmla="*/ 2147483647 w 336"/>
                <a:gd name="T15" fmla="*/ 2147483647 h 584"/>
                <a:gd name="T16" fmla="*/ 2147483647 w 336"/>
                <a:gd name="T17" fmla="*/ 2147483647 h 584"/>
                <a:gd name="T18" fmla="*/ 2147483647 w 336"/>
                <a:gd name="T19" fmla="*/ 2147483647 h 584"/>
                <a:gd name="T20" fmla="*/ 2147483647 w 336"/>
                <a:gd name="T21" fmla="*/ 2147483647 h 584"/>
                <a:gd name="T22" fmla="*/ 2147483647 w 336"/>
                <a:gd name="T23" fmla="*/ 2147483647 h 584"/>
                <a:gd name="T24" fmla="*/ 2147483647 w 336"/>
                <a:gd name="T25" fmla="*/ 2147483647 h 584"/>
                <a:gd name="T26" fmla="*/ 2147483647 w 336"/>
                <a:gd name="T27" fmla="*/ 2147483647 h 584"/>
                <a:gd name="T28" fmla="*/ 2147483647 w 336"/>
                <a:gd name="T29" fmla="*/ 2147483647 h 584"/>
                <a:gd name="T30" fmla="*/ 0 w 336"/>
                <a:gd name="T31" fmla="*/ 2147483647 h 584"/>
                <a:gd name="T32" fmla="*/ 2147483647 w 336"/>
                <a:gd name="T33" fmla="*/ 2147483647 h 584"/>
                <a:gd name="T34" fmla="*/ 2147483647 w 336"/>
                <a:gd name="T35" fmla="*/ 2147483647 h 584"/>
                <a:gd name="T36" fmla="*/ 2147483647 w 336"/>
                <a:gd name="T37" fmla="*/ 2147483647 h 584"/>
                <a:gd name="T38" fmla="*/ 2147483647 w 336"/>
                <a:gd name="T39" fmla="*/ 2147483647 h 584"/>
                <a:gd name="T40" fmla="*/ 2147483647 w 336"/>
                <a:gd name="T41" fmla="*/ 2147483647 h 584"/>
                <a:gd name="T42" fmla="*/ 2147483647 w 336"/>
                <a:gd name="T43" fmla="*/ 2147483647 h 584"/>
                <a:gd name="T44" fmla="*/ 2147483647 w 336"/>
                <a:gd name="T45" fmla="*/ 2147483647 h 584"/>
                <a:gd name="T46" fmla="*/ 2147483647 w 336"/>
                <a:gd name="T47" fmla="*/ 2147483647 h 584"/>
                <a:gd name="T48" fmla="*/ 2147483647 w 336"/>
                <a:gd name="T49" fmla="*/ 2147483647 h 584"/>
                <a:gd name="T50" fmla="*/ 2147483647 w 336"/>
                <a:gd name="T51" fmla="*/ 2147483647 h 584"/>
                <a:gd name="T52" fmla="*/ 2147483647 w 336"/>
                <a:gd name="T53" fmla="*/ 2147483647 h 584"/>
                <a:gd name="T54" fmla="*/ 2147483647 w 336"/>
                <a:gd name="T55" fmla="*/ 2147483647 h 584"/>
                <a:gd name="T56" fmla="*/ 2147483647 w 336"/>
                <a:gd name="T57" fmla="*/ 2147483647 h 584"/>
                <a:gd name="T58" fmla="*/ 2147483647 w 336"/>
                <a:gd name="T59" fmla="*/ 2147483647 h 584"/>
                <a:gd name="T60" fmla="*/ 2147483647 w 336"/>
                <a:gd name="T61" fmla="*/ 2147483647 h 584"/>
                <a:gd name="T62" fmla="*/ 2147483647 w 336"/>
                <a:gd name="T63" fmla="*/ 2147483647 h 584"/>
                <a:gd name="T64" fmla="*/ 2147483647 w 336"/>
                <a:gd name="T65" fmla="*/ 2147483647 h 584"/>
                <a:gd name="T66" fmla="*/ 2147483647 w 336"/>
                <a:gd name="T67" fmla="*/ 2147483647 h 584"/>
                <a:gd name="T68" fmla="*/ 2147483647 w 336"/>
                <a:gd name="T69" fmla="*/ 2147483647 h 584"/>
                <a:gd name="T70" fmla="*/ 2147483647 w 336"/>
                <a:gd name="T71" fmla="*/ 2147483647 h 584"/>
                <a:gd name="T72" fmla="*/ 2147483647 w 336"/>
                <a:gd name="T73" fmla="*/ 2147483647 h 584"/>
                <a:gd name="T74" fmla="*/ 2147483647 w 336"/>
                <a:gd name="T75" fmla="*/ 2147483647 h 584"/>
                <a:gd name="T76" fmla="*/ 2147483647 w 336"/>
                <a:gd name="T77" fmla="*/ 2147483647 h 584"/>
                <a:gd name="T78" fmla="*/ 2147483647 w 336"/>
                <a:gd name="T79" fmla="*/ 2147483647 h 584"/>
                <a:gd name="T80" fmla="*/ 2147483647 w 336"/>
                <a:gd name="T81" fmla="*/ 2147483647 h 584"/>
                <a:gd name="T82" fmla="*/ 2147483647 w 336"/>
                <a:gd name="T83" fmla="*/ 2147483647 h 584"/>
                <a:gd name="T84" fmla="*/ 2147483647 w 336"/>
                <a:gd name="T85" fmla="*/ 2147483647 h 584"/>
                <a:gd name="T86" fmla="*/ 2147483647 w 336"/>
                <a:gd name="T87" fmla="*/ 2147483647 h 584"/>
                <a:gd name="T88" fmla="*/ 2147483647 w 336"/>
                <a:gd name="T89" fmla="*/ 2147483647 h 584"/>
                <a:gd name="T90" fmla="*/ 2147483647 w 336"/>
                <a:gd name="T91" fmla="*/ 2147483647 h 584"/>
                <a:gd name="T92" fmla="*/ 2147483647 w 336"/>
                <a:gd name="T93" fmla="*/ 2147483647 h 584"/>
                <a:gd name="T94" fmla="*/ 2147483647 w 336"/>
                <a:gd name="T95" fmla="*/ 2147483647 h 584"/>
                <a:gd name="T96" fmla="*/ 2147483647 w 336"/>
                <a:gd name="T97" fmla="*/ 2147483647 h 584"/>
                <a:gd name="T98" fmla="*/ 2147483647 w 336"/>
                <a:gd name="T99" fmla="*/ 2147483647 h 584"/>
                <a:gd name="T100" fmla="*/ 2147483647 w 336"/>
                <a:gd name="T101" fmla="*/ 2147483647 h 584"/>
                <a:gd name="T102" fmla="*/ 2147483647 w 336"/>
                <a:gd name="T103" fmla="*/ 2147483647 h 584"/>
                <a:gd name="T104" fmla="*/ 2147483647 w 336"/>
                <a:gd name="T105" fmla="*/ 2147483647 h 584"/>
                <a:gd name="T106" fmla="*/ 2147483647 w 336"/>
                <a:gd name="T107" fmla="*/ 2147483647 h 584"/>
                <a:gd name="T108" fmla="*/ 2147483647 w 336"/>
                <a:gd name="T109" fmla="*/ 2147483647 h 584"/>
                <a:gd name="T110" fmla="*/ 2147483647 w 336"/>
                <a:gd name="T111" fmla="*/ 2147483647 h 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584"/>
                <a:gd name="T170" fmla="*/ 336 w 336"/>
                <a:gd name="T171" fmla="*/ 584 h 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584">
                  <a:moveTo>
                    <a:pt x="184" y="512"/>
                  </a:moveTo>
                  <a:lnTo>
                    <a:pt x="180" y="508"/>
                  </a:lnTo>
                  <a:lnTo>
                    <a:pt x="176" y="508"/>
                  </a:lnTo>
                  <a:lnTo>
                    <a:pt x="180" y="512"/>
                  </a:lnTo>
                  <a:lnTo>
                    <a:pt x="184" y="516"/>
                  </a:lnTo>
                  <a:lnTo>
                    <a:pt x="176" y="520"/>
                  </a:lnTo>
                  <a:lnTo>
                    <a:pt x="172" y="520"/>
                  </a:lnTo>
                  <a:lnTo>
                    <a:pt x="168" y="520"/>
                  </a:lnTo>
                  <a:lnTo>
                    <a:pt x="172" y="524"/>
                  </a:lnTo>
                  <a:lnTo>
                    <a:pt x="172" y="528"/>
                  </a:lnTo>
                  <a:lnTo>
                    <a:pt x="168" y="532"/>
                  </a:lnTo>
                  <a:lnTo>
                    <a:pt x="164" y="532"/>
                  </a:lnTo>
                  <a:lnTo>
                    <a:pt x="164" y="536"/>
                  </a:lnTo>
                  <a:lnTo>
                    <a:pt x="164" y="540"/>
                  </a:lnTo>
                  <a:lnTo>
                    <a:pt x="168" y="544"/>
                  </a:lnTo>
                  <a:lnTo>
                    <a:pt x="168" y="548"/>
                  </a:lnTo>
                  <a:lnTo>
                    <a:pt x="164" y="548"/>
                  </a:lnTo>
                  <a:lnTo>
                    <a:pt x="160" y="548"/>
                  </a:lnTo>
                  <a:lnTo>
                    <a:pt x="160" y="556"/>
                  </a:lnTo>
                  <a:lnTo>
                    <a:pt x="156" y="560"/>
                  </a:lnTo>
                  <a:lnTo>
                    <a:pt x="152" y="560"/>
                  </a:lnTo>
                  <a:lnTo>
                    <a:pt x="152" y="552"/>
                  </a:lnTo>
                  <a:lnTo>
                    <a:pt x="148" y="552"/>
                  </a:lnTo>
                  <a:lnTo>
                    <a:pt x="144" y="552"/>
                  </a:lnTo>
                  <a:lnTo>
                    <a:pt x="136" y="544"/>
                  </a:lnTo>
                  <a:lnTo>
                    <a:pt x="132" y="540"/>
                  </a:lnTo>
                  <a:lnTo>
                    <a:pt x="128" y="544"/>
                  </a:lnTo>
                  <a:lnTo>
                    <a:pt x="128" y="548"/>
                  </a:lnTo>
                  <a:lnTo>
                    <a:pt x="124" y="552"/>
                  </a:lnTo>
                  <a:lnTo>
                    <a:pt x="116" y="552"/>
                  </a:lnTo>
                  <a:lnTo>
                    <a:pt x="112" y="556"/>
                  </a:lnTo>
                  <a:lnTo>
                    <a:pt x="108" y="568"/>
                  </a:lnTo>
                  <a:lnTo>
                    <a:pt x="108" y="572"/>
                  </a:lnTo>
                  <a:lnTo>
                    <a:pt x="104" y="572"/>
                  </a:lnTo>
                  <a:lnTo>
                    <a:pt x="100" y="568"/>
                  </a:lnTo>
                  <a:lnTo>
                    <a:pt x="92" y="564"/>
                  </a:lnTo>
                  <a:lnTo>
                    <a:pt x="88" y="564"/>
                  </a:lnTo>
                  <a:lnTo>
                    <a:pt x="84" y="560"/>
                  </a:lnTo>
                  <a:lnTo>
                    <a:pt x="76" y="556"/>
                  </a:lnTo>
                  <a:lnTo>
                    <a:pt x="68" y="556"/>
                  </a:lnTo>
                  <a:lnTo>
                    <a:pt x="64" y="560"/>
                  </a:lnTo>
                  <a:lnTo>
                    <a:pt x="52" y="552"/>
                  </a:lnTo>
                  <a:lnTo>
                    <a:pt x="48" y="560"/>
                  </a:lnTo>
                  <a:lnTo>
                    <a:pt x="52" y="564"/>
                  </a:lnTo>
                  <a:lnTo>
                    <a:pt x="52" y="568"/>
                  </a:lnTo>
                  <a:lnTo>
                    <a:pt x="48" y="572"/>
                  </a:lnTo>
                  <a:lnTo>
                    <a:pt x="44" y="572"/>
                  </a:lnTo>
                  <a:lnTo>
                    <a:pt x="44" y="564"/>
                  </a:lnTo>
                  <a:lnTo>
                    <a:pt x="40" y="564"/>
                  </a:lnTo>
                  <a:lnTo>
                    <a:pt x="36" y="564"/>
                  </a:lnTo>
                  <a:lnTo>
                    <a:pt x="28" y="568"/>
                  </a:lnTo>
                  <a:lnTo>
                    <a:pt x="24" y="564"/>
                  </a:lnTo>
                  <a:lnTo>
                    <a:pt x="20" y="560"/>
                  </a:lnTo>
                  <a:lnTo>
                    <a:pt x="16" y="564"/>
                  </a:lnTo>
                  <a:lnTo>
                    <a:pt x="16" y="568"/>
                  </a:lnTo>
                  <a:lnTo>
                    <a:pt x="20" y="572"/>
                  </a:lnTo>
                  <a:lnTo>
                    <a:pt x="20" y="576"/>
                  </a:lnTo>
                  <a:lnTo>
                    <a:pt x="16" y="580"/>
                  </a:lnTo>
                  <a:lnTo>
                    <a:pt x="16" y="584"/>
                  </a:lnTo>
                  <a:lnTo>
                    <a:pt x="8" y="580"/>
                  </a:lnTo>
                  <a:lnTo>
                    <a:pt x="0" y="576"/>
                  </a:lnTo>
                  <a:lnTo>
                    <a:pt x="4" y="576"/>
                  </a:lnTo>
                  <a:lnTo>
                    <a:pt x="8" y="572"/>
                  </a:lnTo>
                  <a:lnTo>
                    <a:pt x="0" y="572"/>
                  </a:lnTo>
                  <a:lnTo>
                    <a:pt x="0" y="568"/>
                  </a:lnTo>
                  <a:lnTo>
                    <a:pt x="0" y="564"/>
                  </a:lnTo>
                  <a:lnTo>
                    <a:pt x="4" y="568"/>
                  </a:lnTo>
                  <a:lnTo>
                    <a:pt x="8" y="564"/>
                  </a:lnTo>
                  <a:lnTo>
                    <a:pt x="0" y="564"/>
                  </a:lnTo>
                  <a:lnTo>
                    <a:pt x="0" y="560"/>
                  </a:lnTo>
                  <a:lnTo>
                    <a:pt x="4" y="564"/>
                  </a:lnTo>
                  <a:lnTo>
                    <a:pt x="4" y="560"/>
                  </a:lnTo>
                  <a:lnTo>
                    <a:pt x="8" y="556"/>
                  </a:lnTo>
                  <a:lnTo>
                    <a:pt x="4" y="552"/>
                  </a:lnTo>
                  <a:lnTo>
                    <a:pt x="4" y="548"/>
                  </a:lnTo>
                  <a:lnTo>
                    <a:pt x="4" y="544"/>
                  </a:lnTo>
                  <a:lnTo>
                    <a:pt x="12" y="540"/>
                  </a:lnTo>
                  <a:lnTo>
                    <a:pt x="4" y="540"/>
                  </a:lnTo>
                  <a:lnTo>
                    <a:pt x="4" y="536"/>
                  </a:lnTo>
                  <a:lnTo>
                    <a:pt x="8" y="532"/>
                  </a:lnTo>
                  <a:lnTo>
                    <a:pt x="12" y="532"/>
                  </a:lnTo>
                  <a:lnTo>
                    <a:pt x="12" y="528"/>
                  </a:lnTo>
                  <a:lnTo>
                    <a:pt x="8" y="524"/>
                  </a:lnTo>
                  <a:lnTo>
                    <a:pt x="8" y="520"/>
                  </a:lnTo>
                  <a:lnTo>
                    <a:pt x="12" y="508"/>
                  </a:lnTo>
                  <a:lnTo>
                    <a:pt x="16" y="508"/>
                  </a:lnTo>
                  <a:lnTo>
                    <a:pt x="16" y="512"/>
                  </a:lnTo>
                  <a:lnTo>
                    <a:pt x="16" y="508"/>
                  </a:lnTo>
                  <a:lnTo>
                    <a:pt x="20" y="508"/>
                  </a:lnTo>
                  <a:lnTo>
                    <a:pt x="20" y="512"/>
                  </a:lnTo>
                  <a:lnTo>
                    <a:pt x="20" y="500"/>
                  </a:lnTo>
                  <a:lnTo>
                    <a:pt x="28" y="496"/>
                  </a:lnTo>
                  <a:lnTo>
                    <a:pt x="32" y="492"/>
                  </a:lnTo>
                  <a:lnTo>
                    <a:pt x="32" y="488"/>
                  </a:lnTo>
                  <a:lnTo>
                    <a:pt x="28" y="488"/>
                  </a:lnTo>
                  <a:lnTo>
                    <a:pt x="28" y="484"/>
                  </a:lnTo>
                  <a:lnTo>
                    <a:pt x="36" y="484"/>
                  </a:lnTo>
                  <a:lnTo>
                    <a:pt x="36" y="480"/>
                  </a:lnTo>
                  <a:lnTo>
                    <a:pt x="40" y="480"/>
                  </a:lnTo>
                  <a:lnTo>
                    <a:pt x="40" y="476"/>
                  </a:lnTo>
                  <a:lnTo>
                    <a:pt x="36" y="472"/>
                  </a:lnTo>
                  <a:lnTo>
                    <a:pt x="40" y="468"/>
                  </a:lnTo>
                  <a:lnTo>
                    <a:pt x="40" y="464"/>
                  </a:lnTo>
                  <a:lnTo>
                    <a:pt x="40" y="460"/>
                  </a:lnTo>
                  <a:lnTo>
                    <a:pt x="44" y="456"/>
                  </a:lnTo>
                  <a:lnTo>
                    <a:pt x="48" y="452"/>
                  </a:lnTo>
                  <a:lnTo>
                    <a:pt x="52" y="448"/>
                  </a:lnTo>
                  <a:lnTo>
                    <a:pt x="52" y="440"/>
                  </a:lnTo>
                  <a:lnTo>
                    <a:pt x="52" y="436"/>
                  </a:lnTo>
                  <a:lnTo>
                    <a:pt x="44" y="428"/>
                  </a:lnTo>
                  <a:lnTo>
                    <a:pt x="48" y="424"/>
                  </a:lnTo>
                  <a:lnTo>
                    <a:pt x="48" y="420"/>
                  </a:lnTo>
                  <a:lnTo>
                    <a:pt x="48" y="416"/>
                  </a:lnTo>
                  <a:lnTo>
                    <a:pt x="44" y="412"/>
                  </a:lnTo>
                  <a:lnTo>
                    <a:pt x="40" y="412"/>
                  </a:lnTo>
                  <a:lnTo>
                    <a:pt x="40" y="400"/>
                  </a:lnTo>
                  <a:lnTo>
                    <a:pt x="36" y="400"/>
                  </a:lnTo>
                  <a:lnTo>
                    <a:pt x="36" y="396"/>
                  </a:lnTo>
                  <a:lnTo>
                    <a:pt x="32" y="396"/>
                  </a:lnTo>
                  <a:lnTo>
                    <a:pt x="32" y="392"/>
                  </a:lnTo>
                  <a:lnTo>
                    <a:pt x="28" y="392"/>
                  </a:lnTo>
                  <a:lnTo>
                    <a:pt x="32" y="388"/>
                  </a:lnTo>
                  <a:lnTo>
                    <a:pt x="36" y="384"/>
                  </a:lnTo>
                  <a:lnTo>
                    <a:pt x="36" y="380"/>
                  </a:lnTo>
                  <a:lnTo>
                    <a:pt x="36" y="376"/>
                  </a:lnTo>
                  <a:lnTo>
                    <a:pt x="32" y="372"/>
                  </a:lnTo>
                  <a:lnTo>
                    <a:pt x="36" y="368"/>
                  </a:lnTo>
                  <a:lnTo>
                    <a:pt x="32" y="368"/>
                  </a:lnTo>
                  <a:lnTo>
                    <a:pt x="36" y="364"/>
                  </a:lnTo>
                  <a:lnTo>
                    <a:pt x="40" y="360"/>
                  </a:lnTo>
                  <a:lnTo>
                    <a:pt x="40" y="344"/>
                  </a:lnTo>
                  <a:lnTo>
                    <a:pt x="40" y="328"/>
                  </a:lnTo>
                  <a:lnTo>
                    <a:pt x="36" y="288"/>
                  </a:lnTo>
                  <a:lnTo>
                    <a:pt x="32" y="248"/>
                  </a:lnTo>
                  <a:lnTo>
                    <a:pt x="28" y="208"/>
                  </a:lnTo>
                  <a:lnTo>
                    <a:pt x="28" y="204"/>
                  </a:lnTo>
                  <a:lnTo>
                    <a:pt x="24" y="172"/>
                  </a:lnTo>
                  <a:lnTo>
                    <a:pt x="20" y="132"/>
                  </a:lnTo>
                  <a:lnTo>
                    <a:pt x="20" y="112"/>
                  </a:lnTo>
                  <a:lnTo>
                    <a:pt x="16" y="92"/>
                  </a:lnTo>
                  <a:lnTo>
                    <a:pt x="16" y="72"/>
                  </a:lnTo>
                  <a:lnTo>
                    <a:pt x="12" y="36"/>
                  </a:lnTo>
                  <a:lnTo>
                    <a:pt x="20" y="44"/>
                  </a:lnTo>
                  <a:lnTo>
                    <a:pt x="24" y="40"/>
                  </a:lnTo>
                  <a:lnTo>
                    <a:pt x="24" y="44"/>
                  </a:lnTo>
                  <a:lnTo>
                    <a:pt x="28" y="48"/>
                  </a:lnTo>
                  <a:lnTo>
                    <a:pt x="44" y="48"/>
                  </a:lnTo>
                  <a:lnTo>
                    <a:pt x="72" y="32"/>
                  </a:lnTo>
                  <a:lnTo>
                    <a:pt x="84" y="24"/>
                  </a:lnTo>
                  <a:lnTo>
                    <a:pt x="112" y="20"/>
                  </a:lnTo>
                  <a:lnTo>
                    <a:pt x="144" y="16"/>
                  </a:lnTo>
                  <a:lnTo>
                    <a:pt x="160" y="16"/>
                  </a:lnTo>
                  <a:lnTo>
                    <a:pt x="188" y="12"/>
                  </a:lnTo>
                  <a:lnTo>
                    <a:pt x="200" y="12"/>
                  </a:lnTo>
                  <a:lnTo>
                    <a:pt x="240" y="8"/>
                  </a:lnTo>
                  <a:lnTo>
                    <a:pt x="248" y="8"/>
                  </a:lnTo>
                  <a:lnTo>
                    <a:pt x="284" y="4"/>
                  </a:lnTo>
                  <a:lnTo>
                    <a:pt x="288" y="0"/>
                  </a:lnTo>
                  <a:lnTo>
                    <a:pt x="292" y="12"/>
                  </a:lnTo>
                  <a:lnTo>
                    <a:pt x="292" y="32"/>
                  </a:lnTo>
                  <a:lnTo>
                    <a:pt x="296" y="48"/>
                  </a:lnTo>
                  <a:lnTo>
                    <a:pt x="296" y="68"/>
                  </a:lnTo>
                  <a:lnTo>
                    <a:pt x="296" y="72"/>
                  </a:lnTo>
                  <a:lnTo>
                    <a:pt x="300" y="108"/>
                  </a:lnTo>
                  <a:lnTo>
                    <a:pt x="304" y="116"/>
                  </a:lnTo>
                  <a:lnTo>
                    <a:pt x="304" y="144"/>
                  </a:lnTo>
                  <a:lnTo>
                    <a:pt x="308" y="164"/>
                  </a:lnTo>
                  <a:lnTo>
                    <a:pt x="312" y="196"/>
                  </a:lnTo>
                  <a:lnTo>
                    <a:pt x="312" y="200"/>
                  </a:lnTo>
                  <a:lnTo>
                    <a:pt x="316" y="240"/>
                  </a:lnTo>
                  <a:lnTo>
                    <a:pt x="316" y="256"/>
                  </a:lnTo>
                  <a:lnTo>
                    <a:pt x="320" y="280"/>
                  </a:lnTo>
                  <a:lnTo>
                    <a:pt x="324" y="304"/>
                  </a:lnTo>
                  <a:lnTo>
                    <a:pt x="324" y="312"/>
                  </a:lnTo>
                  <a:lnTo>
                    <a:pt x="328" y="336"/>
                  </a:lnTo>
                  <a:lnTo>
                    <a:pt x="328" y="340"/>
                  </a:lnTo>
                  <a:lnTo>
                    <a:pt x="332" y="368"/>
                  </a:lnTo>
                  <a:lnTo>
                    <a:pt x="328" y="368"/>
                  </a:lnTo>
                  <a:lnTo>
                    <a:pt x="324" y="372"/>
                  </a:lnTo>
                  <a:lnTo>
                    <a:pt x="324" y="376"/>
                  </a:lnTo>
                  <a:lnTo>
                    <a:pt x="328" y="380"/>
                  </a:lnTo>
                  <a:lnTo>
                    <a:pt x="328" y="384"/>
                  </a:lnTo>
                  <a:lnTo>
                    <a:pt x="328" y="388"/>
                  </a:lnTo>
                  <a:lnTo>
                    <a:pt x="328" y="392"/>
                  </a:lnTo>
                  <a:lnTo>
                    <a:pt x="328" y="396"/>
                  </a:lnTo>
                  <a:lnTo>
                    <a:pt x="336" y="396"/>
                  </a:lnTo>
                  <a:lnTo>
                    <a:pt x="336" y="400"/>
                  </a:lnTo>
                  <a:lnTo>
                    <a:pt x="332" y="404"/>
                  </a:lnTo>
                  <a:lnTo>
                    <a:pt x="336" y="408"/>
                  </a:lnTo>
                  <a:lnTo>
                    <a:pt x="320" y="412"/>
                  </a:lnTo>
                  <a:lnTo>
                    <a:pt x="312" y="416"/>
                  </a:lnTo>
                  <a:lnTo>
                    <a:pt x="308" y="416"/>
                  </a:lnTo>
                  <a:lnTo>
                    <a:pt x="304" y="424"/>
                  </a:lnTo>
                  <a:lnTo>
                    <a:pt x="300" y="428"/>
                  </a:lnTo>
                  <a:lnTo>
                    <a:pt x="296" y="428"/>
                  </a:lnTo>
                  <a:lnTo>
                    <a:pt x="288" y="420"/>
                  </a:lnTo>
                  <a:lnTo>
                    <a:pt x="280" y="424"/>
                  </a:lnTo>
                  <a:lnTo>
                    <a:pt x="272" y="424"/>
                  </a:lnTo>
                  <a:lnTo>
                    <a:pt x="268" y="424"/>
                  </a:lnTo>
                  <a:lnTo>
                    <a:pt x="268" y="428"/>
                  </a:lnTo>
                  <a:lnTo>
                    <a:pt x="272" y="444"/>
                  </a:lnTo>
                  <a:lnTo>
                    <a:pt x="276" y="448"/>
                  </a:lnTo>
                  <a:lnTo>
                    <a:pt x="272" y="452"/>
                  </a:lnTo>
                  <a:lnTo>
                    <a:pt x="272" y="456"/>
                  </a:lnTo>
                  <a:lnTo>
                    <a:pt x="268" y="460"/>
                  </a:lnTo>
                  <a:lnTo>
                    <a:pt x="256" y="464"/>
                  </a:lnTo>
                  <a:lnTo>
                    <a:pt x="252" y="476"/>
                  </a:lnTo>
                  <a:lnTo>
                    <a:pt x="252" y="480"/>
                  </a:lnTo>
                  <a:lnTo>
                    <a:pt x="252" y="488"/>
                  </a:lnTo>
                  <a:lnTo>
                    <a:pt x="244" y="492"/>
                  </a:lnTo>
                  <a:lnTo>
                    <a:pt x="240" y="492"/>
                  </a:lnTo>
                  <a:lnTo>
                    <a:pt x="236" y="492"/>
                  </a:lnTo>
                  <a:lnTo>
                    <a:pt x="232" y="496"/>
                  </a:lnTo>
                  <a:lnTo>
                    <a:pt x="228" y="504"/>
                  </a:lnTo>
                  <a:lnTo>
                    <a:pt x="228" y="520"/>
                  </a:lnTo>
                  <a:lnTo>
                    <a:pt x="228" y="528"/>
                  </a:lnTo>
                  <a:lnTo>
                    <a:pt x="224" y="528"/>
                  </a:lnTo>
                  <a:lnTo>
                    <a:pt x="220" y="532"/>
                  </a:lnTo>
                  <a:lnTo>
                    <a:pt x="216" y="536"/>
                  </a:lnTo>
                  <a:lnTo>
                    <a:pt x="212" y="532"/>
                  </a:lnTo>
                  <a:lnTo>
                    <a:pt x="200" y="532"/>
                  </a:lnTo>
                  <a:lnTo>
                    <a:pt x="196" y="528"/>
                  </a:lnTo>
                  <a:lnTo>
                    <a:pt x="192" y="528"/>
                  </a:lnTo>
                  <a:lnTo>
                    <a:pt x="188" y="524"/>
                  </a:lnTo>
                  <a:lnTo>
                    <a:pt x="188" y="516"/>
                  </a:lnTo>
                  <a:lnTo>
                    <a:pt x="184" y="51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49" name="Freeform 27"/>
            <p:cNvSpPr>
              <a:spLocks/>
            </p:cNvSpPr>
            <p:nvPr/>
          </p:nvSpPr>
          <p:spPr bwMode="auto">
            <a:xfrm>
              <a:off x="5120195" y="4468584"/>
              <a:ext cx="426380" cy="628906"/>
            </a:xfrm>
            <a:custGeom>
              <a:avLst/>
              <a:gdLst>
                <a:gd name="T0" fmla="*/ 2147483647 w 692"/>
                <a:gd name="T1" fmla="*/ 2147483647 h 1068"/>
                <a:gd name="T2" fmla="*/ 2147483647 w 692"/>
                <a:gd name="T3" fmla="*/ 2147483647 h 1068"/>
                <a:gd name="T4" fmla="*/ 2147483647 w 692"/>
                <a:gd name="T5" fmla="*/ 2147483647 h 1068"/>
                <a:gd name="T6" fmla="*/ 2147483647 w 692"/>
                <a:gd name="T7" fmla="*/ 2147483647 h 1068"/>
                <a:gd name="T8" fmla="*/ 2147483647 w 692"/>
                <a:gd name="T9" fmla="*/ 2147483647 h 1068"/>
                <a:gd name="T10" fmla="*/ 2147483647 w 692"/>
                <a:gd name="T11" fmla="*/ 2147483647 h 1068"/>
                <a:gd name="T12" fmla="*/ 2147483647 w 692"/>
                <a:gd name="T13" fmla="*/ 2147483647 h 1068"/>
                <a:gd name="T14" fmla="*/ 2147483647 w 692"/>
                <a:gd name="T15" fmla="*/ 2147483647 h 1068"/>
                <a:gd name="T16" fmla="*/ 2147483647 w 692"/>
                <a:gd name="T17" fmla="*/ 2147483647 h 1068"/>
                <a:gd name="T18" fmla="*/ 2147483647 w 692"/>
                <a:gd name="T19" fmla="*/ 2147483647 h 1068"/>
                <a:gd name="T20" fmla="*/ 2147483647 w 692"/>
                <a:gd name="T21" fmla="*/ 2147483647 h 1068"/>
                <a:gd name="T22" fmla="*/ 2147483647 w 692"/>
                <a:gd name="T23" fmla="*/ 2147483647 h 1068"/>
                <a:gd name="T24" fmla="*/ 2147483647 w 692"/>
                <a:gd name="T25" fmla="*/ 2147483647 h 1068"/>
                <a:gd name="T26" fmla="*/ 2147483647 w 692"/>
                <a:gd name="T27" fmla="*/ 2147483647 h 1068"/>
                <a:gd name="T28" fmla="*/ 2147483647 w 692"/>
                <a:gd name="T29" fmla="*/ 2147483647 h 1068"/>
                <a:gd name="T30" fmla="*/ 2147483647 w 692"/>
                <a:gd name="T31" fmla="*/ 2147483647 h 1068"/>
                <a:gd name="T32" fmla="*/ 2147483647 w 692"/>
                <a:gd name="T33" fmla="*/ 2147483647 h 1068"/>
                <a:gd name="T34" fmla="*/ 2147483647 w 692"/>
                <a:gd name="T35" fmla="*/ 2147483647 h 1068"/>
                <a:gd name="T36" fmla="*/ 2147483647 w 692"/>
                <a:gd name="T37" fmla="*/ 2147483647 h 1068"/>
                <a:gd name="T38" fmla="*/ 2147483647 w 692"/>
                <a:gd name="T39" fmla="*/ 2147483647 h 1068"/>
                <a:gd name="T40" fmla="*/ 2147483647 w 692"/>
                <a:gd name="T41" fmla="*/ 2147483647 h 1068"/>
                <a:gd name="T42" fmla="*/ 2147483647 w 692"/>
                <a:gd name="T43" fmla="*/ 2147483647 h 1068"/>
                <a:gd name="T44" fmla="*/ 2147483647 w 692"/>
                <a:gd name="T45" fmla="*/ 2147483647 h 1068"/>
                <a:gd name="T46" fmla="*/ 2147483647 w 692"/>
                <a:gd name="T47" fmla="*/ 2147483647 h 1068"/>
                <a:gd name="T48" fmla="*/ 2147483647 w 692"/>
                <a:gd name="T49" fmla="*/ 2147483647 h 1068"/>
                <a:gd name="T50" fmla="*/ 2147483647 w 692"/>
                <a:gd name="T51" fmla="*/ 2147483647 h 1068"/>
                <a:gd name="T52" fmla="*/ 2147483647 w 692"/>
                <a:gd name="T53" fmla="*/ 2147483647 h 1068"/>
                <a:gd name="T54" fmla="*/ 2147483647 w 692"/>
                <a:gd name="T55" fmla="*/ 2147483647 h 1068"/>
                <a:gd name="T56" fmla="*/ 2147483647 w 692"/>
                <a:gd name="T57" fmla="*/ 2147483647 h 1068"/>
                <a:gd name="T58" fmla="*/ 2147483647 w 692"/>
                <a:gd name="T59" fmla="*/ 2147483647 h 1068"/>
                <a:gd name="T60" fmla="*/ 2147483647 w 692"/>
                <a:gd name="T61" fmla="*/ 2147483647 h 1068"/>
                <a:gd name="T62" fmla="*/ 2147483647 w 692"/>
                <a:gd name="T63" fmla="*/ 2147483647 h 1068"/>
                <a:gd name="T64" fmla="*/ 2147483647 w 692"/>
                <a:gd name="T65" fmla="*/ 2147483647 h 1068"/>
                <a:gd name="T66" fmla="*/ 2147483647 w 692"/>
                <a:gd name="T67" fmla="*/ 2147483647 h 1068"/>
                <a:gd name="T68" fmla="*/ 2147483647 w 692"/>
                <a:gd name="T69" fmla="*/ 2147483647 h 1068"/>
                <a:gd name="T70" fmla="*/ 2147483647 w 692"/>
                <a:gd name="T71" fmla="*/ 2147483647 h 1068"/>
                <a:gd name="T72" fmla="*/ 2147483647 w 692"/>
                <a:gd name="T73" fmla="*/ 2147483647 h 1068"/>
                <a:gd name="T74" fmla="*/ 2147483647 w 692"/>
                <a:gd name="T75" fmla="*/ 2147483647 h 1068"/>
                <a:gd name="T76" fmla="*/ 2147483647 w 692"/>
                <a:gd name="T77" fmla="*/ 2147483647 h 1068"/>
                <a:gd name="T78" fmla="*/ 2147483647 w 692"/>
                <a:gd name="T79" fmla="*/ 2147483647 h 10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2"/>
                <a:gd name="T121" fmla="*/ 0 h 1068"/>
                <a:gd name="T122" fmla="*/ 692 w 692"/>
                <a:gd name="T123" fmla="*/ 1068 h 10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2" h="1068">
                  <a:moveTo>
                    <a:pt x="68" y="500"/>
                  </a:moveTo>
                  <a:lnTo>
                    <a:pt x="52" y="480"/>
                  </a:lnTo>
                  <a:lnTo>
                    <a:pt x="32" y="452"/>
                  </a:lnTo>
                  <a:lnTo>
                    <a:pt x="8" y="412"/>
                  </a:lnTo>
                  <a:lnTo>
                    <a:pt x="0" y="400"/>
                  </a:lnTo>
                  <a:lnTo>
                    <a:pt x="4" y="392"/>
                  </a:lnTo>
                  <a:lnTo>
                    <a:pt x="4" y="384"/>
                  </a:lnTo>
                  <a:lnTo>
                    <a:pt x="4" y="380"/>
                  </a:lnTo>
                  <a:lnTo>
                    <a:pt x="12" y="356"/>
                  </a:lnTo>
                  <a:lnTo>
                    <a:pt x="16" y="340"/>
                  </a:lnTo>
                  <a:lnTo>
                    <a:pt x="24" y="304"/>
                  </a:lnTo>
                  <a:lnTo>
                    <a:pt x="76" y="108"/>
                  </a:lnTo>
                  <a:lnTo>
                    <a:pt x="104" y="0"/>
                  </a:lnTo>
                  <a:lnTo>
                    <a:pt x="168" y="16"/>
                  </a:lnTo>
                  <a:lnTo>
                    <a:pt x="172" y="16"/>
                  </a:lnTo>
                  <a:lnTo>
                    <a:pt x="280" y="44"/>
                  </a:lnTo>
                  <a:lnTo>
                    <a:pt x="396" y="72"/>
                  </a:lnTo>
                  <a:lnTo>
                    <a:pt x="400" y="72"/>
                  </a:lnTo>
                  <a:lnTo>
                    <a:pt x="504" y="92"/>
                  </a:lnTo>
                  <a:lnTo>
                    <a:pt x="592" y="112"/>
                  </a:lnTo>
                  <a:lnTo>
                    <a:pt x="668" y="128"/>
                  </a:lnTo>
                  <a:lnTo>
                    <a:pt x="692" y="132"/>
                  </a:lnTo>
                  <a:lnTo>
                    <a:pt x="668" y="268"/>
                  </a:lnTo>
                  <a:lnTo>
                    <a:pt x="644" y="388"/>
                  </a:lnTo>
                  <a:lnTo>
                    <a:pt x="636" y="416"/>
                  </a:lnTo>
                  <a:lnTo>
                    <a:pt x="628" y="464"/>
                  </a:lnTo>
                  <a:lnTo>
                    <a:pt x="604" y="580"/>
                  </a:lnTo>
                  <a:lnTo>
                    <a:pt x="604" y="596"/>
                  </a:lnTo>
                  <a:lnTo>
                    <a:pt x="592" y="656"/>
                  </a:lnTo>
                  <a:lnTo>
                    <a:pt x="576" y="728"/>
                  </a:lnTo>
                  <a:lnTo>
                    <a:pt x="560" y="808"/>
                  </a:lnTo>
                  <a:lnTo>
                    <a:pt x="556" y="828"/>
                  </a:lnTo>
                  <a:lnTo>
                    <a:pt x="540" y="916"/>
                  </a:lnTo>
                  <a:lnTo>
                    <a:pt x="532" y="928"/>
                  </a:lnTo>
                  <a:lnTo>
                    <a:pt x="528" y="936"/>
                  </a:lnTo>
                  <a:lnTo>
                    <a:pt x="520" y="940"/>
                  </a:lnTo>
                  <a:lnTo>
                    <a:pt x="516" y="936"/>
                  </a:lnTo>
                  <a:lnTo>
                    <a:pt x="508" y="928"/>
                  </a:lnTo>
                  <a:lnTo>
                    <a:pt x="508" y="924"/>
                  </a:lnTo>
                  <a:lnTo>
                    <a:pt x="508" y="920"/>
                  </a:lnTo>
                  <a:lnTo>
                    <a:pt x="504" y="916"/>
                  </a:lnTo>
                  <a:lnTo>
                    <a:pt x="496" y="920"/>
                  </a:lnTo>
                  <a:lnTo>
                    <a:pt x="492" y="920"/>
                  </a:lnTo>
                  <a:lnTo>
                    <a:pt x="488" y="912"/>
                  </a:lnTo>
                  <a:lnTo>
                    <a:pt x="480" y="912"/>
                  </a:lnTo>
                  <a:lnTo>
                    <a:pt x="476" y="912"/>
                  </a:lnTo>
                  <a:lnTo>
                    <a:pt x="464" y="916"/>
                  </a:lnTo>
                  <a:lnTo>
                    <a:pt x="464" y="920"/>
                  </a:lnTo>
                  <a:lnTo>
                    <a:pt x="464" y="924"/>
                  </a:lnTo>
                  <a:lnTo>
                    <a:pt x="460" y="932"/>
                  </a:lnTo>
                  <a:lnTo>
                    <a:pt x="464" y="944"/>
                  </a:lnTo>
                  <a:lnTo>
                    <a:pt x="464" y="948"/>
                  </a:lnTo>
                  <a:lnTo>
                    <a:pt x="460" y="952"/>
                  </a:lnTo>
                  <a:lnTo>
                    <a:pt x="460" y="964"/>
                  </a:lnTo>
                  <a:lnTo>
                    <a:pt x="460" y="968"/>
                  </a:lnTo>
                  <a:lnTo>
                    <a:pt x="460" y="972"/>
                  </a:lnTo>
                  <a:lnTo>
                    <a:pt x="460" y="976"/>
                  </a:lnTo>
                  <a:lnTo>
                    <a:pt x="460" y="980"/>
                  </a:lnTo>
                  <a:lnTo>
                    <a:pt x="460" y="984"/>
                  </a:lnTo>
                  <a:lnTo>
                    <a:pt x="460" y="988"/>
                  </a:lnTo>
                  <a:lnTo>
                    <a:pt x="456" y="992"/>
                  </a:lnTo>
                  <a:lnTo>
                    <a:pt x="456" y="996"/>
                  </a:lnTo>
                  <a:lnTo>
                    <a:pt x="456" y="1004"/>
                  </a:lnTo>
                  <a:lnTo>
                    <a:pt x="460" y="1020"/>
                  </a:lnTo>
                  <a:lnTo>
                    <a:pt x="456" y="1028"/>
                  </a:lnTo>
                  <a:lnTo>
                    <a:pt x="460" y="1040"/>
                  </a:lnTo>
                  <a:lnTo>
                    <a:pt x="456" y="1044"/>
                  </a:lnTo>
                  <a:lnTo>
                    <a:pt x="456" y="1048"/>
                  </a:lnTo>
                  <a:lnTo>
                    <a:pt x="452" y="1048"/>
                  </a:lnTo>
                  <a:lnTo>
                    <a:pt x="448" y="1048"/>
                  </a:lnTo>
                  <a:lnTo>
                    <a:pt x="448" y="1052"/>
                  </a:lnTo>
                  <a:lnTo>
                    <a:pt x="452" y="1056"/>
                  </a:lnTo>
                  <a:lnTo>
                    <a:pt x="444" y="1060"/>
                  </a:lnTo>
                  <a:lnTo>
                    <a:pt x="448" y="1068"/>
                  </a:lnTo>
                  <a:lnTo>
                    <a:pt x="360" y="936"/>
                  </a:lnTo>
                  <a:lnTo>
                    <a:pt x="336" y="904"/>
                  </a:lnTo>
                  <a:lnTo>
                    <a:pt x="228" y="744"/>
                  </a:lnTo>
                  <a:lnTo>
                    <a:pt x="172" y="660"/>
                  </a:lnTo>
                  <a:lnTo>
                    <a:pt x="124" y="588"/>
                  </a:lnTo>
                  <a:lnTo>
                    <a:pt x="68" y="5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50" name="Freeform 28"/>
            <p:cNvSpPr>
              <a:spLocks/>
            </p:cNvSpPr>
            <p:nvPr/>
          </p:nvSpPr>
          <p:spPr bwMode="auto">
            <a:xfrm>
              <a:off x="5466742" y="4547843"/>
              <a:ext cx="373763" cy="449711"/>
            </a:xfrm>
            <a:custGeom>
              <a:avLst/>
              <a:gdLst>
                <a:gd name="T0" fmla="*/ 2147483647 w 612"/>
                <a:gd name="T1" fmla="*/ 2147483647 h 764"/>
                <a:gd name="T2" fmla="*/ 2147483647 w 612"/>
                <a:gd name="T3" fmla="*/ 2147483647 h 764"/>
                <a:gd name="T4" fmla="*/ 2147483647 w 612"/>
                <a:gd name="T5" fmla="*/ 2147483647 h 764"/>
                <a:gd name="T6" fmla="*/ 2147483647 w 612"/>
                <a:gd name="T7" fmla="*/ 2147483647 h 764"/>
                <a:gd name="T8" fmla="*/ 2147483647 w 612"/>
                <a:gd name="T9" fmla="*/ 2147483647 h 764"/>
                <a:gd name="T10" fmla="*/ 2147483647 w 612"/>
                <a:gd name="T11" fmla="*/ 2147483647 h 764"/>
                <a:gd name="T12" fmla="*/ 2147483647 w 612"/>
                <a:gd name="T13" fmla="*/ 2147483647 h 764"/>
                <a:gd name="T14" fmla="*/ 2147483647 w 612"/>
                <a:gd name="T15" fmla="*/ 0 h 764"/>
                <a:gd name="T16" fmla="*/ 2147483647 w 612"/>
                <a:gd name="T17" fmla="*/ 2147483647 h 764"/>
                <a:gd name="T18" fmla="*/ 2147483647 w 612"/>
                <a:gd name="T19" fmla="*/ 2147483647 h 764"/>
                <a:gd name="T20" fmla="*/ 2147483647 w 612"/>
                <a:gd name="T21" fmla="*/ 2147483647 h 764"/>
                <a:gd name="T22" fmla="*/ 2147483647 w 612"/>
                <a:gd name="T23" fmla="*/ 2147483647 h 764"/>
                <a:gd name="T24" fmla="*/ 2147483647 w 612"/>
                <a:gd name="T25" fmla="*/ 2147483647 h 764"/>
                <a:gd name="T26" fmla="*/ 2147483647 w 612"/>
                <a:gd name="T27" fmla="*/ 2147483647 h 764"/>
                <a:gd name="T28" fmla="*/ 2147483647 w 612"/>
                <a:gd name="T29" fmla="*/ 2147483647 h 764"/>
                <a:gd name="T30" fmla="*/ 2147483647 w 612"/>
                <a:gd name="T31" fmla="*/ 2147483647 h 764"/>
                <a:gd name="T32" fmla="*/ 2147483647 w 612"/>
                <a:gd name="T33" fmla="*/ 2147483647 h 764"/>
                <a:gd name="T34" fmla="*/ 2147483647 w 612"/>
                <a:gd name="T35" fmla="*/ 2147483647 h 764"/>
                <a:gd name="T36" fmla="*/ 2147483647 w 612"/>
                <a:gd name="T37" fmla="*/ 2147483647 h 764"/>
                <a:gd name="T38" fmla="*/ 2147483647 w 612"/>
                <a:gd name="T39" fmla="*/ 2147483647 h 764"/>
                <a:gd name="T40" fmla="*/ 2147483647 w 612"/>
                <a:gd name="T41" fmla="*/ 2147483647 h 764"/>
                <a:gd name="T42" fmla="*/ 2147483647 w 612"/>
                <a:gd name="T43" fmla="*/ 2147483647 h 764"/>
                <a:gd name="T44" fmla="*/ 2147483647 w 612"/>
                <a:gd name="T45" fmla="*/ 2147483647 h 764"/>
                <a:gd name="T46" fmla="*/ 2147483647 w 612"/>
                <a:gd name="T47" fmla="*/ 2147483647 h 764"/>
                <a:gd name="T48" fmla="*/ 2147483647 w 612"/>
                <a:gd name="T49" fmla="*/ 2147483647 h 764"/>
                <a:gd name="T50" fmla="*/ 2147483647 w 612"/>
                <a:gd name="T51" fmla="*/ 2147483647 h 764"/>
                <a:gd name="T52" fmla="*/ 2147483647 w 612"/>
                <a:gd name="T53" fmla="*/ 2147483647 h 764"/>
                <a:gd name="T54" fmla="*/ 2147483647 w 612"/>
                <a:gd name="T55" fmla="*/ 2147483647 h 764"/>
                <a:gd name="T56" fmla="*/ 2147483647 w 612"/>
                <a:gd name="T57" fmla="*/ 2147483647 h 764"/>
                <a:gd name="T58" fmla="*/ 2147483647 w 612"/>
                <a:gd name="T59" fmla="*/ 2147483647 h 764"/>
                <a:gd name="T60" fmla="*/ 2147483647 w 612"/>
                <a:gd name="T61" fmla="*/ 2147483647 h 764"/>
                <a:gd name="T62" fmla="*/ 2147483647 w 612"/>
                <a:gd name="T63" fmla="*/ 2147483647 h 764"/>
                <a:gd name="T64" fmla="*/ 2147483647 w 612"/>
                <a:gd name="T65" fmla="*/ 2147483647 h 764"/>
                <a:gd name="T66" fmla="*/ 2147483647 w 612"/>
                <a:gd name="T67" fmla="*/ 2147483647 h 764"/>
                <a:gd name="T68" fmla="*/ 2147483647 w 612"/>
                <a:gd name="T69" fmla="*/ 2147483647 h 764"/>
                <a:gd name="T70" fmla="*/ 2147483647 w 612"/>
                <a:gd name="T71" fmla="*/ 2147483647 h 764"/>
                <a:gd name="T72" fmla="*/ 2147483647 w 612"/>
                <a:gd name="T73" fmla="*/ 2147483647 h 764"/>
                <a:gd name="T74" fmla="*/ 2147483647 w 612"/>
                <a:gd name="T75" fmla="*/ 2147483647 h 764"/>
                <a:gd name="T76" fmla="*/ 0 w 612"/>
                <a:gd name="T77" fmla="*/ 2147483647 h 764"/>
                <a:gd name="T78" fmla="*/ 2147483647 w 612"/>
                <a:gd name="T79" fmla="*/ 2147483647 h 764"/>
                <a:gd name="T80" fmla="*/ 2147483647 w 612"/>
                <a:gd name="T81" fmla="*/ 2147483647 h 7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2"/>
                <a:gd name="T124" fmla="*/ 0 h 764"/>
                <a:gd name="T125" fmla="*/ 612 w 612"/>
                <a:gd name="T126" fmla="*/ 764 h 7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2" h="764">
                  <a:moveTo>
                    <a:pt x="32" y="524"/>
                  </a:moveTo>
                  <a:lnTo>
                    <a:pt x="44" y="464"/>
                  </a:lnTo>
                  <a:lnTo>
                    <a:pt x="44" y="448"/>
                  </a:lnTo>
                  <a:lnTo>
                    <a:pt x="68" y="332"/>
                  </a:lnTo>
                  <a:lnTo>
                    <a:pt x="76" y="284"/>
                  </a:lnTo>
                  <a:lnTo>
                    <a:pt x="84" y="256"/>
                  </a:lnTo>
                  <a:lnTo>
                    <a:pt x="108" y="136"/>
                  </a:lnTo>
                  <a:lnTo>
                    <a:pt x="132" y="0"/>
                  </a:lnTo>
                  <a:lnTo>
                    <a:pt x="236" y="20"/>
                  </a:lnTo>
                  <a:lnTo>
                    <a:pt x="320" y="32"/>
                  </a:lnTo>
                  <a:lnTo>
                    <a:pt x="324" y="32"/>
                  </a:lnTo>
                  <a:lnTo>
                    <a:pt x="384" y="44"/>
                  </a:lnTo>
                  <a:lnTo>
                    <a:pt x="432" y="52"/>
                  </a:lnTo>
                  <a:lnTo>
                    <a:pt x="420" y="108"/>
                  </a:lnTo>
                  <a:lnTo>
                    <a:pt x="412" y="152"/>
                  </a:lnTo>
                  <a:lnTo>
                    <a:pt x="408" y="188"/>
                  </a:lnTo>
                  <a:lnTo>
                    <a:pt x="508" y="204"/>
                  </a:lnTo>
                  <a:lnTo>
                    <a:pt x="516" y="204"/>
                  </a:lnTo>
                  <a:lnTo>
                    <a:pt x="612" y="220"/>
                  </a:lnTo>
                  <a:lnTo>
                    <a:pt x="604" y="264"/>
                  </a:lnTo>
                  <a:lnTo>
                    <a:pt x="596" y="324"/>
                  </a:lnTo>
                  <a:lnTo>
                    <a:pt x="588" y="400"/>
                  </a:lnTo>
                  <a:lnTo>
                    <a:pt x="584" y="420"/>
                  </a:lnTo>
                  <a:lnTo>
                    <a:pt x="580" y="440"/>
                  </a:lnTo>
                  <a:lnTo>
                    <a:pt x="564" y="560"/>
                  </a:lnTo>
                  <a:lnTo>
                    <a:pt x="560" y="596"/>
                  </a:lnTo>
                  <a:lnTo>
                    <a:pt x="560" y="608"/>
                  </a:lnTo>
                  <a:lnTo>
                    <a:pt x="552" y="644"/>
                  </a:lnTo>
                  <a:lnTo>
                    <a:pt x="548" y="680"/>
                  </a:lnTo>
                  <a:lnTo>
                    <a:pt x="536" y="764"/>
                  </a:lnTo>
                  <a:lnTo>
                    <a:pt x="436" y="752"/>
                  </a:lnTo>
                  <a:lnTo>
                    <a:pt x="384" y="744"/>
                  </a:lnTo>
                  <a:lnTo>
                    <a:pt x="384" y="740"/>
                  </a:lnTo>
                  <a:lnTo>
                    <a:pt x="356" y="736"/>
                  </a:lnTo>
                  <a:lnTo>
                    <a:pt x="288" y="728"/>
                  </a:lnTo>
                  <a:lnTo>
                    <a:pt x="196" y="712"/>
                  </a:lnTo>
                  <a:lnTo>
                    <a:pt x="160" y="708"/>
                  </a:lnTo>
                  <a:lnTo>
                    <a:pt x="124" y="700"/>
                  </a:lnTo>
                  <a:lnTo>
                    <a:pt x="0" y="676"/>
                  </a:lnTo>
                  <a:lnTo>
                    <a:pt x="16" y="596"/>
                  </a:lnTo>
                  <a:lnTo>
                    <a:pt x="32" y="5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51" name="Freeform 29"/>
            <p:cNvSpPr>
              <a:spLocks/>
            </p:cNvSpPr>
            <p:nvPr/>
          </p:nvSpPr>
          <p:spPr bwMode="auto">
            <a:xfrm>
              <a:off x="7370029" y="4577135"/>
              <a:ext cx="275786" cy="303253"/>
            </a:xfrm>
            <a:custGeom>
              <a:avLst/>
              <a:gdLst>
                <a:gd name="T0" fmla="*/ 2147483647 w 452"/>
                <a:gd name="T1" fmla="*/ 2147483647 h 520"/>
                <a:gd name="T2" fmla="*/ 2147483647 w 452"/>
                <a:gd name="T3" fmla="*/ 2147483647 h 520"/>
                <a:gd name="T4" fmla="*/ 2147483647 w 452"/>
                <a:gd name="T5" fmla="*/ 2147483647 h 520"/>
                <a:gd name="T6" fmla="*/ 2147483647 w 452"/>
                <a:gd name="T7" fmla="*/ 2147483647 h 520"/>
                <a:gd name="T8" fmla="*/ 2147483647 w 452"/>
                <a:gd name="T9" fmla="*/ 2147483647 h 520"/>
                <a:gd name="T10" fmla="*/ 2147483647 w 452"/>
                <a:gd name="T11" fmla="*/ 2147483647 h 520"/>
                <a:gd name="T12" fmla="*/ 2147483647 w 452"/>
                <a:gd name="T13" fmla="*/ 2147483647 h 520"/>
                <a:gd name="T14" fmla="*/ 2147483647 w 452"/>
                <a:gd name="T15" fmla="*/ 2147483647 h 520"/>
                <a:gd name="T16" fmla="*/ 2147483647 w 452"/>
                <a:gd name="T17" fmla="*/ 2147483647 h 520"/>
                <a:gd name="T18" fmla="*/ 2147483647 w 452"/>
                <a:gd name="T19" fmla="*/ 2147483647 h 520"/>
                <a:gd name="T20" fmla="*/ 2147483647 w 452"/>
                <a:gd name="T21" fmla="*/ 2147483647 h 520"/>
                <a:gd name="T22" fmla="*/ 2147483647 w 452"/>
                <a:gd name="T23" fmla="*/ 2147483647 h 520"/>
                <a:gd name="T24" fmla="*/ 2147483647 w 452"/>
                <a:gd name="T25" fmla="*/ 2147483647 h 520"/>
                <a:gd name="T26" fmla="*/ 0 w 452"/>
                <a:gd name="T27" fmla="*/ 2147483647 h 520"/>
                <a:gd name="T28" fmla="*/ 2147483647 w 452"/>
                <a:gd name="T29" fmla="*/ 2147483647 h 520"/>
                <a:gd name="T30" fmla="*/ 2147483647 w 452"/>
                <a:gd name="T31" fmla="*/ 2147483647 h 520"/>
                <a:gd name="T32" fmla="*/ 2147483647 w 452"/>
                <a:gd name="T33" fmla="*/ 2147483647 h 520"/>
                <a:gd name="T34" fmla="*/ 2147483647 w 452"/>
                <a:gd name="T35" fmla="*/ 2147483647 h 520"/>
                <a:gd name="T36" fmla="*/ 2147483647 w 452"/>
                <a:gd name="T37" fmla="*/ 2147483647 h 520"/>
                <a:gd name="T38" fmla="*/ 2147483647 w 452"/>
                <a:gd name="T39" fmla="*/ 2147483647 h 520"/>
                <a:gd name="T40" fmla="*/ 2147483647 w 452"/>
                <a:gd name="T41" fmla="*/ 2147483647 h 520"/>
                <a:gd name="T42" fmla="*/ 2147483647 w 452"/>
                <a:gd name="T43" fmla="*/ 2147483647 h 520"/>
                <a:gd name="T44" fmla="*/ 2147483647 w 452"/>
                <a:gd name="T45" fmla="*/ 2147483647 h 520"/>
                <a:gd name="T46" fmla="*/ 2147483647 w 452"/>
                <a:gd name="T47" fmla="*/ 2147483647 h 520"/>
                <a:gd name="T48" fmla="*/ 2147483647 w 452"/>
                <a:gd name="T49" fmla="*/ 2147483647 h 520"/>
                <a:gd name="T50" fmla="*/ 2147483647 w 452"/>
                <a:gd name="T51" fmla="*/ 2147483647 h 520"/>
                <a:gd name="T52" fmla="*/ 2147483647 w 452"/>
                <a:gd name="T53" fmla="*/ 2147483647 h 520"/>
                <a:gd name="T54" fmla="*/ 2147483647 w 452"/>
                <a:gd name="T55" fmla="*/ 2147483647 h 520"/>
                <a:gd name="T56" fmla="*/ 2147483647 w 452"/>
                <a:gd name="T57" fmla="*/ 2147483647 h 520"/>
                <a:gd name="T58" fmla="*/ 2147483647 w 452"/>
                <a:gd name="T59" fmla="*/ 2147483647 h 520"/>
                <a:gd name="T60" fmla="*/ 2147483647 w 452"/>
                <a:gd name="T61" fmla="*/ 2147483647 h 520"/>
                <a:gd name="T62" fmla="*/ 2147483647 w 452"/>
                <a:gd name="T63" fmla="*/ 2147483647 h 520"/>
                <a:gd name="T64" fmla="*/ 2147483647 w 452"/>
                <a:gd name="T65" fmla="*/ 2147483647 h 520"/>
                <a:gd name="T66" fmla="*/ 2147483647 w 452"/>
                <a:gd name="T67" fmla="*/ 2147483647 h 520"/>
                <a:gd name="T68" fmla="*/ 2147483647 w 452"/>
                <a:gd name="T69" fmla="*/ 2147483647 h 520"/>
                <a:gd name="T70" fmla="*/ 2147483647 w 452"/>
                <a:gd name="T71" fmla="*/ 2147483647 h 520"/>
                <a:gd name="T72" fmla="*/ 2147483647 w 452"/>
                <a:gd name="T73" fmla="*/ 2147483647 h 520"/>
                <a:gd name="T74" fmla="*/ 2147483647 w 452"/>
                <a:gd name="T75" fmla="*/ 2147483647 h 520"/>
                <a:gd name="T76" fmla="*/ 2147483647 w 452"/>
                <a:gd name="T77" fmla="*/ 2147483647 h 520"/>
                <a:gd name="T78" fmla="*/ 2147483647 w 452"/>
                <a:gd name="T79" fmla="*/ 2147483647 h 520"/>
                <a:gd name="T80" fmla="*/ 2147483647 w 452"/>
                <a:gd name="T81" fmla="*/ 2147483647 h 520"/>
                <a:gd name="T82" fmla="*/ 2147483647 w 452"/>
                <a:gd name="T83" fmla="*/ 2147483647 h 520"/>
                <a:gd name="T84" fmla="*/ 2147483647 w 452"/>
                <a:gd name="T85" fmla="*/ 2147483647 h 520"/>
                <a:gd name="T86" fmla="*/ 2147483647 w 452"/>
                <a:gd name="T87" fmla="*/ 2147483647 h 520"/>
                <a:gd name="T88" fmla="*/ 2147483647 w 452"/>
                <a:gd name="T89" fmla="*/ 2147483647 h 520"/>
                <a:gd name="T90" fmla="*/ 2147483647 w 452"/>
                <a:gd name="T91" fmla="*/ 2147483647 h 520"/>
                <a:gd name="T92" fmla="*/ 2147483647 w 452"/>
                <a:gd name="T93" fmla="*/ 2147483647 h 520"/>
                <a:gd name="T94" fmla="*/ 2147483647 w 452"/>
                <a:gd name="T95" fmla="*/ 2147483647 h 5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520"/>
                <a:gd name="T146" fmla="*/ 452 w 452"/>
                <a:gd name="T147" fmla="*/ 520 h 5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520">
                  <a:moveTo>
                    <a:pt x="208" y="500"/>
                  </a:moveTo>
                  <a:lnTo>
                    <a:pt x="208" y="504"/>
                  </a:lnTo>
                  <a:lnTo>
                    <a:pt x="204" y="504"/>
                  </a:lnTo>
                  <a:lnTo>
                    <a:pt x="200" y="500"/>
                  </a:lnTo>
                  <a:lnTo>
                    <a:pt x="196" y="496"/>
                  </a:lnTo>
                  <a:lnTo>
                    <a:pt x="188" y="496"/>
                  </a:lnTo>
                  <a:lnTo>
                    <a:pt x="184" y="492"/>
                  </a:lnTo>
                  <a:lnTo>
                    <a:pt x="180" y="492"/>
                  </a:lnTo>
                  <a:lnTo>
                    <a:pt x="172" y="496"/>
                  </a:lnTo>
                  <a:lnTo>
                    <a:pt x="168" y="500"/>
                  </a:lnTo>
                  <a:lnTo>
                    <a:pt x="168" y="504"/>
                  </a:lnTo>
                  <a:lnTo>
                    <a:pt x="164" y="504"/>
                  </a:lnTo>
                  <a:lnTo>
                    <a:pt x="160" y="504"/>
                  </a:lnTo>
                  <a:lnTo>
                    <a:pt x="156" y="504"/>
                  </a:lnTo>
                  <a:lnTo>
                    <a:pt x="152" y="496"/>
                  </a:lnTo>
                  <a:lnTo>
                    <a:pt x="148" y="496"/>
                  </a:lnTo>
                  <a:lnTo>
                    <a:pt x="144" y="492"/>
                  </a:lnTo>
                  <a:lnTo>
                    <a:pt x="140" y="488"/>
                  </a:lnTo>
                  <a:lnTo>
                    <a:pt x="132" y="488"/>
                  </a:lnTo>
                  <a:lnTo>
                    <a:pt x="124" y="492"/>
                  </a:lnTo>
                  <a:lnTo>
                    <a:pt x="120" y="492"/>
                  </a:lnTo>
                  <a:lnTo>
                    <a:pt x="112" y="488"/>
                  </a:lnTo>
                  <a:lnTo>
                    <a:pt x="104" y="488"/>
                  </a:lnTo>
                  <a:lnTo>
                    <a:pt x="104" y="480"/>
                  </a:lnTo>
                  <a:lnTo>
                    <a:pt x="100" y="472"/>
                  </a:lnTo>
                  <a:lnTo>
                    <a:pt x="96" y="468"/>
                  </a:lnTo>
                  <a:lnTo>
                    <a:pt x="92" y="460"/>
                  </a:lnTo>
                  <a:lnTo>
                    <a:pt x="88" y="456"/>
                  </a:lnTo>
                  <a:lnTo>
                    <a:pt x="84" y="460"/>
                  </a:lnTo>
                  <a:lnTo>
                    <a:pt x="80" y="456"/>
                  </a:lnTo>
                  <a:lnTo>
                    <a:pt x="80" y="452"/>
                  </a:lnTo>
                  <a:lnTo>
                    <a:pt x="76" y="448"/>
                  </a:lnTo>
                  <a:lnTo>
                    <a:pt x="72" y="448"/>
                  </a:lnTo>
                  <a:lnTo>
                    <a:pt x="68" y="452"/>
                  </a:lnTo>
                  <a:lnTo>
                    <a:pt x="60" y="456"/>
                  </a:lnTo>
                  <a:lnTo>
                    <a:pt x="52" y="456"/>
                  </a:lnTo>
                  <a:lnTo>
                    <a:pt x="44" y="448"/>
                  </a:lnTo>
                  <a:lnTo>
                    <a:pt x="40" y="452"/>
                  </a:lnTo>
                  <a:lnTo>
                    <a:pt x="40" y="456"/>
                  </a:lnTo>
                  <a:lnTo>
                    <a:pt x="36" y="428"/>
                  </a:lnTo>
                  <a:lnTo>
                    <a:pt x="36" y="424"/>
                  </a:lnTo>
                  <a:lnTo>
                    <a:pt x="32" y="400"/>
                  </a:lnTo>
                  <a:lnTo>
                    <a:pt x="32" y="392"/>
                  </a:lnTo>
                  <a:lnTo>
                    <a:pt x="28" y="368"/>
                  </a:lnTo>
                  <a:lnTo>
                    <a:pt x="24" y="344"/>
                  </a:lnTo>
                  <a:lnTo>
                    <a:pt x="24" y="328"/>
                  </a:lnTo>
                  <a:lnTo>
                    <a:pt x="20" y="288"/>
                  </a:lnTo>
                  <a:lnTo>
                    <a:pt x="20" y="284"/>
                  </a:lnTo>
                  <a:lnTo>
                    <a:pt x="16" y="252"/>
                  </a:lnTo>
                  <a:lnTo>
                    <a:pt x="12" y="232"/>
                  </a:lnTo>
                  <a:lnTo>
                    <a:pt x="12" y="204"/>
                  </a:lnTo>
                  <a:lnTo>
                    <a:pt x="8" y="196"/>
                  </a:lnTo>
                  <a:lnTo>
                    <a:pt x="4" y="160"/>
                  </a:lnTo>
                  <a:lnTo>
                    <a:pt x="4" y="156"/>
                  </a:lnTo>
                  <a:lnTo>
                    <a:pt x="4" y="136"/>
                  </a:lnTo>
                  <a:lnTo>
                    <a:pt x="0" y="120"/>
                  </a:lnTo>
                  <a:lnTo>
                    <a:pt x="0" y="100"/>
                  </a:lnTo>
                  <a:lnTo>
                    <a:pt x="40" y="92"/>
                  </a:lnTo>
                  <a:lnTo>
                    <a:pt x="92" y="84"/>
                  </a:lnTo>
                  <a:lnTo>
                    <a:pt x="100" y="84"/>
                  </a:lnTo>
                  <a:lnTo>
                    <a:pt x="128" y="80"/>
                  </a:lnTo>
                  <a:lnTo>
                    <a:pt x="164" y="88"/>
                  </a:lnTo>
                  <a:lnTo>
                    <a:pt x="180" y="96"/>
                  </a:lnTo>
                  <a:lnTo>
                    <a:pt x="204" y="96"/>
                  </a:lnTo>
                  <a:lnTo>
                    <a:pt x="204" y="100"/>
                  </a:lnTo>
                  <a:lnTo>
                    <a:pt x="176" y="108"/>
                  </a:lnTo>
                  <a:lnTo>
                    <a:pt x="192" y="112"/>
                  </a:lnTo>
                  <a:lnTo>
                    <a:pt x="212" y="104"/>
                  </a:lnTo>
                  <a:lnTo>
                    <a:pt x="232" y="112"/>
                  </a:lnTo>
                  <a:lnTo>
                    <a:pt x="252" y="104"/>
                  </a:lnTo>
                  <a:lnTo>
                    <a:pt x="280" y="88"/>
                  </a:lnTo>
                  <a:lnTo>
                    <a:pt x="288" y="88"/>
                  </a:lnTo>
                  <a:lnTo>
                    <a:pt x="312" y="84"/>
                  </a:lnTo>
                  <a:lnTo>
                    <a:pt x="332" y="64"/>
                  </a:lnTo>
                  <a:lnTo>
                    <a:pt x="344" y="48"/>
                  </a:lnTo>
                  <a:lnTo>
                    <a:pt x="376" y="24"/>
                  </a:lnTo>
                  <a:lnTo>
                    <a:pt x="424" y="0"/>
                  </a:lnTo>
                  <a:lnTo>
                    <a:pt x="424" y="16"/>
                  </a:lnTo>
                  <a:lnTo>
                    <a:pt x="432" y="64"/>
                  </a:lnTo>
                  <a:lnTo>
                    <a:pt x="432" y="68"/>
                  </a:lnTo>
                  <a:lnTo>
                    <a:pt x="440" y="116"/>
                  </a:lnTo>
                  <a:lnTo>
                    <a:pt x="448" y="148"/>
                  </a:lnTo>
                  <a:lnTo>
                    <a:pt x="448" y="152"/>
                  </a:lnTo>
                  <a:lnTo>
                    <a:pt x="452" y="184"/>
                  </a:lnTo>
                  <a:lnTo>
                    <a:pt x="448" y="184"/>
                  </a:lnTo>
                  <a:lnTo>
                    <a:pt x="444" y="184"/>
                  </a:lnTo>
                  <a:lnTo>
                    <a:pt x="440" y="188"/>
                  </a:lnTo>
                  <a:lnTo>
                    <a:pt x="440" y="192"/>
                  </a:lnTo>
                  <a:lnTo>
                    <a:pt x="444" y="196"/>
                  </a:lnTo>
                  <a:lnTo>
                    <a:pt x="444" y="200"/>
                  </a:lnTo>
                  <a:lnTo>
                    <a:pt x="448" y="204"/>
                  </a:lnTo>
                  <a:lnTo>
                    <a:pt x="448" y="216"/>
                  </a:lnTo>
                  <a:lnTo>
                    <a:pt x="448" y="220"/>
                  </a:lnTo>
                  <a:lnTo>
                    <a:pt x="452" y="228"/>
                  </a:lnTo>
                  <a:lnTo>
                    <a:pt x="452" y="232"/>
                  </a:lnTo>
                  <a:lnTo>
                    <a:pt x="448" y="236"/>
                  </a:lnTo>
                  <a:lnTo>
                    <a:pt x="444" y="244"/>
                  </a:lnTo>
                  <a:lnTo>
                    <a:pt x="444" y="248"/>
                  </a:lnTo>
                  <a:lnTo>
                    <a:pt x="444" y="252"/>
                  </a:lnTo>
                  <a:lnTo>
                    <a:pt x="444" y="268"/>
                  </a:lnTo>
                  <a:lnTo>
                    <a:pt x="444" y="276"/>
                  </a:lnTo>
                  <a:lnTo>
                    <a:pt x="444" y="280"/>
                  </a:lnTo>
                  <a:lnTo>
                    <a:pt x="444" y="284"/>
                  </a:lnTo>
                  <a:lnTo>
                    <a:pt x="440" y="284"/>
                  </a:lnTo>
                  <a:lnTo>
                    <a:pt x="440" y="288"/>
                  </a:lnTo>
                  <a:lnTo>
                    <a:pt x="440" y="292"/>
                  </a:lnTo>
                  <a:lnTo>
                    <a:pt x="440" y="296"/>
                  </a:lnTo>
                  <a:lnTo>
                    <a:pt x="440" y="300"/>
                  </a:lnTo>
                  <a:lnTo>
                    <a:pt x="436" y="308"/>
                  </a:lnTo>
                  <a:lnTo>
                    <a:pt x="436" y="312"/>
                  </a:lnTo>
                  <a:lnTo>
                    <a:pt x="440" y="312"/>
                  </a:lnTo>
                  <a:lnTo>
                    <a:pt x="440" y="316"/>
                  </a:lnTo>
                  <a:lnTo>
                    <a:pt x="440" y="320"/>
                  </a:lnTo>
                  <a:lnTo>
                    <a:pt x="436" y="320"/>
                  </a:lnTo>
                  <a:lnTo>
                    <a:pt x="436" y="328"/>
                  </a:lnTo>
                  <a:lnTo>
                    <a:pt x="432" y="328"/>
                  </a:lnTo>
                  <a:lnTo>
                    <a:pt x="428" y="332"/>
                  </a:lnTo>
                  <a:lnTo>
                    <a:pt x="424" y="340"/>
                  </a:lnTo>
                  <a:lnTo>
                    <a:pt x="416" y="348"/>
                  </a:lnTo>
                  <a:lnTo>
                    <a:pt x="416" y="352"/>
                  </a:lnTo>
                  <a:lnTo>
                    <a:pt x="412" y="356"/>
                  </a:lnTo>
                  <a:lnTo>
                    <a:pt x="408" y="360"/>
                  </a:lnTo>
                  <a:lnTo>
                    <a:pt x="404" y="364"/>
                  </a:lnTo>
                  <a:lnTo>
                    <a:pt x="400" y="364"/>
                  </a:lnTo>
                  <a:lnTo>
                    <a:pt x="396" y="372"/>
                  </a:lnTo>
                  <a:lnTo>
                    <a:pt x="392" y="372"/>
                  </a:lnTo>
                  <a:lnTo>
                    <a:pt x="384" y="364"/>
                  </a:lnTo>
                  <a:lnTo>
                    <a:pt x="380" y="364"/>
                  </a:lnTo>
                  <a:lnTo>
                    <a:pt x="376" y="372"/>
                  </a:lnTo>
                  <a:lnTo>
                    <a:pt x="372" y="376"/>
                  </a:lnTo>
                  <a:lnTo>
                    <a:pt x="372" y="388"/>
                  </a:lnTo>
                  <a:lnTo>
                    <a:pt x="364" y="388"/>
                  </a:lnTo>
                  <a:lnTo>
                    <a:pt x="360" y="388"/>
                  </a:lnTo>
                  <a:lnTo>
                    <a:pt x="360" y="396"/>
                  </a:lnTo>
                  <a:lnTo>
                    <a:pt x="356" y="400"/>
                  </a:lnTo>
                  <a:lnTo>
                    <a:pt x="360" y="408"/>
                  </a:lnTo>
                  <a:lnTo>
                    <a:pt x="360" y="412"/>
                  </a:lnTo>
                  <a:lnTo>
                    <a:pt x="356" y="416"/>
                  </a:lnTo>
                  <a:lnTo>
                    <a:pt x="352" y="416"/>
                  </a:lnTo>
                  <a:lnTo>
                    <a:pt x="352" y="420"/>
                  </a:lnTo>
                  <a:lnTo>
                    <a:pt x="356" y="424"/>
                  </a:lnTo>
                  <a:lnTo>
                    <a:pt x="356" y="428"/>
                  </a:lnTo>
                  <a:lnTo>
                    <a:pt x="360" y="436"/>
                  </a:lnTo>
                  <a:lnTo>
                    <a:pt x="352" y="432"/>
                  </a:lnTo>
                  <a:lnTo>
                    <a:pt x="352" y="436"/>
                  </a:lnTo>
                  <a:lnTo>
                    <a:pt x="352" y="444"/>
                  </a:lnTo>
                  <a:lnTo>
                    <a:pt x="348" y="444"/>
                  </a:lnTo>
                  <a:lnTo>
                    <a:pt x="344" y="444"/>
                  </a:lnTo>
                  <a:lnTo>
                    <a:pt x="348" y="436"/>
                  </a:lnTo>
                  <a:lnTo>
                    <a:pt x="344" y="432"/>
                  </a:lnTo>
                  <a:lnTo>
                    <a:pt x="340" y="428"/>
                  </a:lnTo>
                  <a:lnTo>
                    <a:pt x="336" y="428"/>
                  </a:lnTo>
                  <a:lnTo>
                    <a:pt x="328" y="428"/>
                  </a:lnTo>
                  <a:lnTo>
                    <a:pt x="328" y="432"/>
                  </a:lnTo>
                  <a:lnTo>
                    <a:pt x="324" y="432"/>
                  </a:lnTo>
                  <a:lnTo>
                    <a:pt x="324" y="436"/>
                  </a:lnTo>
                  <a:lnTo>
                    <a:pt x="320" y="444"/>
                  </a:lnTo>
                  <a:lnTo>
                    <a:pt x="324" y="452"/>
                  </a:lnTo>
                  <a:lnTo>
                    <a:pt x="316" y="460"/>
                  </a:lnTo>
                  <a:lnTo>
                    <a:pt x="316" y="464"/>
                  </a:lnTo>
                  <a:lnTo>
                    <a:pt x="320" y="472"/>
                  </a:lnTo>
                  <a:lnTo>
                    <a:pt x="320" y="476"/>
                  </a:lnTo>
                  <a:lnTo>
                    <a:pt x="324" y="484"/>
                  </a:lnTo>
                  <a:lnTo>
                    <a:pt x="324" y="488"/>
                  </a:lnTo>
                  <a:lnTo>
                    <a:pt x="320" y="488"/>
                  </a:lnTo>
                  <a:lnTo>
                    <a:pt x="316" y="488"/>
                  </a:lnTo>
                  <a:lnTo>
                    <a:pt x="312" y="492"/>
                  </a:lnTo>
                  <a:lnTo>
                    <a:pt x="312" y="508"/>
                  </a:lnTo>
                  <a:lnTo>
                    <a:pt x="312" y="512"/>
                  </a:lnTo>
                  <a:lnTo>
                    <a:pt x="304" y="512"/>
                  </a:lnTo>
                  <a:lnTo>
                    <a:pt x="296" y="516"/>
                  </a:lnTo>
                  <a:lnTo>
                    <a:pt x="288" y="520"/>
                  </a:lnTo>
                  <a:lnTo>
                    <a:pt x="284" y="520"/>
                  </a:lnTo>
                  <a:lnTo>
                    <a:pt x="280" y="512"/>
                  </a:lnTo>
                  <a:lnTo>
                    <a:pt x="272" y="508"/>
                  </a:lnTo>
                  <a:lnTo>
                    <a:pt x="272" y="504"/>
                  </a:lnTo>
                  <a:lnTo>
                    <a:pt x="264" y="500"/>
                  </a:lnTo>
                  <a:lnTo>
                    <a:pt x="260" y="500"/>
                  </a:lnTo>
                  <a:lnTo>
                    <a:pt x="256" y="500"/>
                  </a:lnTo>
                  <a:lnTo>
                    <a:pt x="252" y="496"/>
                  </a:lnTo>
                  <a:lnTo>
                    <a:pt x="252" y="488"/>
                  </a:lnTo>
                  <a:lnTo>
                    <a:pt x="248" y="484"/>
                  </a:lnTo>
                  <a:lnTo>
                    <a:pt x="248" y="480"/>
                  </a:lnTo>
                  <a:lnTo>
                    <a:pt x="248" y="476"/>
                  </a:lnTo>
                  <a:lnTo>
                    <a:pt x="244" y="476"/>
                  </a:lnTo>
                  <a:lnTo>
                    <a:pt x="236" y="480"/>
                  </a:lnTo>
                  <a:lnTo>
                    <a:pt x="232" y="484"/>
                  </a:lnTo>
                  <a:lnTo>
                    <a:pt x="228" y="488"/>
                  </a:lnTo>
                  <a:lnTo>
                    <a:pt x="224" y="492"/>
                  </a:lnTo>
                  <a:lnTo>
                    <a:pt x="220" y="500"/>
                  </a:lnTo>
                  <a:lnTo>
                    <a:pt x="216" y="500"/>
                  </a:lnTo>
                  <a:lnTo>
                    <a:pt x="212" y="500"/>
                  </a:lnTo>
                  <a:lnTo>
                    <a:pt x="208" y="50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52" name="Freeform 30"/>
            <p:cNvSpPr>
              <a:spLocks/>
            </p:cNvSpPr>
            <p:nvPr/>
          </p:nvSpPr>
          <p:spPr bwMode="auto">
            <a:xfrm>
              <a:off x="6952721" y="4587474"/>
              <a:ext cx="266715" cy="451434"/>
            </a:xfrm>
            <a:custGeom>
              <a:avLst/>
              <a:gdLst>
                <a:gd name="T0" fmla="*/ 2147483647 w 432"/>
                <a:gd name="T1" fmla="*/ 2147483647 h 768"/>
                <a:gd name="T2" fmla="*/ 2147483647 w 432"/>
                <a:gd name="T3" fmla="*/ 2147483647 h 768"/>
                <a:gd name="T4" fmla="*/ 2147483647 w 432"/>
                <a:gd name="T5" fmla="*/ 2147483647 h 768"/>
                <a:gd name="T6" fmla="*/ 2147483647 w 432"/>
                <a:gd name="T7" fmla="*/ 2147483647 h 768"/>
                <a:gd name="T8" fmla="*/ 2147483647 w 432"/>
                <a:gd name="T9" fmla="*/ 2147483647 h 768"/>
                <a:gd name="T10" fmla="*/ 2147483647 w 432"/>
                <a:gd name="T11" fmla="*/ 2147483647 h 768"/>
                <a:gd name="T12" fmla="*/ 2147483647 w 432"/>
                <a:gd name="T13" fmla="*/ 2147483647 h 768"/>
                <a:gd name="T14" fmla="*/ 2147483647 w 432"/>
                <a:gd name="T15" fmla="*/ 2147483647 h 768"/>
                <a:gd name="T16" fmla="*/ 2147483647 w 432"/>
                <a:gd name="T17" fmla="*/ 2147483647 h 768"/>
                <a:gd name="T18" fmla="*/ 2147483647 w 432"/>
                <a:gd name="T19" fmla="*/ 2147483647 h 768"/>
                <a:gd name="T20" fmla="*/ 2147483647 w 432"/>
                <a:gd name="T21" fmla="*/ 2147483647 h 768"/>
                <a:gd name="T22" fmla="*/ 2147483647 w 432"/>
                <a:gd name="T23" fmla="*/ 2147483647 h 768"/>
                <a:gd name="T24" fmla="*/ 2147483647 w 432"/>
                <a:gd name="T25" fmla="*/ 2147483647 h 768"/>
                <a:gd name="T26" fmla="*/ 2147483647 w 432"/>
                <a:gd name="T27" fmla="*/ 2147483647 h 768"/>
                <a:gd name="T28" fmla="*/ 2147483647 w 432"/>
                <a:gd name="T29" fmla="*/ 2147483647 h 768"/>
                <a:gd name="T30" fmla="*/ 2147483647 w 432"/>
                <a:gd name="T31" fmla="*/ 2147483647 h 768"/>
                <a:gd name="T32" fmla="*/ 2147483647 w 432"/>
                <a:gd name="T33" fmla="*/ 2147483647 h 768"/>
                <a:gd name="T34" fmla="*/ 2147483647 w 432"/>
                <a:gd name="T35" fmla="*/ 2147483647 h 768"/>
                <a:gd name="T36" fmla="*/ 2147483647 w 432"/>
                <a:gd name="T37" fmla="*/ 2147483647 h 768"/>
                <a:gd name="T38" fmla="*/ 2147483647 w 432"/>
                <a:gd name="T39" fmla="*/ 2147483647 h 768"/>
                <a:gd name="T40" fmla="*/ 2147483647 w 432"/>
                <a:gd name="T41" fmla="*/ 2147483647 h 768"/>
                <a:gd name="T42" fmla="*/ 2147483647 w 432"/>
                <a:gd name="T43" fmla="*/ 2147483647 h 768"/>
                <a:gd name="T44" fmla="*/ 2147483647 w 432"/>
                <a:gd name="T45" fmla="*/ 2147483647 h 768"/>
                <a:gd name="T46" fmla="*/ 2147483647 w 432"/>
                <a:gd name="T47" fmla="*/ 2147483647 h 768"/>
                <a:gd name="T48" fmla="*/ 0 w 432"/>
                <a:gd name="T49" fmla="*/ 2147483647 h 768"/>
                <a:gd name="T50" fmla="*/ 2147483647 w 432"/>
                <a:gd name="T51" fmla="*/ 2147483647 h 768"/>
                <a:gd name="T52" fmla="*/ 2147483647 w 432"/>
                <a:gd name="T53" fmla="*/ 2147483647 h 768"/>
                <a:gd name="T54" fmla="*/ 2147483647 w 432"/>
                <a:gd name="T55" fmla="*/ 2147483647 h 768"/>
                <a:gd name="T56" fmla="*/ 2147483647 w 432"/>
                <a:gd name="T57" fmla="*/ 2147483647 h 768"/>
                <a:gd name="T58" fmla="*/ 2147483647 w 432"/>
                <a:gd name="T59" fmla="*/ 2147483647 h 768"/>
                <a:gd name="T60" fmla="*/ 2147483647 w 432"/>
                <a:gd name="T61" fmla="*/ 2147483647 h 768"/>
                <a:gd name="T62" fmla="*/ 2147483647 w 432"/>
                <a:gd name="T63" fmla="*/ 2147483647 h 768"/>
                <a:gd name="T64" fmla="*/ 2147483647 w 432"/>
                <a:gd name="T65" fmla="*/ 2147483647 h 768"/>
                <a:gd name="T66" fmla="*/ 2147483647 w 432"/>
                <a:gd name="T67" fmla="*/ 2147483647 h 768"/>
                <a:gd name="T68" fmla="*/ 2147483647 w 432"/>
                <a:gd name="T69" fmla="*/ 2147483647 h 768"/>
                <a:gd name="T70" fmla="*/ 2147483647 w 432"/>
                <a:gd name="T71" fmla="*/ 2147483647 h 768"/>
                <a:gd name="T72" fmla="*/ 2147483647 w 432"/>
                <a:gd name="T73" fmla="*/ 2147483647 h 768"/>
                <a:gd name="T74" fmla="*/ 2147483647 w 432"/>
                <a:gd name="T75" fmla="*/ 2147483647 h 768"/>
                <a:gd name="T76" fmla="*/ 2147483647 w 432"/>
                <a:gd name="T77" fmla="*/ 2147483647 h 768"/>
                <a:gd name="T78" fmla="*/ 2147483647 w 432"/>
                <a:gd name="T79" fmla="*/ 2147483647 h 768"/>
                <a:gd name="T80" fmla="*/ 2147483647 w 432"/>
                <a:gd name="T81" fmla="*/ 2147483647 h 768"/>
                <a:gd name="T82" fmla="*/ 2147483647 w 432"/>
                <a:gd name="T83" fmla="*/ 2147483647 h 768"/>
                <a:gd name="T84" fmla="*/ 2147483647 w 432"/>
                <a:gd name="T85" fmla="*/ 2147483647 h 768"/>
                <a:gd name="T86" fmla="*/ 2147483647 w 432"/>
                <a:gd name="T87" fmla="*/ 2147483647 h 768"/>
                <a:gd name="T88" fmla="*/ 2147483647 w 432"/>
                <a:gd name="T89" fmla="*/ 2147483647 h 768"/>
                <a:gd name="T90" fmla="*/ 2147483647 w 432"/>
                <a:gd name="T91" fmla="*/ 2147483647 h 768"/>
                <a:gd name="T92" fmla="*/ 2147483647 w 432"/>
                <a:gd name="T93" fmla="*/ 2147483647 h 768"/>
                <a:gd name="T94" fmla="*/ 2147483647 w 432"/>
                <a:gd name="T95" fmla="*/ 2147483647 h 768"/>
                <a:gd name="T96" fmla="*/ 2147483647 w 432"/>
                <a:gd name="T97" fmla="*/ 2147483647 h 768"/>
                <a:gd name="T98" fmla="*/ 2147483647 w 432"/>
                <a:gd name="T99" fmla="*/ 2147483647 h 768"/>
                <a:gd name="T100" fmla="*/ 2147483647 w 432"/>
                <a:gd name="T101" fmla="*/ 2147483647 h 768"/>
                <a:gd name="T102" fmla="*/ 2147483647 w 432"/>
                <a:gd name="T103" fmla="*/ 2147483647 h 768"/>
                <a:gd name="T104" fmla="*/ 2147483647 w 432"/>
                <a:gd name="T105" fmla="*/ 2147483647 h 768"/>
                <a:gd name="T106" fmla="*/ 2147483647 w 432"/>
                <a:gd name="T107" fmla="*/ 2147483647 h 768"/>
                <a:gd name="T108" fmla="*/ 2147483647 w 432"/>
                <a:gd name="T109" fmla="*/ 2147483647 h 768"/>
                <a:gd name="T110" fmla="*/ 2147483647 w 432"/>
                <a:gd name="T111" fmla="*/ 2147483647 h 768"/>
                <a:gd name="T112" fmla="*/ 2147483647 w 432"/>
                <a:gd name="T113" fmla="*/ 2147483647 h 768"/>
                <a:gd name="T114" fmla="*/ 2147483647 w 432"/>
                <a:gd name="T115" fmla="*/ 2147483647 h 768"/>
                <a:gd name="T116" fmla="*/ 2147483647 w 432"/>
                <a:gd name="T117" fmla="*/ 2147483647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2"/>
                <a:gd name="T178" fmla="*/ 0 h 768"/>
                <a:gd name="T179" fmla="*/ 432 w 432"/>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2" h="768">
                  <a:moveTo>
                    <a:pt x="388" y="688"/>
                  </a:moveTo>
                  <a:lnTo>
                    <a:pt x="384" y="692"/>
                  </a:lnTo>
                  <a:lnTo>
                    <a:pt x="360" y="700"/>
                  </a:lnTo>
                  <a:lnTo>
                    <a:pt x="356" y="704"/>
                  </a:lnTo>
                  <a:lnTo>
                    <a:pt x="348" y="704"/>
                  </a:lnTo>
                  <a:lnTo>
                    <a:pt x="344" y="708"/>
                  </a:lnTo>
                  <a:lnTo>
                    <a:pt x="340" y="720"/>
                  </a:lnTo>
                  <a:lnTo>
                    <a:pt x="344" y="728"/>
                  </a:lnTo>
                  <a:lnTo>
                    <a:pt x="348" y="732"/>
                  </a:lnTo>
                  <a:lnTo>
                    <a:pt x="352" y="740"/>
                  </a:lnTo>
                  <a:lnTo>
                    <a:pt x="352" y="748"/>
                  </a:lnTo>
                  <a:lnTo>
                    <a:pt x="348" y="752"/>
                  </a:lnTo>
                  <a:lnTo>
                    <a:pt x="344" y="752"/>
                  </a:lnTo>
                  <a:lnTo>
                    <a:pt x="340" y="752"/>
                  </a:lnTo>
                  <a:lnTo>
                    <a:pt x="332" y="748"/>
                  </a:lnTo>
                  <a:lnTo>
                    <a:pt x="324" y="744"/>
                  </a:lnTo>
                  <a:lnTo>
                    <a:pt x="320" y="744"/>
                  </a:lnTo>
                  <a:lnTo>
                    <a:pt x="316" y="744"/>
                  </a:lnTo>
                  <a:lnTo>
                    <a:pt x="304" y="736"/>
                  </a:lnTo>
                  <a:lnTo>
                    <a:pt x="296" y="736"/>
                  </a:lnTo>
                  <a:lnTo>
                    <a:pt x="292" y="736"/>
                  </a:lnTo>
                  <a:lnTo>
                    <a:pt x="284" y="740"/>
                  </a:lnTo>
                  <a:lnTo>
                    <a:pt x="276" y="752"/>
                  </a:lnTo>
                  <a:lnTo>
                    <a:pt x="276" y="756"/>
                  </a:lnTo>
                  <a:lnTo>
                    <a:pt x="272" y="760"/>
                  </a:lnTo>
                  <a:lnTo>
                    <a:pt x="272" y="764"/>
                  </a:lnTo>
                  <a:lnTo>
                    <a:pt x="276" y="768"/>
                  </a:lnTo>
                  <a:lnTo>
                    <a:pt x="272" y="768"/>
                  </a:lnTo>
                  <a:lnTo>
                    <a:pt x="268" y="764"/>
                  </a:lnTo>
                  <a:lnTo>
                    <a:pt x="264" y="764"/>
                  </a:lnTo>
                  <a:lnTo>
                    <a:pt x="264" y="756"/>
                  </a:lnTo>
                  <a:lnTo>
                    <a:pt x="260" y="756"/>
                  </a:lnTo>
                  <a:lnTo>
                    <a:pt x="256" y="760"/>
                  </a:lnTo>
                  <a:lnTo>
                    <a:pt x="264" y="764"/>
                  </a:lnTo>
                  <a:lnTo>
                    <a:pt x="264" y="768"/>
                  </a:lnTo>
                  <a:lnTo>
                    <a:pt x="260" y="768"/>
                  </a:lnTo>
                  <a:lnTo>
                    <a:pt x="256" y="768"/>
                  </a:lnTo>
                  <a:lnTo>
                    <a:pt x="248" y="764"/>
                  </a:lnTo>
                  <a:lnTo>
                    <a:pt x="248" y="756"/>
                  </a:lnTo>
                  <a:lnTo>
                    <a:pt x="244" y="752"/>
                  </a:lnTo>
                  <a:lnTo>
                    <a:pt x="244" y="748"/>
                  </a:lnTo>
                  <a:lnTo>
                    <a:pt x="240" y="740"/>
                  </a:lnTo>
                  <a:lnTo>
                    <a:pt x="240" y="736"/>
                  </a:lnTo>
                  <a:lnTo>
                    <a:pt x="236" y="736"/>
                  </a:lnTo>
                  <a:lnTo>
                    <a:pt x="232" y="732"/>
                  </a:lnTo>
                  <a:lnTo>
                    <a:pt x="232" y="728"/>
                  </a:lnTo>
                  <a:lnTo>
                    <a:pt x="236" y="724"/>
                  </a:lnTo>
                  <a:lnTo>
                    <a:pt x="240" y="720"/>
                  </a:lnTo>
                  <a:lnTo>
                    <a:pt x="240" y="712"/>
                  </a:lnTo>
                  <a:lnTo>
                    <a:pt x="240" y="708"/>
                  </a:lnTo>
                  <a:lnTo>
                    <a:pt x="232" y="704"/>
                  </a:lnTo>
                  <a:lnTo>
                    <a:pt x="228" y="692"/>
                  </a:lnTo>
                  <a:lnTo>
                    <a:pt x="232" y="684"/>
                  </a:lnTo>
                  <a:lnTo>
                    <a:pt x="228" y="680"/>
                  </a:lnTo>
                  <a:lnTo>
                    <a:pt x="228" y="676"/>
                  </a:lnTo>
                  <a:lnTo>
                    <a:pt x="224" y="672"/>
                  </a:lnTo>
                  <a:lnTo>
                    <a:pt x="212" y="668"/>
                  </a:lnTo>
                  <a:lnTo>
                    <a:pt x="212" y="664"/>
                  </a:lnTo>
                  <a:lnTo>
                    <a:pt x="208" y="660"/>
                  </a:lnTo>
                  <a:lnTo>
                    <a:pt x="204" y="656"/>
                  </a:lnTo>
                  <a:lnTo>
                    <a:pt x="192" y="648"/>
                  </a:lnTo>
                  <a:lnTo>
                    <a:pt x="188" y="648"/>
                  </a:lnTo>
                  <a:lnTo>
                    <a:pt x="188" y="652"/>
                  </a:lnTo>
                  <a:lnTo>
                    <a:pt x="184" y="652"/>
                  </a:lnTo>
                  <a:lnTo>
                    <a:pt x="176" y="648"/>
                  </a:lnTo>
                  <a:lnTo>
                    <a:pt x="180" y="640"/>
                  </a:lnTo>
                  <a:lnTo>
                    <a:pt x="172" y="640"/>
                  </a:lnTo>
                  <a:lnTo>
                    <a:pt x="172" y="636"/>
                  </a:lnTo>
                  <a:lnTo>
                    <a:pt x="160" y="632"/>
                  </a:lnTo>
                  <a:lnTo>
                    <a:pt x="160" y="628"/>
                  </a:lnTo>
                  <a:lnTo>
                    <a:pt x="152" y="624"/>
                  </a:lnTo>
                  <a:lnTo>
                    <a:pt x="148" y="620"/>
                  </a:lnTo>
                  <a:lnTo>
                    <a:pt x="144" y="616"/>
                  </a:lnTo>
                  <a:lnTo>
                    <a:pt x="136" y="612"/>
                  </a:lnTo>
                  <a:lnTo>
                    <a:pt x="132" y="604"/>
                  </a:lnTo>
                  <a:lnTo>
                    <a:pt x="132" y="592"/>
                  </a:lnTo>
                  <a:lnTo>
                    <a:pt x="132" y="588"/>
                  </a:lnTo>
                  <a:lnTo>
                    <a:pt x="136" y="584"/>
                  </a:lnTo>
                  <a:lnTo>
                    <a:pt x="140" y="580"/>
                  </a:lnTo>
                  <a:lnTo>
                    <a:pt x="140" y="564"/>
                  </a:lnTo>
                  <a:lnTo>
                    <a:pt x="144" y="564"/>
                  </a:lnTo>
                  <a:lnTo>
                    <a:pt x="144" y="560"/>
                  </a:lnTo>
                  <a:lnTo>
                    <a:pt x="148" y="552"/>
                  </a:lnTo>
                  <a:lnTo>
                    <a:pt x="148" y="548"/>
                  </a:lnTo>
                  <a:lnTo>
                    <a:pt x="148" y="540"/>
                  </a:lnTo>
                  <a:lnTo>
                    <a:pt x="148" y="536"/>
                  </a:lnTo>
                  <a:lnTo>
                    <a:pt x="152" y="532"/>
                  </a:lnTo>
                  <a:lnTo>
                    <a:pt x="152" y="528"/>
                  </a:lnTo>
                  <a:lnTo>
                    <a:pt x="156" y="528"/>
                  </a:lnTo>
                  <a:lnTo>
                    <a:pt x="156" y="520"/>
                  </a:lnTo>
                  <a:lnTo>
                    <a:pt x="152" y="520"/>
                  </a:lnTo>
                  <a:lnTo>
                    <a:pt x="140" y="512"/>
                  </a:lnTo>
                  <a:lnTo>
                    <a:pt x="136" y="512"/>
                  </a:lnTo>
                  <a:lnTo>
                    <a:pt x="132" y="512"/>
                  </a:lnTo>
                  <a:lnTo>
                    <a:pt x="124" y="504"/>
                  </a:lnTo>
                  <a:lnTo>
                    <a:pt x="116" y="508"/>
                  </a:lnTo>
                  <a:lnTo>
                    <a:pt x="112" y="516"/>
                  </a:lnTo>
                  <a:lnTo>
                    <a:pt x="108" y="520"/>
                  </a:lnTo>
                  <a:lnTo>
                    <a:pt x="100" y="520"/>
                  </a:lnTo>
                  <a:lnTo>
                    <a:pt x="96" y="512"/>
                  </a:lnTo>
                  <a:lnTo>
                    <a:pt x="92" y="496"/>
                  </a:lnTo>
                  <a:lnTo>
                    <a:pt x="92" y="488"/>
                  </a:lnTo>
                  <a:lnTo>
                    <a:pt x="88" y="484"/>
                  </a:lnTo>
                  <a:lnTo>
                    <a:pt x="88" y="476"/>
                  </a:lnTo>
                  <a:lnTo>
                    <a:pt x="88" y="472"/>
                  </a:lnTo>
                  <a:lnTo>
                    <a:pt x="88" y="468"/>
                  </a:lnTo>
                  <a:lnTo>
                    <a:pt x="80" y="460"/>
                  </a:lnTo>
                  <a:lnTo>
                    <a:pt x="72" y="456"/>
                  </a:lnTo>
                  <a:lnTo>
                    <a:pt x="64" y="448"/>
                  </a:lnTo>
                  <a:lnTo>
                    <a:pt x="52" y="444"/>
                  </a:lnTo>
                  <a:lnTo>
                    <a:pt x="52" y="440"/>
                  </a:lnTo>
                  <a:lnTo>
                    <a:pt x="48" y="432"/>
                  </a:lnTo>
                  <a:lnTo>
                    <a:pt x="40" y="428"/>
                  </a:lnTo>
                  <a:lnTo>
                    <a:pt x="36" y="424"/>
                  </a:lnTo>
                  <a:lnTo>
                    <a:pt x="24" y="412"/>
                  </a:lnTo>
                  <a:lnTo>
                    <a:pt x="16" y="408"/>
                  </a:lnTo>
                  <a:lnTo>
                    <a:pt x="16" y="400"/>
                  </a:lnTo>
                  <a:lnTo>
                    <a:pt x="16" y="396"/>
                  </a:lnTo>
                  <a:lnTo>
                    <a:pt x="8" y="388"/>
                  </a:lnTo>
                  <a:lnTo>
                    <a:pt x="8" y="384"/>
                  </a:lnTo>
                  <a:lnTo>
                    <a:pt x="8" y="380"/>
                  </a:lnTo>
                  <a:lnTo>
                    <a:pt x="8" y="376"/>
                  </a:lnTo>
                  <a:lnTo>
                    <a:pt x="4" y="368"/>
                  </a:lnTo>
                  <a:lnTo>
                    <a:pt x="0" y="360"/>
                  </a:lnTo>
                  <a:lnTo>
                    <a:pt x="0" y="352"/>
                  </a:lnTo>
                  <a:lnTo>
                    <a:pt x="0" y="340"/>
                  </a:lnTo>
                  <a:lnTo>
                    <a:pt x="0" y="336"/>
                  </a:lnTo>
                  <a:lnTo>
                    <a:pt x="0" y="328"/>
                  </a:lnTo>
                  <a:lnTo>
                    <a:pt x="4" y="316"/>
                  </a:lnTo>
                  <a:lnTo>
                    <a:pt x="8" y="316"/>
                  </a:lnTo>
                  <a:lnTo>
                    <a:pt x="12" y="316"/>
                  </a:lnTo>
                  <a:lnTo>
                    <a:pt x="12" y="312"/>
                  </a:lnTo>
                  <a:lnTo>
                    <a:pt x="12" y="308"/>
                  </a:lnTo>
                  <a:lnTo>
                    <a:pt x="12" y="300"/>
                  </a:lnTo>
                  <a:lnTo>
                    <a:pt x="8" y="296"/>
                  </a:lnTo>
                  <a:lnTo>
                    <a:pt x="8" y="292"/>
                  </a:lnTo>
                  <a:lnTo>
                    <a:pt x="8" y="288"/>
                  </a:lnTo>
                  <a:lnTo>
                    <a:pt x="12" y="284"/>
                  </a:lnTo>
                  <a:lnTo>
                    <a:pt x="20" y="280"/>
                  </a:lnTo>
                  <a:lnTo>
                    <a:pt x="28" y="280"/>
                  </a:lnTo>
                  <a:lnTo>
                    <a:pt x="32" y="276"/>
                  </a:lnTo>
                  <a:lnTo>
                    <a:pt x="36" y="272"/>
                  </a:lnTo>
                  <a:lnTo>
                    <a:pt x="36" y="268"/>
                  </a:lnTo>
                  <a:lnTo>
                    <a:pt x="40" y="260"/>
                  </a:lnTo>
                  <a:lnTo>
                    <a:pt x="40" y="252"/>
                  </a:lnTo>
                  <a:lnTo>
                    <a:pt x="40" y="244"/>
                  </a:lnTo>
                  <a:lnTo>
                    <a:pt x="48" y="240"/>
                  </a:lnTo>
                  <a:lnTo>
                    <a:pt x="52" y="236"/>
                  </a:lnTo>
                  <a:lnTo>
                    <a:pt x="52" y="220"/>
                  </a:lnTo>
                  <a:lnTo>
                    <a:pt x="48" y="212"/>
                  </a:lnTo>
                  <a:lnTo>
                    <a:pt x="44" y="208"/>
                  </a:lnTo>
                  <a:lnTo>
                    <a:pt x="44" y="204"/>
                  </a:lnTo>
                  <a:lnTo>
                    <a:pt x="40" y="204"/>
                  </a:lnTo>
                  <a:lnTo>
                    <a:pt x="32" y="196"/>
                  </a:lnTo>
                  <a:lnTo>
                    <a:pt x="32" y="192"/>
                  </a:lnTo>
                  <a:lnTo>
                    <a:pt x="36" y="184"/>
                  </a:lnTo>
                  <a:lnTo>
                    <a:pt x="36" y="172"/>
                  </a:lnTo>
                  <a:lnTo>
                    <a:pt x="40" y="172"/>
                  </a:lnTo>
                  <a:lnTo>
                    <a:pt x="44" y="168"/>
                  </a:lnTo>
                  <a:lnTo>
                    <a:pt x="48" y="172"/>
                  </a:lnTo>
                  <a:lnTo>
                    <a:pt x="60" y="168"/>
                  </a:lnTo>
                  <a:lnTo>
                    <a:pt x="64" y="164"/>
                  </a:lnTo>
                  <a:lnTo>
                    <a:pt x="72" y="164"/>
                  </a:lnTo>
                  <a:lnTo>
                    <a:pt x="76" y="164"/>
                  </a:lnTo>
                  <a:lnTo>
                    <a:pt x="84" y="156"/>
                  </a:lnTo>
                  <a:lnTo>
                    <a:pt x="88" y="152"/>
                  </a:lnTo>
                  <a:lnTo>
                    <a:pt x="96" y="152"/>
                  </a:lnTo>
                  <a:lnTo>
                    <a:pt x="100" y="152"/>
                  </a:lnTo>
                  <a:lnTo>
                    <a:pt x="100" y="148"/>
                  </a:lnTo>
                  <a:lnTo>
                    <a:pt x="108" y="144"/>
                  </a:lnTo>
                  <a:lnTo>
                    <a:pt x="108" y="140"/>
                  </a:lnTo>
                  <a:lnTo>
                    <a:pt x="108" y="136"/>
                  </a:lnTo>
                  <a:lnTo>
                    <a:pt x="108" y="124"/>
                  </a:lnTo>
                  <a:lnTo>
                    <a:pt x="112" y="120"/>
                  </a:lnTo>
                  <a:lnTo>
                    <a:pt x="116" y="116"/>
                  </a:lnTo>
                  <a:lnTo>
                    <a:pt x="120" y="112"/>
                  </a:lnTo>
                  <a:lnTo>
                    <a:pt x="124" y="96"/>
                  </a:lnTo>
                  <a:lnTo>
                    <a:pt x="124" y="88"/>
                  </a:lnTo>
                  <a:lnTo>
                    <a:pt x="124" y="80"/>
                  </a:lnTo>
                  <a:lnTo>
                    <a:pt x="124" y="76"/>
                  </a:lnTo>
                  <a:lnTo>
                    <a:pt x="124" y="72"/>
                  </a:lnTo>
                  <a:lnTo>
                    <a:pt x="120" y="68"/>
                  </a:lnTo>
                  <a:lnTo>
                    <a:pt x="116" y="64"/>
                  </a:lnTo>
                  <a:lnTo>
                    <a:pt x="104" y="60"/>
                  </a:lnTo>
                  <a:lnTo>
                    <a:pt x="100" y="60"/>
                  </a:lnTo>
                  <a:lnTo>
                    <a:pt x="96" y="56"/>
                  </a:lnTo>
                  <a:lnTo>
                    <a:pt x="96" y="52"/>
                  </a:lnTo>
                  <a:lnTo>
                    <a:pt x="92" y="40"/>
                  </a:lnTo>
                  <a:lnTo>
                    <a:pt x="88" y="36"/>
                  </a:lnTo>
                  <a:lnTo>
                    <a:pt x="80" y="32"/>
                  </a:lnTo>
                  <a:lnTo>
                    <a:pt x="76" y="24"/>
                  </a:lnTo>
                  <a:lnTo>
                    <a:pt x="72" y="24"/>
                  </a:lnTo>
                  <a:lnTo>
                    <a:pt x="72" y="20"/>
                  </a:lnTo>
                  <a:lnTo>
                    <a:pt x="92" y="16"/>
                  </a:lnTo>
                  <a:lnTo>
                    <a:pt x="144" y="16"/>
                  </a:lnTo>
                  <a:lnTo>
                    <a:pt x="152" y="16"/>
                  </a:lnTo>
                  <a:lnTo>
                    <a:pt x="196" y="12"/>
                  </a:lnTo>
                  <a:lnTo>
                    <a:pt x="200" y="12"/>
                  </a:lnTo>
                  <a:lnTo>
                    <a:pt x="244" y="12"/>
                  </a:lnTo>
                  <a:lnTo>
                    <a:pt x="260" y="8"/>
                  </a:lnTo>
                  <a:lnTo>
                    <a:pt x="264" y="8"/>
                  </a:lnTo>
                  <a:lnTo>
                    <a:pt x="308" y="4"/>
                  </a:lnTo>
                  <a:lnTo>
                    <a:pt x="316" y="4"/>
                  </a:lnTo>
                  <a:lnTo>
                    <a:pt x="356" y="0"/>
                  </a:lnTo>
                  <a:lnTo>
                    <a:pt x="356" y="24"/>
                  </a:lnTo>
                  <a:lnTo>
                    <a:pt x="364" y="48"/>
                  </a:lnTo>
                  <a:lnTo>
                    <a:pt x="376" y="60"/>
                  </a:lnTo>
                  <a:lnTo>
                    <a:pt x="384" y="88"/>
                  </a:lnTo>
                  <a:lnTo>
                    <a:pt x="392" y="104"/>
                  </a:lnTo>
                  <a:lnTo>
                    <a:pt x="396" y="140"/>
                  </a:lnTo>
                  <a:lnTo>
                    <a:pt x="396" y="160"/>
                  </a:lnTo>
                  <a:lnTo>
                    <a:pt x="400" y="180"/>
                  </a:lnTo>
                  <a:lnTo>
                    <a:pt x="400" y="200"/>
                  </a:lnTo>
                  <a:lnTo>
                    <a:pt x="404" y="240"/>
                  </a:lnTo>
                  <a:lnTo>
                    <a:pt x="408" y="272"/>
                  </a:lnTo>
                  <a:lnTo>
                    <a:pt x="408" y="276"/>
                  </a:lnTo>
                  <a:lnTo>
                    <a:pt x="412" y="316"/>
                  </a:lnTo>
                  <a:lnTo>
                    <a:pt x="416" y="356"/>
                  </a:lnTo>
                  <a:lnTo>
                    <a:pt x="420" y="396"/>
                  </a:lnTo>
                  <a:lnTo>
                    <a:pt x="420" y="412"/>
                  </a:lnTo>
                  <a:lnTo>
                    <a:pt x="420" y="428"/>
                  </a:lnTo>
                  <a:lnTo>
                    <a:pt x="416" y="432"/>
                  </a:lnTo>
                  <a:lnTo>
                    <a:pt x="412" y="436"/>
                  </a:lnTo>
                  <a:lnTo>
                    <a:pt x="416" y="436"/>
                  </a:lnTo>
                  <a:lnTo>
                    <a:pt x="412" y="440"/>
                  </a:lnTo>
                  <a:lnTo>
                    <a:pt x="416" y="444"/>
                  </a:lnTo>
                  <a:lnTo>
                    <a:pt x="416" y="448"/>
                  </a:lnTo>
                  <a:lnTo>
                    <a:pt x="416" y="452"/>
                  </a:lnTo>
                  <a:lnTo>
                    <a:pt x="412" y="456"/>
                  </a:lnTo>
                  <a:lnTo>
                    <a:pt x="408" y="460"/>
                  </a:lnTo>
                  <a:lnTo>
                    <a:pt x="412" y="460"/>
                  </a:lnTo>
                  <a:lnTo>
                    <a:pt x="412" y="464"/>
                  </a:lnTo>
                  <a:lnTo>
                    <a:pt x="416" y="464"/>
                  </a:lnTo>
                  <a:lnTo>
                    <a:pt x="416" y="468"/>
                  </a:lnTo>
                  <a:lnTo>
                    <a:pt x="420" y="468"/>
                  </a:lnTo>
                  <a:lnTo>
                    <a:pt x="420" y="480"/>
                  </a:lnTo>
                  <a:lnTo>
                    <a:pt x="424" y="480"/>
                  </a:lnTo>
                  <a:lnTo>
                    <a:pt x="428" y="484"/>
                  </a:lnTo>
                  <a:lnTo>
                    <a:pt x="428" y="488"/>
                  </a:lnTo>
                  <a:lnTo>
                    <a:pt x="428" y="492"/>
                  </a:lnTo>
                  <a:lnTo>
                    <a:pt x="424" y="496"/>
                  </a:lnTo>
                  <a:lnTo>
                    <a:pt x="432" y="504"/>
                  </a:lnTo>
                  <a:lnTo>
                    <a:pt x="432" y="508"/>
                  </a:lnTo>
                  <a:lnTo>
                    <a:pt x="432" y="516"/>
                  </a:lnTo>
                  <a:lnTo>
                    <a:pt x="428" y="520"/>
                  </a:lnTo>
                  <a:lnTo>
                    <a:pt x="424" y="524"/>
                  </a:lnTo>
                  <a:lnTo>
                    <a:pt x="420" y="528"/>
                  </a:lnTo>
                  <a:lnTo>
                    <a:pt x="420" y="532"/>
                  </a:lnTo>
                  <a:lnTo>
                    <a:pt x="420" y="536"/>
                  </a:lnTo>
                  <a:lnTo>
                    <a:pt x="416" y="540"/>
                  </a:lnTo>
                  <a:lnTo>
                    <a:pt x="420" y="544"/>
                  </a:lnTo>
                  <a:lnTo>
                    <a:pt x="420" y="548"/>
                  </a:lnTo>
                  <a:lnTo>
                    <a:pt x="416" y="548"/>
                  </a:lnTo>
                  <a:lnTo>
                    <a:pt x="416" y="552"/>
                  </a:lnTo>
                  <a:lnTo>
                    <a:pt x="408" y="552"/>
                  </a:lnTo>
                  <a:lnTo>
                    <a:pt x="408" y="556"/>
                  </a:lnTo>
                  <a:lnTo>
                    <a:pt x="412" y="556"/>
                  </a:lnTo>
                  <a:lnTo>
                    <a:pt x="412" y="560"/>
                  </a:lnTo>
                  <a:lnTo>
                    <a:pt x="408" y="564"/>
                  </a:lnTo>
                  <a:lnTo>
                    <a:pt x="400" y="568"/>
                  </a:lnTo>
                  <a:lnTo>
                    <a:pt x="400" y="580"/>
                  </a:lnTo>
                  <a:lnTo>
                    <a:pt x="400" y="576"/>
                  </a:lnTo>
                  <a:lnTo>
                    <a:pt x="396" y="576"/>
                  </a:lnTo>
                  <a:lnTo>
                    <a:pt x="396" y="580"/>
                  </a:lnTo>
                  <a:lnTo>
                    <a:pt x="396" y="576"/>
                  </a:lnTo>
                  <a:lnTo>
                    <a:pt x="392" y="576"/>
                  </a:lnTo>
                  <a:lnTo>
                    <a:pt x="388" y="588"/>
                  </a:lnTo>
                  <a:lnTo>
                    <a:pt x="388" y="592"/>
                  </a:lnTo>
                  <a:lnTo>
                    <a:pt x="392" y="596"/>
                  </a:lnTo>
                  <a:lnTo>
                    <a:pt x="392" y="600"/>
                  </a:lnTo>
                  <a:lnTo>
                    <a:pt x="388" y="600"/>
                  </a:lnTo>
                  <a:lnTo>
                    <a:pt x="384" y="604"/>
                  </a:lnTo>
                  <a:lnTo>
                    <a:pt x="384" y="608"/>
                  </a:lnTo>
                  <a:lnTo>
                    <a:pt x="392" y="608"/>
                  </a:lnTo>
                  <a:lnTo>
                    <a:pt x="384" y="612"/>
                  </a:lnTo>
                  <a:lnTo>
                    <a:pt x="384" y="616"/>
                  </a:lnTo>
                  <a:lnTo>
                    <a:pt x="384" y="620"/>
                  </a:lnTo>
                  <a:lnTo>
                    <a:pt x="388" y="624"/>
                  </a:lnTo>
                  <a:lnTo>
                    <a:pt x="384" y="628"/>
                  </a:lnTo>
                  <a:lnTo>
                    <a:pt x="384" y="632"/>
                  </a:lnTo>
                  <a:lnTo>
                    <a:pt x="380" y="628"/>
                  </a:lnTo>
                  <a:lnTo>
                    <a:pt x="380" y="632"/>
                  </a:lnTo>
                  <a:lnTo>
                    <a:pt x="388" y="632"/>
                  </a:lnTo>
                  <a:lnTo>
                    <a:pt x="384" y="636"/>
                  </a:lnTo>
                  <a:lnTo>
                    <a:pt x="380" y="632"/>
                  </a:lnTo>
                  <a:lnTo>
                    <a:pt x="380" y="636"/>
                  </a:lnTo>
                  <a:lnTo>
                    <a:pt x="380" y="640"/>
                  </a:lnTo>
                  <a:lnTo>
                    <a:pt x="388" y="640"/>
                  </a:lnTo>
                  <a:lnTo>
                    <a:pt x="384" y="644"/>
                  </a:lnTo>
                  <a:lnTo>
                    <a:pt x="380" y="644"/>
                  </a:lnTo>
                  <a:lnTo>
                    <a:pt x="388" y="648"/>
                  </a:lnTo>
                  <a:lnTo>
                    <a:pt x="384" y="656"/>
                  </a:lnTo>
                  <a:lnTo>
                    <a:pt x="376" y="664"/>
                  </a:lnTo>
                  <a:lnTo>
                    <a:pt x="376" y="668"/>
                  </a:lnTo>
                  <a:lnTo>
                    <a:pt x="376" y="672"/>
                  </a:lnTo>
                  <a:lnTo>
                    <a:pt x="380" y="680"/>
                  </a:lnTo>
                  <a:lnTo>
                    <a:pt x="388" y="6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4005" name="Freeform 31"/>
            <p:cNvSpPr>
              <a:spLocks/>
            </p:cNvSpPr>
            <p:nvPr/>
          </p:nvSpPr>
          <p:spPr bwMode="auto">
            <a:xfrm>
              <a:off x="7890727" y="4777216"/>
              <a:ext cx="12701" cy="15511"/>
            </a:xfrm>
            <a:custGeom>
              <a:avLst/>
              <a:gdLst/>
              <a:ahLst/>
              <a:cxnLst>
                <a:cxn ang="0">
                  <a:pos x="12" y="4"/>
                </a:cxn>
                <a:cxn ang="0">
                  <a:pos x="24" y="12"/>
                </a:cxn>
                <a:cxn ang="0">
                  <a:pos x="12" y="28"/>
                </a:cxn>
                <a:cxn ang="0">
                  <a:pos x="12" y="24"/>
                </a:cxn>
                <a:cxn ang="0">
                  <a:pos x="12" y="20"/>
                </a:cxn>
                <a:cxn ang="0">
                  <a:pos x="12" y="16"/>
                </a:cxn>
                <a:cxn ang="0">
                  <a:pos x="8" y="16"/>
                </a:cxn>
                <a:cxn ang="0">
                  <a:pos x="4" y="12"/>
                </a:cxn>
                <a:cxn ang="0">
                  <a:pos x="0" y="8"/>
                </a:cxn>
                <a:cxn ang="0">
                  <a:pos x="8" y="0"/>
                </a:cxn>
                <a:cxn ang="0">
                  <a:pos x="12" y="4"/>
                </a:cxn>
              </a:cxnLst>
              <a:rect l="0" t="0" r="r" b="b"/>
              <a:pathLst>
                <a:path w="24" h="28">
                  <a:moveTo>
                    <a:pt x="12" y="4"/>
                  </a:moveTo>
                  <a:lnTo>
                    <a:pt x="24" y="12"/>
                  </a:lnTo>
                  <a:lnTo>
                    <a:pt x="12" y="28"/>
                  </a:lnTo>
                  <a:lnTo>
                    <a:pt x="12" y="24"/>
                  </a:lnTo>
                  <a:lnTo>
                    <a:pt x="12" y="20"/>
                  </a:lnTo>
                  <a:lnTo>
                    <a:pt x="12" y="16"/>
                  </a:lnTo>
                  <a:lnTo>
                    <a:pt x="8" y="16"/>
                  </a:lnTo>
                  <a:lnTo>
                    <a:pt x="4" y="12"/>
                  </a:lnTo>
                  <a:lnTo>
                    <a:pt x="0" y="8"/>
                  </a:lnTo>
                  <a:lnTo>
                    <a:pt x="8" y="0"/>
                  </a:lnTo>
                  <a:lnTo>
                    <a:pt x="12" y="4"/>
                  </a:lnTo>
                  <a:close/>
                </a:path>
              </a:pathLst>
            </a:custGeom>
            <a:solidFill>
              <a:schemeClr val="accent6"/>
            </a:solid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34854" name="Freeform 32"/>
            <p:cNvSpPr>
              <a:spLocks/>
            </p:cNvSpPr>
            <p:nvPr/>
          </p:nvSpPr>
          <p:spPr bwMode="auto">
            <a:xfrm>
              <a:off x="7959703" y="4689132"/>
              <a:ext cx="68947" cy="113720"/>
            </a:xfrm>
            <a:custGeom>
              <a:avLst/>
              <a:gdLst>
                <a:gd name="T0" fmla="*/ 2147483647 w 112"/>
                <a:gd name="T1" fmla="*/ 2147483647 h 192"/>
                <a:gd name="T2" fmla="*/ 2147483647 w 112"/>
                <a:gd name="T3" fmla="*/ 2147483647 h 192"/>
                <a:gd name="T4" fmla="*/ 2147483647 w 112"/>
                <a:gd name="T5" fmla="*/ 2147483647 h 192"/>
                <a:gd name="T6" fmla="*/ 2147483647 w 112"/>
                <a:gd name="T7" fmla="*/ 2147483647 h 192"/>
                <a:gd name="T8" fmla="*/ 2147483647 w 112"/>
                <a:gd name="T9" fmla="*/ 2147483647 h 192"/>
                <a:gd name="T10" fmla="*/ 2147483647 w 112"/>
                <a:gd name="T11" fmla="*/ 2147483647 h 192"/>
                <a:gd name="T12" fmla="*/ 2147483647 w 112"/>
                <a:gd name="T13" fmla="*/ 2147483647 h 192"/>
                <a:gd name="T14" fmla="*/ 0 w 112"/>
                <a:gd name="T15" fmla="*/ 2147483647 h 192"/>
                <a:gd name="T16" fmla="*/ 0 w 112"/>
                <a:gd name="T17" fmla="*/ 2147483647 h 192"/>
                <a:gd name="T18" fmla="*/ 0 w 112"/>
                <a:gd name="T19" fmla="*/ 2147483647 h 192"/>
                <a:gd name="T20" fmla="*/ 2147483647 w 112"/>
                <a:gd name="T21" fmla="*/ 2147483647 h 192"/>
                <a:gd name="T22" fmla="*/ 2147483647 w 112"/>
                <a:gd name="T23" fmla="*/ 2147483647 h 192"/>
                <a:gd name="T24" fmla="*/ 2147483647 w 112"/>
                <a:gd name="T25" fmla="*/ 0 h 192"/>
                <a:gd name="T26" fmla="*/ 2147483647 w 112"/>
                <a:gd name="T27" fmla="*/ 0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92"/>
                <a:gd name="T107" fmla="*/ 112 w 11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92">
                  <a:moveTo>
                    <a:pt x="40" y="176"/>
                  </a:moveTo>
                  <a:lnTo>
                    <a:pt x="40" y="164"/>
                  </a:lnTo>
                  <a:lnTo>
                    <a:pt x="32" y="140"/>
                  </a:lnTo>
                  <a:lnTo>
                    <a:pt x="20" y="100"/>
                  </a:lnTo>
                  <a:lnTo>
                    <a:pt x="16" y="84"/>
                  </a:lnTo>
                  <a:lnTo>
                    <a:pt x="12" y="80"/>
                  </a:lnTo>
                  <a:lnTo>
                    <a:pt x="12" y="68"/>
                  </a:lnTo>
                  <a:lnTo>
                    <a:pt x="0" y="24"/>
                  </a:lnTo>
                  <a:lnTo>
                    <a:pt x="0" y="20"/>
                  </a:lnTo>
                  <a:lnTo>
                    <a:pt x="0" y="16"/>
                  </a:lnTo>
                  <a:lnTo>
                    <a:pt x="4" y="8"/>
                  </a:lnTo>
                  <a:lnTo>
                    <a:pt x="12" y="4"/>
                  </a:lnTo>
                  <a:lnTo>
                    <a:pt x="16" y="0"/>
                  </a:lnTo>
                  <a:lnTo>
                    <a:pt x="28" y="0"/>
                  </a:lnTo>
                  <a:lnTo>
                    <a:pt x="36" y="4"/>
                  </a:lnTo>
                  <a:lnTo>
                    <a:pt x="36" y="8"/>
                  </a:lnTo>
                  <a:lnTo>
                    <a:pt x="32" y="8"/>
                  </a:lnTo>
                  <a:lnTo>
                    <a:pt x="32" y="12"/>
                  </a:lnTo>
                  <a:lnTo>
                    <a:pt x="32" y="16"/>
                  </a:lnTo>
                  <a:lnTo>
                    <a:pt x="28" y="16"/>
                  </a:lnTo>
                  <a:lnTo>
                    <a:pt x="20" y="32"/>
                  </a:lnTo>
                  <a:lnTo>
                    <a:pt x="28" y="40"/>
                  </a:lnTo>
                  <a:lnTo>
                    <a:pt x="28" y="52"/>
                  </a:lnTo>
                  <a:lnTo>
                    <a:pt x="36" y="64"/>
                  </a:lnTo>
                  <a:lnTo>
                    <a:pt x="52" y="76"/>
                  </a:lnTo>
                  <a:lnTo>
                    <a:pt x="60" y="100"/>
                  </a:lnTo>
                  <a:lnTo>
                    <a:pt x="68" y="108"/>
                  </a:lnTo>
                  <a:lnTo>
                    <a:pt x="72" y="116"/>
                  </a:lnTo>
                  <a:lnTo>
                    <a:pt x="88" y="132"/>
                  </a:lnTo>
                  <a:lnTo>
                    <a:pt x="100" y="132"/>
                  </a:lnTo>
                  <a:lnTo>
                    <a:pt x="112" y="176"/>
                  </a:lnTo>
                  <a:lnTo>
                    <a:pt x="108" y="176"/>
                  </a:lnTo>
                  <a:lnTo>
                    <a:pt x="80" y="184"/>
                  </a:lnTo>
                  <a:lnTo>
                    <a:pt x="44" y="192"/>
                  </a:lnTo>
                  <a:lnTo>
                    <a:pt x="40" y="17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55" name="Freeform 33"/>
            <p:cNvSpPr>
              <a:spLocks/>
            </p:cNvSpPr>
            <p:nvPr/>
          </p:nvSpPr>
          <p:spPr bwMode="auto">
            <a:xfrm>
              <a:off x="7542395" y="4683963"/>
              <a:ext cx="301187" cy="282577"/>
            </a:xfrm>
            <a:custGeom>
              <a:avLst/>
              <a:gdLst>
                <a:gd name="T0" fmla="*/ 2147483647 w 488"/>
                <a:gd name="T1" fmla="*/ 2147483647 h 484"/>
                <a:gd name="T2" fmla="*/ 2147483647 w 488"/>
                <a:gd name="T3" fmla="*/ 2147483647 h 484"/>
                <a:gd name="T4" fmla="*/ 2147483647 w 488"/>
                <a:gd name="T5" fmla="*/ 2147483647 h 484"/>
                <a:gd name="T6" fmla="*/ 2147483647 w 488"/>
                <a:gd name="T7" fmla="*/ 2147483647 h 484"/>
                <a:gd name="T8" fmla="*/ 2147483647 w 488"/>
                <a:gd name="T9" fmla="*/ 2147483647 h 484"/>
                <a:gd name="T10" fmla="*/ 2147483647 w 488"/>
                <a:gd name="T11" fmla="*/ 2147483647 h 484"/>
                <a:gd name="T12" fmla="*/ 2147483647 w 488"/>
                <a:gd name="T13" fmla="*/ 2147483647 h 484"/>
                <a:gd name="T14" fmla="*/ 2147483647 w 488"/>
                <a:gd name="T15" fmla="*/ 2147483647 h 484"/>
                <a:gd name="T16" fmla="*/ 2147483647 w 488"/>
                <a:gd name="T17" fmla="*/ 2147483647 h 484"/>
                <a:gd name="T18" fmla="*/ 2147483647 w 488"/>
                <a:gd name="T19" fmla="*/ 2147483647 h 484"/>
                <a:gd name="T20" fmla="*/ 2147483647 w 488"/>
                <a:gd name="T21" fmla="*/ 2147483647 h 484"/>
                <a:gd name="T22" fmla="*/ 2147483647 w 488"/>
                <a:gd name="T23" fmla="*/ 2147483647 h 484"/>
                <a:gd name="T24" fmla="*/ 2147483647 w 488"/>
                <a:gd name="T25" fmla="*/ 2147483647 h 484"/>
                <a:gd name="T26" fmla="*/ 2147483647 w 488"/>
                <a:gd name="T27" fmla="*/ 2147483647 h 484"/>
                <a:gd name="T28" fmla="*/ 2147483647 w 488"/>
                <a:gd name="T29" fmla="*/ 2147483647 h 484"/>
                <a:gd name="T30" fmla="*/ 2147483647 w 488"/>
                <a:gd name="T31" fmla="*/ 2147483647 h 484"/>
                <a:gd name="T32" fmla="*/ 2147483647 w 488"/>
                <a:gd name="T33" fmla="*/ 2147483647 h 484"/>
                <a:gd name="T34" fmla="*/ 0 w 488"/>
                <a:gd name="T35" fmla="*/ 2147483647 h 484"/>
                <a:gd name="T36" fmla="*/ 2147483647 w 488"/>
                <a:gd name="T37" fmla="*/ 2147483647 h 484"/>
                <a:gd name="T38" fmla="*/ 2147483647 w 488"/>
                <a:gd name="T39" fmla="*/ 2147483647 h 484"/>
                <a:gd name="T40" fmla="*/ 2147483647 w 488"/>
                <a:gd name="T41" fmla="*/ 2147483647 h 484"/>
                <a:gd name="T42" fmla="*/ 2147483647 w 488"/>
                <a:gd name="T43" fmla="*/ 2147483647 h 484"/>
                <a:gd name="T44" fmla="*/ 2147483647 w 488"/>
                <a:gd name="T45" fmla="*/ 2147483647 h 484"/>
                <a:gd name="T46" fmla="*/ 2147483647 w 488"/>
                <a:gd name="T47" fmla="*/ 2147483647 h 484"/>
                <a:gd name="T48" fmla="*/ 2147483647 w 488"/>
                <a:gd name="T49" fmla="*/ 2147483647 h 484"/>
                <a:gd name="T50" fmla="*/ 2147483647 w 488"/>
                <a:gd name="T51" fmla="*/ 2147483647 h 484"/>
                <a:gd name="T52" fmla="*/ 2147483647 w 488"/>
                <a:gd name="T53" fmla="*/ 2147483647 h 484"/>
                <a:gd name="T54" fmla="*/ 2147483647 w 488"/>
                <a:gd name="T55" fmla="*/ 2147483647 h 484"/>
                <a:gd name="T56" fmla="*/ 2147483647 w 488"/>
                <a:gd name="T57" fmla="*/ 2147483647 h 484"/>
                <a:gd name="T58" fmla="*/ 2147483647 w 488"/>
                <a:gd name="T59" fmla="*/ 2147483647 h 484"/>
                <a:gd name="T60" fmla="*/ 2147483647 w 488"/>
                <a:gd name="T61" fmla="*/ 2147483647 h 484"/>
                <a:gd name="T62" fmla="*/ 2147483647 w 488"/>
                <a:gd name="T63" fmla="*/ 2147483647 h 484"/>
                <a:gd name="T64" fmla="*/ 2147483647 w 488"/>
                <a:gd name="T65" fmla="*/ 2147483647 h 484"/>
                <a:gd name="T66" fmla="*/ 2147483647 w 488"/>
                <a:gd name="T67" fmla="*/ 0 h 484"/>
                <a:gd name="T68" fmla="*/ 2147483647 w 488"/>
                <a:gd name="T69" fmla="*/ 2147483647 h 484"/>
                <a:gd name="T70" fmla="*/ 2147483647 w 488"/>
                <a:gd name="T71" fmla="*/ 2147483647 h 484"/>
                <a:gd name="T72" fmla="*/ 2147483647 w 488"/>
                <a:gd name="T73" fmla="*/ 2147483647 h 484"/>
                <a:gd name="T74" fmla="*/ 2147483647 w 488"/>
                <a:gd name="T75" fmla="*/ 2147483647 h 484"/>
                <a:gd name="T76" fmla="*/ 2147483647 w 488"/>
                <a:gd name="T77" fmla="*/ 2147483647 h 484"/>
                <a:gd name="T78" fmla="*/ 2147483647 w 488"/>
                <a:gd name="T79" fmla="*/ 2147483647 h 484"/>
                <a:gd name="T80" fmla="*/ 2147483647 w 488"/>
                <a:gd name="T81" fmla="*/ 2147483647 h 484"/>
                <a:gd name="T82" fmla="*/ 2147483647 w 488"/>
                <a:gd name="T83" fmla="*/ 2147483647 h 484"/>
                <a:gd name="T84" fmla="*/ 2147483647 w 488"/>
                <a:gd name="T85" fmla="*/ 2147483647 h 484"/>
                <a:gd name="T86" fmla="*/ 2147483647 w 488"/>
                <a:gd name="T87" fmla="*/ 2147483647 h 484"/>
                <a:gd name="T88" fmla="*/ 2147483647 w 488"/>
                <a:gd name="T89" fmla="*/ 2147483647 h 484"/>
                <a:gd name="T90" fmla="*/ 2147483647 w 488"/>
                <a:gd name="T91" fmla="*/ 2147483647 h 484"/>
                <a:gd name="T92" fmla="*/ 2147483647 w 488"/>
                <a:gd name="T93" fmla="*/ 2147483647 h 484"/>
                <a:gd name="T94" fmla="*/ 2147483647 w 488"/>
                <a:gd name="T95" fmla="*/ 2147483647 h 484"/>
                <a:gd name="T96" fmla="*/ 2147483647 w 488"/>
                <a:gd name="T97" fmla="*/ 2147483647 h 484"/>
                <a:gd name="T98" fmla="*/ 2147483647 w 488"/>
                <a:gd name="T99" fmla="*/ 2147483647 h 484"/>
                <a:gd name="T100" fmla="*/ 2147483647 w 488"/>
                <a:gd name="T101" fmla="*/ 2147483647 h 484"/>
                <a:gd name="T102" fmla="*/ 2147483647 w 488"/>
                <a:gd name="T103" fmla="*/ 2147483647 h 484"/>
                <a:gd name="T104" fmla="*/ 2147483647 w 488"/>
                <a:gd name="T105" fmla="*/ 2147483647 h 484"/>
                <a:gd name="T106" fmla="*/ 2147483647 w 488"/>
                <a:gd name="T107" fmla="*/ 2147483647 h 484"/>
                <a:gd name="T108" fmla="*/ 2147483647 w 488"/>
                <a:gd name="T109" fmla="*/ 2147483647 h 4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8"/>
                <a:gd name="T166" fmla="*/ 0 h 484"/>
                <a:gd name="T167" fmla="*/ 488 w 488"/>
                <a:gd name="T168" fmla="*/ 484 h 4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8" h="484">
                  <a:moveTo>
                    <a:pt x="352" y="268"/>
                  </a:moveTo>
                  <a:lnTo>
                    <a:pt x="348" y="276"/>
                  </a:lnTo>
                  <a:lnTo>
                    <a:pt x="344" y="280"/>
                  </a:lnTo>
                  <a:lnTo>
                    <a:pt x="324" y="276"/>
                  </a:lnTo>
                  <a:lnTo>
                    <a:pt x="316" y="264"/>
                  </a:lnTo>
                  <a:lnTo>
                    <a:pt x="304" y="260"/>
                  </a:lnTo>
                  <a:lnTo>
                    <a:pt x="304" y="268"/>
                  </a:lnTo>
                  <a:lnTo>
                    <a:pt x="304" y="272"/>
                  </a:lnTo>
                  <a:lnTo>
                    <a:pt x="304" y="276"/>
                  </a:lnTo>
                  <a:lnTo>
                    <a:pt x="304" y="284"/>
                  </a:lnTo>
                  <a:lnTo>
                    <a:pt x="304" y="288"/>
                  </a:lnTo>
                  <a:lnTo>
                    <a:pt x="304" y="296"/>
                  </a:lnTo>
                  <a:lnTo>
                    <a:pt x="300" y="296"/>
                  </a:lnTo>
                  <a:lnTo>
                    <a:pt x="296" y="300"/>
                  </a:lnTo>
                  <a:lnTo>
                    <a:pt x="296" y="304"/>
                  </a:lnTo>
                  <a:lnTo>
                    <a:pt x="300" y="304"/>
                  </a:lnTo>
                  <a:lnTo>
                    <a:pt x="296" y="308"/>
                  </a:lnTo>
                  <a:lnTo>
                    <a:pt x="296" y="312"/>
                  </a:lnTo>
                  <a:lnTo>
                    <a:pt x="288" y="324"/>
                  </a:lnTo>
                  <a:lnTo>
                    <a:pt x="288" y="332"/>
                  </a:lnTo>
                  <a:lnTo>
                    <a:pt x="284" y="340"/>
                  </a:lnTo>
                  <a:lnTo>
                    <a:pt x="284" y="344"/>
                  </a:lnTo>
                  <a:lnTo>
                    <a:pt x="284" y="348"/>
                  </a:lnTo>
                  <a:lnTo>
                    <a:pt x="276" y="356"/>
                  </a:lnTo>
                  <a:lnTo>
                    <a:pt x="272" y="360"/>
                  </a:lnTo>
                  <a:lnTo>
                    <a:pt x="272" y="364"/>
                  </a:lnTo>
                  <a:lnTo>
                    <a:pt x="268" y="368"/>
                  </a:lnTo>
                  <a:lnTo>
                    <a:pt x="268" y="372"/>
                  </a:lnTo>
                  <a:lnTo>
                    <a:pt x="264" y="380"/>
                  </a:lnTo>
                  <a:lnTo>
                    <a:pt x="260" y="384"/>
                  </a:lnTo>
                  <a:lnTo>
                    <a:pt x="264" y="388"/>
                  </a:lnTo>
                  <a:lnTo>
                    <a:pt x="256" y="396"/>
                  </a:lnTo>
                  <a:lnTo>
                    <a:pt x="260" y="396"/>
                  </a:lnTo>
                  <a:lnTo>
                    <a:pt x="256" y="400"/>
                  </a:lnTo>
                  <a:lnTo>
                    <a:pt x="260" y="404"/>
                  </a:lnTo>
                  <a:lnTo>
                    <a:pt x="264" y="400"/>
                  </a:lnTo>
                  <a:lnTo>
                    <a:pt x="268" y="404"/>
                  </a:lnTo>
                  <a:lnTo>
                    <a:pt x="264" y="408"/>
                  </a:lnTo>
                  <a:lnTo>
                    <a:pt x="260" y="412"/>
                  </a:lnTo>
                  <a:lnTo>
                    <a:pt x="260" y="416"/>
                  </a:lnTo>
                  <a:lnTo>
                    <a:pt x="264" y="416"/>
                  </a:lnTo>
                  <a:lnTo>
                    <a:pt x="264" y="420"/>
                  </a:lnTo>
                  <a:lnTo>
                    <a:pt x="256" y="424"/>
                  </a:lnTo>
                  <a:lnTo>
                    <a:pt x="252" y="428"/>
                  </a:lnTo>
                  <a:lnTo>
                    <a:pt x="248" y="432"/>
                  </a:lnTo>
                  <a:lnTo>
                    <a:pt x="244" y="436"/>
                  </a:lnTo>
                  <a:lnTo>
                    <a:pt x="244" y="432"/>
                  </a:lnTo>
                  <a:lnTo>
                    <a:pt x="240" y="428"/>
                  </a:lnTo>
                  <a:lnTo>
                    <a:pt x="236" y="428"/>
                  </a:lnTo>
                  <a:lnTo>
                    <a:pt x="232" y="432"/>
                  </a:lnTo>
                  <a:lnTo>
                    <a:pt x="220" y="444"/>
                  </a:lnTo>
                  <a:lnTo>
                    <a:pt x="216" y="444"/>
                  </a:lnTo>
                  <a:lnTo>
                    <a:pt x="216" y="448"/>
                  </a:lnTo>
                  <a:lnTo>
                    <a:pt x="216" y="444"/>
                  </a:lnTo>
                  <a:lnTo>
                    <a:pt x="212" y="444"/>
                  </a:lnTo>
                  <a:lnTo>
                    <a:pt x="212" y="440"/>
                  </a:lnTo>
                  <a:lnTo>
                    <a:pt x="204" y="440"/>
                  </a:lnTo>
                  <a:lnTo>
                    <a:pt x="204" y="448"/>
                  </a:lnTo>
                  <a:lnTo>
                    <a:pt x="208" y="452"/>
                  </a:lnTo>
                  <a:lnTo>
                    <a:pt x="200" y="460"/>
                  </a:lnTo>
                  <a:lnTo>
                    <a:pt x="196" y="460"/>
                  </a:lnTo>
                  <a:lnTo>
                    <a:pt x="192" y="460"/>
                  </a:lnTo>
                  <a:lnTo>
                    <a:pt x="188" y="464"/>
                  </a:lnTo>
                  <a:lnTo>
                    <a:pt x="176" y="468"/>
                  </a:lnTo>
                  <a:lnTo>
                    <a:pt x="168" y="472"/>
                  </a:lnTo>
                  <a:lnTo>
                    <a:pt x="160" y="468"/>
                  </a:lnTo>
                  <a:lnTo>
                    <a:pt x="152" y="460"/>
                  </a:lnTo>
                  <a:lnTo>
                    <a:pt x="148" y="464"/>
                  </a:lnTo>
                  <a:lnTo>
                    <a:pt x="148" y="468"/>
                  </a:lnTo>
                  <a:lnTo>
                    <a:pt x="140" y="476"/>
                  </a:lnTo>
                  <a:lnTo>
                    <a:pt x="140" y="480"/>
                  </a:lnTo>
                  <a:lnTo>
                    <a:pt x="136" y="484"/>
                  </a:lnTo>
                  <a:lnTo>
                    <a:pt x="124" y="484"/>
                  </a:lnTo>
                  <a:lnTo>
                    <a:pt x="120" y="480"/>
                  </a:lnTo>
                  <a:lnTo>
                    <a:pt x="112" y="480"/>
                  </a:lnTo>
                  <a:lnTo>
                    <a:pt x="112" y="476"/>
                  </a:lnTo>
                  <a:lnTo>
                    <a:pt x="108" y="476"/>
                  </a:lnTo>
                  <a:lnTo>
                    <a:pt x="104" y="476"/>
                  </a:lnTo>
                  <a:lnTo>
                    <a:pt x="100" y="472"/>
                  </a:lnTo>
                  <a:lnTo>
                    <a:pt x="96" y="472"/>
                  </a:lnTo>
                  <a:lnTo>
                    <a:pt x="92" y="468"/>
                  </a:lnTo>
                  <a:lnTo>
                    <a:pt x="92" y="460"/>
                  </a:lnTo>
                  <a:lnTo>
                    <a:pt x="84" y="456"/>
                  </a:lnTo>
                  <a:lnTo>
                    <a:pt x="84" y="452"/>
                  </a:lnTo>
                  <a:lnTo>
                    <a:pt x="88" y="452"/>
                  </a:lnTo>
                  <a:lnTo>
                    <a:pt x="88" y="448"/>
                  </a:lnTo>
                  <a:lnTo>
                    <a:pt x="84" y="444"/>
                  </a:lnTo>
                  <a:lnTo>
                    <a:pt x="76" y="448"/>
                  </a:lnTo>
                  <a:lnTo>
                    <a:pt x="76" y="444"/>
                  </a:lnTo>
                  <a:lnTo>
                    <a:pt x="76" y="448"/>
                  </a:lnTo>
                  <a:lnTo>
                    <a:pt x="72" y="444"/>
                  </a:lnTo>
                  <a:lnTo>
                    <a:pt x="64" y="444"/>
                  </a:lnTo>
                  <a:lnTo>
                    <a:pt x="64" y="440"/>
                  </a:lnTo>
                  <a:lnTo>
                    <a:pt x="60" y="440"/>
                  </a:lnTo>
                  <a:lnTo>
                    <a:pt x="60" y="432"/>
                  </a:lnTo>
                  <a:lnTo>
                    <a:pt x="56" y="436"/>
                  </a:lnTo>
                  <a:lnTo>
                    <a:pt x="52" y="432"/>
                  </a:lnTo>
                  <a:lnTo>
                    <a:pt x="44" y="432"/>
                  </a:lnTo>
                  <a:lnTo>
                    <a:pt x="40" y="420"/>
                  </a:lnTo>
                  <a:lnTo>
                    <a:pt x="40" y="416"/>
                  </a:lnTo>
                  <a:lnTo>
                    <a:pt x="32" y="412"/>
                  </a:lnTo>
                  <a:lnTo>
                    <a:pt x="28" y="404"/>
                  </a:lnTo>
                  <a:lnTo>
                    <a:pt x="20" y="400"/>
                  </a:lnTo>
                  <a:lnTo>
                    <a:pt x="20" y="396"/>
                  </a:lnTo>
                  <a:lnTo>
                    <a:pt x="20" y="392"/>
                  </a:lnTo>
                  <a:lnTo>
                    <a:pt x="16" y="388"/>
                  </a:lnTo>
                  <a:lnTo>
                    <a:pt x="4" y="376"/>
                  </a:lnTo>
                  <a:lnTo>
                    <a:pt x="0" y="372"/>
                  </a:lnTo>
                  <a:lnTo>
                    <a:pt x="0" y="368"/>
                  </a:lnTo>
                  <a:lnTo>
                    <a:pt x="4" y="368"/>
                  </a:lnTo>
                  <a:lnTo>
                    <a:pt x="4" y="364"/>
                  </a:lnTo>
                  <a:lnTo>
                    <a:pt x="0" y="360"/>
                  </a:lnTo>
                  <a:lnTo>
                    <a:pt x="4" y="356"/>
                  </a:lnTo>
                  <a:lnTo>
                    <a:pt x="4" y="352"/>
                  </a:lnTo>
                  <a:lnTo>
                    <a:pt x="4" y="348"/>
                  </a:lnTo>
                  <a:lnTo>
                    <a:pt x="0" y="340"/>
                  </a:lnTo>
                  <a:lnTo>
                    <a:pt x="0" y="336"/>
                  </a:lnTo>
                  <a:lnTo>
                    <a:pt x="4" y="336"/>
                  </a:lnTo>
                  <a:lnTo>
                    <a:pt x="12" y="332"/>
                  </a:lnTo>
                  <a:lnTo>
                    <a:pt x="20" y="328"/>
                  </a:lnTo>
                  <a:lnTo>
                    <a:pt x="28" y="328"/>
                  </a:lnTo>
                  <a:lnTo>
                    <a:pt x="28" y="324"/>
                  </a:lnTo>
                  <a:lnTo>
                    <a:pt x="28" y="308"/>
                  </a:lnTo>
                  <a:lnTo>
                    <a:pt x="32" y="304"/>
                  </a:lnTo>
                  <a:lnTo>
                    <a:pt x="36" y="304"/>
                  </a:lnTo>
                  <a:lnTo>
                    <a:pt x="40" y="304"/>
                  </a:lnTo>
                  <a:lnTo>
                    <a:pt x="40" y="300"/>
                  </a:lnTo>
                  <a:lnTo>
                    <a:pt x="36" y="292"/>
                  </a:lnTo>
                  <a:lnTo>
                    <a:pt x="36" y="288"/>
                  </a:lnTo>
                  <a:lnTo>
                    <a:pt x="32" y="280"/>
                  </a:lnTo>
                  <a:lnTo>
                    <a:pt x="32" y="276"/>
                  </a:lnTo>
                  <a:lnTo>
                    <a:pt x="40" y="268"/>
                  </a:lnTo>
                  <a:lnTo>
                    <a:pt x="36" y="260"/>
                  </a:lnTo>
                  <a:lnTo>
                    <a:pt x="40" y="252"/>
                  </a:lnTo>
                  <a:lnTo>
                    <a:pt x="40" y="248"/>
                  </a:lnTo>
                  <a:lnTo>
                    <a:pt x="44" y="248"/>
                  </a:lnTo>
                  <a:lnTo>
                    <a:pt x="44" y="244"/>
                  </a:lnTo>
                  <a:lnTo>
                    <a:pt x="52" y="244"/>
                  </a:lnTo>
                  <a:lnTo>
                    <a:pt x="56" y="244"/>
                  </a:lnTo>
                  <a:lnTo>
                    <a:pt x="60" y="248"/>
                  </a:lnTo>
                  <a:lnTo>
                    <a:pt x="64" y="252"/>
                  </a:lnTo>
                  <a:lnTo>
                    <a:pt x="60" y="260"/>
                  </a:lnTo>
                  <a:lnTo>
                    <a:pt x="64" y="260"/>
                  </a:lnTo>
                  <a:lnTo>
                    <a:pt x="68" y="260"/>
                  </a:lnTo>
                  <a:lnTo>
                    <a:pt x="68" y="252"/>
                  </a:lnTo>
                  <a:lnTo>
                    <a:pt x="68" y="248"/>
                  </a:lnTo>
                  <a:lnTo>
                    <a:pt x="76" y="252"/>
                  </a:lnTo>
                  <a:lnTo>
                    <a:pt x="72" y="244"/>
                  </a:lnTo>
                  <a:lnTo>
                    <a:pt x="72" y="240"/>
                  </a:lnTo>
                  <a:lnTo>
                    <a:pt x="68" y="236"/>
                  </a:lnTo>
                  <a:lnTo>
                    <a:pt x="68" y="232"/>
                  </a:lnTo>
                  <a:lnTo>
                    <a:pt x="72" y="232"/>
                  </a:lnTo>
                  <a:lnTo>
                    <a:pt x="76" y="228"/>
                  </a:lnTo>
                  <a:lnTo>
                    <a:pt x="76" y="224"/>
                  </a:lnTo>
                  <a:lnTo>
                    <a:pt x="72" y="216"/>
                  </a:lnTo>
                  <a:lnTo>
                    <a:pt x="76" y="212"/>
                  </a:lnTo>
                  <a:lnTo>
                    <a:pt x="76" y="204"/>
                  </a:lnTo>
                  <a:lnTo>
                    <a:pt x="80" y="204"/>
                  </a:lnTo>
                  <a:lnTo>
                    <a:pt x="88" y="204"/>
                  </a:lnTo>
                  <a:lnTo>
                    <a:pt x="88" y="192"/>
                  </a:lnTo>
                  <a:lnTo>
                    <a:pt x="92" y="188"/>
                  </a:lnTo>
                  <a:lnTo>
                    <a:pt x="96" y="180"/>
                  </a:lnTo>
                  <a:lnTo>
                    <a:pt x="100" y="180"/>
                  </a:lnTo>
                  <a:lnTo>
                    <a:pt x="108" y="188"/>
                  </a:lnTo>
                  <a:lnTo>
                    <a:pt x="112" y="188"/>
                  </a:lnTo>
                  <a:lnTo>
                    <a:pt x="116" y="180"/>
                  </a:lnTo>
                  <a:lnTo>
                    <a:pt x="120" y="180"/>
                  </a:lnTo>
                  <a:lnTo>
                    <a:pt x="124" y="176"/>
                  </a:lnTo>
                  <a:lnTo>
                    <a:pt x="128" y="172"/>
                  </a:lnTo>
                  <a:lnTo>
                    <a:pt x="132" y="168"/>
                  </a:lnTo>
                  <a:lnTo>
                    <a:pt x="132" y="164"/>
                  </a:lnTo>
                  <a:lnTo>
                    <a:pt x="140" y="156"/>
                  </a:lnTo>
                  <a:lnTo>
                    <a:pt x="144" y="148"/>
                  </a:lnTo>
                  <a:lnTo>
                    <a:pt x="148" y="144"/>
                  </a:lnTo>
                  <a:lnTo>
                    <a:pt x="152" y="144"/>
                  </a:lnTo>
                  <a:lnTo>
                    <a:pt x="152" y="136"/>
                  </a:lnTo>
                  <a:lnTo>
                    <a:pt x="156" y="136"/>
                  </a:lnTo>
                  <a:lnTo>
                    <a:pt x="156" y="132"/>
                  </a:lnTo>
                  <a:lnTo>
                    <a:pt x="156" y="128"/>
                  </a:lnTo>
                  <a:lnTo>
                    <a:pt x="152" y="128"/>
                  </a:lnTo>
                  <a:lnTo>
                    <a:pt x="152" y="124"/>
                  </a:lnTo>
                  <a:lnTo>
                    <a:pt x="156" y="116"/>
                  </a:lnTo>
                  <a:lnTo>
                    <a:pt x="156" y="112"/>
                  </a:lnTo>
                  <a:lnTo>
                    <a:pt x="156" y="108"/>
                  </a:lnTo>
                  <a:lnTo>
                    <a:pt x="156" y="104"/>
                  </a:lnTo>
                  <a:lnTo>
                    <a:pt x="156" y="100"/>
                  </a:lnTo>
                  <a:lnTo>
                    <a:pt x="160" y="100"/>
                  </a:lnTo>
                  <a:lnTo>
                    <a:pt x="160" y="96"/>
                  </a:lnTo>
                  <a:lnTo>
                    <a:pt x="160" y="92"/>
                  </a:lnTo>
                  <a:lnTo>
                    <a:pt x="160" y="84"/>
                  </a:lnTo>
                  <a:lnTo>
                    <a:pt x="160" y="68"/>
                  </a:lnTo>
                  <a:lnTo>
                    <a:pt x="160" y="64"/>
                  </a:lnTo>
                  <a:lnTo>
                    <a:pt x="160" y="60"/>
                  </a:lnTo>
                  <a:lnTo>
                    <a:pt x="164" y="52"/>
                  </a:lnTo>
                  <a:lnTo>
                    <a:pt x="168" y="48"/>
                  </a:lnTo>
                  <a:lnTo>
                    <a:pt x="168" y="44"/>
                  </a:lnTo>
                  <a:lnTo>
                    <a:pt x="164" y="36"/>
                  </a:lnTo>
                  <a:lnTo>
                    <a:pt x="164" y="32"/>
                  </a:lnTo>
                  <a:lnTo>
                    <a:pt x="164" y="20"/>
                  </a:lnTo>
                  <a:lnTo>
                    <a:pt x="160" y="16"/>
                  </a:lnTo>
                  <a:lnTo>
                    <a:pt x="160" y="12"/>
                  </a:lnTo>
                  <a:lnTo>
                    <a:pt x="156" y="8"/>
                  </a:lnTo>
                  <a:lnTo>
                    <a:pt x="156" y="4"/>
                  </a:lnTo>
                  <a:lnTo>
                    <a:pt x="160" y="0"/>
                  </a:lnTo>
                  <a:lnTo>
                    <a:pt x="164" y="0"/>
                  </a:lnTo>
                  <a:lnTo>
                    <a:pt x="168" y="0"/>
                  </a:lnTo>
                  <a:lnTo>
                    <a:pt x="172" y="20"/>
                  </a:lnTo>
                  <a:lnTo>
                    <a:pt x="172" y="28"/>
                  </a:lnTo>
                  <a:lnTo>
                    <a:pt x="180" y="64"/>
                  </a:lnTo>
                  <a:lnTo>
                    <a:pt x="180" y="80"/>
                  </a:lnTo>
                  <a:lnTo>
                    <a:pt x="184" y="92"/>
                  </a:lnTo>
                  <a:lnTo>
                    <a:pt x="188" y="124"/>
                  </a:lnTo>
                  <a:lnTo>
                    <a:pt x="200" y="120"/>
                  </a:lnTo>
                  <a:lnTo>
                    <a:pt x="252" y="112"/>
                  </a:lnTo>
                  <a:lnTo>
                    <a:pt x="268" y="108"/>
                  </a:lnTo>
                  <a:lnTo>
                    <a:pt x="296" y="104"/>
                  </a:lnTo>
                  <a:lnTo>
                    <a:pt x="308" y="176"/>
                  </a:lnTo>
                  <a:lnTo>
                    <a:pt x="312" y="172"/>
                  </a:lnTo>
                  <a:lnTo>
                    <a:pt x="316" y="164"/>
                  </a:lnTo>
                  <a:lnTo>
                    <a:pt x="320" y="160"/>
                  </a:lnTo>
                  <a:lnTo>
                    <a:pt x="324" y="160"/>
                  </a:lnTo>
                  <a:lnTo>
                    <a:pt x="328" y="156"/>
                  </a:lnTo>
                  <a:lnTo>
                    <a:pt x="328" y="152"/>
                  </a:lnTo>
                  <a:lnTo>
                    <a:pt x="336" y="144"/>
                  </a:lnTo>
                  <a:lnTo>
                    <a:pt x="336" y="140"/>
                  </a:lnTo>
                  <a:lnTo>
                    <a:pt x="340" y="140"/>
                  </a:lnTo>
                  <a:lnTo>
                    <a:pt x="340" y="136"/>
                  </a:lnTo>
                  <a:lnTo>
                    <a:pt x="340" y="132"/>
                  </a:lnTo>
                  <a:lnTo>
                    <a:pt x="344" y="132"/>
                  </a:lnTo>
                  <a:lnTo>
                    <a:pt x="344" y="128"/>
                  </a:lnTo>
                  <a:lnTo>
                    <a:pt x="348" y="128"/>
                  </a:lnTo>
                  <a:lnTo>
                    <a:pt x="356" y="132"/>
                  </a:lnTo>
                  <a:lnTo>
                    <a:pt x="364" y="120"/>
                  </a:lnTo>
                  <a:lnTo>
                    <a:pt x="368" y="116"/>
                  </a:lnTo>
                  <a:lnTo>
                    <a:pt x="368" y="112"/>
                  </a:lnTo>
                  <a:lnTo>
                    <a:pt x="368" y="108"/>
                  </a:lnTo>
                  <a:lnTo>
                    <a:pt x="368" y="104"/>
                  </a:lnTo>
                  <a:lnTo>
                    <a:pt x="372" y="100"/>
                  </a:lnTo>
                  <a:lnTo>
                    <a:pt x="372" y="104"/>
                  </a:lnTo>
                  <a:lnTo>
                    <a:pt x="376" y="104"/>
                  </a:lnTo>
                  <a:lnTo>
                    <a:pt x="376" y="108"/>
                  </a:lnTo>
                  <a:lnTo>
                    <a:pt x="372" y="108"/>
                  </a:lnTo>
                  <a:lnTo>
                    <a:pt x="372" y="112"/>
                  </a:lnTo>
                  <a:lnTo>
                    <a:pt x="376" y="112"/>
                  </a:lnTo>
                  <a:lnTo>
                    <a:pt x="380" y="112"/>
                  </a:lnTo>
                  <a:lnTo>
                    <a:pt x="384" y="116"/>
                  </a:lnTo>
                  <a:lnTo>
                    <a:pt x="388" y="112"/>
                  </a:lnTo>
                  <a:lnTo>
                    <a:pt x="388" y="116"/>
                  </a:lnTo>
                  <a:lnTo>
                    <a:pt x="392" y="112"/>
                  </a:lnTo>
                  <a:lnTo>
                    <a:pt x="396" y="116"/>
                  </a:lnTo>
                  <a:lnTo>
                    <a:pt x="400" y="112"/>
                  </a:lnTo>
                  <a:lnTo>
                    <a:pt x="404" y="112"/>
                  </a:lnTo>
                  <a:lnTo>
                    <a:pt x="408" y="112"/>
                  </a:lnTo>
                  <a:lnTo>
                    <a:pt x="408" y="108"/>
                  </a:lnTo>
                  <a:lnTo>
                    <a:pt x="404" y="104"/>
                  </a:lnTo>
                  <a:lnTo>
                    <a:pt x="412" y="104"/>
                  </a:lnTo>
                  <a:lnTo>
                    <a:pt x="408" y="100"/>
                  </a:lnTo>
                  <a:lnTo>
                    <a:pt x="412" y="100"/>
                  </a:lnTo>
                  <a:lnTo>
                    <a:pt x="412" y="96"/>
                  </a:lnTo>
                  <a:lnTo>
                    <a:pt x="416" y="96"/>
                  </a:lnTo>
                  <a:lnTo>
                    <a:pt x="424" y="96"/>
                  </a:lnTo>
                  <a:lnTo>
                    <a:pt x="424" y="92"/>
                  </a:lnTo>
                  <a:lnTo>
                    <a:pt x="428" y="88"/>
                  </a:lnTo>
                  <a:lnTo>
                    <a:pt x="432" y="84"/>
                  </a:lnTo>
                  <a:lnTo>
                    <a:pt x="440" y="84"/>
                  </a:lnTo>
                  <a:lnTo>
                    <a:pt x="448" y="92"/>
                  </a:lnTo>
                  <a:lnTo>
                    <a:pt x="452" y="92"/>
                  </a:lnTo>
                  <a:lnTo>
                    <a:pt x="456" y="92"/>
                  </a:lnTo>
                  <a:lnTo>
                    <a:pt x="460" y="92"/>
                  </a:lnTo>
                  <a:lnTo>
                    <a:pt x="456" y="88"/>
                  </a:lnTo>
                  <a:lnTo>
                    <a:pt x="460" y="92"/>
                  </a:lnTo>
                  <a:lnTo>
                    <a:pt x="464" y="92"/>
                  </a:lnTo>
                  <a:lnTo>
                    <a:pt x="464" y="88"/>
                  </a:lnTo>
                  <a:lnTo>
                    <a:pt x="468" y="88"/>
                  </a:lnTo>
                  <a:lnTo>
                    <a:pt x="468" y="92"/>
                  </a:lnTo>
                  <a:lnTo>
                    <a:pt x="468" y="96"/>
                  </a:lnTo>
                  <a:lnTo>
                    <a:pt x="464" y="96"/>
                  </a:lnTo>
                  <a:lnTo>
                    <a:pt x="468" y="96"/>
                  </a:lnTo>
                  <a:lnTo>
                    <a:pt x="468" y="100"/>
                  </a:lnTo>
                  <a:lnTo>
                    <a:pt x="472" y="100"/>
                  </a:lnTo>
                  <a:lnTo>
                    <a:pt x="468" y="104"/>
                  </a:lnTo>
                  <a:lnTo>
                    <a:pt x="472" y="104"/>
                  </a:lnTo>
                  <a:lnTo>
                    <a:pt x="476" y="104"/>
                  </a:lnTo>
                  <a:lnTo>
                    <a:pt x="476" y="108"/>
                  </a:lnTo>
                  <a:lnTo>
                    <a:pt x="476" y="112"/>
                  </a:lnTo>
                  <a:lnTo>
                    <a:pt x="480" y="112"/>
                  </a:lnTo>
                  <a:lnTo>
                    <a:pt x="484" y="116"/>
                  </a:lnTo>
                  <a:lnTo>
                    <a:pt x="484" y="120"/>
                  </a:lnTo>
                  <a:lnTo>
                    <a:pt x="484" y="124"/>
                  </a:lnTo>
                  <a:lnTo>
                    <a:pt x="488" y="124"/>
                  </a:lnTo>
                  <a:lnTo>
                    <a:pt x="484" y="132"/>
                  </a:lnTo>
                  <a:lnTo>
                    <a:pt x="484" y="136"/>
                  </a:lnTo>
                  <a:lnTo>
                    <a:pt x="484" y="144"/>
                  </a:lnTo>
                  <a:lnTo>
                    <a:pt x="480" y="152"/>
                  </a:lnTo>
                  <a:lnTo>
                    <a:pt x="456" y="140"/>
                  </a:lnTo>
                  <a:lnTo>
                    <a:pt x="432" y="124"/>
                  </a:lnTo>
                  <a:lnTo>
                    <a:pt x="428" y="124"/>
                  </a:lnTo>
                  <a:lnTo>
                    <a:pt x="420" y="120"/>
                  </a:lnTo>
                  <a:lnTo>
                    <a:pt x="420" y="128"/>
                  </a:lnTo>
                  <a:lnTo>
                    <a:pt x="420" y="132"/>
                  </a:lnTo>
                  <a:lnTo>
                    <a:pt x="424" y="132"/>
                  </a:lnTo>
                  <a:lnTo>
                    <a:pt x="424" y="136"/>
                  </a:lnTo>
                  <a:lnTo>
                    <a:pt x="416" y="148"/>
                  </a:lnTo>
                  <a:lnTo>
                    <a:pt x="420" y="148"/>
                  </a:lnTo>
                  <a:lnTo>
                    <a:pt x="416" y="152"/>
                  </a:lnTo>
                  <a:lnTo>
                    <a:pt x="416" y="156"/>
                  </a:lnTo>
                  <a:lnTo>
                    <a:pt x="420" y="160"/>
                  </a:lnTo>
                  <a:lnTo>
                    <a:pt x="420" y="164"/>
                  </a:lnTo>
                  <a:lnTo>
                    <a:pt x="416" y="168"/>
                  </a:lnTo>
                  <a:lnTo>
                    <a:pt x="412" y="168"/>
                  </a:lnTo>
                  <a:lnTo>
                    <a:pt x="412" y="172"/>
                  </a:lnTo>
                  <a:lnTo>
                    <a:pt x="408" y="176"/>
                  </a:lnTo>
                  <a:lnTo>
                    <a:pt x="408" y="180"/>
                  </a:lnTo>
                  <a:lnTo>
                    <a:pt x="408" y="184"/>
                  </a:lnTo>
                  <a:lnTo>
                    <a:pt x="404" y="192"/>
                  </a:lnTo>
                  <a:lnTo>
                    <a:pt x="404" y="188"/>
                  </a:lnTo>
                  <a:lnTo>
                    <a:pt x="400" y="192"/>
                  </a:lnTo>
                  <a:lnTo>
                    <a:pt x="400" y="200"/>
                  </a:lnTo>
                  <a:lnTo>
                    <a:pt x="396" y="200"/>
                  </a:lnTo>
                  <a:lnTo>
                    <a:pt x="392" y="196"/>
                  </a:lnTo>
                  <a:lnTo>
                    <a:pt x="392" y="200"/>
                  </a:lnTo>
                  <a:lnTo>
                    <a:pt x="388" y="204"/>
                  </a:lnTo>
                  <a:lnTo>
                    <a:pt x="388" y="212"/>
                  </a:lnTo>
                  <a:lnTo>
                    <a:pt x="384" y="224"/>
                  </a:lnTo>
                  <a:lnTo>
                    <a:pt x="368" y="216"/>
                  </a:lnTo>
                  <a:lnTo>
                    <a:pt x="364" y="220"/>
                  </a:lnTo>
                  <a:lnTo>
                    <a:pt x="364" y="224"/>
                  </a:lnTo>
                  <a:lnTo>
                    <a:pt x="364" y="228"/>
                  </a:lnTo>
                  <a:lnTo>
                    <a:pt x="360" y="236"/>
                  </a:lnTo>
                  <a:lnTo>
                    <a:pt x="364" y="240"/>
                  </a:lnTo>
                  <a:lnTo>
                    <a:pt x="360" y="240"/>
                  </a:lnTo>
                  <a:lnTo>
                    <a:pt x="360" y="244"/>
                  </a:lnTo>
                  <a:lnTo>
                    <a:pt x="352" y="268"/>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56" name="Freeform 34"/>
            <p:cNvSpPr>
              <a:spLocks noEditPoints="1"/>
            </p:cNvSpPr>
            <p:nvPr/>
          </p:nvSpPr>
          <p:spPr bwMode="auto">
            <a:xfrm>
              <a:off x="7725647" y="4701193"/>
              <a:ext cx="303002" cy="141288"/>
            </a:xfrm>
            <a:custGeom>
              <a:avLst/>
              <a:gdLst>
                <a:gd name="T0" fmla="*/ 2147483647 w 492"/>
                <a:gd name="T1" fmla="*/ 2147483647 h 236"/>
                <a:gd name="T2" fmla="*/ 2147483647 w 492"/>
                <a:gd name="T3" fmla="*/ 2147483647 h 236"/>
                <a:gd name="T4" fmla="*/ 2147483647 w 492"/>
                <a:gd name="T5" fmla="*/ 2147483647 h 236"/>
                <a:gd name="T6" fmla="*/ 2147483647 w 492"/>
                <a:gd name="T7" fmla="*/ 2147483647 h 236"/>
                <a:gd name="T8" fmla="*/ 2147483647 w 492"/>
                <a:gd name="T9" fmla="*/ 2147483647 h 236"/>
                <a:gd name="T10" fmla="*/ 2147483647 w 492"/>
                <a:gd name="T11" fmla="*/ 2147483647 h 236"/>
                <a:gd name="T12" fmla="*/ 2147483647 w 492"/>
                <a:gd name="T13" fmla="*/ 2147483647 h 236"/>
                <a:gd name="T14" fmla="*/ 2147483647 w 492"/>
                <a:gd name="T15" fmla="*/ 2147483647 h 236"/>
                <a:gd name="T16" fmla="*/ 2147483647 w 492"/>
                <a:gd name="T17" fmla="*/ 2147483647 h 236"/>
                <a:gd name="T18" fmla="*/ 2147483647 w 492"/>
                <a:gd name="T19" fmla="*/ 2147483647 h 236"/>
                <a:gd name="T20" fmla="*/ 2147483647 w 492"/>
                <a:gd name="T21" fmla="*/ 2147483647 h 236"/>
                <a:gd name="T22" fmla="*/ 2147483647 w 492"/>
                <a:gd name="T23" fmla="*/ 2147483647 h 236"/>
                <a:gd name="T24" fmla="*/ 2147483647 w 492"/>
                <a:gd name="T25" fmla="*/ 2147483647 h 236"/>
                <a:gd name="T26" fmla="*/ 2147483647 w 492"/>
                <a:gd name="T27" fmla="*/ 2147483647 h 236"/>
                <a:gd name="T28" fmla="*/ 2147483647 w 492"/>
                <a:gd name="T29" fmla="*/ 2147483647 h 236"/>
                <a:gd name="T30" fmla="*/ 2147483647 w 492"/>
                <a:gd name="T31" fmla="*/ 2147483647 h 236"/>
                <a:gd name="T32" fmla="*/ 2147483647 w 492"/>
                <a:gd name="T33" fmla="*/ 2147483647 h 236"/>
                <a:gd name="T34" fmla="*/ 2147483647 w 492"/>
                <a:gd name="T35" fmla="*/ 2147483647 h 236"/>
                <a:gd name="T36" fmla="*/ 2147483647 w 492"/>
                <a:gd name="T37" fmla="*/ 2147483647 h 236"/>
                <a:gd name="T38" fmla="*/ 2147483647 w 492"/>
                <a:gd name="T39" fmla="*/ 2147483647 h 236"/>
                <a:gd name="T40" fmla="*/ 2147483647 w 492"/>
                <a:gd name="T41" fmla="*/ 2147483647 h 236"/>
                <a:gd name="T42" fmla="*/ 2147483647 w 492"/>
                <a:gd name="T43" fmla="*/ 2147483647 h 236"/>
                <a:gd name="T44" fmla="*/ 2147483647 w 492"/>
                <a:gd name="T45" fmla="*/ 2147483647 h 236"/>
                <a:gd name="T46" fmla="*/ 2147483647 w 492"/>
                <a:gd name="T47" fmla="*/ 2147483647 h 236"/>
                <a:gd name="T48" fmla="*/ 2147483647 w 492"/>
                <a:gd name="T49" fmla="*/ 2147483647 h 236"/>
                <a:gd name="T50" fmla="*/ 2147483647 w 492"/>
                <a:gd name="T51" fmla="*/ 2147483647 h 236"/>
                <a:gd name="T52" fmla="*/ 2147483647 w 492"/>
                <a:gd name="T53" fmla="*/ 2147483647 h 236"/>
                <a:gd name="T54" fmla="*/ 2147483647 w 492"/>
                <a:gd name="T55" fmla="*/ 2147483647 h 236"/>
                <a:gd name="T56" fmla="*/ 2147483647 w 492"/>
                <a:gd name="T57" fmla="*/ 2147483647 h 236"/>
                <a:gd name="T58" fmla="*/ 2147483647 w 492"/>
                <a:gd name="T59" fmla="*/ 2147483647 h 236"/>
                <a:gd name="T60" fmla="*/ 2147483647 w 492"/>
                <a:gd name="T61" fmla="*/ 2147483647 h 236"/>
                <a:gd name="T62" fmla="*/ 2147483647 w 492"/>
                <a:gd name="T63" fmla="*/ 2147483647 h 236"/>
                <a:gd name="T64" fmla="*/ 2147483647 w 492"/>
                <a:gd name="T65" fmla="*/ 2147483647 h 236"/>
                <a:gd name="T66" fmla="*/ 2147483647 w 492"/>
                <a:gd name="T67" fmla="*/ 2147483647 h 236"/>
                <a:gd name="T68" fmla="*/ 2147483647 w 492"/>
                <a:gd name="T69" fmla="*/ 2147483647 h 236"/>
                <a:gd name="T70" fmla="*/ 2147483647 w 492"/>
                <a:gd name="T71" fmla="*/ 2147483647 h 236"/>
                <a:gd name="T72" fmla="*/ 2147483647 w 492"/>
                <a:gd name="T73" fmla="*/ 2147483647 h 236"/>
                <a:gd name="T74" fmla="*/ 2147483647 w 492"/>
                <a:gd name="T75" fmla="*/ 2147483647 h 236"/>
                <a:gd name="T76" fmla="*/ 2147483647 w 492"/>
                <a:gd name="T77" fmla="*/ 2147483647 h 236"/>
                <a:gd name="T78" fmla="*/ 2147483647 w 492"/>
                <a:gd name="T79" fmla="*/ 2147483647 h 236"/>
                <a:gd name="T80" fmla="*/ 2147483647 w 492"/>
                <a:gd name="T81" fmla="*/ 2147483647 h 236"/>
                <a:gd name="T82" fmla="*/ 2147483647 w 492"/>
                <a:gd name="T83" fmla="*/ 2147483647 h 236"/>
                <a:gd name="T84" fmla="*/ 2147483647 w 492"/>
                <a:gd name="T85" fmla="*/ 2147483647 h 236"/>
                <a:gd name="T86" fmla="*/ 2147483647 w 492"/>
                <a:gd name="T87" fmla="*/ 2147483647 h 236"/>
                <a:gd name="T88" fmla="*/ 2147483647 w 492"/>
                <a:gd name="T89" fmla="*/ 2147483647 h 236"/>
                <a:gd name="T90" fmla="*/ 2147483647 w 492"/>
                <a:gd name="T91" fmla="*/ 2147483647 h 236"/>
                <a:gd name="T92" fmla="*/ 2147483647 w 492"/>
                <a:gd name="T93" fmla="*/ 2147483647 h 236"/>
                <a:gd name="T94" fmla="*/ 2147483647 w 492"/>
                <a:gd name="T95" fmla="*/ 2147483647 h 236"/>
                <a:gd name="T96" fmla="*/ 2147483647 w 492"/>
                <a:gd name="T97" fmla="*/ 2147483647 h 236"/>
                <a:gd name="T98" fmla="*/ 2147483647 w 492"/>
                <a:gd name="T99" fmla="*/ 2147483647 h 236"/>
                <a:gd name="T100" fmla="*/ 2147483647 w 492"/>
                <a:gd name="T101" fmla="*/ 2147483647 h 236"/>
                <a:gd name="T102" fmla="*/ 2147483647 w 492"/>
                <a:gd name="T103" fmla="*/ 2147483647 h 236"/>
                <a:gd name="T104" fmla="*/ 2147483647 w 492"/>
                <a:gd name="T105" fmla="*/ 2147483647 h 236"/>
                <a:gd name="T106" fmla="*/ 2147483647 w 492"/>
                <a:gd name="T107" fmla="*/ 2147483647 h 236"/>
                <a:gd name="T108" fmla="*/ 2147483647 w 492"/>
                <a:gd name="T109" fmla="*/ 2147483647 h 236"/>
                <a:gd name="T110" fmla="*/ 2147483647 w 492"/>
                <a:gd name="T111" fmla="*/ 2147483647 h 236"/>
                <a:gd name="T112" fmla="*/ 2147483647 w 492"/>
                <a:gd name="T113" fmla="*/ 2147483647 h 236"/>
                <a:gd name="T114" fmla="*/ 2147483647 w 492"/>
                <a:gd name="T115" fmla="*/ 2147483647 h 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2"/>
                <a:gd name="T175" fmla="*/ 0 h 236"/>
                <a:gd name="T176" fmla="*/ 492 w 492"/>
                <a:gd name="T177" fmla="*/ 236 h 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2" h="236">
                  <a:moveTo>
                    <a:pt x="420" y="140"/>
                  </a:moveTo>
                  <a:lnTo>
                    <a:pt x="420" y="152"/>
                  </a:lnTo>
                  <a:lnTo>
                    <a:pt x="424" y="168"/>
                  </a:lnTo>
                  <a:lnTo>
                    <a:pt x="460" y="160"/>
                  </a:lnTo>
                  <a:lnTo>
                    <a:pt x="488" y="152"/>
                  </a:lnTo>
                  <a:lnTo>
                    <a:pt x="484" y="168"/>
                  </a:lnTo>
                  <a:lnTo>
                    <a:pt x="488" y="180"/>
                  </a:lnTo>
                  <a:lnTo>
                    <a:pt x="480" y="192"/>
                  </a:lnTo>
                  <a:lnTo>
                    <a:pt x="472" y="212"/>
                  </a:lnTo>
                  <a:lnTo>
                    <a:pt x="472" y="220"/>
                  </a:lnTo>
                  <a:lnTo>
                    <a:pt x="448" y="228"/>
                  </a:lnTo>
                  <a:lnTo>
                    <a:pt x="444" y="232"/>
                  </a:lnTo>
                  <a:lnTo>
                    <a:pt x="420" y="236"/>
                  </a:lnTo>
                  <a:lnTo>
                    <a:pt x="428" y="216"/>
                  </a:lnTo>
                  <a:lnTo>
                    <a:pt x="412" y="208"/>
                  </a:lnTo>
                  <a:lnTo>
                    <a:pt x="416" y="200"/>
                  </a:lnTo>
                  <a:lnTo>
                    <a:pt x="420" y="196"/>
                  </a:lnTo>
                  <a:lnTo>
                    <a:pt x="412" y="196"/>
                  </a:lnTo>
                  <a:lnTo>
                    <a:pt x="408" y="184"/>
                  </a:lnTo>
                  <a:lnTo>
                    <a:pt x="404" y="196"/>
                  </a:lnTo>
                  <a:lnTo>
                    <a:pt x="400" y="196"/>
                  </a:lnTo>
                  <a:lnTo>
                    <a:pt x="396" y="192"/>
                  </a:lnTo>
                  <a:lnTo>
                    <a:pt x="392" y="200"/>
                  </a:lnTo>
                  <a:lnTo>
                    <a:pt x="364" y="184"/>
                  </a:lnTo>
                  <a:lnTo>
                    <a:pt x="364" y="176"/>
                  </a:lnTo>
                  <a:lnTo>
                    <a:pt x="372" y="168"/>
                  </a:lnTo>
                  <a:lnTo>
                    <a:pt x="364" y="160"/>
                  </a:lnTo>
                  <a:lnTo>
                    <a:pt x="388" y="160"/>
                  </a:lnTo>
                  <a:lnTo>
                    <a:pt x="388" y="152"/>
                  </a:lnTo>
                  <a:lnTo>
                    <a:pt x="384" y="156"/>
                  </a:lnTo>
                  <a:lnTo>
                    <a:pt x="380" y="156"/>
                  </a:lnTo>
                  <a:lnTo>
                    <a:pt x="372" y="144"/>
                  </a:lnTo>
                  <a:lnTo>
                    <a:pt x="368" y="144"/>
                  </a:lnTo>
                  <a:lnTo>
                    <a:pt x="360" y="136"/>
                  </a:lnTo>
                  <a:lnTo>
                    <a:pt x="356" y="136"/>
                  </a:lnTo>
                  <a:lnTo>
                    <a:pt x="352" y="152"/>
                  </a:lnTo>
                  <a:lnTo>
                    <a:pt x="352" y="148"/>
                  </a:lnTo>
                  <a:lnTo>
                    <a:pt x="356" y="128"/>
                  </a:lnTo>
                  <a:lnTo>
                    <a:pt x="364" y="136"/>
                  </a:lnTo>
                  <a:lnTo>
                    <a:pt x="368" y="132"/>
                  </a:lnTo>
                  <a:lnTo>
                    <a:pt x="368" y="120"/>
                  </a:lnTo>
                  <a:lnTo>
                    <a:pt x="372" y="116"/>
                  </a:lnTo>
                  <a:lnTo>
                    <a:pt x="368" y="108"/>
                  </a:lnTo>
                  <a:lnTo>
                    <a:pt x="368" y="112"/>
                  </a:lnTo>
                  <a:lnTo>
                    <a:pt x="360" y="108"/>
                  </a:lnTo>
                  <a:lnTo>
                    <a:pt x="364" y="88"/>
                  </a:lnTo>
                  <a:lnTo>
                    <a:pt x="352" y="92"/>
                  </a:lnTo>
                  <a:lnTo>
                    <a:pt x="348" y="88"/>
                  </a:lnTo>
                  <a:lnTo>
                    <a:pt x="348" y="76"/>
                  </a:lnTo>
                  <a:lnTo>
                    <a:pt x="356" y="60"/>
                  </a:lnTo>
                  <a:lnTo>
                    <a:pt x="364" y="52"/>
                  </a:lnTo>
                  <a:lnTo>
                    <a:pt x="384" y="44"/>
                  </a:lnTo>
                  <a:lnTo>
                    <a:pt x="368" y="48"/>
                  </a:lnTo>
                  <a:lnTo>
                    <a:pt x="368" y="36"/>
                  </a:lnTo>
                  <a:lnTo>
                    <a:pt x="364" y="28"/>
                  </a:lnTo>
                  <a:lnTo>
                    <a:pt x="360" y="24"/>
                  </a:lnTo>
                  <a:lnTo>
                    <a:pt x="356" y="28"/>
                  </a:lnTo>
                  <a:lnTo>
                    <a:pt x="352" y="48"/>
                  </a:lnTo>
                  <a:lnTo>
                    <a:pt x="344" y="56"/>
                  </a:lnTo>
                  <a:lnTo>
                    <a:pt x="328" y="56"/>
                  </a:lnTo>
                  <a:lnTo>
                    <a:pt x="332" y="76"/>
                  </a:lnTo>
                  <a:lnTo>
                    <a:pt x="316" y="80"/>
                  </a:lnTo>
                  <a:lnTo>
                    <a:pt x="308" y="80"/>
                  </a:lnTo>
                  <a:lnTo>
                    <a:pt x="312" y="80"/>
                  </a:lnTo>
                  <a:lnTo>
                    <a:pt x="312" y="88"/>
                  </a:lnTo>
                  <a:lnTo>
                    <a:pt x="312" y="92"/>
                  </a:lnTo>
                  <a:lnTo>
                    <a:pt x="316" y="88"/>
                  </a:lnTo>
                  <a:lnTo>
                    <a:pt x="332" y="92"/>
                  </a:lnTo>
                  <a:lnTo>
                    <a:pt x="332" y="124"/>
                  </a:lnTo>
                  <a:lnTo>
                    <a:pt x="328" y="144"/>
                  </a:lnTo>
                  <a:lnTo>
                    <a:pt x="332" y="152"/>
                  </a:lnTo>
                  <a:lnTo>
                    <a:pt x="340" y="176"/>
                  </a:lnTo>
                  <a:lnTo>
                    <a:pt x="356" y="192"/>
                  </a:lnTo>
                  <a:lnTo>
                    <a:pt x="356" y="196"/>
                  </a:lnTo>
                  <a:lnTo>
                    <a:pt x="352" y="200"/>
                  </a:lnTo>
                  <a:lnTo>
                    <a:pt x="348" y="200"/>
                  </a:lnTo>
                  <a:lnTo>
                    <a:pt x="340" y="192"/>
                  </a:lnTo>
                  <a:lnTo>
                    <a:pt x="328" y="188"/>
                  </a:lnTo>
                  <a:lnTo>
                    <a:pt x="364" y="216"/>
                  </a:lnTo>
                  <a:lnTo>
                    <a:pt x="372" y="236"/>
                  </a:lnTo>
                  <a:lnTo>
                    <a:pt x="340" y="216"/>
                  </a:lnTo>
                  <a:lnTo>
                    <a:pt x="320" y="220"/>
                  </a:lnTo>
                  <a:lnTo>
                    <a:pt x="304" y="200"/>
                  </a:lnTo>
                  <a:lnTo>
                    <a:pt x="304" y="216"/>
                  </a:lnTo>
                  <a:lnTo>
                    <a:pt x="296" y="212"/>
                  </a:lnTo>
                  <a:lnTo>
                    <a:pt x="292" y="200"/>
                  </a:lnTo>
                  <a:lnTo>
                    <a:pt x="268" y="208"/>
                  </a:lnTo>
                  <a:lnTo>
                    <a:pt x="264" y="208"/>
                  </a:lnTo>
                  <a:lnTo>
                    <a:pt x="260" y="196"/>
                  </a:lnTo>
                  <a:lnTo>
                    <a:pt x="272" y="172"/>
                  </a:lnTo>
                  <a:lnTo>
                    <a:pt x="272" y="168"/>
                  </a:lnTo>
                  <a:lnTo>
                    <a:pt x="272" y="164"/>
                  </a:lnTo>
                  <a:lnTo>
                    <a:pt x="276" y="160"/>
                  </a:lnTo>
                  <a:lnTo>
                    <a:pt x="276" y="152"/>
                  </a:lnTo>
                  <a:lnTo>
                    <a:pt x="288" y="136"/>
                  </a:lnTo>
                  <a:lnTo>
                    <a:pt x="276" y="128"/>
                  </a:lnTo>
                  <a:lnTo>
                    <a:pt x="272" y="124"/>
                  </a:lnTo>
                  <a:lnTo>
                    <a:pt x="264" y="132"/>
                  </a:lnTo>
                  <a:lnTo>
                    <a:pt x="260" y="128"/>
                  </a:lnTo>
                  <a:lnTo>
                    <a:pt x="252" y="132"/>
                  </a:lnTo>
                  <a:lnTo>
                    <a:pt x="248" y="124"/>
                  </a:lnTo>
                  <a:lnTo>
                    <a:pt x="240" y="120"/>
                  </a:lnTo>
                  <a:lnTo>
                    <a:pt x="236" y="120"/>
                  </a:lnTo>
                  <a:lnTo>
                    <a:pt x="228" y="120"/>
                  </a:lnTo>
                  <a:lnTo>
                    <a:pt x="224" y="120"/>
                  </a:lnTo>
                  <a:lnTo>
                    <a:pt x="224" y="116"/>
                  </a:lnTo>
                  <a:lnTo>
                    <a:pt x="220" y="116"/>
                  </a:lnTo>
                  <a:lnTo>
                    <a:pt x="216" y="112"/>
                  </a:lnTo>
                  <a:lnTo>
                    <a:pt x="220" y="108"/>
                  </a:lnTo>
                  <a:lnTo>
                    <a:pt x="220" y="100"/>
                  </a:lnTo>
                  <a:lnTo>
                    <a:pt x="216" y="100"/>
                  </a:lnTo>
                  <a:lnTo>
                    <a:pt x="212" y="96"/>
                  </a:lnTo>
                  <a:lnTo>
                    <a:pt x="208" y="92"/>
                  </a:lnTo>
                  <a:lnTo>
                    <a:pt x="204" y="92"/>
                  </a:lnTo>
                  <a:lnTo>
                    <a:pt x="196" y="92"/>
                  </a:lnTo>
                  <a:lnTo>
                    <a:pt x="192" y="92"/>
                  </a:lnTo>
                  <a:lnTo>
                    <a:pt x="188" y="92"/>
                  </a:lnTo>
                  <a:lnTo>
                    <a:pt x="188" y="88"/>
                  </a:lnTo>
                  <a:lnTo>
                    <a:pt x="188" y="84"/>
                  </a:lnTo>
                  <a:lnTo>
                    <a:pt x="184" y="80"/>
                  </a:lnTo>
                  <a:lnTo>
                    <a:pt x="180" y="80"/>
                  </a:lnTo>
                  <a:lnTo>
                    <a:pt x="180" y="76"/>
                  </a:lnTo>
                  <a:lnTo>
                    <a:pt x="180" y="72"/>
                  </a:lnTo>
                  <a:lnTo>
                    <a:pt x="176" y="72"/>
                  </a:lnTo>
                  <a:lnTo>
                    <a:pt x="172" y="72"/>
                  </a:lnTo>
                  <a:lnTo>
                    <a:pt x="176" y="68"/>
                  </a:lnTo>
                  <a:lnTo>
                    <a:pt x="172" y="68"/>
                  </a:lnTo>
                  <a:lnTo>
                    <a:pt x="172" y="64"/>
                  </a:lnTo>
                  <a:lnTo>
                    <a:pt x="168" y="64"/>
                  </a:lnTo>
                  <a:lnTo>
                    <a:pt x="172" y="64"/>
                  </a:lnTo>
                  <a:lnTo>
                    <a:pt x="172" y="60"/>
                  </a:lnTo>
                  <a:lnTo>
                    <a:pt x="172" y="56"/>
                  </a:lnTo>
                  <a:lnTo>
                    <a:pt x="168" y="56"/>
                  </a:lnTo>
                  <a:lnTo>
                    <a:pt x="168" y="60"/>
                  </a:lnTo>
                  <a:lnTo>
                    <a:pt x="164" y="60"/>
                  </a:lnTo>
                  <a:lnTo>
                    <a:pt x="160" y="56"/>
                  </a:lnTo>
                  <a:lnTo>
                    <a:pt x="164" y="60"/>
                  </a:lnTo>
                  <a:lnTo>
                    <a:pt x="160" y="60"/>
                  </a:lnTo>
                  <a:lnTo>
                    <a:pt x="156" y="60"/>
                  </a:lnTo>
                  <a:lnTo>
                    <a:pt x="152" y="60"/>
                  </a:lnTo>
                  <a:lnTo>
                    <a:pt x="144" y="52"/>
                  </a:lnTo>
                  <a:lnTo>
                    <a:pt x="136" y="52"/>
                  </a:lnTo>
                  <a:lnTo>
                    <a:pt x="132" y="56"/>
                  </a:lnTo>
                  <a:lnTo>
                    <a:pt x="128" y="60"/>
                  </a:lnTo>
                  <a:lnTo>
                    <a:pt x="128" y="64"/>
                  </a:lnTo>
                  <a:lnTo>
                    <a:pt x="120" y="64"/>
                  </a:lnTo>
                  <a:lnTo>
                    <a:pt x="116" y="64"/>
                  </a:lnTo>
                  <a:lnTo>
                    <a:pt x="116" y="68"/>
                  </a:lnTo>
                  <a:lnTo>
                    <a:pt x="112" y="68"/>
                  </a:lnTo>
                  <a:lnTo>
                    <a:pt x="116" y="72"/>
                  </a:lnTo>
                  <a:lnTo>
                    <a:pt x="108" y="72"/>
                  </a:lnTo>
                  <a:lnTo>
                    <a:pt x="112" y="76"/>
                  </a:lnTo>
                  <a:lnTo>
                    <a:pt x="112" y="80"/>
                  </a:lnTo>
                  <a:lnTo>
                    <a:pt x="108" y="80"/>
                  </a:lnTo>
                  <a:lnTo>
                    <a:pt x="104" y="80"/>
                  </a:lnTo>
                  <a:lnTo>
                    <a:pt x="100" y="84"/>
                  </a:lnTo>
                  <a:lnTo>
                    <a:pt x="96" y="80"/>
                  </a:lnTo>
                  <a:lnTo>
                    <a:pt x="92" y="84"/>
                  </a:lnTo>
                  <a:lnTo>
                    <a:pt x="92" y="80"/>
                  </a:lnTo>
                  <a:lnTo>
                    <a:pt x="88" y="84"/>
                  </a:lnTo>
                  <a:lnTo>
                    <a:pt x="84" y="80"/>
                  </a:lnTo>
                  <a:lnTo>
                    <a:pt x="80" y="80"/>
                  </a:lnTo>
                  <a:lnTo>
                    <a:pt x="76" y="80"/>
                  </a:lnTo>
                  <a:lnTo>
                    <a:pt x="76" y="76"/>
                  </a:lnTo>
                  <a:lnTo>
                    <a:pt x="80" y="76"/>
                  </a:lnTo>
                  <a:lnTo>
                    <a:pt x="80" y="72"/>
                  </a:lnTo>
                  <a:lnTo>
                    <a:pt x="76" y="72"/>
                  </a:lnTo>
                  <a:lnTo>
                    <a:pt x="76" y="68"/>
                  </a:lnTo>
                  <a:lnTo>
                    <a:pt x="72" y="72"/>
                  </a:lnTo>
                  <a:lnTo>
                    <a:pt x="72" y="76"/>
                  </a:lnTo>
                  <a:lnTo>
                    <a:pt x="72" y="80"/>
                  </a:lnTo>
                  <a:lnTo>
                    <a:pt x="72" y="84"/>
                  </a:lnTo>
                  <a:lnTo>
                    <a:pt x="68" y="88"/>
                  </a:lnTo>
                  <a:lnTo>
                    <a:pt x="60" y="100"/>
                  </a:lnTo>
                  <a:lnTo>
                    <a:pt x="52" y="96"/>
                  </a:lnTo>
                  <a:lnTo>
                    <a:pt x="48" y="96"/>
                  </a:lnTo>
                  <a:lnTo>
                    <a:pt x="48" y="100"/>
                  </a:lnTo>
                  <a:lnTo>
                    <a:pt x="44" y="100"/>
                  </a:lnTo>
                  <a:lnTo>
                    <a:pt x="44" y="104"/>
                  </a:lnTo>
                  <a:lnTo>
                    <a:pt x="44" y="108"/>
                  </a:lnTo>
                  <a:lnTo>
                    <a:pt x="40" y="108"/>
                  </a:lnTo>
                  <a:lnTo>
                    <a:pt x="40" y="112"/>
                  </a:lnTo>
                  <a:lnTo>
                    <a:pt x="32" y="120"/>
                  </a:lnTo>
                  <a:lnTo>
                    <a:pt x="32" y="124"/>
                  </a:lnTo>
                  <a:lnTo>
                    <a:pt x="28" y="128"/>
                  </a:lnTo>
                  <a:lnTo>
                    <a:pt x="24" y="128"/>
                  </a:lnTo>
                  <a:lnTo>
                    <a:pt x="20" y="132"/>
                  </a:lnTo>
                  <a:lnTo>
                    <a:pt x="16" y="140"/>
                  </a:lnTo>
                  <a:lnTo>
                    <a:pt x="12" y="144"/>
                  </a:lnTo>
                  <a:lnTo>
                    <a:pt x="0" y="72"/>
                  </a:lnTo>
                  <a:lnTo>
                    <a:pt x="8" y="72"/>
                  </a:lnTo>
                  <a:lnTo>
                    <a:pt x="56" y="64"/>
                  </a:lnTo>
                  <a:lnTo>
                    <a:pt x="68" y="60"/>
                  </a:lnTo>
                  <a:lnTo>
                    <a:pt x="112" y="52"/>
                  </a:lnTo>
                  <a:lnTo>
                    <a:pt x="116" y="52"/>
                  </a:lnTo>
                  <a:lnTo>
                    <a:pt x="144" y="44"/>
                  </a:lnTo>
                  <a:lnTo>
                    <a:pt x="208" y="36"/>
                  </a:lnTo>
                  <a:lnTo>
                    <a:pt x="208" y="32"/>
                  </a:lnTo>
                  <a:lnTo>
                    <a:pt x="232" y="28"/>
                  </a:lnTo>
                  <a:lnTo>
                    <a:pt x="256" y="24"/>
                  </a:lnTo>
                  <a:lnTo>
                    <a:pt x="276" y="20"/>
                  </a:lnTo>
                  <a:lnTo>
                    <a:pt x="300" y="16"/>
                  </a:lnTo>
                  <a:lnTo>
                    <a:pt x="332" y="8"/>
                  </a:lnTo>
                  <a:lnTo>
                    <a:pt x="344" y="4"/>
                  </a:lnTo>
                  <a:lnTo>
                    <a:pt x="380" y="0"/>
                  </a:lnTo>
                  <a:lnTo>
                    <a:pt x="392" y="44"/>
                  </a:lnTo>
                  <a:lnTo>
                    <a:pt x="392" y="56"/>
                  </a:lnTo>
                  <a:lnTo>
                    <a:pt x="396" y="60"/>
                  </a:lnTo>
                  <a:lnTo>
                    <a:pt x="400" y="76"/>
                  </a:lnTo>
                  <a:lnTo>
                    <a:pt x="412" y="116"/>
                  </a:lnTo>
                  <a:lnTo>
                    <a:pt x="420" y="140"/>
                  </a:lnTo>
                  <a:close/>
                  <a:moveTo>
                    <a:pt x="352" y="120"/>
                  </a:moveTo>
                  <a:lnTo>
                    <a:pt x="348" y="112"/>
                  </a:lnTo>
                  <a:lnTo>
                    <a:pt x="344" y="112"/>
                  </a:lnTo>
                  <a:lnTo>
                    <a:pt x="348" y="116"/>
                  </a:lnTo>
                  <a:lnTo>
                    <a:pt x="348" y="120"/>
                  </a:lnTo>
                  <a:lnTo>
                    <a:pt x="344" y="120"/>
                  </a:lnTo>
                  <a:lnTo>
                    <a:pt x="348" y="124"/>
                  </a:lnTo>
                  <a:lnTo>
                    <a:pt x="344" y="128"/>
                  </a:lnTo>
                  <a:lnTo>
                    <a:pt x="344" y="112"/>
                  </a:lnTo>
                  <a:lnTo>
                    <a:pt x="348" y="100"/>
                  </a:lnTo>
                  <a:lnTo>
                    <a:pt x="352" y="108"/>
                  </a:lnTo>
                  <a:lnTo>
                    <a:pt x="356" y="116"/>
                  </a:lnTo>
                  <a:lnTo>
                    <a:pt x="352" y="112"/>
                  </a:lnTo>
                  <a:lnTo>
                    <a:pt x="352" y="120"/>
                  </a:lnTo>
                  <a:close/>
                  <a:moveTo>
                    <a:pt x="484" y="216"/>
                  </a:moveTo>
                  <a:lnTo>
                    <a:pt x="484" y="212"/>
                  </a:lnTo>
                  <a:lnTo>
                    <a:pt x="488" y="204"/>
                  </a:lnTo>
                  <a:lnTo>
                    <a:pt x="488" y="188"/>
                  </a:lnTo>
                  <a:lnTo>
                    <a:pt x="492" y="172"/>
                  </a:lnTo>
                  <a:lnTo>
                    <a:pt x="488" y="200"/>
                  </a:lnTo>
                  <a:lnTo>
                    <a:pt x="484" y="216"/>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57" name="Freeform 35"/>
            <p:cNvSpPr>
              <a:spLocks/>
            </p:cNvSpPr>
            <p:nvPr/>
          </p:nvSpPr>
          <p:spPr bwMode="auto">
            <a:xfrm>
              <a:off x="5795145" y="4678794"/>
              <a:ext cx="486254" cy="365282"/>
            </a:xfrm>
            <a:custGeom>
              <a:avLst/>
              <a:gdLst>
                <a:gd name="T0" fmla="*/ 2147483647 w 792"/>
                <a:gd name="T1" fmla="*/ 2147483647 h 624"/>
                <a:gd name="T2" fmla="*/ 2147483647 w 792"/>
                <a:gd name="T3" fmla="*/ 2147483647 h 624"/>
                <a:gd name="T4" fmla="*/ 2147483647 w 792"/>
                <a:gd name="T5" fmla="*/ 2147483647 h 624"/>
                <a:gd name="T6" fmla="*/ 2147483647 w 792"/>
                <a:gd name="T7" fmla="*/ 2147483647 h 624"/>
                <a:gd name="T8" fmla="*/ 2147483647 w 792"/>
                <a:gd name="T9" fmla="*/ 2147483647 h 624"/>
                <a:gd name="T10" fmla="*/ 2147483647 w 792"/>
                <a:gd name="T11" fmla="*/ 2147483647 h 624"/>
                <a:gd name="T12" fmla="*/ 2147483647 w 792"/>
                <a:gd name="T13" fmla="*/ 2147483647 h 624"/>
                <a:gd name="T14" fmla="*/ 2147483647 w 792"/>
                <a:gd name="T15" fmla="*/ 2147483647 h 624"/>
                <a:gd name="T16" fmla="*/ 2147483647 w 792"/>
                <a:gd name="T17" fmla="*/ 2147483647 h 624"/>
                <a:gd name="T18" fmla="*/ 2147483647 w 792"/>
                <a:gd name="T19" fmla="*/ 2147483647 h 624"/>
                <a:gd name="T20" fmla="*/ 2147483647 w 792"/>
                <a:gd name="T21" fmla="*/ 2147483647 h 624"/>
                <a:gd name="T22" fmla="*/ 2147483647 w 792"/>
                <a:gd name="T23" fmla="*/ 2147483647 h 624"/>
                <a:gd name="T24" fmla="*/ 2147483647 w 792"/>
                <a:gd name="T25" fmla="*/ 2147483647 h 624"/>
                <a:gd name="T26" fmla="*/ 2147483647 w 792"/>
                <a:gd name="T27" fmla="*/ 2147483647 h 624"/>
                <a:gd name="T28" fmla="*/ 2147483647 w 792"/>
                <a:gd name="T29" fmla="*/ 2147483647 h 624"/>
                <a:gd name="T30" fmla="*/ 2147483647 w 792"/>
                <a:gd name="T31" fmla="*/ 2147483647 h 624"/>
                <a:gd name="T32" fmla="*/ 0 w 792"/>
                <a:gd name="T33" fmla="*/ 2147483647 h 624"/>
                <a:gd name="T34" fmla="*/ 2147483647 w 792"/>
                <a:gd name="T35" fmla="*/ 2147483647 h 624"/>
                <a:gd name="T36" fmla="*/ 2147483647 w 792"/>
                <a:gd name="T37" fmla="*/ 2147483647 h 624"/>
                <a:gd name="T38" fmla="*/ 2147483647 w 792"/>
                <a:gd name="T39" fmla="*/ 2147483647 h 624"/>
                <a:gd name="T40" fmla="*/ 2147483647 w 792"/>
                <a:gd name="T41" fmla="*/ 2147483647 h 624"/>
                <a:gd name="T42" fmla="*/ 2147483647 w 792"/>
                <a:gd name="T43" fmla="*/ 2147483647 h 624"/>
                <a:gd name="T44" fmla="*/ 2147483647 w 792"/>
                <a:gd name="T45" fmla="*/ 2147483647 h 624"/>
                <a:gd name="T46" fmla="*/ 2147483647 w 792"/>
                <a:gd name="T47" fmla="*/ 2147483647 h 624"/>
                <a:gd name="T48" fmla="*/ 2147483647 w 792"/>
                <a:gd name="T49" fmla="*/ 2147483647 h 624"/>
                <a:gd name="T50" fmla="*/ 2147483647 w 792"/>
                <a:gd name="T51" fmla="*/ 2147483647 h 624"/>
                <a:gd name="T52" fmla="*/ 2147483647 w 792"/>
                <a:gd name="T53" fmla="*/ 2147483647 h 624"/>
                <a:gd name="T54" fmla="*/ 2147483647 w 792"/>
                <a:gd name="T55" fmla="*/ 0 h 624"/>
                <a:gd name="T56" fmla="*/ 2147483647 w 792"/>
                <a:gd name="T57" fmla="*/ 2147483647 h 624"/>
                <a:gd name="T58" fmla="*/ 2147483647 w 792"/>
                <a:gd name="T59" fmla="*/ 2147483647 h 624"/>
                <a:gd name="T60" fmla="*/ 2147483647 w 792"/>
                <a:gd name="T61" fmla="*/ 2147483647 h 624"/>
                <a:gd name="T62" fmla="*/ 2147483647 w 792"/>
                <a:gd name="T63" fmla="*/ 2147483647 h 624"/>
                <a:gd name="T64" fmla="*/ 2147483647 w 792"/>
                <a:gd name="T65" fmla="*/ 2147483647 h 624"/>
                <a:gd name="T66" fmla="*/ 2147483647 w 792"/>
                <a:gd name="T67" fmla="*/ 2147483647 h 624"/>
                <a:gd name="T68" fmla="*/ 2147483647 w 792"/>
                <a:gd name="T69" fmla="*/ 2147483647 h 624"/>
                <a:gd name="T70" fmla="*/ 2147483647 w 792"/>
                <a:gd name="T71" fmla="*/ 2147483647 h 624"/>
                <a:gd name="T72" fmla="*/ 2147483647 w 792"/>
                <a:gd name="T73" fmla="*/ 2147483647 h 624"/>
                <a:gd name="T74" fmla="*/ 2147483647 w 792"/>
                <a:gd name="T75" fmla="*/ 2147483647 h 624"/>
                <a:gd name="T76" fmla="*/ 2147483647 w 792"/>
                <a:gd name="T77" fmla="*/ 2147483647 h 624"/>
                <a:gd name="T78" fmla="*/ 2147483647 w 792"/>
                <a:gd name="T79" fmla="*/ 2147483647 h 624"/>
                <a:gd name="T80" fmla="*/ 2147483647 w 792"/>
                <a:gd name="T81" fmla="*/ 2147483647 h 624"/>
                <a:gd name="T82" fmla="*/ 2147483647 w 792"/>
                <a:gd name="T83" fmla="*/ 2147483647 h 624"/>
                <a:gd name="T84" fmla="*/ 2147483647 w 792"/>
                <a:gd name="T85" fmla="*/ 2147483647 h 624"/>
                <a:gd name="T86" fmla="*/ 2147483647 w 792"/>
                <a:gd name="T87" fmla="*/ 2147483647 h 624"/>
                <a:gd name="T88" fmla="*/ 2147483647 w 792"/>
                <a:gd name="T89" fmla="*/ 2147483647 h 624"/>
                <a:gd name="T90" fmla="*/ 2147483647 w 792"/>
                <a:gd name="T91" fmla="*/ 2147483647 h 624"/>
                <a:gd name="T92" fmla="*/ 2147483647 w 792"/>
                <a:gd name="T93" fmla="*/ 2147483647 h 624"/>
                <a:gd name="T94" fmla="*/ 2147483647 w 792"/>
                <a:gd name="T95" fmla="*/ 2147483647 h 624"/>
                <a:gd name="T96" fmla="*/ 2147483647 w 792"/>
                <a:gd name="T97" fmla="*/ 2147483647 h 624"/>
                <a:gd name="T98" fmla="*/ 2147483647 w 792"/>
                <a:gd name="T99" fmla="*/ 2147483647 h 624"/>
                <a:gd name="T100" fmla="*/ 2147483647 w 792"/>
                <a:gd name="T101" fmla="*/ 2147483647 h 624"/>
                <a:gd name="T102" fmla="*/ 2147483647 w 792"/>
                <a:gd name="T103" fmla="*/ 2147483647 h 624"/>
                <a:gd name="T104" fmla="*/ 2147483647 w 792"/>
                <a:gd name="T105" fmla="*/ 2147483647 h 624"/>
                <a:gd name="T106" fmla="*/ 2147483647 w 792"/>
                <a:gd name="T107" fmla="*/ 2147483647 h 6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2"/>
                <a:gd name="T163" fmla="*/ 0 h 624"/>
                <a:gd name="T164" fmla="*/ 792 w 792"/>
                <a:gd name="T165" fmla="*/ 624 h 6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2" h="624">
                  <a:moveTo>
                    <a:pt x="764" y="532"/>
                  </a:moveTo>
                  <a:lnTo>
                    <a:pt x="760" y="568"/>
                  </a:lnTo>
                  <a:lnTo>
                    <a:pt x="756" y="624"/>
                  </a:lnTo>
                  <a:lnTo>
                    <a:pt x="652" y="616"/>
                  </a:lnTo>
                  <a:lnTo>
                    <a:pt x="644" y="612"/>
                  </a:lnTo>
                  <a:lnTo>
                    <a:pt x="544" y="608"/>
                  </a:lnTo>
                  <a:lnTo>
                    <a:pt x="420" y="596"/>
                  </a:lnTo>
                  <a:lnTo>
                    <a:pt x="412" y="596"/>
                  </a:lnTo>
                  <a:lnTo>
                    <a:pt x="360" y="588"/>
                  </a:lnTo>
                  <a:lnTo>
                    <a:pt x="328" y="584"/>
                  </a:lnTo>
                  <a:lnTo>
                    <a:pt x="276" y="580"/>
                  </a:lnTo>
                  <a:lnTo>
                    <a:pt x="236" y="576"/>
                  </a:lnTo>
                  <a:lnTo>
                    <a:pt x="232" y="576"/>
                  </a:lnTo>
                  <a:lnTo>
                    <a:pt x="176" y="568"/>
                  </a:lnTo>
                  <a:lnTo>
                    <a:pt x="172" y="568"/>
                  </a:lnTo>
                  <a:lnTo>
                    <a:pt x="72" y="556"/>
                  </a:lnTo>
                  <a:lnTo>
                    <a:pt x="0" y="544"/>
                  </a:lnTo>
                  <a:lnTo>
                    <a:pt x="12" y="460"/>
                  </a:lnTo>
                  <a:lnTo>
                    <a:pt x="16" y="424"/>
                  </a:lnTo>
                  <a:lnTo>
                    <a:pt x="24" y="388"/>
                  </a:lnTo>
                  <a:lnTo>
                    <a:pt x="24" y="376"/>
                  </a:lnTo>
                  <a:lnTo>
                    <a:pt x="28" y="340"/>
                  </a:lnTo>
                  <a:lnTo>
                    <a:pt x="44" y="220"/>
                  </a:lnTo>
                  <a:lnTo>
                    <a:pt x="48" y="200"/>
                  </a:lnTo>
                  <a:lnTo>
                    <a:pt x="52" y="180"/>
                  </a:lnTo>
                  <a:lnTo>
                    <a:pt x="60" y="104"/>
                  </a:lnTo>
                  <a:lnTo>
                    <a:pt x="68" y="44"/>
                  </a:lnTo>
                  <a:lnTo>
                    <a:pt x="76" y="0"/>
                  </a:lnTo>
                  <a:lnTo>
                    <a:pt x="192" y="12"/>
                  </a:lnTo>
                  <a:lnTo>
                    <a:pt x="252" y="20"/>
                  </a:lnTo>
                  <a:lnTo>
                    <a:pt x="300" y="28"/>
                  </a:lnTo>
                  <a:lnTo>
                    <a:pt x="352" y="32"/>
                  </a:lnTo>
                  <a:lnTo>
                    <a:pt x="368" y="32"/>
                  </a:lnTo>
                  <a:lnTo>
                    <a:pt x="460" y="44"/>
                  </a:lnTo>
                  <a:lnTo>
                    <a:pt x="496" y="48"/>
                  </a:lnTo>
                  <a:lnTo>
                    <a:pt x="588" y="56"/>
                  </a:lnTo>
                  <a:lnTo>
                    <a:pt x="636" y="60"/>
                  </a:lnTo>
                  <a:lnTo>
                    <a:pt x="656" y="60"/>
                  </a:lnTo>
                  <a:lnTo>
                    <a:pt x="728" y="68"/>
                  </a:lnTo>
                  <a:lnTo>
                    <a:pt x="732" y="68"/>
                  </a:lnTo>
                  <a:lnTo>
                    <a:pt x="792" y="72"/>
                  </a:lnTo>
                  <a:lnTo>
                    <a:pt x="788" y="104"/>
                  </a:lnTo>
                  <a:lnTo>
                    <a:pt x="788" y="112"/>
                  </a:lnTo>
                  <a:lnTo>
                    <a:pt x="788" y="148"/>
                  </a:lnTo>
                  <a:lnTo>
                    <a:pt x="784" y="160"/>
                  </a:lnTo>
                  <a:lnTo>
                    <a:pt x="784" y="208"/>
                  </a:lnTo>
                  <a:lnTo>
                    <a:pt x="780" y="268"/>
                  </a:lnTo>
                  <a:lnTo>
                    <a:pt x="776" y="328"/>
                  </a:lnTo>
                  <a:lnTo>
                    <a:pt x="776" y="340"/>
                  </a:lnTo>
                  <a:lnTo>
                    <a:pt x="772" y="388"/>
                  </a:lnTo>
                  <a:lnTo>
                    <a:pt x="772" y="400"/>
                  </a:lnTo>
                  <a:lnTo>
                    <a:pt x="768" y="448"/>
                  </a:lnTo>
                  <a:lnTo>
                    <a:pt x="764" y="520"/>
                  </a:lnTo>
                  <a:lnTo>
                    <a:pt x="764" y="5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58" name="Freeform 36"/>
            <p:cNvSpPr>
              <a:spLocks noEditPoints="1"/>
            </p:cNvSpPr>
            <p:nvPr/>
          </p:nvSpPr>
          <p:spPr bwMode="auto">
            <a:xfrm>
              <a:off x="7097871" y="4839036"/>
              <a:ext cx="497141" cy="242947"/>
            </a:xfrm>
            <a:custGeom>
              <a:avLst/>
              <a:gdLst>
                <a:gd name="T0" fmla="*/ 2147483647 w 804"/>
                <a:gd name="T1" fmla="*/ 2147483647 h 412"/>
                <a:gd name="T2" fmla="*/ 2147483647 w 804"/>
                <a:gd name="T3" fmla="*/ 2147483647 h 412"/>
                <a:gd name="T4" fmla="*/ 2147483647 w 804"/>
                <a:gd name="T5" fmla="*/ 2147483647 h 412"/>
                <a:gd name="T6" fmla="*/ 2147483647 w 804"/>
                <a:gd name="T7" fmla="*/ 2147483647 h 412"/>
                <a:gd name="T8" fmla="*/ 2147483647 w 804"/>
                <a:gd name="T9" fmla="*/ 2147483647 h 412"/>
                <a:gd name="T10" fmla="*/ 2147483647 w 804"/>
                <a:gd name="T11" fmla="*/ 2147483647 h 412"/>
                <a:gd name="T12" fmla="*/ 2147483647 w 804"/>
                <a:gd name="T13" fmla="*/ 2147483647 h 412"/>
                <a:gd name="T14" fmla="*/ 2147483647 w 804"/>
                <a:gd name="T15" fmla="*/ 2147483647 h 412"/>
                <a:gd name="T16" fmla="*/ 2147483647 w 804"/>
                <a:gd name="T17" fmla="*/ 2147483647 h 412"/>
                <a:gd name="T18" fmla="*/ 2147483647 w 804"/>
                <a:gd name="T19" fmla="*/ 2147483647 h 412"/>
                <a:gd name="T20" fmla="*/ 2147483647 w 804"/>
                <a:gd name="T21" fmla="*/ 2147483647 h 412"/>
                <a:gd name="T22" fmla="*/ 2147483647 w 804"/>
                <a:gd name="T23" fmla="*/ 2147483647 h 412"/>
                <a:gd name="T24" fmla="*/ 2147483647 w 804"/>
                <a:gd name="T25" fmla="*/ 2147483647 h 412"/>
                <a:gd name="T26" fmla="*/ 2147483647 w 804"/>
                <a:gd name="T27" fmla="*/ 2147483647 h 412"/>
                <a:gd name="T28" fmla="*/ 2147483647 w 804"/>
                <a:gd name="T29" fmla="*/ 2147483647 h 412"/>
                <a:gd name="T30" fmla="*/ 2147483647 w 804"/>
                <a:gd name="T31" fmla="*/ 2147483647 h 412"/>
                <a:gd name="T32" fmla="*/ 2147483647 w 804"/>
                <a:gd name="T33" fmla="*/ 2147483647 h 412"/>
                <a:gd name="T34" fmla="*/ 2147483647 w 804"/>
                <a:gd name="T35" fmla="*/ 2147483647 h 412"/>
                <a:gd name="T36" fmla="*/ 2147483647 w 804"/>
                <a:gd name="T37" fmla="*/ 2147483647 h 412"/>
                <a:gd name="T38" fmla="*/ 2147483647 w 804"/>
                <a:gd name="T39" fmla="*/ 2147483647 h 412"/>
                <a:gd name="T40" fmla="*/ 2147483647 w 804"/>
                <a:gd name="T41" fmla="*/ 2147483647 h 412"/>
                <a:gd name="T42" fmla="*/ 2147483647 w 804"/>
                <a:gd name="T43" fmla="*/ 2147483647 h 412"/>
                <a:gd name="T44" fmla="*/ 2147483647 w 804"/>
                <a:gd name="T45" fmla="*/ 2147483647 h 412"/>
                <a:gd name="T46" fmla="*/ 2147483647 w 804"/>
                <a:gd name="T47" fmla="*/ 2147483647 h 412"/>
                <a:gd name="T48" fmla="*/ 2147483647 w 804"/>
                <a:gd name="T49" fmla="*/ 2147483647 h 412"/>
                <a:gd name="T50" fmla="*/ 2147483647 w 804"/>
                <a:gd name="T51" fmla="*/ 2147483647 h 412"/>
                <a:gd name="T52" fmla="*/ 2147483647 w 804"/>
                <a:gd name="T53" fmla="*/ 2147483647 h 412"/>
                <a:gd name="T54" fmla="*/ 2147483647 w 804"/>
                <a:gd name="T55" fmla="*/ 2147483647 h 412"/>
                <a:gd name="T56" fmla="*/ 2147483647 w 804"/>
                <a:gd name="T57" fmla="*/ 2147483647 h 412"/>
                <a:gd name="T58" fmla="*/ 2147483647 w 804"/>
                <a:gd name="T59" fmla="*/ 2147483647 h 412"/>
                <a:gd name="T60" fmla="*/ 2147483647 w 804"/>
                <a:gd name="T61" fmla="*/ 2147483647 h 412"/>
                <a:gd name="T62" fmla="*/ 2147483647 w 804"/>
                <a:gd name="T63" fmla="*/ 2147483647 h 412"/>
                <a:gd name="T64" fmla="*/ 2147483647 w 804"/>
                <a:gd name="T65" fmla="*/ 2147483647 h 412"/>
                <a:gd name="T66" fmla="*/ 2147483647 w 804"/>
                <a:gd name="T67" fmla="*/ 2147483647 h 412"/>
                <a:gd name="T68" fmla="*/ 2147483647 w 804"/>
                <a:gd name="T69" fmla="*/ 2147483647 h 412"/>
                <a:gd name="T70" fmla="*/ 2147483647 w 804"/>
                <a:gd name="T71" fmla="*/ 0 h 412"/>
                <a:gd name="T72" fmla="*/ 2147483647 w 804"/>
                <a:gd name="T73" fmla="*/ 0 h 412"/>
                <a:gd name="T74" fmla="*/ 2147483647 w 804"/>
                <a:gd name="T75" fmla="*/ 2147483647 h 412"/>
                <a:gd name="T76" fmla="*/ 2147483647 w 804"/>
                <a:gd name="T77" fmla="*/ 2147483647 h 412"/>
                <a:gd name="T78" fmla="*/ 2147483647 w 804"/>
                <a:gd name="T79" fmla="*/ 2147483647 h 412"/>
                <a:gd name="T80" fmla="*/ 2147483647 w 804"/>
                <a:gd name="T81" fmla="*/ 2147483647 h 412"/>
                <a:gd name="T82" fmla="*/ 2147483647 w 804"/>
                <a:gd name="T83" fmla="*/ 2147483647 h 412"/>
                <a:gd name="T84" fmla="*/ 2147483647 w 804"/>
                <a:gd name="T85" fmla="*/ 2147483647 h 412"/>
                <a:gd name="T86" fmla="*/ 2147483647 w 804"/>
                <a:gd name="T87" fmla="*/ 2147483647 h 412"/>
                <a:gd name="T88" fmla="*/ 2147483647 w 804"/>
                <a:gd name="T89" fmla="*/ 2147483647 h 412"/>
                <a:gd name="T90" fmla="*/ 2147483647 w 804"/>
                <a:gd name="T91" fmla="*/ 2147483647 h 412"/>
                <a:gd name="T92" fmla="*/ 2147483647 w 804"/>
                <a:gd name="T93" fmla="*/ 2147483647 h 412"/>
                <a:gd name="T94" fmla="*/ 2147483647 w 804"/>
                <a:gd name="T95" fmla="*/ 2147483647 h 412"/>
                <a:gd name="T96" fmla="*/ 2147483647 w 804"/>
                <a:gd name="T97" fmla="*/ 2147483647 h 412"/>
                <a:gd name="T98" fmla="*/ 2147483647 w 804"/>
                <a:gd name="T99" fmla="*/ 2147483647 h 412"/>
                <a:gd name="T100" fmla="*/ 2147483647 w 804"/>
                <a:gd name="T101" fmla="*/ 2147483647 h 412"/>
                <a:gd name="T102" fmla="*/ 2147483647 w 804"/>
                <a:gd name="T103" fmla="*/ 2147483647 h 412"/>
                <a:gd name="T104" fmla="*/ 2147483647 w 804"/>
                <a:gd name="T105" fmla="*/ 2147483647 h 412"/>
                <a:gd name="T106" fmla="*/ 2147483647 w 804"/>
                <a:gd name="T107" fmla="*/ 2147483647 h 412"/>
                <a:gd name="T108" fmla="*/ 2147483647 w 804"/>
                <a:gd name="T109" fmla="*/ 2147483647 h 412"/>
                <a:gd name="T110" fmla="*/ 2147483647 w 804"/>
                <a:gd name="T111" fmla="*/ 2147483647 h 412"/>
                <a:gd name="T112" fmla="*/ 2147483647 w 804"/>
                <a:gd name="T113" fmla="*/ 2147483647 h 412"/>
                <a:gd name="T114" fmla="*/ 2147483647 w 804"/>
                <a:gd name="T115" fmla="*/ 2147483647 h 412"/>
                <a:gd name="T116" fmla="*/ 2147483647 w 804"/>
                <a:gd name="T117" fmla="*/ 2147483647 h 412"/>
                <a:gd name="T118" fmla="*/ 2147483647 w 804"/>
                <a:gd name="T119" fmla="*/ 2147483647 h 412"/>
                <a:gd name="T120" fmla="*/ 2147483647 w 804"/>
                <a:gd name="T121" fmla="*/ 2147483647 h 412"/>
                <a:gd name="T122" fmla="*/ 2147483647 w 804"/>
                <a:gd name="T123" fmla="*/ 2147483647 h 4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4"/>
                <a:gd name="T187" fmla="*/ 0 h 412"/>
                <a:gd name="T188" fmla="*/ 804 w 804"/>
                <a:gd name="T189" fmla="*/ 412 h 4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4" h="412">
                  <a:moveTo>
                    <a:pt x="328" y="360"/>
                  </a:moveTo>
                  <a:lnTo>
                    <a:pt x="300" y="364"/>
                  </a:lnTo>
                  <a:lnTo>
                    <a:pt x="268" y="368"/>
                  </a:lnTo>
                  <a:lnTo>
                    <a:pt x="264" y="368"/>
                  </a:lnTo>
                  <a:lnTo>
                    <a:pt x="240" y="372"/>
                  </a:lnTo>
                  <a:lnTo>
                    <a:pt x="208" y="376"/>
                  </a:lnTo>
                  <a:lnTo>
                    <a:pt x="200" y="376"/>
                  </a:lnTo>
                  <a:lnTo>
                    <a:pt x="184" y="376"/>
                  </a:lnTo>
                  <a:lnTo>
                    <a:pt x="180" y="372"/>
                  </a:lnTo>
                  <a:lnTo>
                    <a:pt x="160" y="376"/>
                  </a:lnTo>
                  <a:lnTo>
                    <a:pt x="164" y="388"/>
                  </a:lnTo>
                  <a:lnTo>
                    <a:pt x="164" y="392"/>
                  </a:lnTo>
                  <a:lnTo>
                    <a:pt x="164" y="400"/>
                  </a:lnTo>
                  <a:lnTo>
                    <a:pt x="116" y="404"/>
                  </a:lnTo>
                  <a:lnTo>
                    <a:pt x="112" y="404"/>
                  </a:lnTo>
                  <a:lnTo>
                    <a:pt x="80" y="404"/>
                  </a:lnTo>
                  <a:lnTo>
                    <a:pt x="24" y="408"/>
                  </a:lnTo>
                  <a:lnTo>
                    <a:pt x="16" y="408"/>
                  </a:lnTo>
                  <a:lnTo>
                    <a:pt x="20" y="392"/>
                  </a:lnTo>
                  <a:lnTo>
                    <a:pt x="24" y="392"/>
                  </a:lnTo>
                  <a:lnTo>
                    <a:pt x="28" y="400"/>
                  </a:lnTo>
                  <a:lnTo>
                    <a:pt x="32" y="400"/>
                  </a:lnTo>
                  <a:lnTo>
                    <a:pt x="36" y="396"/>
                  </a:lnTo>
                  <a:lnTo>
                    <a:pt x="36" y="392"/>
                  </a:lnTo>
                  <a:lnTo>
                    <a:pt x="40" y="388"/>
                  </a:lnTo>
                  <a:lnTo>
                    <a:pt x="40" y="384"/>
                  </a:lnTo>
                  <a:lnTo>
                    <a:pt x="36" y="380"/>
                  </a:lnTo>
                  <a:lnTo>
                    <a:pt x="36" y="376"/>
                  </a:lnTo>
                  <a:lnTo>
                    <a:pt x="40" y="372"/>
                  </a:lnTo>
                  <a:lnTo>
                    <a:pt x="44" y="372"/>
                  </a:lnTo>
                  <a:lnTo>
                    <a:pt x="44" y="368"/>
                  </a:lnTo>
                  <a:lnTo>
                    <a:pt x="40" y="368"/>
                  </a:lnTo>
                  <a:lnTo>
                    <a:pt x="40" y="364"/>
                  </a:lnTo>
                  <a:lnTo>
                    <a:pt x="40" y="360"/>
                  </a:lnTo>
                  <a:lnTo>
                    <a:pt x="44" y="356"/>
                  </a:lnTo>
                  <a:lnTo>
                    <a:pt x="44" y="344"/>
                  </a:lnTo>
                  <a:lnTo>
                    <a:pt x="44" y="340"/>
                  </a:lnTo>
                  <a:lnTo>
                    <a:pt x="40" y="340"/>
                  </a:lnTo>
                  <a:lnTo>
                    <a:pt x="36" y="336"/>
                  </a:lnTo>
                  <a:lnTo>
                    <a:pt x="36" y="332"/>
                  </a:lnTo>
                  <a:lnTo>
                    <a:pt x="40" y="328"/>
                  </a:lnTo>
                  <a:lnTo>
                    <a:pt x="40" y="324"/>
                  </a:lnTo>
                  <a:lnTo>
                    <a:pt x="48" y="312"/>
                  </a:lnTo>
                  <a:lnTo>
                    <a:pt x="56" y="308"/>
                  </a:lnTo>
                  <a:lnTo>
                    <a:pt x="60" y="308"/>
                  </a:lnTo>
                  <a:lnTo>
                    <a:pt x="68" y="308"/>
                  </a:lnTo>
                  <a:lnTo>
                    <a:pt x="80" y="316"/>
                  </a:lnTo>
                  <a:lnTo>
                    <a:pt x="84" y="316"/>
                  </a:lnTo>
                  <a:lnTo>
                    <a:pt x="88" y="316"/>
                  </a:lnTo>
                  <a:lnTo>
                    <a:pt x="96" y="320"/>
                  </a:lnTo>
                  <a:lnTo>
                    <a:pt x="104" y="324"/>
                  </a:lnTo>
                  <a:lnTo>
                    <a:pt x="108" y="324"/>
                  </a:lnTo>
                  <a:lnTo>
                    <a:pt x="112" y="324"/>
                  </a:lnTo>
                  <a:lnTo>
                    <a:pt x="116" y="320"/>
                  </a:lnTo>
                  <a:lnTo>
                    <a:pt x="116" y="312"/>
                  </a:lnTo>
                  <a:lnTo>
                    <a:pt x="112" y="304"/>
                  </a:lnTo>
                  <a:lnTo>
                    <a:pt x="108" y="300"/>
                  </a:lnTo>
                  <a:lnTo>
                    <a:pt x="104" y="292"/>
                  </a:lnTo>
                  <a:lnTo>
                    <a:pt x="108" y="280"/>
                  </a:lnTo>
                  <a:lnTo>
                    <a:pt x="112" y="276"/>
                  </a:lnTo>
                  <a:lnTo>
                    <a:pt x="120" y="276"/>
                  </a:lnTo>
                  <a:lnTo>
                    <a:pt x="124" y="272"/>
                  </a:lnTo>
                  <a:lnTo>
                    <a:pt x="148" y="264"/>
                  </a:lnTo>
                  <a:lnTo>
                    <a:pt x="152" y="260"/>
                  </a:lnTo>
                  <a:lnTo>
                    <a:pt x="144" y="252"/>
                  </a:lnTo>
                  <a:lnTo>
                    <a:pt x="140" y="244"/>
                  </a:lnTo>
                  <a:lnTo>
                    <a:pt x="140" y="240"/>
                  </a:lnTo>
                  <a:lnTo>
                    <a:pt x="140" y="236"/>
                  </a:lnTo>
                  <a:lnTo>
                    <a:pt x="148" y="228"/>
                  </a:lnTo>
                  <a:lnTo>
                    <a:pt x="152" y="220"/>
                  </a:lnTo>
                  <a:lnTo>
                    <a:pt x="160" y="224"/>
                  </a:lnTo>
                  <a:lnTo>
                    <a:pt x="160" y="220"/>
                  </a:lnTo>
                  <a:lnTo>
                    <a:pt x="164" y="216"/>
                  </a:lnTo>
                  <a:lnTo>
                    <a:pt x="164" y="212"/>
                  </a:lnTo>
                  <a:lnTo>
                    <a:pt x="160" y="208"/>
                  </a:lnTo>
                  <a:lnTo>
                    <a:pt x="160" y="204"/>
                  </a:lnTo>
                  <a:lnTo>
                    <a:pt x="164" y="200"/>
                  </a:lnTo>
                  <a:lnTo>
                    <a:pt x="168" y="204"/>
                  </a:lnTo>
                  <a:lnTo>
                    <a:pt x="172" y="208"/>
                  </a:lnTo>
                  <a:lnTo>
                    <a:pt x="180" y="204"/>
                  </a:lnTo>
                  <a:lnTo>
                    <a:pt x="184" y="204"/>
                  </a:lnTo>
                  <a:lnTo>
                    <a:pt x="188" y="204"/>
                  </a:lnTo>
                  <a:lnTo>
                    <a:pt x="188" y="212"/>
                  </a:lnTo>
                  <a:lnTo>
                    <a:pt x="192" y="212"/>
                  </a:lnTo>
                  <a:lnTo>
                    <a:pt x="196" y="208"/>
                  </a:lnTo>
                  <a:lnTo>
                    <a:pt x="196" y="204"/>
                  </a:lnTo>
                  <a:lnTo>
                    <a:pt x="192" y="200"/>
                  </a:lnTo>
                  <a:lnTo>
                    <a:pt x="196" y="192"/>
                  </a:lnTo>
                  <a:lnTo>
                    <a:pt x="208" y="200"/>
                  </a:lnTo>
                  <a:lnTo>
                    <a:pt x="212" y="196"/>
                  </a:lnTo>
                  <a:lnTo>
                    <a:pt x="220" y="196"/>
                  </a:lnTo>
                  <a:lnTo>
                    <a:pt x="228" y="200"/>
                  </a:lnTo>
                  <a:lnTo>
                    <a:pt x="232" y="204"/>
                  </a:lnTo>
                  <a:lnTo>
                    <a:pt x="236" y="204"/>
                  </a:lnTo>
                  <a:lnTo>
                    <a:pt x="244" y="208"/>
                  </a:lnTo>
                  <a:lnTo>
                    <a:pt x="248" y="212"/>
                  </a:lnTo>
                  <a:lnTo>
                    <a:pt x="252" y="212"/>
                  </a:lnTo>
                  <a:lnTo>
                    <a:pt x="252" y="208"/>
                  </a:lnTo>
                  <a:lnTo>
                    <a:pt x="256" y="196"/>
                  </a:lnTo>
                  <a:lnTo>
                    <a:pt x="260" y="192"/>
                  </a:lnTo>
                  <a:lnTo>
                    <a:pt x="268" y="192"/>
                  </a:lnTo>
                  <a:lnTo>
                    <a:pt x="272" y="188"/>
                  </a:lnTo>
                  <a:lnTo>
                    <a:pt x="272" y="184"/>
                  </a:lnTo>
                  <a:lnTo>
                    <a:pt x="276" y="180"/>
                  </a:lnTo>
                  <a:lnTo>
                    <a:pt x="280" y="184"/>
                  </a:lnTo>
                  <a:lnTo>
                    <a:pt x="288" y="192"/>
                  </a:lnTo>
                  <a:lnTo>
                    <a:pt x="292" y="192"/>
                  </a:lnTo>
                  <a:lnTo>
                    <a:pt x="296" y="192"/>
                  </a:lnTo>
                  <a:lnTo>
                    <a:pt x="296" y="200"/>
                  </a:lnTo>
                  <a:lnTo>
                    <a:pt x="300" y="200"/>
                  </a:lnTo>
                  <a:lnTo>
                    <a:pt x="304" y="196"/>
                  </a:lnTo>
                  <a:lnTo>
                    <a:pt x="304" y="188"/>
                  </a:lnTo>
                  <a:lnTo>
                    <a:pt x="308" y="188"/>
                  </a:lnTo>
                  <a:lnTo>
                    <a:pt x="312" y="188"/>
                  </a:lnTo>
                  <a:lnTo>
                    <a:pt x="312" y="184"/>
                  </a:lnTo>
                  <a:lnTo>
                    <a:pt x="308" y="180"/>
                  </a:lnTo>
                  <a:lnTo>
                    <a:pt x="308" y="176"/>
                  </a:lnTo>
                  <a:lnTo>
                    <a:pt x="308" y="172"/>
                  </a:lnTo>
                  <a:lnTo>
                    <a:pt x="312" y="172"/>
                  </a:lnTo>
                  <a:lnTo>
                    <a:pt x="316" y="168"/>
                  </a:lnTo>
                  <a:lnTo>
                    <a:pt x="316" y="164"/>
                  </a:lnTo>
                  <a:lnTo>
                    <a:pt x="312" y="160"/>
                  </a:lnTo>
                  <a:lnTo>
                    <a:pt x="316" y="160"/>
                  </a:lnTo>
                  <a:lnTo>
                    <a:pt x="320" y="160"/>
                  </a:lnTo>
                  <a:lnTo>
                    <a:pt x="328" y="156"/>
                  </a:lnTo>
                  <a:lnTo>
                    <a:pt x="324" y="152"/>
                  </a:lnTo>
                  <a:lnTo>
                    <a:pt x="320" y="148"/>
                  </a:lnTo>
                  <a:lnTo>
                    <a:pt x="324" y="148"/>
                  </a:lnTo>
                  <a:lnTo>
                    <a:pt x="328" y="152"/>
                  </a:lnTo>
                  <a:lnTo>
                    <a:pt x="332" y="156"/>
                  </a:lnTo>
                  <a:lnTo>
                    <a:pt x="332" y="164"/>
                  </a:lnTo>
                  <a:lnTo>
                    <a:pt x="336" y="168"/>
                  </a:lnTo>
                  <a:lnTo>
                    <a:pt x="340" y="168"/>
                  </a:lnTo>
                  <a:lnTo>
                    <a:pt x="344" y="172"/>
                  </a:lnTo>
                  <a:lnTo>
                    <a:pt x="356" y="172"/>
                  </a:lnTo>
                  <a:lnTo>
                    <a:pt x="360" y="176"/>
                  </a:lnTo>
                  <a:lnTo>
                    <a:pt x="364" y="172"/>
                  </a:lnTo>
                  <a:lnTo>
                    <a:pt x="368" y="168"/>
                  </a:lnTo>
                  <a:lnTo>
                    <a:pt x="372" y="168"/>
                  </a:lnTo>
                  <a:lnTo>
                    <a:pt x="372" y="160"/>
                  </a:lnTo>
                  <a:lnTo>
                    <a:pt x="372" y="144"/>
                  </a:lnTo>
                  <a:lnTo>
                    <a:pt x="376" y="136"/>
                  </a:lnTo>
                  <a:lnTo>
                    <a:pt x="380" y="132"/>
                  </a:lnTo>
                  <a:lnTo>
                    <a:pt x="384" y="132"/>
                  </a:lnTo>
                  <a:lnTo>
                    <a:pt x="388" y="132"/>
                  </a:lnTo>
                  <a:lnTo>
                    <a:pt x="396" y="128"/>
                  </a:lnTo>
                  <a:lnTo>
                    <a:pt x="396" y="120"/>
                  </a:lnTo>
                  <a:lnTo>
                    <a:pt x="396" y="116"/>
                  </a:lnTo>
                  <a:lnTo>
                    <a:pt x="400" y="104"/>
                  </a:lnTo>
                  <a:lnTo>
                    <a:pt x="412" y="100"/>
                  </a:lnTo>
                  <a:lnTo>
                    <a:pt x="416" y="96"/>
                  </a:lnTo>
                  <a:lnTo>
                    <a:pt x="416" y="92"/>
                  </a:lnTo>
                  <a:lnTo>
                    <a:pt x="420" y="88"/>
                  </a:lnTo>
                  <a:lnTo>
                    <a:pt x="416" y="84"/>
                  </a:lnTo>
                  <a:lnTo>
                    <a:pt x="412" y="68"/>
                  </a:lnTo>
                  <a:lnTo>
                    <a:pt x="412" y="64"/>
                  </a:lnTo>
                  <a:lnTo>
                    <a:pt x="416" y="64"/>
                  </a:lnTo>
                  <a:lnTo>
                    <a:pt x="424" y="64"/>
                  </a:lnTo>
                  <a:lnTo>
                    <a:pt x="432" y="60"/>
                  </a:lnTo>
                  <a:lnTo>
                    <a:pt x="440" y="68"/>
                  </a:lnTo>
                  <a:lnTo>
                    <a:pt x="444" y="68"/>
                  </a:lnTo>
                  <a:lnTo>
                    <a:pt x="448" y="64"/>
                  </a:lnTo>
                  <a:lnTo>
                    <a:pt x="452" y="56"/>
                  </a:lnTo>
                  <a:lnTo>
                    <a:pt x="456" y="56"/>
                  </a:lnTo>
                  <a:lnTo>
                    <a:pt x="464" y="52"/>
                  </a:lnTo>
                  <a:lnTo>
                    <a:pt x="480" y="48"/>
                  </a:lnTo>
                  <a:lnTo>
                    <a:pt x="476" y="44"/>
                  </a:lnTo>
                  <a:lnTo>
                    <a:pt x="480" y="40"/>
                  </a:lnTo>
                  <a:lnTo>
                    <a:pt x="480" y="36"/>
                  </a:lnTo>
                  <a:lnTo>
                    <a:pt x="472" y="36"/>
                  </a:lnTo>
                  <a:lnTo>
                    <a:pt x="472" y="32"/>
                  </a:lnTo>
                  <a:lnTo>
                    <a:pt x="472" y="28"/>
                  </a:lnTo>
                  <a:lnTo>
                    <a:pt x="472" y="24"/>
                  </a:lnTo>
                  <a:lnTo>
                    <a:pt x="472" y="20"/>
                  </a:lnTo>
                  <a:lnTo>
                    <a:pt x="468" y="16"/>
                  </a:lnTo>
                  <a:lnTo>
                    <a:pt x="468" y="12"/>
                  </a:lnTo>
                  <a:lnTo>
                    <a:pt x="472" y="8"/>
                  </a:lnTo>
                  <a:lnTo>
                    <a:pt x="476" y="8"/>
                  </a:lnTo>
                  <a:lnTo>
                    <a:pt x="476" y="4"/>
                  </a:lnTo>
                  <a:lnTo>
                    <a:pt x="480" y="0"/>
                  </a:lnTo>
                  <a:lnTo>
                    <a:pt x="488" y="8"/>
                  </a:lnTo>
                  <a:lnTo>
                    <a:pt x="496" y="8"/>
                  </a:lnTo>
                  <a:lnTo>
                    <a:pt x="504" y="4"/>
                  </a:lnTo>
                  <a:lnTo>
                    <a:pt x="508" y="0"/>
                  </a:lnTo>
                  <a:lnTo>
                    <a:pt x="512" y="0"/>
                  </a:lnTo>
                  <a:lnTo>
                    <a:pt x="516" y="4"/>
                  </a:lnTo>
                  <a:lnTo>
                    <a:pt x="516" y="8"/>
                  </a:lnTo>
                  <a:lnTo>
                    <a:pt x="520" y="12"/>
                  </a:lnTo>
                  <a:lnTo>
                    <a:pt x="524" y="8"/>
                  </a:lnTo>
                  <a:lnTo>
                    <a:pt x="528" y="12"/>
                  </a:lnTo>
                  <a:lnTo>
                    <a:pt x="532" y="20"/>
                  </a:lnTo>
                  <a:lnTo>
                    <a:pt x="536" y="24"/>
                  </a:lnTo>
                  <a:lnTo>
                    <a:pt x="540" y="32"/>
                  </a:lnTo>
                  <a:lnTo>
                    <a:pt x="540" y="40"/>
                  </a:lnTo>
                  <a:lnTo>
                    <a:pt x="548" y="40"/>
                  </a:lnTo>
                  <a:lnTo>
                    <a:pt x="556" y="44"/>
                  </a:lnTo>
                  <a:lnTo>
                    <a:pt x="560" y="44"/>
                  </a:lnTo>
                  <a:lnTo>
                    <a:pt x="568" y="40"/>
                  </a:lnTo>
                  <a:lnTo>
                    <a:pt x="576" y="40"/>
                  </a:lnTo>
                  <a:lnTo>
                    <a:pt x="580" y="44"/>
                  </a:lnTo>
                  <a:lnTo>
                    <a:pt x="584" y="48"/>
                  </a:lnTo>
                  <a:lnTo>
                    <a:pt x="588" y="48"/>
                  </a:lnTo>
                  <a:lnTo>
                    <a:pt x="592" y="56"/>
                  </a:lnTo>
                  <a:lnTo>
                    <a:pt x="596" y="56"/>
                  </a:lnTo>
                  <a:lnTo>
                    <a:pt x="600" y="56"/>
                  </a:lnTo>
                  <a:lnTo>
                    <a:pt x="604" y="56"/>
                  </a:lnTo>
                  <a:lnTo>
                    <a:pt x="604" y="52"/>
                  </a:lnTo>
                  <a:lnTo>
                    <a:pt x="608" y="48"/>
                  </a:lnTo>
                  <a:lnTo>
                    <a:pt x="616" y="44"/>
                  </a:lnTo>
                  <a:lnTo>
                    <a:pt x="620" y="44"/>
                  </a:lnTo>
                  <a:lnTo>
                    <a:pt x="624" y="48"/>
                  </a:lnTo>
                  <a:lnTo>
                    <a:pt x="632" y="48"/>
                  </a:lnTo>
                  <a:lnTo>
                    <a:pt x="636" y="52"/>
                  </a:lnTo>
                  <a:lnTo>
                    <a:pt x="640" y="56"/>
                  </a:lnTo>
                  <a:lnTo>
                    <a:pt x="644" y="56"/>
                  </a:lnTo>
                  <a:lnTo>
                    <a:pt x="644" y="52"/>
                  </a:lnTo>
                  <a:lnTo>
                    <a:pt x="648" y="52"/>
                  </a:lnTo>
                  <a:lnTo>
                    <a:pt x="652" y="52"/>
                  </a:lnTo>
                  <a:lnTo>
                    <a:pt x="656" y="52"/>
                  </a:lnTo>
                  <a:lnTo>
                    <a:pt x="660" y="44"/>
                  </a:lnTo>
                  <a:lnTo>
                    <a:pt x="664" y="40"/>
                  </a:lnTo>
                  <a:lnTo>
                    <a:pt x="668" y="36"/>
                  </a:lnTo>
                  <a:lnTo>
                    <a:pt x="672" y="32"/>
                  </a:lnTo>
                  <a:lnTo>
                    <a:pt x="680" y="28"/>
                  </a:lnTo>
                  <a:lnTo>
                    <a:pt x="684" y="28"/>
                  </a:lnTo>
                  <a:lnTo>
                    <a:pt x="684" y="32"/>
                  </a:lnTo>
                  <a:lnTo>
                    <a:pt x="684" y="36"/>
                  </a:lnTo>
                  <a:lnTo>
                    <a:pt x="688" y="40"/>
                  </a:lnTo>
                  <a:lnTo>
                    <a:pt x="688" y="48"/>
                  </a:lnTo>
                  <a:lnTo>
                    <a:pt x="692" y="52"/>
                  </a:lnTo>
                  <a:lnTo>
                    <a:pt x="696" y="52"/>
                  </a:lnTo>
                  <a:lnTo>
                    <a:pt x="700" y="52"/>
                  </a:lnTo>
                  <a:lnTo>
                    <a:pt x="708" y="56"/>
                  </a:lnTo>
                  <a:lnTo>
                    <a:pt x="708" y="60"/>
                  </a:lnTo>
                  <a:lnTo>
                    <a:pt x="716" y="64"/>
                  </a:lnTo>
                  <a:lnTo>
                    <a:pt x="720" y="72"/>
                  </a:lnTo>
                  <a:lnTo>
                    <a:pt x="720" y="76"/>
                  </a:lnTo>
                  <a:lnTo>
                    <a:pt x="724" y="84"/>
                  </a:lnTo>
                  <a:lnTo>
                    <a:pt x="724" y="88"/>
                  </a:lnTo>
                  <a:lnTo>
                    <a:pt x="724" y="92"/>
                  </a:lnTo>
                  <a:lnTo>
                    <a:pt x="720" y="96"/>
                  </a:lnTo>
                  <a:lnTo>
                    <a:pt x="724" y="100"/>
                  </a:lnTo>
                  <a:lnTo>
                    <a:pt x="724" y="104"/>
                  </a:lnTo>
                  <a:lnTo>
                    <a:pt x="720" y="104"/>
                  </a:lnTo>
                  <a:lnTo>
                    <a:pt x="720" y="108"/>
                  </a:lnTo>
                  <a:lnTo>
                    <a:pt x="724" y="112"/>
                  </a:lnTo>
                  <a:lnTo>
                    <a:pt x="736" y="124"/>
                  </a:lnTo>
                  <a:lnTo>
                    <a:pt x="740" y="128"/>
                  </a:lnTo>
                  <a:lnTo>
                    <a:pt x="740" y="132"/>
                  </a:lnTo>
                  <a:lnTo>
                    <a:pt x="740" y="136"/>
                  </a:lnTo>
                  <a:lnTo>
                    <a:pt x="748" y="140"/>
                  </a:lnTo>
                  <a:lnTo>
                    <a:pt x="752" y="148"/>
                  </a:lnTo>
                  <a:lnTo>
                    <a:pt x="760" y="152"/>
                  </a:lnTo>
                  <a:lnTo>
                    <a:pt x="760" y="156"/>
                  </a:lnTo>
                  <a:lnTo>
                    <a:pt x="764" y="168"/>
                  </a:lnTo>
                  <a:lnTo>
                    <a:pt x="772" y="168"/>
                  </a:lnTo>
                  <a:lnTo>
                    <a:pt x="776" y="172"/>
                  </a:lnTo>
                  <a:lnTo>
                    <a:pt x="780" y="168"/>
                  </a:lnTo>
                  <a:lnTo>
                    <a:pt x="780" y="176"/>
                  </a:lnTo>
                  <a:lnTo>
                    <a:pt x="784" y="176"/>
                  </a:lnTo>
                  <a:lnTo>
                    <a:pt x="784" y="180"/>
                  </a:lnTo>
                  <a:lnTo>
                    <a:pt x="792" y="180"/>
                  </a:lnTo>
                  <a:lnTo>
                    <a:pt x="796" y="184"/>
                  </a:lnTo>
                  <a:lnTo>
                    <a:pt x="796" y="180"/>
                  </a:lnTo>
                  <a:lnTo>
                    <a:pt x="796" y="184"/>
                  </a:lnTo>
                  <a:lnTo>
                    <a:pt x="804" y="180"/>
                  </a:lnTo>
                  <a:lnTo>
                    <a:pt x="772" y="216"/>
                  </a:lnTo>
                  <a:lnTo>
                    <a:pt x="768" y="224"/>
                  </a:lnTo>
                  <a:lnTo>
                    <a:pt x="764" y="228"/>
                  </a:lnTo>
                  <a:lnTo>
                    <a:pt x="748" y="236"/>
                  </a:lnTo>
                  <a:lnTo>
                    <a:pt x="732" y="252"/>
                  </a:lnTo>
                  <a:lnTo>
                    <a:pt x="732" y="256"/>
                  </a:lnTo>
                  <a:lnTo>
                    <a:pt x="732" y="260"/>
                  </a:lnTo>
                  <a:lnTo>
                    <a:pt x="724" y="264"/>
                  </a:lnTo>
                  <a:lnTo>
                    <a:pt x="720" y="272"/>
                  </a:lnTo>
                  <a:lnTo>
                    <a:pt x="720" y="276"/>
                  </a:lnTo>
                  <a:lnTo>
                    <a:pt x="720" y="284"/>
                  </a:lnTo>
                  <a:lnTo>
                    <a:pt x="712" y="288"/>
                  </a:lnTo>
                  <a:lnTo>
                    <a:pt x="700" y="288"/>
                  </a:lnTo>
                  <a:lnTo>
                    <a:pt x="700" y="292"/>
                  </a:lnTo>
                  <a:lnTo>
                    <a:pt x="692" y="300"/>
                  </a:lnTo>
                  <a:lnTo>
                    <a:pt x="696" y="304"/>
                  </a:lnTo>
                  <a:lnTo>
                    <a:pt x="692" y="308"/>
                  </a:lnTo>
                  <a:lnTo>
                    <a:pt x="688" y="308"/>
                  </a:lnTo>
                  <a:lnTo>
                    <a:pt x="676" y="312"/>
                  </a:lnTo>
                  <a:lnTo>
                    <a:pt x="668" y="316"/>
                  </a:lnTo>
                  <a:lnTo>
                    <a:pt x="664" y="320"/>
                  </a:lnTo>
                  <a:lnTo>
                    <a:pt x="660" y="324"/>
                  </a:lnTo>
                  <a:lnTo>
                    <a:pt x="652" y="324"/>
                  </a:lnTo>
                  <a:lnTo>
                    <a:pt x="640" y="332"/>
                  </a:lnTo>
                  <a:lnTo>
                    <a:pt x="636" y="336"/>
                  </a:lnTo>
                  <a:lnTo>
                    <a:pt x="608" y="340"/>
                  </a:lnTo>
                  <a:lnTo>
                    <a:pt x="604" y="340"/>
                  </a:lnTo>
                  <a:lnTo>
                    <a:pt x="576" y="344"/>
                  </a:lnTo>
                  <a:lnTo>
                    <a:pt x="516" y="348"/>
                  </a:lnTo>
                  <a:lnTo>
                    <a:pt x="496" y="348"/>
                  </a:lnTo>
                  <a:lnTo>
                    <a:pt x="464" y="352"/>
                  </a:lnTo>
                  <a:lnTo>
                    <a:pt x="460" y="352"/>
                  </a:lnTo>
                  <a:lnTo>
                    <a:pt x="448" y="356"/>
                  </a:lnTo>
                  <a:lnTo>
                    <a:pt x="408" y="356"/>
                  </a:lnTo>
                  <a:lnTo>
                    <a:pt x="388" y="360"/>
                  </a:lnTo>
                  <a:lnTo>
                    <a:pt x="364" y="360"/>
                  </a:lnTo>
                  <a:lnTo>
                    <a:pt x="340" y="360"/>
                  </a:lnTo>
                  <a:lnTo>
                    <a:pt x="328" y="360"/>
                  </a:lnTo>
                  <a:close/>
                  <a:moveTo>
                    <a:pt x="4" y="412"/>
                  </a:moveTo>
                  <a:lnTo>
                    <a:pt x="0" y="408"/>
                  </a:lnTo>
                  <a:lnTo>
                    <a:pt x="0" y="404"/>
                  </a:lnTo>
                  <a:lnTo>
                    <a:pt x="4" y="400"/>
                  </a:lnTo>
                  <a:lnTo>
                    <a:pt x="8" y="404"/>
                  </a:lnTo>
                  <a:lnTo>
                    <a:pt x="8" y="408"/>
                  </a:lnTo>
                  <a:lnTo>
                    <a:pt x="8" y="412"/>
                  </a:lnTo>
                  <a:lnTo>
                    <a:pt x="4" y="4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59" name="Freeform 37"/>
            <p:cNvSpPr>
              <a:spLocks/>
            </p:cNvSpPr>
            <p:nvPr/>
          </p:nvSpPr>
          <p:spPr bwMode="auto">
            <a:xfrm>
              <a:off x="6263256" y="4799406"/>
              <a:ext cx="497141" cy="256732"/>
            </a:xfrm>
            <a:custGeom>
              <a:avLst/>
              <a:gdLst>
                <a:gd name="T0" fmla="*/ 2147483647 w 808"/>
                <a:gd name="T1" fmla="*/ 2147483647 h 436"/>
                <a:gd name="T2" fmla="*/ 2147483647 w 808"/>
                <a:gd name="T3" fmla="*/ 2147483647 h 436"/>
                <a:gd name="T4" fmla="*/ 2147483647 w 808"/>
                <a:gd name="T5" fmla="*/ 2147483647 h 436"/>
                <a:gd name="T6" fmla="*/ 2147483647 w 808"/>
                <a:gd name="T7" fmla="*/ 2147483647 h 436"/>
                <a:gd name="T8" fmla="*/ 2147483647 w 808"/>
                <a:gd name="T9" fmla="*/ 2147483647 h 436"/>
                <a:gd name="T10" fmla="*/ 2147483647 w 808"/>
                <a:gd name="T11" fmla="*/ 2147483647 h 436"/>
                <a:gd name="T12" fmla="*/ 2147483647 w 808"/>
                <a:gd name="T13" fmla="*/ 2147483647 h 436"/>
                <a:gd name="T14" fmla="*/ 2147483647 w 808"/>
                <a:gd name="T15" fmla="*/ 2147483647 h 436"/>
                <a:gd name="T16" fmla="*/ 2147483647 w 808"/>
                <a:gd name="T17" fmla="*/ 2147483647 h 436"/>
                <a:gd name="T18" fmla="*/ 2147483647 w 808"/>
                <a:gd name="T19" fmla="*/ 2147483647 h 436"/>
                <a:gd name="T20" fmla="*/ 2147483647 w 808"/>
                <a:gd name="T21" fmla="*/ 2147483647 h 436"/>
                <a:gd name="T22" fmla="*/ 2147483647 w 808"/>
                <a:gd name="T23" fmla="*/ 2147483647 h 436"/>
                <a:gd name="T24" fmla="*/ 2147483647 w 808"/>
                <a:gd name="T25" fmla="*/ 2147483647 h 436"/>
                <a:gd name="T26" fmla="*/ 2147483647 w 808"/>
                <a:gd name="T27" fmla="*/ 2147483647 h 436"/>
                <a:gd name="T28" fmla="*/ 2147483647 w 808"/>
                <a:gd name="T29" fmla="*/ 2147483647 h 436"/>
                <a:gd name="T30" fmla="*/ 2147483647 w 808"/>
                <a:gd name="T31" fmla="*/ 2147483647 h 436"/>
                <a:gd name="T32" fmla="*/ 2147483647 w 808"/>
                <a:gd name="T33" fmla="*/ 2147483647 h 436"/>
                <a:gd name="T34" fmla="*/ 2147483647 w 808"/>
                <a:gd name="T35" fmla="*/ 2147483647 h 436"/>
                <a:gd name="T36" fmla="*/ 2147483647 w 808"/>
                <a:gd name="T37" fmla="*/ 2147483647 h 436"/>
                <a:gd name="T38" fmla="*/ 2147483647 w 808"/>
                <a:gd name="T39" fmla="*/ 2147483647 h 436"/>
                <a:gd name="T40" fmla="*/ 2147483647 w 808"/>
                <a:gd name="T41" fmla="*/ 2147483647 h 436"/>
                <a:gd name="T42" fmla="*/ 2147483647 w 808"/>
                <a:gd name="T43" fmla="*/ 2147483647 h 436"/>
                <a:gd name="T44" fmla="*/ 2147483647 w 808"/>
                <a:gd name="T45" fmla="*/ 2147483647 h 436"/>
                <a:gd name="T46" fmla="*/ 2147483647 w 808"/>
                <a:gd name="T47" fmla="*/ 2147483647 h 436"/>
                <a:gd name="T48" fmla="*/ 2147483647 w 808"/>
                <a:gd name="T49" fmla="*/ 2147483647 h 436"/>
                <a:gd name="T50" fmla="*/ 2147483647 w 808"/>
                <a:gd name="T51" fmla="*/ 2147483647 h 436"/>
                <a:gd name="T52" fmla="*/ 2147483647 w 808"/>
                <a:gd name="T53" fmla="*/ 2147483647 h 436"/>
                <a:gd name="T54" fmla="*/ 2147483647 w 808"/>
                <a:gd name="T55" fmla="*/ 2147483647 h 436"/>
                <a:gd name="T56" fmla="*/ 2147483647 w 808"/>
                <a:gd name="T57" fmla="*/ 2147483647 h 436"/>
                <a:gd name="T58" fmla="*/ 2147483647 w 808"/>
                <a:gd name="T59" fmla="*/ 2147483647 h 436"/>
                <a:gd name="T60" fmla="*/ 2147483647 w 808"/>
                <a:gd name="T61" fmla="*/ 2147483647 h 436"/>
                <a:gd name="T62" fmla="*/ 2147483647 w 808"/>
                <a:gd name="T63" fmla="*/ 2147483647 h 436"/>
                <a:gd name="T64" fmla="*/ 2147483647 w 808"/>
                <a:gd name="T65" fmla="*/ 2147483647 h 436"/>
                <a:gd name="T66" fmla="*/ 2147483647 w 808"/>
                <a:gd name="T67" fmla="*/ 2147483647 h 436"/>
                <a:gd name="T68" fmla="*/ 2147483647 w 808"/>
                <a:gd name="T69" fmla="*/ 2147483647 h 436"/>
                <a:gd name="T70" fmla="*/ 2147483647 w 808"/>
                <a:gd name="T71" fmla="*/ 2147483647 h 436"/>
                <a:gd name="T72" fmla="*/ 2147483647 w 808"/>
                <a:gd name="T73" fmla="*/ 2147483647 h 436"/>
                <a:gd name="T74" fmla="*/ 2147483647 w 808"/>
                <a:gd name="T75" fmla="*/ 2147483647 h 436"/>
                <a:gd name="T76" fmla="*/ 2147483647 w 808"/>
                <a:gd name="T77" fmla="*/ 2147483647 h 436"/>
                <a:gd name="T78" fmla="*/ 2147483647 w 808"/>
                <a:gd name="T79" fmla="*/ 2147483647 h 436"/>
                <a:gd name="T80" fmla="*/ 2147483647 w 808"/>
                <a:gd name="T81" fmla="*/ 2147483647 h 436"/>
                <a:gd name="T82" fmla="*/ 2147483647 w 808"/>
                <a:gd name="T83" fmla="*/ 2147483647 h 436"/>
                <a:gd name="T84" fmla="*/ 2147483647 w 808"/>
                <a:gd name="T85" fmla="*/ 2147483647 h 436"/>
                <a:gd name="T86" fmla="*/ 2147483647 w 808"/>
                <a:gd name="T87" fmla="*/ 2147483647 h 436"/>
                <a:gd name="T88" fmla="*/ 2147483647 w 808"/>
                <a:gd name="T89" fmla="*/ 2147483647 h 436"/>
                <a:gd name="T90" fmla="*/ 2147483647 w 808"/>
                <a:gd name="T91" fmla="*/ 2147483647 h 436"/>
                <a:gd name="T92" fmla="*/ 2147483647 w 808"/>
                <a:gd name="T93" fmla="*/ 2147483647 h 436"/>
                <a:gd name="T94" fmla="*/ 2147483647 w 808"/>
                <a:gd name="T95" fmla="*/ 2147483647 h 436"/>
                <a:gd name="T96" fmla="*/ 2147483647 w 808"/>
                <a:gd name="T97" fmla="*/ 2147483647 h 436"/>
                <a:gd name="T98" fmla="*/ 2147483647 w 808"/>
                <a:gd name="T99" fmla="*/ 2147483647 h 436"/>
                <a:gd name="T100" fmla="*/ 2147483647 w 808"/>
                <a:gd name="T101" fmla="*/ 2147483647 h 436"/>
                <a:gd name="T102" fmla="*/ 2147483647 w 808"/>
                <a:gd name="T103" fmla="*/ 2147483647 h 436"/>
                <a:gd name="T104" fmla="*/ 2147483647 w 808"/>
                <a:gd name="T105" fmla="*/ 2147483647 h 436"/>
                <a:gd name="T106" fmla="*/ 2147483647 w 808"/>
                <a:gd name="T107" fmla="*/ 2147483647 h 436"/>
                <a:gd name="T108" fmla="*/ 2147483647 w 808"/>
                <a:gd name="T109" fmla="*/ 2147483647 h 436"/>
                <a:gd name="T110" fmla="*/ 2147483647 w 808"/>
                <a:gd name="T111" fmla="*/ 2147483647 h 4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436"/>
                <a:gd name="T170" fmla="*/ 808 w 808"/>
                <a:gd name="T171" fmla="*/ 436 h 4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436">
                  <a:moveTo>
                    <a:pt x="756" y="432"/>
                  </a:moveTo>
                  <a:lnTo>
                    <a:pt x="720" y="432"/>
                  </a:lnTo>
                  <a:lnTo>
                    <a:pt x="708" y="432"/>
                  </a:lnTo>
                  <a:lnTo>
                    <a:pt x="680" y="436"/>
                  </a:lnTo>
                  <a:lnTo>
                    <a:pt x="660" y="432"/>
                  </a:lnTo>
                  <a:lnTo>
                    <a:pt x="656" y="436"/>
                  </a:lnTo>
                  <a:lnTo>
                    <a:pt x="600" y="432"/>
                  </a:lnTo>
                  <a:lnTo>
                    <a:pt x="576" y="432"/>
                  </a:lnTo>
                  <a:lnTo>
                    <a:pt x="532" y="432"/>
                  </a:lnTo>
                  <a:lnTo>
                    <a:pt x="496" y="432"/>
                  </a:lnTo>
                  <a:lnTo>
                    <a:pt x="460" y="432"/>
                  </a:lnTo>
                  <a:lnTo>
                    <a:pt x="428" y="432"/>
                  </a:lnTo>
                  <a:lnTo>
                    <a:pt x="400" y="432"/>
                  </a:lnTo>
                  <a:lnTo>
                    <a:pt x="380" y="432"/>
                  </a:lnTo>
                  <a:lnTo>
                    <a:pt x="332" y="428"/>
                  </a:lnTo>
                  <a:lnTo>
                    <a:pt x="284" y="428"/>
                  </a:lnTo>
                  <a:lnTo>
                    <a:pt x="272" y="428"/>
                  </a:lnTo>
                  <a:lnTo>
                    <a:pt x="224" y="424"/>
                  </a:lnTo>
                  <a:lnTo>
                    <a:pt x="212" y="424"/>
                  </a:lnTo>
                  <a:lnTo>
                    <a:pt x="152" y="420"/>
                  </a:lnTo>
                  <a:lnTo>
                    <a:pt x="120" y="420"/>
                  </a:lnTo>
                  <a:lnTo>
                    <a:pt x="108" y="420"/>
                  </a:lnTo>
                  <a:lnTo>
                    <a:pt x="52" y="416"/>
                  </a:lnTo>
                  <a:lnTo>
                    <a:pt x="4" y="416"/>
                  </a:lnTo>
                  <a:lnTo>
                    <a:pt x="0" y="416"/>
                  </a:lnTo>
                  <a:lnTo>
                    <a:pt x="4" y="360"/>
                  </a:lnTo>
                  <a:lnTo>
                    <a:pt x="8" y="324"/>
                  </a:lnTo>
                  <a:lnTo>
                    <a:pt x="8" y="312"/>
                  </a:lnTo>
                  <a:lnTo>
                    <a:pt x="12" y="240"/>
                  </a:lnTo>
                  <a:lnTo>
                    <a:pt x="16" y="192"/>
                  </a:lnTo>
                  <a:lnTo>
                    <a:pt x="16" y="180"/>
                  </a:lnTo>
                  <a:lnTo>
                    <a:pt x="20" y="132"/>
                  </a:lnTo>
                  <a:lnTo>
                    <a:pt x="20" y="120"/>
                  </a:lnTo>
                  <a:lnTo>
                    <a:pt x="24" y="60"/>
                  </a:lnTo>
                  <a:lnTo>
                    <a:pt x="28" y="0"/>
                  </a:lnTo>
                  <a:lnTo>
                    <a:pt x="92" y="4"/>
                  </a:lnTo>
                  <a:lnTo>
                    <a:pt x="104" y="4"/>
                  </a:lnTo>
                  <a:lnTo>
                    <a:pt x="160" y="8"/>
                  </a:lnTo>
                  <a:lnTo>
                    <a:pt x="164" y="8"/>
                  </a:lnTo>
                  <a:lnTo>
                    <a:pt x="220" y="12"/>
                  </a:lnTo>
                  <a:lnTo>
                    <a:pt x="280" y="12"/>
                  </a:lnTo>
                  <a:lnTo>
                    <a:pt x="324" y="16"/>
                  </a:lnTo>
                  <a:lnTo>
                    <a:pt x="336" y="16"/>
                  </a:lnTo>
                  <a:lnTo>
                    <a:pt x="372" y="16"/>
                  </a:lnTo>
                  <a:lnTo>
                    <a:pt x="396" y="16"/>
                  </a:lnTo>
                  <a:lnTo>
                    <a:pt x="420" y="16"/>
                  </a:lnTo>
                  <a:lnTo>
                    <a:pt x="456" y="20"/>
                  </a:lnTo>
                  <a:lnTo>
                    <a:pt x="468" y="20"/>
                  </a:lnTo>
                  <a:lnTo>
                    <a:pt x="516" y="20"/>
                  </a:lnTo>
                  <a:lnTo>
                    <a:pt x="560" y="20"/>
                  </a:lnTo>
                  <a:lnTo>
                    <a:pt x="572" y="20"/>
                  </a:lnTo>
                  <a:lnTo>
                    <a:pt x="608" y="20"/>
                  </a:lnTo>
                  <a:lnTo>
                    <a:pt x="632" y="20"/>
                  </a:lnTo>
                  <a:lnTo>
                    <a:pt x="656" y="20"/>
                  </a:lnTo>
                  <a:lnTo>
                    <a:pt x="680" y="20"/>
                  </a:lnTo>
                  <a:lnTo>
                    <a:pt x="728" y="20"/>
                  </a:lnTo>
                  <a:lnTo>
                    <a:pt x="736" y="28"/>
                  </a:lnTo>
                  <a:lnTo>
                    <a:pt x="740" y="28"/>
                  </a:lnTo>
                  <a:lnTo>
                    <a:pt x="740" y="32"/>
                  </a:lnTo>
                  <a:lnTo>
                    <a:pt x="744" y="32"/>
                  </a:lnTo>
                  <a:lnTo>
                    <a:pt x="752" y="36"/>
                  </a:lnTo>
                  <a:lnTo>
                    <a:pt x="756" y="36"/>
                  </a:lnTo>
                  <a:lnTo>
                    <a:pt x="760" y="32"/>
                  </a:lnTo>
                  <a:lnTo>
                    <a:pt x="764" y="32"/>
                  </a:lnTo>
                  <a:lnTo>
                    <a:pt x="768" y="32"/>
                  </a:lnTo>
                  <a:lnTo>
                    <a:pt x="768" y="40"/>
                  </a:lnTo>
                  <a:lnTo>
                    <a:pt x="768" y="44"/>
                  </a:lnTo>
                  <a:lnTo>
                    <a:pt x="772" y="44"/>
                  </a:lnTo>
                  <a:lnTo>
                    <a:pt x="772" y="48"/>
                  </a:lnTo>
                  <a:lnTo>
                    <a:pt x="768" y="48"/>
                  </a:lnTo>
                  <a:lnTo>
                    <a:pt x="768" y="52"/>
                  </a:lnTo>
                  <a:lnTo>
                    <a:pt x="772" y="52"/>
                  </a:lnTo>
                  <a:lnTo>
                    <a:pt x="776" y="52"/>
                  </a:lnTo>
                  <a:lnTo>
                    <a:pt x="772" y="56"/>
                  </a:lnTo>
                  <a:lnTo>
                    <a:pt x="768" y="56"/>
                  </a:lnTo>
                  <a:lnTo>
                    <a:pt x="764" y="56"/>
                  </a:lnTo>
                  <a:lnTo>
                    <a:pt x="764" y="64"/>
                  </a:lnTo>
                  <a:lnTo>
                    <a:pt x="760" y="64"/>
                  </a:lnTo>
                  <a:lnTo>
                    <a:pt x="756" y="72"/>
                  </a:lnTo>
                  <a:lnTo>
                    <a:pt x="756" y="76"/>
                  </a:lnTo>
                  <a:lnTo>
                    <a:pt x="748" y="80"/>
                  </a:lnTo>
                  <a:lnTo>
                    <a:pt x="752" y="84"/>
                  </a:lnTo>
                  <a:lnTo>
                    <a:pt x="756" y="92"/>
                  </a:lnTo>
                  <a:lnTo>
                    <a:pt x="764" y="96"/>
                  </a:lnTo>
                  <a:lnTo>
                    <a:pt x="764" y="100"/>
                  </a:lnTo>
                  <a:lnTo>
                    <a:pt x="768" y="104"/>
                  </a:lnTo>
                  <a:lnTo>
                    <a:pt x="772" y="104"/>
                  </a:lnTo>
                  <a:lnTo>
                    <a:pt x="772" y="112"/>
                  </a:lnTo>
                  <a:lnTo>
                    <a:pt x="776" y="116"/>
                  </a:lnTo>
                  <a:lnTo>
                    <a:pt x="780" y="120"/>
                  </a:lnTo>
                  <a:lnTo>
                    <a:pt x="780" y="128"/>
                  </a:lnTo>
                  <a:lnTo>
                    <a:pt x="784" y="128"/>
                  </a:lnTo>
                  <a:lnTo>
                    <a:pt x="792" y="132"/>
                  </a:lnTo>
                  <a:lnTo>
                    <a:pt x="796" y="132"/>
                  </a:lnTo>
                  <a:lnTo>
                    <a:pt x="800" y="136"/>
                  </a:lnTo>
                  <a:lnTo>
                    <a:pt x="804" y="136"/>
                  </a:lnTo>
                  <a:lnTo>
                    <a:pt x="804" y="140"/>
                  </a:lnTo>
                  <a:lnTo>
                    <a:pt x="804" y="152"/>
                  </a:lnTo>
                  <a:lnTo>
                    <a:pt x="804" y="180"/>
                  </a:lnTo>
                  <a:lnTo>
                    <a:pt x="804" y="192"/>
                  </a:lnTo>
                  <a:lnTo>
                    <a:pt x="804" y="228"/>
                  </a:lnTo>
                  <a:lnTo>
                    <a:pt x="804" y="240"/>
                  </a:lnTo>
                  <a:lnTo>
                    <a:pt x="804" y="288"/>
                  </a:lnTo>
                  <a:lnTo>
                    <a:pt x="804" y="292"/>
                  </a:lnTo>
                  <a:lnTo>
                    <a:pt x="804" y="340"/>
                  </a:lnTo>
                  <a:lnTo>
                    <a:pt x="804" y="344"/>
                  </a:lnTo>
                  <a:lnTo>
                    <a:pt x="804" y="384"/>
                  </a:lnTo>
                  <a:lnTo>
                    <a:pt x="804" y="388"/>
                  </a:lnTo>
                  <a:lnTo>
                    <a:pt x="808" y="424"/>
                  </a:lnTo>
                  <a:lnTo>
                    <a:pt x="808" y="432"/>
                  </a:lnTo>
                  <a:lnTo>
                    <a:pt x="760" y="432"/>
                  </a:lnTo>
                  <a:lnTo>
                    <a:pt x="756" y="43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0" name="Freeform 38"/>
            <p:cNvSpPr>
              <a:spLocks noEditPoints="1"/>
            </p:cNvSpPr>
            <p:nvPr/>
          </p:nvSpPr>
          <p:spPr bwMode="auto">
            <a:xfrm>
              <a:off x="7493407" y="4752884"/>
              <a:ext cx="529800" cy="284299"/>
            </a:xfrm>
            <a:custGeom>
              <a:avLst/>
              <a:gdLst>
                <a:gd name="T0" fmla="*/ 2147483647 w 864"/>
                <a:gd name="T1" fmla="*/ 2147483647 h 480"/>
                <a:gd name="T2" fmla="*/ 2147483647 w 864"/>
                <a:gd name="T3" fmla="*/ 2147483647 h 480"/>
                <a:gd name="T4" fmla="*/ 2147483647 w 864"/>
                <a:gd name="T5" fmla="*/ 2147483647 h 480"/>
                <a:gd name="T6" fmla="*/ 2147483647 w 864"/>
                <a:gd name="T7" fmla="*/ 2147483647 h 480"/>
                <a:gd name="T8" fmla="*/ 2147483647 w 864"/>
                <a:gd name="T9" fmla="*/ 2147483647 h 480"/>
                <a:gd name="T10" fmla="*/ 2147483647 w 864"/>
                <a:gd name="T11" fmla="*/ 2147483647 h 480"/>
                <a:gd name="T12" fmla="*/ 2147483647 w 864"/>
                <a:gd name="T13" fmla="*/ 2147483647 h 480"/>
                <a:gd name="T14" fmla="*/ 2147483647 w 864"/>
                <a:gd name="T15" fmla="*/ 2147483647 h 480"/>
                <a:gd name="T16" fmla="*/ 2147483647 w 864"/>
                <a:gd name="T17" fmla="*/ 2147483647 h 480"/>
                <a:gd name="T18" fmla="*/ 2147483647 w 864"/>
                <a:gd name="T19" fmla="*/ 2147483647 h 480"/>
                <a:gd name="T20" fmla="*/ 2147483647 w 864"/>
                <a:gd name="T21" fmla="*/ 2147483647 h 480"/>
                <a:gd name="T22" fmla="*/ 2147483647 w 864"/>
                <a:gd name="T23" fmla="*/ 2147483647 h 480"/>
                <a:gd name="T24" fmla="*/ 2147483647 w 864"/>
                <a:gd name="T25" fmla="*/ 2147483647 h 480"/>
                <a:gd name="T26" fmla="*/ 2147483647 w 864"/>
                <a:gd name="T27" fmla="*/ 2147483647 h 480"/>
                <a:gd name="T28" fmla="*/ 2147483647 w 864"/>
                <a:gd name="T29" fmla="*/ 2147483647 h 480"/>
                <a:gd name="T30" fmla="*/ 2147483647 w 864"/>
                <a:gd name="T31" fmla="*/ 2147483647 h 480"/>
                <a:gd name="T32" fmla="*/ 2147483647 w 864"/>
                <a:gd name="T33" fmla="*/ 2147483647 h 480"/>
                <a:gd name="T34" fmla="*/ 2147483647 w 864"/>
                <a:gd name="T35" fmla="*/ 2147483647 h 480"/>
                <a:gd name="T36" fmla="*/ 2147483647 w 864"/>
                <a:gd name="T37" fmla="*/ 2147483647 h 480"/>
                <a:gd name="T38" fmla="*/ 2147483647 w 864"/>
                <a:gd name="T39" fmla="*/ 2147483647 h 480"/>
                <a:gd name="T40" fmla="*/ 2147483647 w 864"/>
                <a:gd name="T41" fmla="*/ 2147483647 h 480"/>
                <a:gd name="T42" fmla="*/ 2147483647 w 864"/>
                <a:gd name="T43" fmla="*/ 2147483647 h 480"/>
                <a:gd name="T44" fmla="*/ 2147483647 w 864"/>
                <a:gd name="T45" fmla="*/ 2147483647 h 480"/>
                <a:gd name="T46" fmla="*/ 2147483647 w 864"/>
                <a:gd name="T47" fmla="*/ 2147483647 h 480"/>
                <a:gd name="T48" fmla="*/ 2147483647 w 864"/>
                <a:gd name="T49" fmla="*/ 2147483647 h 480"/>
                <a:gd name="T50" fmla="*/ 2147483647 w 864"/>
                <a:gd name="T51" fmla="*/ 2147483647 h 480"/>
                <a:gd name="T52" fmla="*/ 2147483647 w 864"/>
                <a:gd name="T53" fmla="*/ 2147483647 h 480"/>
                <a:gd name="T54" fmla="*/ 2147483647 w 864"/>
                <a:gd name="T55" fmla="*/ 2147483647 h 480"/>
                <a:gd name="T56" fmla="*/ 2147483647 w 864"/>
                <a:gd name="T57" fmla="*/ 2147483647 h 480"/>
                <a:gd name="T58" fmla="*/ 2147483647 w 864"/>
                <a:gd name="T59" fmla="*/ 2147483647 h 480"/>
                <a:gd name="T60" fmla="*/ 2147483647 w 864"/>
                <a:gd name="T61" fmla="*/ 2147483647 h 480"/>
                <a:gd name="T62" fmla="*/ 2147483647 w 864"/>
                <a:gd name="T63" fmla="*/ 2147483647 h 480"/>
                <a:gd name="T64" fmla="*/ 2147483647 w 864"/>
                <a:gd name="T65" fmla="*/ 2147483647 h 480"/>
                <a:gd name="T66" fmla="*/ 2147483647 w 864"/>
                <a:gd name="T67" fmla="*/ 2147483647 h 480"/>
                <a:gd name="T68" fmla="*/ 2147483647 w 864"/>
                <a:gd name="T69" fmla="*/ 2147483647 h 480"/>
                <a:gd name="T70" fmla="*/ 2147483647 w 864"/>
                <a:gd name="T71" fmla="*/ 2147483647 h 480"/>
                <a:gd name="T72" fmla="*/ 2147483647 w 864"/>
                <a:gd name="T73" fmla="*/ 2147483647 h 480"/>
                <a:gd name="T74" fmla="*/ 2147483647 w 864"/>
                <a:gd name="T75" fmla="*/ 2147483647 h 480"/>
                <a:gd name="T76" fmla="*/ 2147483647 w 864"/>
                <a:gd name="T77" fmla="*/ 2147483647 h 480"/>
                <a:gd name="T78" fmla="*/ 2147483647 w 864"/>
                <a:gd name="T79" fmla="*/ 2147483647 h 480"/>
                <a:gd name="T80" fmla="*/ 2147483647 w 864"/>
                <a:gd name="T81" fmla="*/ 2147483647 h 480"/>
                <a:gd name="T82" fmla="*/ 2147483647 w 864"/>
                <a:gd name="T83" fmla="*/ 2147483647 h 480"/>
                <a:gd name="T84" fmla="*/ 2147483647 w 864"/>
                <a:gd name="T85" fmla="*/ 2147483647 h 480"/>
                <a:gd name="T86" fmla="*/ 2147483647 w 864"/>
                <a:gd name="T87" fmla="*/ 2147483647 h 480"/>
                <a:gd name="T88" fmla="*/ 2147483647 w 864"/>
                <a:gd name="T89" fmla="*/ 2147483647 h 480"/>
                <a:gd name="T90" fmla="*/ 2147483647 w 864"/>
                <a:gd name="T91" fmla="*/ 2147483647 h 480"/>
                <a:gd name="T92" fmla="*/ 2147483647 w 864"/>
                <a:gd name="T93" fmla="*/ 2147483647 h 480"/>
                <a:gd name="T94" fmla="*/ 2147483647 w 864"/>
                <a:gd name="T95" fmla="*/ 2147483647 h 480"/>
                <a:gd name="T96" fmla="*/ 2147483647 w 864"/>
                <a:gd name="T97" fmla="*/ 2147483647 h 480"/>
                <a:gd name="T98" fmla="*/ 2147483647 w 864"/>
                <a:gd name="T99" fmla="*/ 2147483647 h 480"/>
                <a:gd name="T100" fmla="*/ 2147483647 w 864"/>
                <a:gd name="T101" fmla="*/ 2147483647 h 480"/>
                <a:gd name="T102" fmla="*/ 2147483647 w 864"/>
                <a:gd name="T103" fmla="*/ 2147483647 h 480"/>
                <a:gd name="T104" fmla="*/ 2147483647 w 864"/>
                <a:gd name="T105" fmla="*/ 2147483647 h 480"/>
                <a:gd name="T106" fmla="*/ 2147483647 w 864"/>
                <a:gd name="T107" fmla="*/ 2147483647 h 480"/>
                <a:gd name="T108" fmla="*/ 2147483647 w 864"/>
                <a:gd name="T109" fmla="*/ 2147483647 h 480"/>
                <a:gd name="T110" fmla="*/ 2147483647 w 864"/>
                <a:gd name="T111" fmla="*/ 2147483647 h 480"/>
                <a:gd name="T112" fmla="*/ 2147483647 w 864"/>
                <a:gd name="T113" fmla="*/ 2147483647 h 480"/>
                <a:gd name="T114" fmla="*/ 2147483647 w 864"/>
                <a:gd name="T115" fmla="*/ 2147483647 h 480"/>
                <a:gd name="T116" fmla="*/ 2147483647 w 864"/>
                <a:gd name="T117" fmla="*/ 2147483647 h 480"/>
                <a:gd name="T118" fmla="*/ 2147483647 w 864"/>
                <a:gd name="T119" fmla="*/ 2147483647 h 480"/>
                <a:gd name="T120" fmla="*/ 2147483647 w 864"/>
                <a:gd name="T121" fmla="*/ 2147483647 h 480"/>
                <a:gd name="T122" fmla="*/ 2147483647 w 864"/>
                <a:gd name="T123" fmla="*/ 2147483647 h 4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80"/>
                <a:gd name="T188" fmla="*/ 864 w 864"/>
                <a:gd name="T189" fmla="*/ 480 h 4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80">
                  <a:moveTo>
                    <a:pt x="492" y="408"/>
                  </a:moveTo>
                  <a:lnTo>
                    <a:pt x="484" y="412"/>
                  </a:lnTo>
                  <a:lnTo>
                    <a:pt x="452" y="416"/>
                  </a:lnTo>
                  <a:lnTo>
                    <a:pt x="432" y="420"/>
                  </a:lnTo>
                  <a:lnTo>
                    <a:pt x="396" y="428"/>
                  </a:lnTo>
                  <a:lnTo>
                    <a:pt x="352" y="432"/>
                  </a:lnTo>
                  <a:lnTo>
                    <a:pt x="332" y="436"/>
                  </a:lnTo>
                  <a:lnTo>
                    <a:pt x="308" y="440"/>
                  </a:lnTo>
                  <a:lnTo>
                    <a:pt x="304" y="440"/>
                  </a:lnTo>
                  <a:lnTo>
                    <a:pt x="256" y="444"/>
                  </a:lnTo>
                  <a:lnTo>
                    <a:pt x="220" y="448"/>
                  </a:lnTo>
                  <a:lnTo>
                    <a:pt x="200" y="448"/>
                  </a:lnTo>
                  <a:lnTo>
                    <a:pt x="192" y="448"/>
                  </a:lnTo>
                  <a:lnTo>
                    <a:pt x="192" y="452"/>
                  </a:lnTo>
                  <a:lnTo>
                    <a:pt x="168" y="456"/>
                  </a:lnTo>
                  <a:lnTo>
                    <a:pt x="160" y="456"/>
                  </a:lnTo>
                  <a:lnTo>
                    <a:pt x="152" y="460"/>
                  </a:lnTo>
                  <a:lnTo>
                    <a:pt x="116" y="464"/>
                  </a:lnTo>
                  <a:lnTo>
                    <a:pt x="92" y="468"/>
                  </a:lnTo>
                  <a:lnTo>
                    <a:pt x="76" y="468"/>
                  </a:lnTo>
                  <a:lnTo>
                    <a:pt x="52" y="472"/>
                  </a:lnTo>
                  <a:lnTo>
                    <a:pt x="48" y="472"/>
                  </a:lnTo>
                  <a:lnTo>
                    <a:pt x="44" y="472"/>
                  </a:lnTo>
                  <a:lnTo>
                    <a:pt x="24" y="476"/>
                  </a:lnTo>
                  <a:lnTo>
                    <a:pt x="0" y="480"/>
                  </a:lnTo>
                  <a:lnTo>
                    <a:pt x="4" y="476"/>
                  </a:lnTo>
                  <a:lnTo>
                    <a:pt x="16" y="468"/>
                  </a:lnTo>
                  <a:lnTo>
                    <a:pt x="24" y="468"/>
                  </a:lnTo>
                  <a:lnTo>
                    <a:pt x="28" y="464"/>
                  </a:lnTo>
                  <a:lnTo>
                    <a:pt x="32" y="460"/>
                  </a:lnTo>
                  <a:lnTo>
                    <a:pt x="40" y="456"/>
                  </a:lnTo>
                  <a:lnTo>
                    <a:pt x="52" y="452"/>
                  </a:lnTo>
                  <a:lnTo>
                    <a:pt x="56" y="452"/>
                  </a:lnTo>
                  <a:lnTo>
                    <a:pt x="60" y="448"/>
                  </a:lnTo>
                  <a:lnTo>
                    <a:pt x="56" y="444"/>
                  </a:lnTo>
                  <a:lnTo>
                    <a:pt x="64" y="436"/>
                  </a:lnTo>
                  <a:lnTo>
                    <a:pt x="64" y="432"/>
                  </a:lnTo>
                  <a:lnTo>
                    <a:pt x="76" y="432"/>
                  </a:lnTo>
                  <a:lnTo>
                    <a:pt x="84" y="428"/>
                  </a:lnTo>
                  <a:lnTo>
                    <a:pt x="84" y="420"/>
                  </a:lnTo>
                  <a:lnTo>
                    <a:pt x="84" y="416"/>
                  </a:lnTo>
                  <a:lnTo>
                    <a:pt x="88" y="408"/>
                  </a:lnTo>
                  <a:lnTo>
                    <a:pt x="96" y="404"/>
                  </a:lnTo>
                  <a:lnTo>
                    <a:pt x="96" y="400"/>
                  </a:lnTo>
                  <a:lnTo>
                    <a:pt x="96" y="396"/>
                  </a:lnTo>
                  <a:lnTo>
                    <a:pt x="112" y="380"/>
                  </a:lnTo>
                  <a:lnTo>
                    <a:pt x="128" y="372"/>
                  </a:lnTo>
                  <a:lnTo>
                    <a:pt x="132" y="368"/>
                  </a:lnTo>
                  <a:lnTo>
                    <a:pt x="136" y="360"/>
                  </a:lnTo>
                  <a:lnTo>
                    <a:pt x="168" y="324"/>
                  </a:lnTo>
                  <a:lnTo>
                    <a:pt x="172" y="328"/>
                  </a:lnTo>
                  <a:lnTo>
                    <a:pt x="172" y="332"/>
                  </a:lnTo>
                  <a:lnTo>
                    <a:pt x="168" y="332"/>
                  </a:lnTo>
                  <a:lnTo>
                    <a:pt x="168" y="336"/>
                  </a:lnTo>
                  <a:lnTo>
                    <a:pt x="176" y="340"/>
                  </a:lnTo>
                  <a:lnTo>
                    <a:pt x="176" y="348"/>
                  </a:lnTo>
                  <a:lnTo>
                    <a:pt x="180" y="352"/>
                  </a:lnTo>
                  <a:lnTo>
                    <a:pt x="184" y="352"/>
                  </a:lnTo>
                  <a:lnTo>
                    <a:pt x="188" y="356"/>
                  </a:lnTo>
                  <a:lnTo>
                    <a:pt x="192" y="356"/>
                  </a:lnTo>
                  <a:lnTo>
                    <a:pt x="196" y="356"/>
                  </a:lnTo>
                  <a:lnTo>
                    <a:pt x="196" y="360"/>
                  </a:lnTo>
                  <a:lnTo>
                    <a:pt x="204" y="360"/>
                  </a:lnTo>
                  <a:lnTo>
                    <a:pt x="208" y="364"/>
                  </a:lnTo>
                  <a:lnTo>
                    <a:pt x="220" y="364"/>
                  </a:lnTo>
                  <a:lnTo>
                    <a:pt x="224" y="360"/>
                  </a:lnTo>
                  <a:lnTo>
                    <a:pt x="224" y="356"/>
                  </a:lnTo>
                  <a:lnTo>
                    <a:pt x="232" y="348"/>
                  </a:lnTo>
                  <a:lnTo>
                    <a:pt x="232" y="344"/>
                  </a:lnTo>
                  <a:lnTo>
                    <a:pt x="236" y="340"/>
                  </a:lnTo>
                  <a:lnTo>
                    <a:pt x="244" y="348"/>
                  </a:lnTo>
                  <a:lnTo>
                    <a:pt x="252" y="352"/>
                  </a:lnTo>
                  <a:lnTo>
                    <a:pt x="260" y="348"/>
                  </a:lnTo>
                  <a:lnTo>
                    <a:pt x="272" y="344"/>
                  </a:lnTo>
                  <a:lnTo>
                    <a:pt x="276" y="340"/>
                  </a:lnTo>
                  <a:lnTo>
                    <a:pt x="280" y="340"/>
                  </a:lnTo>
                  <a:lnTo>
                    <a:pt x="284" y="340"/>
                  </a:lnTo>
                  <a:lnTo>
                    <a:pt x="292" y="332"/>
                  </a:lnTo>
                  <a:lnTo>
                    <a:pt x="288" y="328"/>
                  </a:lnTo>
                  <a:lnTo>
                    <a:pt x="288" y="320"/>
                  </a:lnTo>
                  <a:lnTo>
                    <a:pt x="296" y="320"/>
                  </a:lnTo>
                  <a:lnTo>
                    <a:pt x="296" y="324"/>
                  </a:lnTo>
                  <a:lnTo>
                    <a:pt x="300" y="324"/>
                  </a:lnTo>
                  <a:lnTo>
                    <a:pt x="300" y="328"/>
                  </a:lnTo>
                  <a:lnTo>
                    <a:pt x="300" y="324"/>
                  </a:lnTo>
                  <a:lnTo>
                    <a:pt x="304" y="324"/>
                  </a:lnTo>
                  <a:lnTo>
                    <a:pt x="316" y="312"/>
                  </a:lnTo>
                  <a:lnTo>
                    <a:pt x="320" y="308"/>
                  </a:lnTo>
                  <a:lnTo>
                    <a:pt x="324" y="308"/>
                  </a:lnTo>
                  <a:lnTo>
                    <a:pt x="328" y="312"/>
                  </a:lnTo>
                  <a:lnTo>
                    <a:pt x="328" y="316"/>
                  </a:lnTo>
                  <a:lnTo>
                    <a:pt x="332" y="312"/>
                  </a:lnTo>
                  <a:lnTo>
                    <a:pt x="336" y="308"/>
                  </a:lnTo>
                  <a:lnTo>
                    <a:pt x="340" y="304"/>
                  </a:lnTo>
                  <a:lnTo>
                    <a:pt x="348" y="300"/>
                  </a:lnTo>
                  <a:lnTo>
                    <a:pt x="348" y="296"/>
                  </a:lnTo>
                  <a:lnTo>
                    <a:pt x="344" y="296"/>
                  </a:lnTo>
                  <a:lnTo>
                    <a:pt x="344" y="292"/>
                  </a:lnTo>
                  <a:lnTo>
                    <a:pt x="348" y="288"/>
                  </a:lnTo>
                  <a:lnTo>
                    <a:pt x="352" y="284"/>
                  </a:lnTo>
                  <a:lnTo>
                    <a:pt x="348" y="280"/>
                  </a:lnTo>
                  <a:lnTo>
                    <a:pt x="344" y="284"/>
                  </a:lnTo>
                  <a:lnTo>
                    <a:pt x="340" y="280"/>
                  </a:lnTo>
                  <a:lnTo>
                    <a:pt x="344" y="276"/>
                  </a:lnTo>
                  <a:lnTo>
                    <a:pt x="340" y="276"/>
                  </a:lnTo>
                  <a:lnTo>
                    <a:pt x="348" y="268"/>
                  </a:lnTo>
                  <a:lnTo>
                    <a:pt x="344" y="264"/>
                  </a:lnTo>
                  <a:lnTo>
                    <a:pt x="348" y="260"/>
                  </a:lnTo>
                  <a:lnTo>
                    <a:pt x="352" y="252"/>
                  </a:lnTo>
                  <a:lnTo>
                    <a:pt x="352" y="248"/>
                  </a:lnTo>
                  <a:lnTo>
                    <a:pt x="356" y="244"/>
                  </a:lnTo>
                  <a:lnTo>
                    <a:pt x="356" y="240"/>
                  </a:lnTo>
                  <a:lnTo>
                    <a:pt x="360" y="236"/>
                  </a:lnTo>
                  <a:lnTo>
                    <a:pt x="368" y="228"/>
                  </a:lnTo>
                  <a:lnTo>
                    <a:pt x="368" y="224"/>
                  </a:lnTo>
                  <a:lnTo>
                    <a:pt x="368" y="220"/>
                  </a:lnTo>
                  <a:lnTo>
                    <a:pt x="372" y="212"/>
                  </a:lnTo>
                  <a:lnTo>
                    <a:pt x="372" y="204"/>
                  </a:lnTo>
                  <a:lnTo>
                    <a:pt x="380" y="192"/>
                  </a:lnTo>
                  <a:lnTo>
                    <a:pt x="380" y="188"/>
                  </a:lnTo>
                  <a:lnTo>
                    <a:pt x="384" y="184"/>
                  </a:lnTo>
                  <a:lnTo>
                    <a:pt x="380" y="184"/>
                  </a:lnTo>
                  <a:lnTo>
                    <a:pt x="380" y="180"/>
                  </a:lnTo>
                  <a:lnTo>
                    <a:pt x="384" y="176"/>
                  </a:lnTo>
                  <a:lnTo>
                    <a:pt x="388" y="176"/>
                  </a:lnTo>
                  <a:lnTo>
                    <a:pt x="388" y="168"/>
                  </a:lnTo>
                  <a:lnTo>
                    <a:pt x="388" y="164"/>
                  </a:lnTo>
                  <a:lnTo>
                    <a:pt x="388" y="156"/>
                  </a:lnTo>
                  <a:lnTo>
                    <a:pt x="388" y="152"/>
                  </a:lnTo>
                  <a:lnTo>
                    <a:pt x="388" y="148"/>
                  </a:lnTo>
                  <a:lnTo>
                    <a:pt x="388" y="140"/>
                  </a:lnTo>
                  <a:lnTo>
                    <a:pt x="400" y="144"/>
                  </a:lnTo>
                  <a:lnTo>
                    <a:pt x="408" y="156"/>
                  </a:lnTo>
                  <a:lnTo>
                    <a:pt x="428" y="160"/>
                  </a:lnTo>
                  <a:lnTo>
                    <a:pt x="432" y="156"/>
                  </a:lnTo>
                  <a:lnTo>
                    <a:pt x="436" y="148"/>
                  </a:lnTo>
                  <a:lnTo>
                    <a:pt x="444" y="124"/>
                  </a:lnTo>
                  <a:lnTo>
                    <a:pt x="444" y="120"/>
                  </a:lnTo>
                  <a:lnTo>
                    <a:pt x="448" y="120"/>
                  </a:lnTo>
                  <a:lnTo>
                    <a:pt x="444" y="116"/>
                  </a:lnTo>
                  <a:lnTo>
                    <a:pt x="448" y="108"/>
                  </a:lnTo>
                  <a:lnTo>
                    <a:pt x="448" y="104"/>
                  </a:lnTo>
                  <a:lnTo>
                    <a:pt x="448" y="100"/>
                  </a:lnTo>
                  <a:lnTo>
                    <a:pt x="452" y="96"/>
                  </a:lnTo>
                  <a:lnTo>
                    <a:pt x="468" y="104"/>
                  </a:lnTo>
                  <a:lnTo>
                    <a:pt x="472" y="92"/>
                  </a:lnTo>
                  <a:lnTo>
                    <a:pt x="472" y="84"/>
                  </a:lnTo>
                  <a:lnTo>
                    <a:pt x="476" y="80"/>
                  </a:lnTo>
                  <a:lnTo>
                    <a:pt x="476" y="76"/>
                  </a:lnTo>
                  <a:lnTo>
                    <a:pt x="480" y="80"/>
                  </a:lnTo>
                  <a:lnTo>
                    <a:pt x="484" y="80"/>
                  </a:lnTo>
                  <a:lnTo>
                    <a:pt x="484" y="72"/>
                  </a:lnTo>
                  <a:lnTo>
                    <a:pt x="488" y="68"/>
                  </a:lnTo>
                  <a:lnTo>
                    <a:pt x="488" y="72"/>
                  </a:lnTo>
                  <a:lnTo>
                    <a:pt x="492" y="64"/>
                  </a:lnTo>
                  <a:lnTo>
                    <a:pt x="492" y="60"/>
                  </a:lnTo>
                  <a:lnTo>
                    <a:pt x="492" y="56"/>
                  </a:lnTo>
                  <a:lnTo>
                    <a:pt x="496" y="52"/>
                  </a:lnTo>
                  <a:lnTo>
                    <a:pt x="496" y="48"/>
                  </a:lnTo>
                  <a:lnTo>
                    <a:pt x="500" y="48"/>
                  </a:lnTo>
                  <a:lnTo>
                    <a:pt x="504" y="44"/>
                  </a:lnTo>
                  <a:lnTo>
                    <a:pt x="504" y="40"/>
                  </a:lnTo>
                  <a:lnTo>
                    <a:pt x="500" y="36"/>
                  </a:lnTo>
                  <a:lnTo>
                    <a:pt x="500" y="32"/>
                  </a:lnTo>
                  <a:lnTo>
                    <a:pt x="504" y="28"/>
                  </a:lnTo>
                  <a:lnTo>
                    <a:pt x="500" y="28"/>
                  </a:lnTo>
                  <a:lnTo>
                    <a:pt x="508" y="16"/>
                  </a:lnTo>
                  <a:lnTo>
                    <a:pt x="508" y="12"/>
                  </a:lnTo>
                  <a:lnTo>
                    <a:pt x="504" y="12"/>
                  </a:lnTo>
                  <a:lnTo>
                    <a:pt x="504" y="8"/>
                  </a:lnTo>
                  <a:lnTo>
                    <a:pt x="504" y="0"/>
                  </a:lnTo>
                  <a:lnTo>
                    <a:pt x="512" y="4"/>
                  </a:lnTo>
                  <a:lnTo>
                    <a:pt x="516" y="4"/>
                  </a:lnTo>
                  <a:lnTo>
                    <a:pt x="540" y="20"/>
                  </a:lnTo>
                  <a:lnTo>
                    <a:pt x="564" y="32"/>
                  </a:lnTo>
                  <a:lnTo>
                    <a:pt x="568" y="24"/>
                  </a:lnTo>
                  <a:lnTo>
                    <a:pt x="568" y="16"/>
                  </a:lnTo>
                  <a:lnTo>
                    <a:pt x="568" y="12"/>
                  </a:lnTo>
                  <a:lnTo>
                    <a:pt x="572" y="4"/>
                  </a:lnTo>
                  <a:lnTo>
                    <a:pt x="576" y="4"/>
                  </a:lnTo>
                  <a:lnTo>
                    <a:pt x="584" y="4"/>
                  </a:lnTo>
                  <a:lnTo>
                    <a:pt x="588" y="4"/>
                  </a:lnTo>
                  <a:lnTo>
                    <a:pt x="592" y="8"/>
                  </a:lnTo>
                  <a:lnTo>
                    <a:pt x="596" y="12"/>
                  </a:lnTo>
                  <a:lnTo>
                    <a:pt x="600" y="12"/>
                  </a:lnTo>
                  <a:lnTo>
                    <a:pt x="600" y="20"/>
                  </a:lnTo>
                  <a:lnTo>
                    <a:pt x="596" y="24"/>
                  </a:lnTo>
                  <a:lnTo>
                    <a:pt x="600" y="28"/>
                  </a:lnTo>
                  <a:lnTo>
                    <a:pt x="604" y="28"/>
                  </a:lnTo>
                  <a:lnTo>
                    <a:pt x="604" y="32"/>
                  </a:lnTo>
                  <a:lnTo>
                    <a:pt x="608" y="32"/>
                  </a:lnTo>
                  <a:lnTo>
                    <a:pt x="616" y="32"/>
                  </a:lnTo>
                  <a:lnTo>
                    <a:pt x="620" y="32"/>
                  </a:lnTo>
                  <a:lnTo>
                    <a:pt x="628" y="36"/>
                  </a:lnTo>
                  <a:lnTo>
                    <a:pt x="632" y="44"/>
                  </a:lnTo>
                  <a:lnTo>
                    <a:pt x="640" y="40"/>
                  </a:lnTo>
                  <a:lnTo>
                    <a:pt x="644" y="44"/>
                  </a:lnTo>
                  <a:lnTo>
                    <a:pt x="648" y="48"/>
                  </a:lnTo>
                  <a:lnTo>
                    <a:pt x="652" y="52"/>
                  </a:lnTo>
                  <a:lnTo>
                    <a:pt x="656" y="52"/>
                  </a:lnTo>
                  <a:lnTo>
                    <a:pt x="656" y="56"/>
                  </a:lnTo>
                  <a:lnTo>
                    <a:pt x="656" y="60"/>
                  </a:lnTo>
                  <a:lnTo>
                    <a:pt x="656" y="64"/>
                  </a:lnTo>
                  <a:lnTo>
                    <a:pt x="656" y="72"/>
                  </a:lnTo>
                  <a:lnTo>
                    <a:pt x="652" y="76"/>
                  </a:lnTo>
                  <a:lnTo>
                    <a:pt x="652" y="80"/>
                  </a:lnTo>
                  <a:lnTo>
                    <a:pt x="652" y="84"/>
                  </a:lnTo>
                  <a:lnTo>
                    <a:pt x="644" y="88"/>
                  </a:lnTo>
                  <a:lnTo>
                    <a:pt x="644" y="84"/>
                  </a:lnTo>
                  <a:lnTo>
                    <a:pt x="640" y="84"/>
                  </a:lnTo>
                  <a:lnTo>
                    <a:pt x="636" y="108"/>
                  </a:lnTo>
                  <a:lnTo>
                    <a:pt x="636" y="116"/>
                  </a:lnTo>
                  <a:lnTo>
                    <a:pt x="640" y="128"/>
                  </a:lnTo>
                  <a:lnTo>
                    <a:pt x="648" y="128"/>
                  </a:lnTo>
                  <a:lnTo>
                    <a:pt x="668" y="120"/>
                  </a:lnTo>
                  <a:lnTo>
                    <a:pt x="676" y="132"/>
                  </a:lnTo>
                  <a:lnTo>
                    <a:pt x="684" y="140"/>
                  </a:lnTo>
                  <a:lnTo>
                    <a:pt x="720" y="144"/>
                  </a:lnTo>
                  <a:lnTo>
                    <a:pt x="728" y="148"/>
                  </a:lnTo>
                  <a:lnTo>
                    <a:pt x="728" y="156"/>
                  </a:lnTo>
                  <a:lnTo>
                    <a:pt x="728" y="160"/>
                  </a:lnTo>
                  <a:lnTo>
                    <a:pt x="732" y="156"/>
                  </a:lnTo>
                  <a:lnTo>
                    <a:pt x="748" y="160"/>
                  </a:lnTo>
                  <a:lnTo>
                    <a:pt x="764" y="168"/>
                  </a:lnTo>
                  <a:lnTo>
                    <a:pt x="764" y="172"/>
                  </a:lnTo>
                  <a:lnTo>
                    <a:pt x="760" y="180"/>
                  </a:lnTo>
                  <a:lnTo>
                    <a:pt x="764" y="192"/>
                  </a:lnTo>
                  <a:lnTo>
                    <a:pt x="760" y="196"/>
                  </a:lnTo>
                  <a:lnTo>
                    <a:pt x="764" y="196"/>
                  </a:lnTo>
                  <a:lnTo>
                    <a:pt x="760" y="204"/>
                  </a:lnTo>
                  <a:lnTo>
                    <a:pt x="744" y="204"/>
                  </a:lnTo>
                  <a:lnTo>
                    <a:pt x="732" y="192"/>
                  </a:lnTo>
                  <a:lnTo>
                    <a:pt x="728" y="188"/>
                  </a:lnTo>
                  <a:lnTo>
                    <a:pt x="708" y="176"/>
                  </a:lnTo>
                  <a:lnTo>
                    <a:pt x="704" y="176"/>
                  </a:lnTo>
                  <a:lnTo>
                    <a:pt x="716" y="192"/>
                  </a:lnTo>
                  <a:lnTo>
                    <a:pt x="720" y="192"/>
                  </a:lnTo>
                  <a:lnTo>
                    <a:pt x="736" y="208"/>
                  </a:lnTo>
                  <a:lnTo>
                    <a:pt x="768" y="216"/>
                  </a:lnTo>
                  <a:lnTo>
                    <a:pt x="764" y="220"/>
                  </a:lnTo>
                  <a:lnTo>
                    <a:pt x="744" y="220"/>
                  </a:lnTo>
                  <a:lnTo>
                    <a:pt x="756" y="224"/>
                  </a:lnTo>
                  <a:lnTo>
                    <a:pt x="764" y="220"/>
                  </a:lnTo>
                  <a:lnTo>
                    <a:pt x="776" y="236"/>
                  </a:lnTo>
                  <a:lnTo>
                    <a:pt x="776" y="244"/>
                  </a:lnTo>
                  <a:lnTo>
                    <a:pt x="768" y="236"/>
                  </a:lnTo>
                  <a:lnTo>
                    <a:pt x="756" y="232"/>
                  </a:lnTo>
                  <a:lnTo>
                    <a:pt x="756" y="236"/>
                  </a:lnTo>
                  <a:lnTo>
                    <a:pt x="760" y="236"/>
                  </a:lnTo>
                  <a:lnTo>
                    <a:pt x="764" y="240"/>
                  </a:lnTo>
                  <a:lnTo>
                    <a:pt x="756" y="240"/>
                  </a:lnTo>
                  <a:lnTo>
                    <a:pt x="764" y="252"/>
                  </a:lnTo>
                  <a:lnTo>
                    <a:pt x="760" y="260"/>
                  </a:lnTo>
                  <a:lnTo>
                    <a:pt x="736" y="240"/>
                  </a:lnTo>
                  <a:lnTo>
                    <a:pt x="728" y="240"/>
                  </a:lnTo>
                  <a:lnTo>
                    <a:pt x="736" y="248"/>
                  </a:lnTo>
                  <a:lnTo>
                    <a:pt x="744" y="256"/>
                  </a:lnTo>
                  <a:lnTo>
                    <a:pt x="764" y="264"/>
                  </a:lnTo>
                  <a:lnTo>
                    <a:pt x="768" y="272"/>
                  </a:lnTo>
                  <a:lnTo>
                    <a:pt x="768" y="268"/>
                  </a:lnTo>
                  <a:lnTo>
                    <a:pt x="772" y="272"/>
                  </a:lnTo>
                  <a:lnTo>
                    <a:pt x="776" y="264"/>
                  </a:lnTo>
                  <a:lnTo>
                    <a:pt x="784" y="272"/>
                  </a:lnTo>
                  <a:lnTo>
                    <a:pt x="772" y="276"/>
                  </a:lnTo>
                  <a:lnTo>
                    <a:pt x="784" y="280"/>
                  </a:lnTo>
                  <a:lnTo>
                    <a:pt x="784" y="288"/>
                  </a:lnTo>
                  <a:lnTo>
                    <a:pt x="776" y="292"/>
                  </a:lnTo>
                  <a:lnTo>
                    <a:pt x="772" y="296"/>
                  </a:lnTo>
                  <a:lnTo>
                    <a:pt x="756" y="284"/>
                  </a:lnTo>
                  <a:lnTo>
                    <a:pt x="760" y="280"/>
                  </a:lnTo>
                  <a:lnTo>
                    <a:pt x="752" y="280"/>
                  </a:lnTo>
                  <a:lnTo>
                    <a:pt x="752" y="284"/>
                  </a:lnTo>
                  <a:lnTo>
                    <a:pt x="744" y="280"/>
                  </a:lnTo>
                  <a:lnTo>
                    <a:pt x="748" y="272"/>
                  </a:lnTo>
                  <a:lnTo>
                    <a:pt x="740" y="268"/>
                  </a:lnTo>
                  <a:lnTo>
                    <a:pt x="736" y="268"/>
                  </a:lnTo>
                  <a:lnTo>
                    <a:pt x="732" y="272"/>
                  </a:lnTo>
                  <a:lnTo>
                    <a:pt x="724" y="268"/>
                  </a:lnTo>
                  <a:lnTo>
                    <a:pt x="716" y="268"/>
                  </a:lnTo>
                  <a:lnTo>
                    <a:pt x="712" y="256"/>
                  </a:lnTo>
                  <a:lnTo>
                    <a:pt x="716" y="268"/>
                  </a:lnTo>
                  <a:lnTo>
                    <a:pt x="708" y="272"/>
                  </a:lnTo>
                  <a:lnTo>
                    <a:pt x="716" y="276"/>
                  </a:lnTo>
                  <a:lnTo>
                    <a:pt x="724" y="272"/>
                  </a:lnTo>
                  <a:lnTo>
                    <a:pt x="736" y="280"/>
                  </a:lnTo>
                  <a:lnTo>
                    <a:pt x="736" y="272"/>
                  </a:lnTo>
                  <a:lnTo>
                    <a:pt x="740" y="276"/>
                  </a:lnTo>
                  <a:lnTo>
                    <a:pt x="744" y="288"/>
                  </a:lnTo>
                  <a:lnTo>
                    <a:pt x="752" y="292"/>
                  </a:lnTo>
                  <a:lnTo>
                    <a:pt x="752" y="296"/>
                  </a:lnTo>
                  <a:lnTo>
                    <a:pt x="756" y="292"/>
                  </a:lnTo>
                  <a:lnTo>
                    <a:pt x="764" y="300"/>
                  </a:lnTo>
                  <a:lnTo>
                    <a:pt x="764" y="304"/>
                  </a:lnTo>
                  <a:lnTo>
                    <a:pt x="768" y="304"/>
                  </a:lnTo>
                  <a:lnTo>
                    <a:pt x="768" y="308"/>
                  </a:lnTo>
                  <a:lnTo>
                    <a:pt x="760" y="316"/>
                  </a:lnTo>
                  <a:lnTo>
                    <a:pt x="760" y="324"/>
                  </a:lnTo>
                  <a:lnTo>
                    <a:pt x="764" y="312"/>
                  </a:lnTo>
                  <a:lnTo>
                    <a:pt x="776" y="304"/>
                  </a:lnTo>
                  <a:lnTo>
                    <a:pt x="780" y="300"/>
                  </a:lnTo>
                  <a:lnTo>
                    <a:pt x="784" y="308"/>
                  </a:lnTo>
                  <a:lnTo>
                    <a:pt x="780" y="312"/>
                  </a:lnTo>
                  <a:lnTo>
                    <a:pt x="780" y="316"/>
                  </a:lnTo>
                  <a:lnTo>
                    <a:pt x="788" y="312"/>
                  </a:lnTo>
                  <a:lnTo>
                    <a:pt x="784" y="296"/>
                  </a:lnTo>
                  <a:lnTo>
                    <a:pt x="788" y="292"/>
                  </a:lnTo>
                  <a:lnTo>
                    <a:pt x="796" y="296"/>
                  </a:lnTo>
                  <a:lnTo>
                    <a:pt x="800" y="300"/>
                  </a:lnTo>
                  <a:lnTo>
                    <a:pt x="804" y="296"/>
                  </a:lnTo>
                  <a:lnTo>
                    <a:pt x="820" y="292"/>
                  </a:lnTo>
                  <a:lnTo>
                    <a:pt x="840" y="340"/>
                  </a:lnTo>
                  <a:lnTo>
                    <a:pt x="840" y="332"/>
                  </a:lnTo>
                  <a:lnTo>
                    <a:pt x="828" y="320"/>
                  </a:lnTo>
                  <a:lnTo>
                    <a:pt x="828" y="344"/>
                  </a:lnTo>
                  <a:lnTo>
                    <a:pt x="824" y="344"/>
                  </a:lnTo>
                  <a:lnTo>
                    <a:pt x="820" y="336"/>
                  </a:lnTo>
                  <a:lnTo>
                    <a:pt x="824" y="344"/>
                  </a:lnTo>
                  <a:lnTo>
                    <a:pt x="816" y="344"/>
                  </a:lnTo>
                  <a:lnTo>
                    <a:pt x="792" y="348"/>
                  </a:lnTo>
                  <a:lnTo>
                    <a:pt x="776" y="352"/>
                  </a:lnTo>
                  <a:lnTo>
                    <a:pt x="768" y="356"/>
                  </a:lnTo>
                  <a:lnTo>
                    <a:pt x="732" y="364"/>
                  </a:lnTo>
                  <a:lnTo>
                    <a:pt x="728" y="364"/>
                  </a:lnTo>
                  <a:lnTo>
                    <a:pt x="704" y="368"/>
                  </a:lnTo>
                  <a:lnTo>
                    <a:pt x="688" y="372"/>
                  </a:lnTo>
                  <a:lnTo>
                    <a:pt x="640" y="380"/>
                  </a:lnTo>
                  <a:lnTo>
                    <a:pt x="624" y="384"/>
                  </a:lnTo>
                  <a:lnTo>
                    <a:pt x="608" y="388"/>
                  </a:lnTo>
                  <a:lnTo>
                    <a:pt x="580" y="392"/>
                  </a:lnTo>
                  <a:lnTo>
                    <a:pt x="564" y="396"/>
                  </a:lnTo>
                  <a:lnTo>
                    <a:pt x="536" y="400"/>
                  </a:lnTo>
                  <a:lnTo>
                    <a:pt x="528" y="404"/>
                  </a:lnTo>
                  <a:lnTo>
                    <a:pt x="492" y="408"/>
                  </a:lnTo>
                  <a:close/>
                  <a:moveTo>
                    <a:pt x="864" y="128"/>
                  </a:moveTo>
                  <a:lnTo>
                    <a:pt x="860" y="136"/>
                  </a:lnTo>
                  <a:lnTo>
                    <a:pt x="860" y="148"/>
                  </a:lnTo>
                  <a:lnTo>
                    <a:pt x="856" y="152"/>
                  </a:lnTo>
                  <a:lnTo>
                    <a:pt x="860" y="144"/>
                  </a:lnTo>
                  <a:lnTo>
                    <a:pt x="856" y="148"/>
                  </a:lnTo>
                  <a:lnTo>
                    <a:pt x="856" y="144"/>
                  </a:lnTo>
                  <a:lnTo>
                    <a:pt x="864" y="128"/>
                  </a:lnTo>
                  <a:close/>
                  <a:moveTo>
                    <a:pt x="812" y="204"/>
                  </a:moveTo>
                  <a:lnTo>
                    <a:pt x="804" y="204"/>
                  </a:lnTo>
                  <a:lnTo>
                    <a:pt x="808" y="200"/>
                  </a:lnTo>
                  <a:lnTo>
                    <a:pt x="812" y="200"/>
                  </a:lnTo>
                  <a:lnTo>
                    <a:pt x="808" y="200"/>
                  </a:lnTo>
                  <a:lnTo>
                    <a:pt x="816" y="180"/>
                  </a:lnTo>
                  <a:lnTo>
                    <a:pt x="816" y="172"/>
                  </a:lnTo>
                  <a:lnTo>
                    <a:pt x="824" y="164"/>
                  </a:lnTo>
                  <a:lnTo>
                    <a:pt x="824" y="160"/>
                  </a:lnTo>
                  <a:lnTo>
                    <a:pt x="816" y="152"/>
                  </a:lnTo>
                  <a:lnTo>
                    <a:pt x="824" y="148"/>
                  </a:lnTo>
                  <a:lnTo>
                    <a:pt x="824" y="144"/>
                  </a:lnTo>
                  <a:lnTo>
                    <a:pt x="828" y="140"/>
                  </a:lnTo>
                  <a:lnTo>
                    <a:pt x="852" y="132"/>
                  </a:lnTo>
                  <a:lnTo>
                    <a:pt x="836" y="180"/>
                  </a:lnTo>
                  <a:lnTo>
                    <a:pt x="840" y="180"/>
                  </a:lnTo>
                  <a:lnTo>
                    <a:pt x="832" y="196"/>
                  </a:lnTo>
                  <a:lnTo>
                    <a:pt x="836" y="200"/>
                  </a:lnTo>
                  <a:lnTo>
                    <a:pt x="828" y="200"/>
                  </a:lnTo>
                  <a:lnTo>
                    <a:pt x="828" y="208"/>
                  </a:lnTo>
                  <a:lnTo>
                    <a:pt x="832" y="208"/>
                  </a:lnTo>
                  <a:lnTo>
                    <a:pt x="824" y="216"/>
                  </a:lnTo>
                  <a:lnTo>
                    <a:pt x="824" y="220"/>
                  </a:lnTo>
                  <a:lnTo>
                    <a:pt x="828" y="224"/>
                  </a:lnTo>
                  <a:lnTo>
                    <a:pt x="824" y="220"/>
                  </a:lnTo>
                  <a:lnTo>
                    <a:pt x="816" y="232"/>
                  </a:lnTo>
                  <a:lnTo>
                    <a:pt x="820" y="260"/>
                  </a:lnTo>
                  <a:lnTo>
                    <a:pt x="816" y="264"/>
                  </a:lnTo>
                  <a:lnTo>
                    <a:pt x="804" y="240"/>
                  </a:lnTo>
                  <a:lnTo>
                    <a:pt x="808" y="216"/>
                  </a:lnTo>
                  <a:lnTo>
                    <a:pt x="804" y="216"/>
                  </a:lnTo>
                  <a:lnTo>
                    <a:pt x="804" y="212"/>
                  </a:lnTo>
                  <a:lnTo>
                    <a:pt x="808" y="204"/>
                  </a:lnTo>
                  <a:lnTo>
                    <a:pt x="812" y="2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1" name="Freeform 39"/>
            <p:cNvSpPr>
              <a:spLocks/>
            </p:cNvSpPr>
            <p:nvPr/>
          </p:nvSpPr>
          <p:spPr bwMode="auto">
            <a:xfrm>
              <a:off x="6680563" y="4752884"/>
              <a:ext cx="448153" cy="372174"/>
            </a:xfrm>
            <a:custGeom>
              <a:avLst/>
              <a:gdLst>
                <a:gd name="T0" fmla="*/ 2147483647 w 724"/>
                <a:gd name="T1" fmla="*/ 2147483647 h 632"/>
                <a:gd name="T2" fmla="*/ 2147483647 w 724"/>
                <a:gd name="T3" fmla="*/ 2147483647 h 632"/>
                <a:gd name="T4" fmla="*/ 2147483647 w 724"/>
                <a:gd name="T5" fmla="*/ 2147483647 h 632"/>
                <a:gd name="T6" fmla="*/ 2147483647 w 724"/>
                <a:gd name="T7" fmla="*/ 2147483647 h 632"/>
                <a:gd name="T8" fmla="*/ 2147483647 w 724"/>
                <a:gd name="T9" fmla="*/ 2147483647 h 632"/>
                <a:gd name="T10" fmla="*/ 2147483647 w 724"/>
                <a:gd name="T11" fmla="*/ 2147483647 h 632"/>
                <a:gd name="T12" fmla="*/ 2147483647 w 724"/>
                <a:gd name="T13" fmla="*/ 2147483647 h 632"/>
                <a:gd name="T14" fmla="*/ 2147483647 w 724"/>
                <a:gd name="T15" fmla="*/ 2147483647 h 632"/>
                <a:gd name="T16" fmla="*/ 2147483647 w 724"/>
                <a:gd name="T17" fmla="*/ 2147483647 h 632"/>
                <a:gd name="T18" fmla="*/ 2147483647 w 724"/>
                <a:gd name="T19" fmla="*/ 2147483647 h 632"/>
                <a:gd name="T20" fmla="*/ 2147483647 w 724"/>
                <a:gd name="T21" fmla="*/ 2147483647 h 632"/>
                <a:gd name="T22" fmla="*/ 2147483647 w 724"/>
                <a:gd name="T23" fmla="*/ 2147483647 h 632"/>
                <a:gd name="T24" fmla="*/ 2147483647 w 724"/>
                <a:gd name="T25" fmla="*/ 2147483647 h 632"/>
                <a:gd name="T26" fmla="*/ 2147483647 w 724"/>
                <a:gd name="T27" fmla="*/ 2147483647 h 632"/>
                <a:gd name="T28" fmla="*/ 2147483647 w 724"/>
                <a:gd name="T29" fmla="*/ 2147483647 h 632"/>
                <a:gd name="T30" fmla="*/ 2147483647 w 724"/>
                <a:gd name="T31" fmla="*/ 2147483647 h 632"/>
                <a:gd name="T32" fmla="*/ 2147483647 w 724"/>
                <a:gd name="T33" fmla="*/ 2147483647 h 632"/>
                <a:gd name="T34" fmla="*/ 2147483647 w 724"/>
                <a:gd name="T35" fmla="*/ 2147483647 h 632"/>
                <a:gd name="T36" fmla="*/ 2147483647 w 724"/>
                <a:gd name="T37" fmla="*/ 2147483647 h 632"/>
                <a:gd name="T38" fmla="*/ 2147483647 w 724"/>
                <a:gd name="T39" fmla="*/ 2147483647 h 632"/>
                <a:gd name="T40" fmla="*/ 2147483647 w 724"/>
                <a:gd name="T41" fmla="*/ 2147483647 h 632"/>
                <a:gd name="T42" fmla="*/ 2147483647 w 724"/>
                <a:gd name="T43" fmla="*/ 2147483647 h 632"/>
                <a:gd name="T44" fmla="*/ 2147483647 w 724"/>
                <a:gd name="T45" fmla="*/ 2147483647 h 632"/>
                <a:gd name="T46" fmla="*/ 2147483647 w 724"/>
                <a:gd name="T47" fmla="*/ 2147483647 h 632"/>
                <a:gd name="T48" fmla="*/ 2147483647 w 724"/>
                <a:gd name="T49" fmla="*/ 2147483647 h 632"/>
                <a:gd name="T50" fmla="*/ 2147483647 w 724"/>
                <a:gd name="T51" fmla="*/ 2147483647 h 632"/>
                <a:gd name="T52" fmla="*/ 2147483647 w 724"/>
                <a:gd name="T53" fmla="*/ 2147483647 h 632"/>
                <a:gd name="T54" fmla="*/ 2147483647 w 724"/>
                <a:gd name="T55" fmla="*/ 2147483647 h 632"/>
                <a:gd name="T56" fmla="*/ 2147483647 w 724"/>
                <a:gd name="T57" fmla="*/ 2147483647 h 632"/>
                <a:gd name="T58" fmla="*/ 2147483647 w 724"/>
                <a:gd name="T59" fmla="*/ 2147483647 h 632"/>
                <a:gd name="T60" fmla="*/ 2147483647 w 724"/>
                <a:gd name="T61" fmla="*/ 2147483647 h 632"/>
                <a:gd name="T62" fmla="*/ 2147483647 w 724"/>
                <a:gd name="T63" fmla="*/ 2147483647 h 632"/>
                <a:gd name="T64" fmla="*/ 2147483647 w 724"/>
                <a:gd name="T65" fmla="*/ 2147483647 h 632"/>
                <a:gd name="T66" fmla="*/ 2147483647 w 724"/>
                <a:gd name="T67" fmla="*/ 2147483647 h 632"/>
                <a:gd name="T68" fmla="*/ 2147483647 w 724"/>
                <a:gd name="T69" fmla="*/ 2147483647 h 632"/>
                <a:gd name="T70" fmla="*/ 2147483647 w 724"/>
                <a:gd name="T71" fmla="*/ 2147483647 h 632"/>
                <a:gd name="T72" fmla="*/ 2147483647 w 724"/>
                <a:gd name="T73" fmla="*/ 0 h 632"/>
                <a:gd name="T74" fmla="*/ 2147483647 w 724"/>
                <a:gd name="T75" fmla="*/ 2147483647 h 632"/>
                <a:gd name="T76" fmla="*/ 2147483647 w 724"/>
                <a:gd name="T77" fmla="*/ 2147483647 h 632"/>
                <a:gd name="T78" fmla="*/ 2147483647 w 724"/>
                <a:gd name="T79" fmla="*/ 2147483647 h 632"/>
                <a:gd name="T80" fmla="*/ 2147483647 w 724"/>
                <a:gd name="T81" fmla="*/ 2147483647 h 632"/>
                <a:gd name="T82" fmla="*/ 2147483647 w 724"/>
                <a:gd name="T83" fmla="*/ 2147483647 h 632"/>
                <a:gd name="T84" fmla="*/ 2147483647 w 724"/>
                <a:gd name="T85" fmla="*/ 2147483647 h 632"/>
                <a:gd name="T86" fmla="*/ 2147483647 w 724"/>
                <a:gd name="T87" fmla="*/ 2147483647 h 632"/>
                <a:gd name="T88" fmla="*/ 2147483647 w 724"/>
                <a:gd name="T89" fmla="*/ 2147483647 h 632"/>
                <a:gd name="T90" fmla="*/ 2147483647 w 724"/>
                <a:gd name="T91" fmla="*/ 2147483647 h 632"/>
                <a:gd name="T92" fmla="*/ 2147483647 w 724"/>
                <a:gd name="T93" fmla="*/ 2147483647 h 632"/>
                <a:gd name="T94" fmla="*/ 2147483647 w 724"/>
                <a:gd name="T95" fmla="*/ 2147483647 h 632"/>
                <a:gd name="T96" fmla="*/ 2147483647 w 724"/>
                <a:gd name="T97" fmla="*/ 2147483647 h 632"/>
                <a:gd name="T98" fmla="*/ 2147483647 w 724"/>
                <a:gd name="T99" fmla="*/ 2147483647 h 632"/>
                <a:gd name="T100" fmla="*/ 2147483647 w 724"/>
                <a:gd name="T101" fmla="*/ 2147483647 h 632"/>
                <a:gd name="T102" fmla="*/ 2147483647 w 724"/>
                <a:gd name="T103" fmla="*/ 2147483647 h 632"/>
                <a:gd name="T104" fmla="*/ 2147483647 w 724"/>
                <a:gd name="T105" fmla="*/ 2147483647 h 632"/>
                <a:gd name="T106" fmla="*/ 2147483647 w 724"/>
                <a:gd name="T107" fmla="*/ 2147483647 h 632"/>
                <a:gd name="T108" fmla="*/ 2147483647 w 724"/>
                <a:gd name="T109" fmla="*/ 2147483647 h 632"/>
                <a:gd name="T110" fmla="*/ 2147483647 w 724"/>
                <a:gd name="T111" fmla="*/ 2147483647 h 632"/>
                <a:gd name="T112" fmla="*/ 2147483647 w 724"/>
                <a:gd name="T113" fmla="*/ 2147483647 h 632"/>
                <a:gd name="T114" fmla="*/ 2147483647 w 724"/>
                <a:gd name="T115" fmla="*/ 2147483647 h 632"/>
                <a:gd name="T116" fmla="*/ 2147483647 w 724"/>
                <a:gd name="T117" fmla="*/ 2147483647 h 632"/>
                <a:gd name="T118" fmla="*/ 2147483647 w 724"/>
                <a:gd name="T119" fmla="*/ 2147483647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632"/>
                <a:gd name="T182" fmla="*/ 724 w 724"/>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632">
                  <a:moveTo>
                    <a:pt x="724" y="488"/>
                  </a:moveTo>
                  <a:lnTo>
                    <a:pt x="724" y="500"/>
                  </a:lnTo>
                  <a:lnTo>
                    <a:pt x="720" y="504"/>
                  </a:lnTo>
                  <a:lnTo>
                    <a:pt x="720" y="508"/>
                  </a:lnTo>
                  <a:lnTo>
                    <a:pt x="720" y="512"/>
                  </a:lnTo>
                  <a:lnTo>
                    <a:pt x="724" y="512"/>
                  </a:lnTo>
                  <a:lnTo>
                    <a:pt x="724" y="516"/>
                  </a:lnTo>
                  <a:lnTo>
                    <a:pt x="720" y="516"/>
                  </a:lnTo>
                  <a:lnTo>
                    <a:pt x="716" y="520"/>
                  </a:lnTo>
                  <a:lnTo>
                    <a:pt x="716" y="524"/>
                  </a:lnTo>
                  <a:lnTo>
                    <a:pt x="720" y="528"/>
                  </a:lnTo>
                  <a:lnTo>
                    <a:pt x="720" y="532"/>
                  </a:lnTo>
                  <a:lnTo>
                    <a:pt x="716" y="536"/>
                  </a:lnTo>
                  <a:lnTo>
                    <a:pt x="716" y="540"/>
                  </a:lnTo>
                  <a:lnTo>
                    <a:pt x="712" y="544"/>
                  </a:lnTo>
                  <a:lnTo>
                    <a:pt x="708" y="544"/>
                  </a:lnTo>
                  <a:lnTo>
                    <a:pt x="704" y="536"/>
                  </a:lnTo>
                  <a:lnTo>
                    <a:pt x="700" y="536"/>
                  </a:lnTo>
                  <a:lnTo>
                    <a:pt x="696" y="552"/>
                  </a:lnTo>
                  <a:lnTo>
                    <a:pt x="692" y="560"/>
                  </a:lnTo>
                  <a:lnTo>
                    <a:pt x="688" y="560"/>
                  </a:lnTo>
                  <a:lnTo>
                    <a:pt x="688" y="556"/>
                  </a:lnTo>
                  <a:lnTo>
                    <a:pt x="688" y="552"/>
                  </a:lnTo>
                  <a:lnTo>
                    <a:pt x="688" y="548"/>
                  </a:lnTo>
                  <a:lnTo>
                    <a:pt x="684" y="544"/>
                  </a:lnTo>
                  <a:lnTo>
                    <a:pt x="680" y="548"/>
                  </a:lnTo>
                  <a:lnTo>
                    <a:pt x="680" y="552"/>
                  </a:lnTo>
                  <a:lnTo>
                    <a:pt x="684" y="556"/>
                  </a:lnTo>
                  <a:lnTo>
                    <a:pt x="684" y="560"/>
                  </a:lnTo>
                  <a:lnTo>
                    <a:pt x="680" y="564"/>
                  </a:lnTo>
                  <a:lnTo>
                    <a:pt x="684" y="568"/>
                  </a:lnTo>
                  <a:lnTo>
                    <a:pt x="684" y="576"/>
                  </a:lnTo>
                  <a:lnTo>
                    <a:pt x="676" y="576"/>
                  </a:lnTo>
                  <a:lnTo>
                    <a:pt x="676" y="580"/>
                  </a:lnTo>
                  <a:lnTo>
                    <a:pt x="684" y="584"/>
                  </a:lnTo>
                  <a:lnTo>
                    <a:pt x="684" y="588"/>
                  </a:lnTo>
                  <a:lnTo>
                    <a:pt x="676" y="592"/>
                  </a:lnTo>
                  <a:lnTo>
                    <a:pt x="668" y="588"/>
                  </a:lnTo>
                  <a:lnTo>
                    <a:pt x="668" y="592"/>
                  </a:lnTo>
                  <a:lnTo>
                    <a:pt x="668" y="596"/>
                  </a:lnTo>
                  <a:lnTo>
                    <a:pt x="676" y="600"/>
                  </a:lnTo>
                  <a:lnTo>
                    <a:pt x="680" y="604"/>
                  </a:lnTo>
                  <a:lnTo>
                    <a:pt x="680" y="608"/>
                  </a:lnTo>
                  <a:lnTo>
                    <a:pt x="672" y="612"/>
                  </a:lnTo>
                  <a:lnTo>
                    <a:pt x="672" y="620"/>
                  </a:lnTo>
                  <a:lnTo>
                    <a:pt x="668" y="624"/>
                  </a:lnTo>
                  <a:lnTo>
                    <a:pt x="640" y="628"/>
                  </a:lnTo>
                  <a:lnTo>
                    <a:pt x="604" y="632"/>
                  </a:lnTo>
                  <a:lnTo>
                    <a:pt x="596" y="632"/>
                  </a:lnTo>
                  <a:lnTo>
                    <a:pt x="600" y="616"/>
                  </a:lnTo>
                  <a:lnTo>
                    <a:pt x="604" y="612"/>
                  </a:lnTo>
                  <a:lnTo>
                    <a:pt x="608" y="612"/>
                  </a:lnTo>
                  <a:lnTo>
                    <a:pt x="608" y="608"/>
                  </a:lnTo>
                  <a:lnTo>
                    <a:pt x="612" y="604"/>
                  </a:lnTo>
                  <a:lnTo>
                    <a:pt x="616" y="600"/>
                  </a:lnTo>
                  <a:lnTo>
                    <a:pt x="620" y="600"/>
                  </a:lnTo>
                  <a:lnTo>
                    <a:pt x="620" y="592"/>
                  </a:lnTo>
                  <a:lnTo>
                    <a:pt x="628" y="588"/>
                  </a:lnTo>
                  <a:lnTo>
                    <a:pt x="628" y="584"/>
                  </a:lnTo>
                  <a:lnTo>
                    <a:pt x="624" y="584"/>
                  </a:lnTo>
                  <a:lnTo>
                    <a:pt x="628" y="576"/>
                  </a:lnTo>
                  <a:lnTo>
                    <a:pt x="624" y="572"/>
                  </a:lnTo>
                  <a:lnTo>
                    <a:pt x="620" y="572"/>
                  </a:lnTo>
                  <a:lnTo>
                    <a:pt x="620" y="568"/>
                  </a:lnTo>
                  <a:lnTo>
                    <a:pt x="620" y="564"/>
                  </a:lnTo>
                  <a:lnTo>
                    <a:pt x="616" y="564"/>
                  </a:lnTo>
                  <a:lnTo>
                    <a:pt x="616" y="560"/>
                  </a:lnTo>
                  <a:lnTo>
                    <a:pt x="608" y="560"/>
                  </a:lnTo>
                  <a:lnTo>
                    <a:pt x="568" y="564"/>
                  </a:lnTo>
                  <a:lnTo>
                    <a:pt x="544" y="564"/>
                  </a:lnTo>
                  <a:lnTo>
                    <a:pt x="508" y="568"/>
                  </a:lnTo>
                  <a:lnTo>
                    <a:pt x="476" y="568"/>
                  </a:lnTo>
                  <a:lnTo>
                    <a:pt x="472" y="568"/>
                  </a:lnTo>
                  <a:lnTo>
                    <a:pt x="448" y="568"/>
                  </a:lnTo>
                  <a:lnTo>
                    <a:pt x="400" y="572"/>
                  </a:lnTo>
                  <a:lnTo>
                    <a:pt x="396" y="572"/>
                  </a:lnTo>
                  <a:lnTo>
                    <a:pt x="356" y="572"/>
                  </a:lnTo>
                  <a:lnTo>
                    <a:pt x="328" y="576"/>
                  </a:lnTo>
                  <a:lnTo>
                    <a:pt x="320" y="576"/>
                  </a:lnTo>
                  <a:lnTo>
                    <a:pt x="272" y="576"/>
                  </a:lnTo>
                  <a:lnTo>
                    <a:pt x="268" y="576"/>
                  </a:lnTo>
                  <a:lnTo>
                    <a:pt x="240" y="576"/>
                  </a:lnTo>
                  <a:lnTo>
                    <a:pt x="212" y="576"/>
                  </a:lnTo>
                  <a:lnTo>
                    <a:pt x="188" y="576"/>
                  </a:lnTo>
                  <a:lnTo>
                    <a:pt x="128" y="580"/>
                  </a:lnTo>
                  <a:lnTo>
                    <a:pt x="128" y="556"/>
                  </a:lnTo>
                  <a:lnTo>
                    <a:pt x="128" y="540"/>
                  </a:lnTo>
                  <a:lnTo>
                    <a:pt x="128" y="508"/>
                  </a:lnTo>
                  <a:lnTo>
                    <a:pt x="128" y="500"/>
                  </a:lnTo>
                  <a:lnTo>
                    <a:pt x="124" y="464"/>
                  </a:lnTo>
                  <a:lnTo>
                    <a:pt x="124" y="460"/>
                  </a:lnTo>
                  <a:lnTo>
                    <a:pt x="124" y="420"/>
                  </a:lnTo>
                  <a:lnTo>
                    <a:pt x="124" y="416"/>
                  </a:lnTo>
                  <a:lnTo>
                    <a:pt x="124" y="368"/>
                  </a:lnTo>
                  <a:lnTo>
                    <a:pt x="124" y="364"/>
                  </a:lnTo>
                  <a:lnTo>
                    <a:pt x="124" y="316"/>
                  </a:lnTo>
                  <a:lnTo>
                    <a:pt x="124" y="304"/>
                  </a:lnTo>
                  <a:lnTo>
                    <a:pt x="124" y="268"/>
                  </a:lnTo>
                  <a:lnTo>
                    <a:pt x="124" y="256"/>
                  </a:lnTo>
                  <a:lnTo>
                    <a:pt x="124" y="228"/>
                  </a:lnTo>
                  <a:lnTo>
                    <a:pt x="124" y="216"/>
                  </a:lnTo>
                  <a:lnTo>
                    <a:pt x="124" y="212"/>
                  </a:lnTo>
                  <a:lnTo>
                    <a:pt x="120" y="212"/>
                  </a:lnTo>
                  <a:lnTo>
                    <a:pt x="116" y="208"/>
                  </a:lnTo>
                  <a:lnTo>
                    <a:pt x="112" y="208"/>
                  </a:lnTo>
                  <a:lnTo>
                    <a:pt x="104" y="204"/>
                  </a:lnTo>
                  <a:lnTo>
                    <a:pt x="100" y="204"/>
                  </a:lnTo>
                  <a:lnTo>
                    <a:pt x="100" y="196"/>
                  </a:lnTo>
                  <a:lnTo>
                    <a:pt x="96" y="192"/>
                  </a:lnTo>
                  <a:lnTo>
                    <a:pt x="92" y="188"/>
                  </a:lnTo>
                  <a:lnTo>
                    <a:pt x="92" y="180"/>
                  </a:lnTo>
                  <a:lnTo>
                    <a:pt x="88" y="180"/>
                  </a:lnTo>
                  <a:lnTo>
                    <a:pt x="84" y="176"/>
                  </a:lnTo>
                  <a:lnTo>
                    <a:pt x="84" y="172"/>
                  </a:lnTo>
                  <a:lnTo>
                    <a:pt x="76" y="168"/>
                  </a:lnTo>
                  <a:lnTo>
                    <a:pt x="72" y="160"/>
                  </a:lnTo>
                  <a:lnTo>
                    <a:pt x="68" y="156"/>
                  </a:lnTo>
                  <a:lnTo>
                    <a:pt x="76" y="152"/>
                  </a:lnTo>
                  <a:lnTo>
                    <a:pt x="76" y="148"/>
                  </a:lnTo>
                  <a:lnTo>
                    <a:pt x="80" y="140"/>
                  </a:lnTo>
                  <a:lnTo>
                    <a:pt x="84" y="140"/>
                  </a:lnTo>
                  <a:lnTo>
                    <a:pt x="84" y="132"/>
                  </a:lnTo>
                  <a:lnTo>
                    <a:pt x="88" y="132"/>
                  </a:lnTo>
                  <a:lnTo>
                    <a:pt x="92" y="132"/>
                  </a:lnTo>
                  <a:lnTo>
                    <a:pt x="96" y="128"/>
                  </a:lnTo>
                  <a:lnTo>
                    <a:pt x="92" y="128"/>
                  </a:lnTo>
                  <a:lnTo>
                    <a:pt x="88" y="128"/>
                  </a:lnTo>
                  <a:lnTo>
                    <a:pt x="88" y="124"/>
                  </a:lnTo>
                  <a:lnTo>
                    <a:pt x="92" y="124"/>
                  </a:lnTo>
                  <a:lnTo>
                    <a:pt x="92" y="120"/>
                  </a:lnTo>
                  <a:lnTo>
                    <a:pt x="88" y="120"/>
                  </a:lnTo>
                  <a:lnTo>
                    <a:pt x="88" y="116"/>
                  </a:lnTo>
                  <a:lnTo>
                    <a:pt x="88" y="108"/>
                  </a:lnTo>
                  <a:lnTo>
                    <a:pt x="84" y="108"/>
                  </a:lnTo>
                  <a:lnTo>
                    <a:pt x="80" y="108"/>
                  </a:lnTo>
                  <a:lnTo>
                    <a:pt x="76" y="112"/>
                  </a:lnTo>
                  <a:lnTo>
                    <a:pt x="72" y="112"/>
                  </a:lnTo>
                  <a:lnTo>
                    <a:pt x="64" y="108"/>
                  </a:lnTo>
                  <a:lnTo>
                    <a:pt x="60" y="108"/>
                  </a:lnTo>
                  <a:lnTo>
                    <a:pt x="60" y="104"/>
                  </a:lnTo>
                  <a:lnTo>
                    <a:pt x="56" y="104"/>
                  </a:lnTo>
                  <a:lnTo>
                    <a:pt x="48" y="96"/>
                  </a:lnTo>
                  <a:lnTo>
                    <a:pt x="44" y="92"/>
                  </a:lnTo>
                  <a:lnTo>
                    <a:pt x="40" y="92"/>
                  </a:lnTo>
                  <a:lnTo>
                    <a:pt x="40" y="88"/>
                  </a:lnTo>
                  <a:lnTo>
                    <a:pt x="36" y="88"/>
                  </a:lnTo>
                  <a:lnTo>
                    <a:pt x="40" y="84"/>
                  </a:lnTo>
                  <a:lnTo>
                    <a:pt x="40" y="80"/>
                  </a:lnTo>
                  <a:lnTo>
                    <a:pt x="36" y="76"/>
                  </a:lnTo>
                  <a:lnTo>
                    <a:pt x="32" y="72"/>
                  </a:lnTo>
                  <a:lnTo>
                    <a:pt x="32" y="68"/>
                  </a:lnTo>
                  <a:lnTo>
                    <a:pt x="32" y="64"/>
                  </a:lnTo>
                  <a:lnTo>
                    <a:pt x="24" y="60"/>
                  </a:lnTo>
                  <a:lnTo>
                    <a:pt x="20" y="52"/>
                  </a:lnTo>
                  <a:lnTo>
                    <a:pt x="12" y="52"/>
                  </a:lnTo>
                  <a:lnTo>
                    <a:pt x="16" y="52"/>
                  </a:lnTo>
                  <a:lnTo>
                    <a:pt x="16" y="48"/>
                  </a:lnTo>
                  <a:lnTo>
                    <a:pt x="16" y="40"/>
                  </a:lnTo>
                  <a:lnTo>
                    <a:pt x="8" y="28"/>
                  </a:lnTo>
                  <a:lnTo>
                    <a:pt x="8" y="24"/>
                  </a:lnTo>
                  <a:lnTo>
                    <a:pt x="12" y="24"/>
                  </a:lnTo>
                  <a:lnTo>
                    <a:pt x="12" y="20"/>
                  </a:lnTo>
                  <a:lnTo>
                    <a:pt x="12" y="16"/>
                  </a:lnTo>
                  <a:lnTo>
                    <a:pt x="8" y="20"/>
                  </a:lnTo>
                  <a:lnTo>
                    <a:pt x="8" y="24"/>
                  </a:lnTo>
                  <a:lnTo>
                    <a:pt x="4" y="24"/>
                  </a:lnTo>
                  <a:lnTo>
                    <a:pt x="0" y="20"/>
                  </a:lnTo>
                  <a:lnTo>
                    <a:pt x="0" y="16"/>
                  </a:lnTo>
                  <a:lnTo>
                    <a:pt x="40" y="16"/>
                  </a:lnTo>
                  <a:lnTo>
                    <a:pt x="56" y="16"/>
                  </a:lnTo>
                  <a:lnTo>
                    <a:pt x="88" y="16"/>
                  </a:lnTo>
                  <a:lnTo>
                    <a:pt x="116" y="16"/>
                  </a:lnTo>
                  <a:lnTo>
                    <a:pt x="132" y="16"/>
                  </a:lnTo>
                  <a:lnTo>
                    <a:pt x="160" y="16"/>
                  </a:lnTo>
                  <a:lnTo>
                    <a:pt x="180" y="16"/>
                  </a:lnTo>
                  <a:lnTo>
                    <a:pt x="204" y="12"/>
                  </a:lnTo>
                  <a:lnTo>
                    <a:pt x="228" y="12"/>
                  </a:lnTo>
                  <a:lnTo>
                    <a:pt x="248" y="12"/>
                  </a:lnTo>
                  <a:lnTo>
                    <a:pt x="276" y="12"/>
                  </a:lnTo>
                  <a:lnTo>
                    <a:pt x="316" y="8"/>
                  </a:lnTo>
                  <a:lnTo>
                    <a:pt x="324" y="8"/>
                  </a:lnTo>
                  <a:lnTo>
                    <a:pt x="352" y="4"/>
                  </a:lnTo>
                  <a:lnTo>
                    <a:pt x="368" y="4"/>
                  </a:lnTo>
                  <a:lnTo>
                    <a:pt x="396" y="4"/>
                  </a:lnTo>
                  <a:lnTo>
                    <a:pt x="416" y="0"/>
                  </a:lnTo>
                  <a:lnTo>
                    <a:pt x="420" y="4"/>
                  </a:lnTo>
                  <a:lnTo>
                    <a:pt x="420" y="8"/>
                  </a:lnTo>
                  <a:lnTo>
                    <a:pt x="428" y="12"/>
                  </a:lnTo>
                  <a:lnTo>
                    <a:pt x="428" y="16"/>
                  </a:lnTo>
                  <a:lnTo>
                    <a:pt x="432" y="20"/>
                  </a:lnTo>
                  <a:lnTo>
                    <a:pt x="436" y="20"/>
                  </a:lnTo>
                  <a:lnTo>
                    <a:pt x="440" y="24"/>
                  </a:lnTo>
                  <a:lnTo>
                    <a:pt x="440" y="28"/>
                  </a:lnTo>
                  <a:lnTo>
                    <a:pt x="444" y="28"/>
                  </a:lnTo>
                  <a:lnTo>
                    <a:pt x="444" y="32"/>
                  </a:lnTo>
                  <a:lnTo>
                    <a:pt x="448" y="32"/>
                  </a:lnTo>
                  <a:lnTo>
                    <a:pt x="444" y="44"/>
                  </a:lnTo>
                  <a:lnTo>
                    <a:pt x="444" y="52"/>
                  </a:lnTo>
                  <a:lnTo>
                    <a:pt x="444" y="56"/>
                  </a:lnTo>
                  <a:lnTo>
                    <a:pt x="444" y="68"/>
                  </a:lnTo>
                  <a:lnTo>
                    <a:pt x="444" y="76"/>
                  </a:lnTo>
                  <a:lnTo>
                    <a:pt x="448" y="84"/>
                  </a:lnTo>
                  <a:lnTo>
                    <a:pt x="452" y="92"/>
                  </a:lnTo>
                  <a:lnTo>
                    <a:pt x="452" y="96"/>
                  </a:lnTo>
                  <a:lnTo>
                    <a:pt x="452" y="100"/>
                  </a:lnTo>
                  <a:lnTo>
                    <a:pt x="452" y="104"/>
                  </a:lnTo>
                  <a:lnTo>
                    <a:pt x="460" y="112"/>
                  </a:lnTo>
                  <a:lnTo>
                    <a:pt x="460" y="116"/>
                  </a:lnTo>
                  <a:lnTo>
                    <a:pt x="460" y="124"/>
                  </a:lnTo>
                  <a:lnTo>
                    <a:pt x="468" y="128"/>
                  </a:lnTo>
                  <a:lnTo>
                    <a:pt x="480" y="140"/>
                  </a:lnTo>
                  <a:lnTo>
                    <a:pt x="484" y="144"/>
                  </a:lnTo>
                  <a:lnTo>
                    <a:pt x="492" y="148"/>
                  </a:lnTo>
                  <a:lnTo>
                    <a:pt x="496" y="156"/>
                  </a:lnTo>
                  <a:lnTo>
                    <a:pt x="496" y="160"/>
                  </a:lnTo>
                  <a:lnTo>
                    <a:pt x="508" y="164"/>
                  </a:lnTo>
                  <a:lnTo>
                    <a:pt x="516" y="172"/>
                  </a:lnTo>
                  <a:lnTo>
                    <a:pt x="524" y="176"/>
                  </a:lnTo>
                  <a:lnTo>
                    <a:pt x="532" y="184"/>
                  </a:lnTo>
                  <a:lnTo>
                    <a:pt x="532" y="188"/>
                  </a:lnTo>
                  <a:lnTo>
                    <a:pt x="532" y="192"/>
                  </a:lnTo>
                  <a:lnTo>
                    <a:pt x="532" y="200"/>
                  </a:lnTo>
                  <a:lnTo>
                    <a:pt x="536" y="204"/>
                  </a:lnTo>
                  <a:lnTo>
                    <a:pt x="536" y="212"/>
                  </a:lnTo>
                  <a:lnTo>
                    <a:pt x="540" y="228"/>
                  </a:lnTo>
                  <a:lnTo>
                    <a:pt x="544" y="236"/>
                  </a:lnTo>
                  <a:lnTo>
                    <a:pt x="552" y="236"/>
                  </a:lnTo>
                  <a:lnTo>
                    <a:pt x="556" y="232"/>
                  </a:lnTo>
                  <a:lnTo>
                    <a:pt x="560" y="224"/>
                  </a:lnTo>
                  <a:lnTo>
                    <a:pt x="568" y="220"/>
                  </a:lnTo>
                  <a:lnTo>
                    <a:pt x="576" y="228"/>
                  </a:lnTo>
                  <a:lnTo>
                    <a:pt x="580" y="228"/>
                  </a:lnTo>
                  <a:lnTo>
                    <a:pt x="584" y="228"/>
                  </a:lnTo>
                  <a:lnTo>
                    <a:pt x="596" y="236"/>
                  </a:lnTo>
                  <a:lnTo>
                    <a:pt x="600" y="236"/>
                  </a:lnTo>
                  <a:lnTo>
                    <a:pt x="600" y="244"/>
                  </a:lnTo>
                  <a:lnTo>
                    <a:pt x="596" y="244"/>
                  </a:lnTo>
                  <a:lnTo>
                    <a:pt x="596" y="248"/>
                  </a:lnTo>
                  <a:lnTo>
                    <a:pt x="592" y="252"/>
                  </a:lnTo>
                  <a:lnTo>
                    <a:pt x="592" y="256"/>
                  </a:lnTo>
                  <a:lnTo>
                    <a:pt x="592" y="264"/>
                  </a:lnTo>
                  <a:lnTo>
                    <a:pt x="592" y="268"/>
                  </a:lnTo>
                  <a:lnTo>
                    <a:pt x="588" y="276"/>
                  </a:lnTo>
                  <a:lnTo>
                    <a:pt x="588" y="280"/>
                  </a:lnTo>
                  <a:lnTo>
                    <a:pt x="584" y="280"/>
                  </a:lnTo>
                  <a:lnTo>
                    <a:pt x="584" y="296"/>
                  </a:lnTo>
                  <a:lnTo>
                    <a:pt x="580" y="300"/>
                  </a:lnTo>
                  <a:lnTo>
                    <a:pt x="576" y="304"/>
                  </a:lnTo>
                  <a:lnTo>
                    <a:pt x="576" y="308"/>
                  </a:lnTo>
                  <a:lnTo>
                    <a:pt x="576" y="320"/>
                  </a:lnTo>
                  <a:lnTo>
                    <a:pt x="580" y="328"/>
                  </a:lnTo>
                  <a:lnTo>
                    <a:pt x="588" y="332"/>
                  </a:lnTo>
                  <a:lnTo>
                    <a:pt x="592" y="336"/>
                  </a:lnTo>
                  <a:lnTo>
                    <a:pt x="596" y="340"/>
                  </a:lnTo>
                  <a:lnTo>
                    <a:pt x="604" y="344"/>
                  </a:lnTo>
                  <a:lnTo>
                    <a:pt x="604" y="348"/>
                  </a:lnTo>
                  <a:lnTo>
                    <a:pt x="616" y="352"/>
                  </a:lnTo>
                  <a:lnTo>
                    <a:pt x="616" y="356"/>
                  </a:lnTo>
                  <a:lnTo>
                    <a:pt x="624" y="356"/>
                  </a:lnTo>
                  <a:lnTo>
                    <a:pt x="620" y="364"/>
                  </a:lnTo>
                  <a:lnTo>
                    <a:pt x="628" y="368"/>
                  </a:lnTo>
                  <a:lnTo>
                    <a:pt x="632" y="368"/>
                  </a:lnTo>
                  <a:lnTo>
                    <a:pt x="632" y="364"/>
                  </a:lnTo>
                  <a:lnTo>
                    <a:pt x="636" y="364"/>
                  </a:lnTo>
                  <a:lnTo>
                    <a:pt x="648" y="372"/>
                  </a:lnTo>
                  <a:lnTo>
                    <a:pt x="652" y="376"/>
                  </a:lnTo>
                  <a:lnTo>
                    <a:pt x="656" y="380"/>
                  </a:lnTo>
                  <a:lnTo>
                    <a:pt x="656" y="384"/>
                  </a:lnTo>
                  <a:lnTo>
                    <a:pt x="668" y="388"/>
                  </a:lnTo>
                  <a:lnTo>
                    <a:pt x="672" y="392"/>
                  </a:lnTo>
                  <a:lnTo>
                    <a:pt x="672" y="396"/>
                  </a:lnTo>
                  <a:lnTo>
                    <a:pt x="676" y="400"/>
                  </a:lnTo>
                  <a:lnTo>
                    <a:pt x="672" y="408"/>
                  </a:lnTo>
                  <a:lnTo>
                    <a:pt x="676" y="420"/>
                  </a:lnTo>
                  <a:lnTo>
                    <a:pt x="684" y="424"/>
                  </a:lnTo>
                  <a:lnTo>
                    <a:pt x="684" y="428"/>
                  </a:lnTo>
                  <a:lnTo>
                    <a:pt x="684" y="436"/>
                  </a:lnTo>
                  <a:lnTo>
                    <a:pt x="680" y="440"/>
                  </a:lnTo>
                  <a:lnTo>
                    <a:pt x="676" y="444"/>
                  </a:lnTo>
                  <a:lnTo>
                    <a:pt x="676" y="448"/>
                  </a:lnTo>
                  <a:lnTo>
                    <a:pt x="680" y="452"/>
                  </a:lnTo>
                  <a:lnTo>
                    <a:pt x="684" y="452"/>
                  </a:lnTo>
                  <a:lnTo>
                    <a:pt x="684" y="456"/>
                  </a:lnTo>
                  <a:lnTo>
                    <a:pt x="688" y="464"/>
                  </a:lnTo>
                  <a:lnTo>
                    <a:pt x="688" y="468"/>
                  </a:lnTo>
                  <a:lnTo>
                    <a:pt x="692" y="472"/>
                  </a:lnTo>
                  <a:lnTo>
                    <a:pt x="692" y="480"/>
                  </a:lnTo>
                  <a:lnTo>
                    <a:pt x="700" y="484"/>
                  </a:lnTo>
                  <a:lnTo>
                    <a:pt x="704" y="484"/>
                  </a:lnTo>
                  <a:lnTo>
                    <a:pt x="708" y="484"/>
                  </a:lnTo>
                  <a:lnTo>
                    <a:pt x="708" y="480"/>
                  </a:lnTo>
                  <a:lnTo>
                    <a:pt x="700" y="476"/>
                  </a:lnTo>
                  <a:lnTo>
                    <a:pt x="704" y="472"/>
                  </a:lnTo>
                  <a:lnTo>
                    <a:pt x="708" y="472"/>
                  </a:lnTo>
                  <a:lnTo>
                    <a:pt x="708" y="480"/>
                  </a:lnTo>
                  <a:lnTo>
                    <a:pt x="712" y="480"/>
                  </a:lnTo>
                  <a:lnTo>
                    <a:pt x="716" y="484"/>
                  </a:lnTo>
                  <a:lnTo>
                    <a:pt x="720" y="484"/>
                  </a:lnTo>
                  <a:lnTo>
                    <a:pt x="724" y="484"/>
                  </a:lnTo>
                  <a:lnTo>
                    <a:pt x="724" y="4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2" name="Freeform 40"/>
            <p:cNvSpPr>
              <a:spLocks/>
            </p:cNvSpPr>
            <p:nvPr/>
          </p:nvSpPr>
          <p:spPr bwMode="auto">
            <a:xfrm>
              <a:off x="5337921" y="4944140"/>
              <a:ext cx="457224" cy="504848"/>
            </a:xfrm>
            <a:custGeom>
              <a:avLst/>
              <a:gdLst>
                <a:gd name="T0" fmla="*/ 2147483647 w 740"/>
                <a:gd name="T1" fmla="*/ 2147483647 h 860"/>
                <a:gd name="T2" fmla="*/ 2147483647 w 740"/>
                <a:gd name="T3" fmla="*/ 2147483647 h 860"/>
                <a:gd name="T4" fmla="*/ 2147483647 w 740"/>
                <a:gd name="T5" fmla="*/ 2147483647 h 860"/>
                <a:gd name="T6" fmla="*/ 2147483647 w 740"/>
                <a:gd name="T7" fmla="*/ 2147483647 h 860"/>
                <a:gd name="T8" fmla="*/ 2147483647 w 740"/>
                <a:gd name="T9" fmla="*/ 2147483647 h 860"/>
                <a:gd name="T10" fmla="*/ 2147483647 w 740"/>
                <a:gd name="T11" fmla="*/ 2147483647 h 860"/>
                <a:gd name="T12" fmla="*/ 2147483647 w 740"/>
                <a:gd name="T13" fmla="*/ 2147483647 h 860"/>
                <a:gd name="T14" fmla="*/ 2147483647 w 740"/>
                <a:gd name="T15" fmla="*/ 2147483647 h 860"/>
                <a:gd name="T16" fmla="*/ 2147483647 w 740"/>
                <a:gd name="T17" fmla="*/ 2147483647 h 860"/>
                <a:gd name="T18" fmla="*/ 2147483647 w 740"/>
                <a:gd name="T19" fmla="*/ 2147483647 h 860"/>
                <a:gd name="T20" fmla="*/ 2147483647 w 740"/>
                <a:gd name="T21" fmla="*/ 2147483647 h 860"/>
                <a:gd name="T22" fmla="*/ 2147483647 w 740"/>
                <a:gd name="T23" fmla="*/ 2147483647 h 860"/>
                <a:gd name="T24" fmla="*/ 2147483647 w 740"/>
                <a:gd name="T25" fmla="*/ 2147483647 h 860"/>
                <a:gd name="T26" fmla="*/ 2147483647 w 740"/>
                <a:gd name="T27" fmla="*/ 2147483647 h 860"/>
                <a:gd name="T28" fmla="*/ 2147483647 w 740"/>
                <a:gd name="T29" fmla="*/ 2147483647 h 860"/>
                <a:gd name="T30" fmla="*/ 2147483647 w 740"/>
                <a:gd name="T31" fmla="*/ 2147483647 h 860"/>
                <a:gd name="T32" fmla="*/ 2147483647 w 740"/>
                <a:gd name="T33" fmla="*/ 2147483647 h 860"/>
                <a:gd name="T34" fmla="*/ 2147483647 w 740"/>
                <a:gd name="T35" fmla="*/ 2147483647 h 860"/>
                <a:gd name="T36" fmla="*/ 2147483647 w 740"/>
                <a:gd name="T37" fmla="*/ 2147483647 h 860"/>
                <a:gd name="T38" fmla="*/ 2147483647 w 740"/>
                <a:gd name="T39" fmla="*/ 2147483647 h 860"/>
                <a:gd name="T40" fmla="*/ 2147483647 w 740"/>
                <a:gd name="T41" fmla="*/ 2147483647 h 860"/>
                <a:gd name="T42" fmla="*/ 2147483647 w 740"/>
                <a:gd name="T43" fmla="*/ 2147483647 h 860"/>
                <a:gd name="T44" fmla="*/ 2147483647 w 740"/>
                <a:gd name="T45" fmla="*/ 2147483647 h 860"/>
                <a:gd name="T46" fmla="*/ 2147483647 w 740"/>
                <a:gd name="T47" fmla="*/ 2147483647 h 860"/>
                <a:gd name="T48" fmla="*/ 2147483647 w 740"/>
                <a:gd name="T49" fmla="*/ 2147483647 h 860"/>
                <a:gd name="T50" fmla="*/ 2147483647 w 740"/>
                <a:gd name="T51" fmla="*/ 2147483647 h 860"/>
                <a:gd name="T52" fmla="*/ 2147483647 w 740"/>
                <a:gd name="T53" fmla="*/ 2147483647 h 860"/>
                <a:gd name="T54" fmla="*/ 2147483647 w 740"/>
                <a:gd name="T55" fmla="*/ 2147483647 h 860"/>
                <a:gd name="T56" fmla="*/ 2147483647 w 740"/>
                <a:gd name="T57" fmla="*/ 2147483647 h 860"/>
                <a:gd name="T58" fmla="*/ 2147483647 w 740"/>
                <a:gd name="T59" fmla="*/ 2147483647 h 860"/>
                <a:gd name="T60" fmla="*/ 2147483647 w 740"/>
                <a:gd name="T61" fmla="*/ 2147483647 h 860"/>
                <a:gd name="T62" fmla="*/ 2147483647 w 740"/>
                <a:gd name="T63" fmla="*/ 2147483647 h 860"/>
                <a:gd name="T64" fmla="*/ 2147483647 w 740"/>
                <a:gd name="T65" fmla="*/ 0 h 860"/>
                <a:gd name="T66" fmla="*/ 2147483647 w 740"/>
                <a:gd name="T67" fmla="*/ 2147483647 h 860"/>
                <a:gd name="T68" fmla="*/ 2147483647 w 740"/>
                <a:gd name="T69" fmla="*/ 2147483647 h 860"/>
                <a:gd name="T70" fmla="*/ 2147483647 w 740"/>
                <a:gd name="T71" fmla="*/ 2147483647 h 860"/>
                <a:gd name="T72" fmla="*/ 2147483647 w 740"/>
                <a:gd name="T73" fmla="*/ 2147483647 h 860"/>
                <a:gd name="T74" fmla="*/ 2147483647 w 740"/>
                <a:gd name="T75" fmla="*/ 2147483647 h 860"/>
                <a:gd name="T76" fmla="*/ 2147483647 w 740"/>
                <a:gd name="T77" fmla="*/ 2147483647 h 860"/>
                <a:gd name="T78" fmla="*/ 2147483647 w 740"/>
                <a:gd name="T79" fmla="*/ 2147483647 h 860"/>
                <a:gd name="T80" fmla="*/ 2147483647 w 740"/>
                <a:gd name="T81" fmla="*/ 2147483647 h 860"/>
                <a:gd name="T82" fmla="*/ 2147483647 w 740"/>
                <a:gd name="T83" fmla="*/ 2147483647 h 860"/>
                <a:gd name="T84" fmla="*/ 2147483647 w 740"/>
                <a:gd name="T85" fmla="*/ 2147483647 h 860"/>
                <a:gd name="T86" fmla="*/ 2147483647 w 740"/>
                <a:gd name="T87" fmla="*/ 2147483647 h 860"/>
                <a:gd name="T88" fmla="*/ 2147483647 w 740"/>
                <a:gd name="T89" fmla="*/ 2147483647 h 8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0"/>
                <a:gd name="T136" fmla="*/ 0 h 860"/>
                <a:gd name="T137" fmla="*/ 740 w 740"/>
                <a:gd name="T138" fmla="*/ 860 h 8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0" h="860">
                  <a:moveTo>
                    <a:pt x="48" y="528"/>
                  </a:moveTo>
                  <a:lnTo>
                    <a:pt x="44" y="524"/>
                  </a:lnTo>
                  <a:lnTo>
                    <a:pt x="40" y="524"/>
                  </a:lnTo>
                  <a:lnTo>
                    <a:pt x="36" y="524"/>
                  </a:lnTo>
                  <a:lnTo>
                    <a:pt x="32" y="524"/>
                  </a:lnTo>
                  <a:lnTo>
                    <a:pt x="28" y="516"/>
                  </a:lnTo>
                  <a:lnTo>
                    <a:pt x="28" y="512"/>
                  </a:lnTo>
                  <a:lnTo>
                    <a:pt x="36" y="504"/>
                  </a:lnTo>
                  <a:lnTo>
                    <a:pt x="36" y="496"/>
                  </a:lnTo>
                  <a:lnTo>
                    <a:pt x="36" y="492"/>
                  </a:lnTo>
                  <a:lnTo>
                    <a:pt x="32" y="484"/>
                  </a:lnTo>
                  <a:lnTo>
                    <a:pt x="36" y="480"/>
                  </a:lnTo>
                  <a:lnTo>
                    <a:pt x="36" y="472"/>
                  </a:lnTo>
                  <a:lnTo>
                    <a:pt x="44" y="472"/>
                  </a:lnTo>
                  <a:lnTo>
                    <a:pt x="48" y="468"/>
                  </a:lnTo>
                  <a:lnTo>
                    <a:pt x="48" y="464"/>
                  </a:lnTo>
                  <a:lnTo>
                    <a:pt x="52" y="464"/>
                  </a:lnTo>
                  <a:lnTo>
                    <a:pt x="52" y="460"/>
                  </a:lnTo>
                  <a:lnTo>
                    <a:pt x="60" y="456"/>
                  </a:lnTo>
                  <a:lnTo>
                    <a:pt x="60" y="452"/>
                  </a:lnTo>
                  <a:lnTo>
                    <a:pt x="64" y="448"/>
                  </a:lnTo>
                  <a:lnTo>
                    <a:pt x="64" y="440"/>
                  </a:lnTo>
                  <a:lnTo>
                    <a:pt x="68" y="436"/>
                  </a:lnTo>
                  <a:lnTo>
                    <a:pt x="68" y="432"/>
                  </a:lnTo>
                  <a:lnTo>
                    <a:pt x="72" y="428"/>
                  </a:lnTo>
                  <a:lnTo>
                    <a:pt x="68" y="420"/>
                  </a:lnTo>
                  <a:lnTo>
                    <a:pt x="72" y="416"/>
                  </a:lnTo>
                  <a:lnTo>
                    <a:pt x="76" y="408"/>
                  </a:lnTo>
                  <a:lnTo>
                    <a:pt x="72" y="404"/>
                  </a:lnTo>
                  <a:lnTo>
                    <a:pt x="72" y="400"/>
                  </a:lnTo>
                  <a:lnTo>
                    <a:pt x="84" y="396"/>
                  </a:lnTo>
                  <a:lnTo>
                    <a:pt x="88" y="388"/>
                  </a:lnTo>
                  <a:lnTo>
                    <a:pt x="88" y="384"/>
                  </a:lnTo>
                  <a:lnTo>
                    <a:pt x="100" y="380"/>
                  </a:lnTo>
                  <a:lnTo>
                    <a:pt x="104" y="380"/>
                  </a:lnTo>
                  <a:lnTo>
                    <a:pt x="112" y="376"/>
                  </a:lnTo>
                  <a:lnTo>
                    <a:pt x="124" y="368"/>
                  </a:lnTo>
                  <a:lnTo>
                    <a:pt x="124" y="364"/>
                  </a:lnTo>
                  <a:lnTo>
                    <a:pt x="124" y="360"/>
                  </a:lnTo>
                  <a:lnTo>
                    <a:pt x="120" y="356"/>
                  </a:lnTo>
                  <a:lnTo>
                    <a:pt x="116" y="348"/>
                  </a:lnTo>
                  <a:lnTo>
                    <a:pt x="112" y="344"/>
                  </a:lnTo>
                  <a:lnTo>
                    <a:pt x="108" y="340"/>
                  </a:lnTo>
                  <a:lnTo>
                    <a:pt x="104" y="336"/>
                  </a:lnTo>
                  <a:lnTo>
                    <a:pt x="104" y="328"/>
                  </a:lnTo>
                  <a:lnTo>
                    <a:pt x="104" y="320"/>
                  </a:lnTo>
                  <a:lnTo>
                    <a:pt x="100" y="316"/>
                  </a:lnTo>
                  <a:lnTo>
                    <a:pt x="100" y="300"/>
                  </a:lnTo>
                  <a:lnTo>
                    <a:pt x="96" y="296"/>
                  </a:lnTo>
                  <a:lnTo>
                    <a:pt x="92" y="296"/>
                  </a:lnTo>
                  <a:lnTo>
                    <a:pt x="92" y="292"/>
                  </a:lnTo>
                  <a:lnTo>
                    <a:pt x="92" y="284"/>
                  </a:lnTo>
                  <a:lnTo>
                    <a:pt x="88" y="276"/>
                  </a:lnTo>
                  <a:lnTo>
                    <a:pt x="88" y="268"/>
                  </a:lnTo>
                  <a:lnTo>
                    <a:pt x="88" y="260"/>
                  </a:lnTo>
                  <a:lnTo>
                    <a:pt x="92" y="260"/>
                  </a:lnTo>
                  <a:lnTo>
                    <a:pt x="88" y="252"/>
                  </a:lnTo>
                  <a:lnTo>
                    <a:pt x="96" y="248"/>
                  </a:lnTo>
                  <a:lnTo>
                    <a:pt x="92" y="244"/>
                  </a:lnTo>
                  <a:lnTo>
                    <a:pt x="92" y="240"/>
                  </a:lnTo>
                  <a:lnTo>
                    <a:pt x="96" y="240"/>
                  </a:lnTo>
                  <a:lnTo>
                    <a:pt x="100" y="240"/>
                  </a:lnTo>
                  <a:lnTo>
                    <a:pt x="100" y="236"/>
                  </a:lnTo>
                  <a:lnTo>
                    <a:pt x="104" y="232"/>
                  </a:lnTo>
                  <a:lnTo>
                    <a:pt x="100" y="220"/>
                  </a:lnTo>
                  <a:lnTo>
                    <a:pt x="104" y="212"/>
                  </a:lnTo>
                  <a:lnTo>
                    <a:pt x="100" y="196"/>
                  </a:lnTo>
                  <a:lnTo>
                    <a:pt x="100" y="188"/>
                  </a:lnTo>
                  <a:lnTo>
                    <a:pt x="100" y="184"/>
                  </a:lnTo>
                  <a:lnTo>
                    <a:pt x="104" y="180"/>
                  </a:lnTo>
                  <a:lnTo>
                    <a:pt x="104" y="176"/>
                  </a:lnTo>
                  <a:lnTo>
                    <a:pt x="104" y="172"/>
                  </a:lnTo>
                  <a:lnTo>
                    <a:pt x="104" y="168"/>
                  </a:lnTo>
                  <a:lnTo>
                    <a:pt x="104" y="164"/>
                  </a:lnTo>
                  <a:lnTo>
                    <a:pt x="104" y="160"/>
                  </a:lnTo>
                  <a:lnTo>
                    <a:pt x="104" y="156"/>
                  </a:lnTo>
                  <a:lnTo>
                    <a:pt x="104" y="144"/>
                  </a:lnTo>
                  <a:lnTo>
                    <a:pt x="108" y="140"/>
                  </a:lnTo>
                  <a:lnTo>
                    <a:pt x="108" y="136"/>
                  </a:lnTo>
                  <a:lnTo>
                    <a:pt x="104" y="124"/>
                  </a:lnTo>
                  <a:lnTo>
                    <a:pt x="108" y="116"/>
                  </a:lnTo>
                  <a:lnTo>
                    <a:pt x="108" y="112"/>
                  </a:lnTo>
                  <a:lnTo>
                    <a:pt x="108" y="108"/>
                  </a:lnTo>
                  <a:lnTo>
                    <a:pt x="120" y="104"/>
                  </a:lnTo>
                  <a:lnTo>
                    <a:pt x="124" y="104"/>
                  </a:lnTo>
                  <a:lnTo>
                    <a:pt x="132" y="104"/>
                  </a:lnTo>
                  <a:lnTo>
                    <a:pt x="136" y="112"/>
                  </a:lnTo>
                  <a:lnTo>
                    <a:pt x="140" y="112"/>
                  </a:lnTo>
                  <a:lnTo>
                    <a:pt x="148" y="108"/>
                  </a:lnTo>
                  <a:lnTo>
                    <a:pt x="152" y="112"/>
                  </a:lnTo>
                  <a:lnTo>
                    <a:pt x="152" y="116"/>
                  </a:lnTo>
                  <a:lnTo>
                    <a:pt x="152" y="120"/>
                  </a:lnTo>
                  <a:lnTo>
                    <a:pt x="160" y="128"/>
                  </a:lnTo>
                  <a:lnTo>
                    <a:pt x="164" y="132"/>
                  </a:lnTo>
                  <a:lnTo>
                    <a:pt x="172" y="128"/>
                  </a:lnTo>
                  <a:lnTo>
                    <a:pt x="176" y="120"/>
                  </a:lnTo>
                  <a:lnTo>
                    <a:pt x="184" y="108"/>
                  </a:lnTo>
                  <a:lnTo>
                    <a:pt x="200" y="20"/>
                  </a:lnTo>
                  <a:lnTo>
                    <a:pt x="204" y="0"/>
                  </a:lnTo>
                  <a:lnTo>
                    <a:pt x="328" y="24"/>
                  </a:lnTo>
                  <a:lnTo>
                    <a:pt x="364" y="32"/>
                  </a:lnTo>
                  <a:lnTo>
                    <a:pt x="400" y="36"/>
                  </a:lnTo>
                  <a:lnTo>
                    <a:pt x="492" y="52"/>
                  </a:lnTo>
                  <a:lnTo>
                    <a:pt x="560" y="60"/>
                  </a:lnTo>
                  <a:lnTo>
                    <a:pt x="588" y="64"/>
                  </a:lnTo>
                  <a:lnTo>
                    <a:pt x="588" y="68"/>
                  </a:lnTo>
                  <a:lnTo>
                    <a:pt x="640" y="76"/>
                  </a:lnTo>
                  <a:lnTo>
                    <a:pt x="740" y="88"/>
                  </a:lnTo>
                  <a:lnTo>
                    <a:pt x="720" y="224"/>
                  </a:lnTo>
                  <a:lnTo>
                    <a:pt x="700" y="368"/>
                  </a:lnTo>
                  <a:lnTo>
                    <a:pt x="696" y="416"/>
                  </a:lnTo>
                  <a:lnTo>
                    <a:pt x="680" y="528"/>
                  </a:lnTo>
                  <a:lnTo>
                    <a:pt x="668" y="608"/>
                  </a:lnTo>
                  <a:lnTo>
                    <a:pt x="660" y="664"/>
                  </a:lnTo>
                  <a:lnTo>
                    <a:pt x="656" y="712"/>
                  </a:lnTo>
                  <a:lnTo>
                    <a:pt x="636" y="860"/>
                  </a:lnTo>
                  <a:lnTo>
                    <a:pt x="472" y="836"/>
                  </a:lnTo>
                  <a:lnTo>
                    <a:pt x="400" y="828"/>
                  </a:lnTo>
                  <a:lnTo>
                    <a:pt x="368" y="808"/>
                  </a:lnTo>
                  <a:lnTo>
                    <a:pt x="264" y="748"/>
                  </a:lnTo>
                  <a:lnTo>
                    <a:pt x="156" y="684"/>
                  </a:lnTo>
                  <a:lnTo>
                    <a:pt x="0" y="592"/>
                  </a:lnTo>
                  <a:lnTo>
                    <a:pt x="4" y="576"/>
                  </a:lnTo>
                  <a:lnTo>
                    <a:pt x="16" y="564"/>
                  </a:lnTo>
                  <a:lnTo>
                    <a:pt x="20" y="564"/>
                  </a:lnTo>
                  <a:lnTo>
                    <a:pt x="32" y="568"/>
                  </a:lnTo>
                  <a:lnTo>
                    <a:pt x="32" y="564"/>
                  </a:lnTo>
                  <a:lnTo>
                    <a:pt x="36" y="564"/>
                  </a:lnTo>
                  <a:lnTo>
                    <a:pt x="40" y="564"/>
                  </a:lnTo>
                  <a:lnTo>
                    <a:pt x="40" y="560"/>
                  </a:lnTo>
                  <a:lnTo>
                    <a:pt x="44" y="556"/>
                  </a:lnTo>
                  <a:lnTo>
                    <a:pt x="52" y="552"/>
                  </a:lnTo>
                  <a:lnTo>
                    <a:pt x="52" y="540"/>
                  </a:lnTo>
                  <a:lnTo>
                    <a:pt x="52" y="536"/>
                  </a:lnTo>
                  <a:lnTo>
                    <a:pt x="48" y="52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3" name="Freeform 41"/>
            <p:cNvSpPr>
              <a:spLocks/>
            </p:cNvSpPr>
            <p:nvPr/>
          </p:nvSpPr>
          <p:spPr bwMode="auto">
            <a:xfrm>
              <a:off x="6194309" y="5038907"/>
              <a:ext cx="580602" cy="287745"/>
            </a:xfrm>
            <a:custGeom>
              <a:avLst/>
              <a:gdLst>
                <a:gd name="T0" fmla="*/ 2147483647 w 940"/>
                <a:gd name="T1" fmla="*/ 2147483647 h 492"/>
                <a:gd name="T2" fmla="*/ 2147483647 w 940"/>
                <a:gd name="T3" fmla="*/ 2147483647 h 492"/>
                <a:gd name="T4" fmla="*/ 2147483647 w 940"/>
                <a:gd name="T5" fmla="*/ 2147483647 h 492"/>
                <a:gd name="T6" fmla="*/ 2147483647 w 940"/>
                <a:gd name="T7" fmla="*/ 2147483647 h 492"/>
                <a:gd name="T8" fmla="*/ 2147483647 w 940"/>
                <a:gd name="T9" fmla="*/ 2147483647 h 492"/>
                <a:gd name="T10" fmla="*/ 2147483647 w 940"/>
                <a:gd name="T11" fmla="*/ 2147483647 h 492"/>
                <a:gd name="T12" fmla="*/ 2147483647 w 940"/>
                <a:gd name="T13" fmla="*/ 2147483647 h 492"/>
                <a:gd name="T14" fmla="*/ 2147483647 w 940"/>
                <a:gd name="T15" fmla="*/ 2147483647 h 492"/>
                <a:gd name="T16" fmla="*/ 2147483647 w 940"/>
                <a:gd name="T17" fmla="*/ 2147483647 h 492"/>
                <a:gd name="T18" fmla="*/ 2147483647 w 940"/>
                <a:gd name="T19" fmla="*/ 2147483647 h 492"/>
                <a:gd name="T20" fmla="*/ 2147483647 w 940"/>
                <a:gd name="T21" fmla="*/ 2147483647 h 492"/>
                <a:gd name="T22" fmla="*/ 2147483647 w 940"/>
                <a:gd name="T23" fmla="*/ 2147483647 h 492"/>
                <a:gd name="T24" fmla="*/ 2147483647 w 940"/>
                <a:gd name="T25" fmla="*/ 2147483647 h 492"/>
                <a:gd name="T26" fmla="*/ 2147483647 w 940"/>
                <a:gd name="T27" fmla="*/ 2147483647 h 492"/>
                <a:gd name="T28" fmla="*/ 2147483647 w 940"/>
                <a:gd name="T29" fmla="*/ 2147483647 h 492"/>
                <a:gd name="T30" fmla="*/ 2147483647 w 940"/>
                <a:gd name="T31" fmla="*/ 2147483647 h 492"/>
                <a:gd name="T32" fmla="*/ 2147483647 w 940"/>
                <a:gd name="T33" fmla="*/ 2147483647 h 492"/>
                <a:gd name="T34" fmla="*/ 2147483647 w 940"/>
                <a:gd name="T35" fmla="*/ 2147483647 h 492"/>
                <a:gd name="T36" fmla="*/ 2147483647 w 940"/>
                <a:gd name="T37" fmla="*/ 2147483647 h 492"/>
                <a:gd name="T38" fmla="*/ 2147483647 w 940"/>
                <a:gd name="T39" fmla="*/ 2147483647 h 492"/>
                <a:gd name="T40" fmla="*/ 2147483647 w 940"/>
                <a:gd name="T41" fmla="*/ 2147483647 h 492"/>
                <a:gd name="T42" fmla="*/ 2147483647 w 940"/>
                <a:gd name="T43" fmla="*/ 2147483647 h 492"/>
                <a:gd name="T44" fmla="*/ 2147483647 w 940"/>
                <a:gd name="T45" fmla="*/ 2147483647 h 492"/>
                <a:gd name="T46" fmla="*/ 2147483647 w 940"/>
                <a:gd name="T47" fmla="*/ 2147483647 h 492"/>
                <a:gd name="T48" fmla="*/ 2147483647 w 940"/>
                <a:gd name="T49" fmla="*/ 2147483647 h 492"/>
                <a:gd name="T50" fmla="*/ 2147483647 w 940"/>
                <a:gd name="T51" fmla="*/ 2147483647 h 492"/>
                <a:gd name="T52" fmla="*/ 2147483647 w 940"/>
                <a:gd name="T53" fmla="*/ 2147483647 h 492"/>
                <a:gd name="T54" fmla="*/ 2147483647 w 940"/>
                <a:gd name="T55" fmla="*/ 2147483647 h 492"/>
                <a:gd name="T56" fmla="*/ 2147483647 w 940"/>
                <a:gd name="T57" fmla="*/ 2147483647 h 492"/>
                <a:gd name="T58" fmla="*/ 2147483647 w 940"/>
                <a:gd name="T59" fmla="*/ 2147483647 h 492"/>
                <a:gd name="T60" fmla="*/ 2147483647 w 940"/>
                <a:gd name="T61" fmla="*/ 2147483647 h 492"/>
                <a:gd name="T62" fmla="*/ 2147483647 w 940"/>
                <a:gd name="T63" fmla="*/ 2147483647 h 492"/>
                <a:gd name="T64" fmla="*/ 2147483647 w 940"/>
                <a:gd name="T65" fmla="*/ 2147483647 h 492"/>
                <a:gd name="T66" fmla="*/ 2147483647 w 940"/>
                <a:gd name="T67" fmla="*/ 2147483647 h 492"/>
                <a:gd name="T68" fmla="*/ 2147483647 w 940"/>
                <a:gd name="T69" fmla="*/ 2147483647 h 492"/>
                <a:gd name="T70" fmla="*/ 2147483647 w 940"/>
                <a:gd name="T71" fmla="*/ 2147483647 h 492"/>
                <a:gd name="T72" fmla="*/ 2147483647 w 940"/>
                <a:gd name="T73" fmla="*/ 2147483647 h 492"/>
                <a:gd name="T74" fmla="*/ 2147483647 w 940"/>
                <a:gd name="T75" fmla="*/ 2147483647 h 492"/>
                <a:gd name="T76" fmla="*/ 2147483647 w 940"/>
                <a:gd name="T77" fmla="*/ 2147483647 h 492"/>
                <a:gd name="T78" fmla="*/ 2147483647 w 940"/>
                <a:gd name="T79" fmla="*/ 2147483647 h 492"/>
                <a:gd name="T80" fmla="*/ 2147483647 w 940"/>
                <a:gd name="T81" fmla="*/ 2147483647 h 492"/>
                <a:gd name="T82" fmla="*/ 2147483647 w 940"/>
                <a:gd name="T83" fmla="*/ 2147483647 h 492"/>
                <a:gd name="T84" fmla="*/ 2147483647 w 940"/>
                <a:gd name="T85" fmla="*/ 2147483647 h 492"/>
                <a:gd name="T86" fmla="*/ 2147483647 w 940"/>
                <a:gd name="T87" fmla="*/ 2147483647 h 492"/>
                <a:gd name="T88" fmla="*/ 2147483647 w 940"/>
                <a:gd name="T89" fmla="*/ 2147483647 h 492"/>
                <a:gd name="T90" fmla="*/ 2147483647 w 940"/>
                <a:gd name="T91" fmla="*/ 2147483647 h 492"/>
                <a:gd name="T92" fmla="*/ 2147483647 w 940"/>
                <a:gd name="T93" fmla="*/ 2147483647 h 492"/>
                <a:gd name="T94" fmla="*/ 2147483647 w 940"/>
                <a:gd name="T95" fmla="*/ 2147483647 h 492"/>
                <a:gd name="T96" fmla="*/ 2147483647 w 940"/>
                <a:gd name="T97" fmla="*/ 2147483647 h 492"/>
                <a:gd name="T98" fmla="*/ 2147483647 w 940"/>
                <a:gd name="T99" fmla="*/ 2147483647 h 492"/>
                <a:gd name="T100" fmla="*/ 2147483647 w 940"/>
                <a:gd name="T101" fmla="*/ 2147483647 h 492"/>
                <a:gd name="T102" fmla="*/ 2147483647 w 940"/>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0"/>
                <a:gd name="T157" fmla="*/ 0 h 492"/>
                <a:gd name="T158" fmla="*/ 940 w 940"/>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0" h="492">
                  <a:moveTo>
                    <a:pt x="940" y="308"/>
                  </a:moveTo>
                  <a:lnTo>
                    <a:pt x="940" y="336"/>
                  </a:lnTo>
                  <a:lnTo>
                    <a:pt x="940" y="368"/>
                  </a:lnTo>
                  <a:lnTo>
                    <a:pt x="936" y="412"/>
                  </a:lnTo>
                  <a:lnTo>
                    <a:pt x="936" y="448"/>
                  </a:lnTo>
                  <a:lnTo>
                    <a:pt x="936" y="488"/>
                  </a:lnTo>
                  <a:lnTo>
                    <a:pt x="932" y="488"/>
                  </a:lnTo>
                  <a:lnTo>
                    <a:pt x="932" y="492"/>
                  </a:lnTo>
                  <a:lnTo>
                    <a:pt x="932" y="488"/>
                  </a:lnTo>
                  <a:lnTo>
                    <a:pt x="928" y="488"/>
                  </a:lnTo>
                  <a:lnTo>
                    <a:pt x="928" y="484"/>
                  </a:lnTo>
                  <a:lnTo>
                    <a:pt x="924" y="484"/>
                  </a:lnTo>
                  <a:lnTo>
                    <a:pt x="928" y="484"/>
                  </a:lnTo>
                  <a:lnTo>
                    <a:pt x="924" y="484"/>
                  </a:lnTo>
                  <a:lnTo>
                    <a:pt x="920" y="480"/>
                  </a:lnTo>
                  <a:lnTo>
                    <a:pt x="920" y="484"/>
                  </a:lnTo>
                  <a:lnTo>
                    <a:pt x="916" y="484"/>
                  </a:lnTo>
                  <a:lnTo>
                    <a:pt x="920" y="484"/>
                  </a:lnTo>
                  <a:lnTo>
                    <a:pt x="916" y="480"/>
                  </a:lnTo>
                  <a:lnTo>
                    <a:pt x="912" y="480"/>
                  </a:lnTo>
                  <a:lnTo>
                    <a:pt x="908" y="480"/>
                  </a:lnTo>
                  <a:lnTo>
                    <a:pt x="904" y="480"/>
                  </a:lnTo>
                  <a:lnTo>
                    <a:pt x="908" y="476"/>
                  </a:lnTo>
                  <a:lnTo>
                    <a:pt x="904" y="476"/>
                  </a:lnTo>
                  <a:lnTo>
                    <a:pt x="908" y="476"/>
                  </a:lnTo>
                  <a:lnTo>
                    <a:pt x="904" y="476"/>
                  </a:lnTo>
                  <a:lnTo>
                    <a:pt x="904" y="472"/>
                  </a:lnTo>
                  <a:lnTo>
                    <a:pt x="900" y="476"/>
                  </a:lnTo>
                  <a:lnTo>
                    <a:pt x="900" y="472"/>
                  </a:lnTo>
                  <a:lnTo>
                    <a:pt x="892" y="472"/>
                  </a:lnTo>
                  <a:lnTo>
                    <a:pt x="892" y="468"/>
                  </a:lnTo>
                  <a:lnTo>
                    <a:pt x="888" y="468"/>
                  </a:lnTo>
                  <a:lnTo>
                    <a:pt x="888" y="464"/>
                  </a:lnTo>
                  <a:lnTo>
                    <a:pt x="884" y="464"/>
                  </a:lnTo>
                  <a:lnTo>
                    <a:pt x="884" y="460"/>
                  </a:lnTo>
                  <a:lnTo>
                    <a:pt x="880" y="456"/>
                  </a:lnTo>
                  <a:lnTo>
                    <a:pt x="880" y="460"/>
                  </a:lnTo>
                  <a:lnTo>
                    <a:pt x="876" y="456"/>
                  </a:lnTo>
                  <a:lnTo>
                    <a:pt x="872" y="456"/>
                  </a:lnTo>
                  <a:lnTo>
                    <a:pt x="872" y="452"/>
                  </a:lnTo>
                  <a:lnTo>
                    <a:pt x="868" y="456"/>
                  </a:lnTo>
                  <a:lnTo>
                    <a:pt x="868" y="452"/>
                  </a:lnTo>
                  <a:lnTo>
                    <a:pt x="868" y="448"/>
                  </a:lnTo>
                  <a:lnTo>
                    <a:pt x="864" y="452"/>
                  </a:lnTo>
                  <a:lnTo>
                    <a:pt x="864" y="448"/>
                  </a:lnTo>
                  <a:lnTo>
                    <a:pt x="860" y="448"/>
                  </a:lnTo>
                  <a:lnTo>
                    <a:pt x="852" y="444"/>
                  </a:lnTo>
                  <a:lnTo>
                    <a:pt x="848" y="448"/>
                  </a:lnTo>
                  <a:lnTo>
                    <a:pt x="848" y="452"/>
                  </a:lnTo>
                  <a:lnTo>
                    <a:pt x="844" y="456"/>
                  </a:lnTo>
                  <a:lnTo>
                    <a:pt x="840" y="452"/>
                  </a:lnTo>
                  <a:lnTo>
                    <a:pt x="840" y="456"/>
                  </a:lnTo>
                  <a:lnTo>
                    <a:pt x="828" y="456"/>
                  </a:lnTo>
                  <a:lnTo>
                    <a:pt x="824" y="456"/>
                  </a:lnTo>
                  <a:lnTo>
                    <a:pt x="820" y="456"/>
                  </a:lnTo>
                  <a:lnTo>
                    <a:pt x="820" y="452"/>
                  </a:lnTo>
                  <a:lnTo>
                    <a:pt x="816" y="456"/>
                  </a:lnTo>
                  <a:lnTo>
                    <a:pt x="816" y="452"/>
                  </a:lnTo>
                  <a:lnTo>
                    <a:pt x="820" y="452"/>
                  </a:lnTo>
                  <a:lnTo>
                    <a:pt x="816" y="452"/>
                  </a:lnTo>
                  <a:lnTo>
                    <a:pt x="812" y="448"/>
                  </a:lnTo>
                  <a:lnTo>
                    <a:pt x="808" y="448"/>
                  </a:lnTo>
                  <a:lnTo>
                    <a:pt x="808" y="452"/>
                  </a:lnTo>
                  <a:lnTo>
                    <a:pt x="804" y="452"/>
                  </a:lnTo>
                  <a:lnTo>
                    <a:pt x="800" y="452"/>
                  </a:lnTo>
                  <a:lnTo>
                    <a:pt x="792" y="452"/>
                  </a:lnTo>
                  <a:lnTo>
                    <a:pt x="792" y="456"/>
                  </a:lnTo>
                  <a:lnTo>
                    <a:pt x="792" y="460"/>
                  </a:lnTo>
                  <a:lnTo>
                    <a:pt x="788" y="456"/>
                  </a:lnTo>
                  <a:lnTo>
                    <a:pt x="784" y="460"/>
                  </a:lnTo>
                  <a:lnTo>
                    <a:pt x="780" y="460"/>
                  </a:lnTo>
                  <a:lnTo>
                    <a:pt x="772" y="456"/>
                  </a:lnTo>
                  <a:lnTo>
                    <a:pt x="768" y="456"/>
                  </a:lnTo>
                  <a:lnTo>
                    <a:pt x="768" y="460"/>
                  </a:lnTo>
                  <a:lnTo>
                    <a:pt x="764" y="456"/>
                  </a:lnTo>
                  <a:lnTo>
                    <a:pt x="764" y="460"/>
                  </a:lnTo>
                  <a:lnTo>
                    <a:pt x="760" y="460"/>
                  </a:lnTo>
                  <a:lnTo>
                    <a:pt x="756" y="460"/>
                  </a:lnTo>
                  <a:lnTo>
                    <a:pt x="752" y="464"/>
                  </a:lnTo>
                  <a:lnTo>
                    <a:pt x="748" y="460"/>
                  </a:lnTo>
                  <a:lnTo>
                    <a:pt x="744" y="464"/>
                  </a:lnTo>
                  <a:lnTo>
                    <a:pt x="748" y="464"/>
                  </a:lnTo>
                  <a:lnTo>
                    <a:pt x="748" y="468"/>
                  </a:lnTo>
                  <a:lnTo>
                    <a:pt x="744" y="472"/>
                  </a:lnTo>
                  <a:lnTo>
                    <a:pt x="740" y="472"/>
                  </a:lnTo>
                  <a:lnTo>
                    <a:pt x="732" y="472"/>
                  </a:lnTo>
                  <a:lnTo>
                    <a:pt x="732" y="480"/>
                  </a:lnTo>
                  <a:lnTo>
                    <a:pt x="728" y="480"/>
                  </a:lnTo>
                  <a:lnTo>
                    <a:pt x="724" y="480"/>
                  </a:lnTo>
                  <a:lnTo>
                    <a:pt x="724" y="476"/>
                  </a:lnTo>
                  <a:lnTo>
                    <a:pt x="716" y="468"/>
                  </a:lnTo>
                  <a:lnTo>
                    <a:pt x="708" y="468"/>
                  </a:lnTo>
                  <a:lnTo>
                    <a:pt x="708" y="464"/>
                  </a:lnTo>
                  <a:lnTo>
                    <a:pt x="700" y="464"/>
                  </a:lnTo>
                  <a:lnTo>
                    <a:pt x="696" y="460"/>
                  </a:lnTo>
                  <a:lnTo>
                    <a:pt x="696" y="456"/>
                  </a:lnTo>
                  <a:lnTo>
                    <a:pt x="700" y="452"/>
                  </a:lnTo>
                  <a:lnTo>
                    <a:pt x="688" y="452"/>
                  </a:lnTo>
                  <a:lnTo>
                    <a:pt x="688" y="460"/>
                  </a:lnTo>
                  <a:lnTo>
                    <a:pt x="684" y="460"/>
                  </a:lnTo>
                  <a:lnTo>
                    <a:pt x="680" y="464"/>
                  </a:lnTo>
                  <a:lnTo>
                    <a:pt x="676" y="456"/>
                  </a:lnTo>
                  <a:lnTo>
                    <a:pt x="672" y="456"/>
                  </a:lnTo>
                  <a:lnTo>
                    <a:pt x="668" y="460"/>
                  </a:lnTo>
                  <a:lnTo>
                    <a:pt x="668" y="456"/>
                  </a:lnTo>
                  <a:lnTo>
                    <a:pt x="664" y="456"/>
                  </a:lnTo>
                  <a:lnTo>
                    <a:pt x="664" y="448"/>
                  </a:lnTo>
                  <a:lnTo>
                    <a:pt x="664" y="444"/>
                  </a:lnTo>
                  <a:lnTo>
                    <a:pt x="660" y="444"/>
                  </a:lnTo>
                  <a:lnTo>
                    <a:pt x="656" y="448"/>
                  </a:lnTo>
                  <a:lnTo>
                    <a:pt x="652" y="448"/>
                  </a:lnTo>
                  <a:lnTo>
                    <a:pt x="652" y="456"/>
                  </a:lnTo>
                  <a:lnTo>
                    <a:pt x="652" y="460"/>
                  </a:lnTo>
                  <a:lnTo>
                    <a:pt x="648" y="460"/>
                  </a:lnTo>
                  <a:lnTo>
                    <a:pt x="644" y="460"/>
                  </a:lnTo>
                  <a:lnTo>
                    <a:pt x="644" y="464"/>
                  </a:lnTo>
                  <a:lnTo>
                    <a:pt x="640" y="464"/>
                  </a:lnTo>
                  <a:lnTo>
                    <a:pt x="640" y="476"/>
                  </a:lnTo>
                  <a:lnTo>
                    <a:pt x="632" y="476"/>
                  </a:lnTo>
                  <a:lnTo>
                    <a:pt x="628" y="472"/>
                  </a:lnTo>
                  <a:lnTo>
                    <a:pt x="628" y="464"/>
                  </a:lnTo>
                  <a:lnTo>
                    <a:pt x="628" y="460"/>
                  </a:lnTo>
                  <a:lnTo>
                    <a:pt x="632" y="460"/>
                  </a:lnTo>
                  <a:lnTo>
                    <a:pt x="632" y="456"/>
                  </a:lnTo>
                  <a:lnTo>
                    <a:pt x="632" y="452"/>
                  </a:lnTo>
                  <a:lnTo>
                    <a:pt x="628" y="452"/>
                  </a:lnTo>
                  <a:lnTo>
                    <a:pt x="624" y="452"/>
                  </a:lnTo>
                  <a:lnTo>
                    <a:pt x="624" y="456"/>
                  </a:lnTo>
                  <a:lnTo>
                    <a:pt x="620" y="456"/>
                  </a:lnTo>
                  <a:lnTo>
                    <a:pt x="616" y="452"/>
                  </a:lnTo>
                  <a:lnTo>
                    <a:pt x="616" y="456"/>
                  </a:lnTo>
                  <a:lnTo>
                    <a:pt x="612" y="456"/>
                  </a:lnTo>
                  <a:lnTo>
                    <a:pt x="612" y="460"/>
                  </a:lnTo>
                  <a:lnTo>
                    <a:pt x="604" y="464"/>
                  </a:lnTo>
                  <a:lnTo>
                    <a:pt x="600" y="460"/>
                  </a:lnTo>
                  <a:lnTo>
                    <a:pt x="600" y="452"/>
                  </a:lnTo>
                  <a:lnTo>
                    <a:pt x="596" y="452"/>
                  </a:lnTo>
                  <a:lnTo>
                    <a:pt x="592" y="448"/>
                  </a:lnTo>
                  <a:lnTo>
                    <a:pt x="588" y="452"/>
                  </a:lnTo>
                  <a:lnTo>
                    <a:pt x="584" y="448"/>
                  </a:lnTo>
                  <a:lnTo>
                    <a:pt x="584" y="444"/>
                  </a:lnTo>
                  <a:lnTo>
                    <a:pt x="576" y="440"/>
                  </a:lnTo>
                  <a:lnTo>
                    <a:pt x="572" y="440"/>
                  </a:lnTo>
                  <a:lnTo>
                    <a:pt x="568" y="444"/>
                  </a:lnTo>
                  <a:lnTo>
                    <a:pt x="564" y="448"/>
                  </a:lnTo>
                  <a:lnTo>
                    <a:pt x="564" y="452"/>
                  </a:lnTo>
                  <a:lnTo>
                    <a:pt x="556" y="456"/>
                  </a:lnTo>
                  <a:lnTo>
                    <a:pt x="552" y="456"/>
                  </a:lnTo>
                  <a:lnTo>
                    <a:pt x="548" y="456"/>
                  </a:lnTo>
                  <a:lnTo>
                    <a:pt x="544" y="452"/>
                  </a:lnTo>
                  <a:lnTo>
                    <a:pt x="540" y="452"/>
                  </a:lnTo>
                  <a:lnTo>
                    <a:pt x="540" y="448"/>
                  </a:lnTo>
                  <a:lnTo>
                    <a:pt x="544" y="448"/>
                  </a:lnTo>
                  <a:lnTo>
                    <a:pt x="544" y="444"/>
                  </a:lnTo>
                  <a:lnTo>
                    <a:pt x="544" y="440"/>
                  </a:lnTo>
                  <a:lnTo>
                    <a:pt x="540" y="436"/>
                  </a:lnTo>
                  <a:lnTo>
                    <a:pt x="536" y="440"/>
                  </a:lnTo>
                  <a:lnTo>
                    <a:pt x="532" y="440"/>
                  </a:lnTo>
                  <a:lnTo>
                    <a:pt x="528" y="436"/>
                  </a:lnTo>
                  <a:lnTo>
                    <a:pt x="528" y="428"/>
                  </a:lnTo>
                  <a:lnTo>
                    <a:pt x="528" y="420"/>
                  </a:lnTo>
                  <a:lnTo>
                    <a:pt x="528" y="416"/>
                  </a:lnTo>
                  <a:lnTo>
                    <a:pt x="524" y="416"/>
                  </a:lnTo>
                  <a:lnTo>
                    <a:pt x="520" y="420"/>
                  </a:lnTo>
                  <a:lnTo>
                    <a:pt x="508" y="420"/>
                  </a:lnTo>
                  <a:lnTo>
                    <a:pt x="504" y="416"/>
                  </a:lnTo>
                  <a:lnTo>
                    <a:pt x="500" y="416"/>
                  </a:lnTo>
                  <a:lnTo>
                    <a:pt x="496" y="420"/>
                  </a:lnTo>
                  <a:lnTo>
                    <a:pt x="496" y="424"/>
                  </a:lnTo>
                  <a:lnTo>
                    <a:pt x="492" y="424"/>
                  </a:lnTo>
                  <a:lnTo>
                    <a:pt x="492" y="428"/>
                  </a:lnTo>
                  <a:lnTo>
                    <a:pt x="488" y="428"/>
                  </a:lnTo>
                  <a:lnTo>
                    <a:pt x="484" y="428"/>
                  </a:lnTo>
                  <a:lnTo>
                    <a:pt x="476" y="420"/>
                  </a:lnTo>
                  <a:lnTo>
                    <a:pt x="476" y="416"/>
                  </a:lnTo>
                  <a:lnTo>
                    <a:pt x="472" y="416"/>
                  </a:lnTo>
                  <a:lnTo>
                    <a:pt x="468" y="412"/>
                  </a:lnTo>
                  <a:lnTo>
                    <a:pt x="464" y="416"/>
                  </a:lnTo>
                  <a:lnTo>
                    <a:pt x="460" y="416"/>
                  </a:lnTo>
                  <a:lnTo>
                    <a:pt x="452" y="416"/>
                  </a:lnTo>
                  <a:lnTo>
                    <a:pt x="448" y="416"/>
                  </a:lnTo>
                  <a:lnTo>
                    <a:pt x="440" y="412"/>
                  </a:lnTo>
                  <a:lnTo>
                    <a:pt x="432" y="408"/>
                  </a:lnTo>
                  <a:lnTo>
                    <a:pt x="428" y="404"/>
                  </a:lnTo>
                  <a:lnTo>
                    <a:pt x="424" y="408"/>
                  </a:lnTo>
                  <a:lnTo>
                    <a:pt x="416" y="404"/>
                  </a:lnTo>
                  <a:lnTo>
                    <a:pt x="412" y="404"/>
                  </a:lnTo>
                  <a:lnTo>
                    <a:pt x="408" y="404"/>
                  </a:lnTo>
                  <a:lnTo>
                    <a:pt x="404" y="404"/>
                  </a:lnTo>
                  <a:lnTo>
                    <a:pt x="404" y="400"/>
                  </a:lnTo>
                  <a:lnTo>
                    <a:pt x="404" y="392"/>
                  </a:lnTo>
                  <a:lnTo>
                    <a:pt x="404" y="388"/>
                  </a:lnTo>
                  <a:lnTo>
                    <a:pt x="400" y="384"/>
                  </a:lnTo>
                  <a:lnTo>
                    <a:pt x="396" y="380"/>
                  </a:lnTo>
                  <a:lnTo>
                    <a:pt x="392" y="376"/>
                  </a:lnTo>
                  <a:lnTo>
                    <a:pt x="388" y="372"/>
                  </a:lnTo>
                  <a:lnTo>
                    <a:pt x="384" y="372"/>
                  </a:lnTo>
                  <a:lnTo>
                    <a:pt x="384" y="376"/>
                  </a:lnTo>
                  <a:lnTo>
                    <a:pt x="380" y="380"/>
                  </a:lnTo>
                  <a:lnTo>
                    <a:pt x="380" y="384"/>
                  </a:lnTo>
                  <a:lnTo>
                    <a:pt x="372" y="380"/>
                  </a:lnTo>
                  <a:lnTo>
                    <a:pt x="372" y="376"/>
                  </a:lnTo>
                  <a:lnTo>
                    <a:pt x="364" y="376"/>
                  </a:lnTo>
                  <a:lnTo>
                    <a:pt x="360" y="380"/>
                  </a:lnTo>
                  <a:lnTo>
                    <a:pt x="352" y="380"/>
                  </a:lnTo>
                  <a:lnTo>
                    <a:pt x="340" y="368"/>
                  </a:lnTo>
                  <a:lnTo>
                    <a:pt x="336" y="360"/>
                  </a:lnTo>
                  <a:lnTo>
                    <a:pt x="332" y="360"/>
                  </a:lnTo>
                  <a:lnTo>
                    <a:pt x="328" y="356"/>
                  </a:lnTo>
                  <a:lnTo>
                    <a:pt x="324" y="352"/>
                  </a:lnTo>
                  <a:lnTo>
                    <a:pt x="320" y="352"/>
                  </a:lnTo>
                  <a:lnTo>
                    <a:pt x="316" y="352"/>
                  </a:lnTo>
                  <a:lnTo>
                    <a:pt x="316" y="328"/>
                  </a:lnTo>
                  <a:lnTo>
                    <a:pt x="320" y="288"/>
                  </a:lnTo>
                  <a:lnTo>
                    <a:pt x="320" y="268"/>
                  </a:lnTo>
                  <a:lnTo>
                    <a:pt x="320" y="232"/>
                  </a:lnTo>
                  <a:lnTo>
                    <a:pt x="324" y="208"/>
                  </a:lnTo>
                  <a:lnTo>
                    <a:pt x="324" y="172"/>
                  </a:lnTo>
                  <a:lnTo>
                    <a:pt x="324" y="148"/>
                  </a:lnTo>
                  <a:lnTo>
                    <a:pt x="328" y="88"/>
                  </a:lnTo>
                  <a:lnTo>
                    <a:pt x="268" y="84"/>
                  </a:lnTo>
                  <a:lnTo>
                    <a:pt x="224" y="84"/>
                  </a:lnTo>
                  <a:lnTo>
                    <a:pt x="208" y="80"/>
                  </a:lnTo>
                  <a:lnTo>
                    <a:pt x="152" y="76"/>
                  </a:lnTo>
                  <a:lnTo>
                    <a:pt x="104" y="76"/>
                  </a:lnTo>
                  <a:lnTo>
                    <a:pt x="92" y="76"/>
                  </a:lnTo>
                  <a:lnTo>
                    <a:pt x="0" y="68"/>
                  </a:lnTo>
                  <a:lnTo>
                    <a:pt x="4" y="0"/>
                  </a:lnTo>
                  <a:lnTo>
                    <a:pt x="108" y="8"/>
                  </a:lnTo>
                  <a:lnTo>
                    <a:pt x="112" y="8"/>
                  </a:lnTo>
                  <a:lnTo>
                    <a:pt x="160" y="8"/>
                  </a:lnTo>
                  <a:lnTo>
                    <a:pt x="216" y="12"/>
                  </a:lnTo>
                  <a:lnTo>
                    <a:pt x="228" y="12"/>
                  </a:lnTo>
                  <a:lnTo>
                    <a:pt x="260" y="12"/>
                  </a:lnTo>
                  <a:lnTo>
                    <a:pt x="320" y="16"/>
                  </a:lnTo>
                  <a:lnTo>
                    <a:pt x="332" y="16"/>
                  </a:lnTo>
                  <a:lnTo>
                    <a:pt x="380" y="20"/>
                  </a:lnTo>
                  <a:lnTo>
                    <a:pt x="392" y="20"/>
                  </a:lnTo>
                  <a:lnTo>
                    <a:pt x="440" y="20"/>
                  </a:lnTo>
                  <a:lnTo>
                    <a:pt x="488" y="24"/>
                  </a:lnTo>
                  <a:lnTo>
                    <a:pt x="508" y="24"/>
                  </a:lnTo>
                  <a:lnTo>
                    <a:pt x="536" y="24"/>
                  </a:lnTo>
                  <a:lnTo>
                    <a:pt x="568" y="24"/>
                  </a:lnTo>
                  <a:lnTo>
                    <a:pt x="604" y="24"/>
                  </a:lnTo>
                  <a:lnTo>
                    <a:pt x="640" y="24"/>
                  </a:lnTo>
                  <a:lnTo>
                    <a:pt x="684" y="24"/>
                  </a:lnTo>
                  <a:lnTo>
                    <a:pt x="708" y="24"/>
                  </a:lnTo>
                  <a:lnTo>
                    <a:pt x="764" y="28"/>
                  </a:lnTo>
                  <a:lnTo>
                    <a:pt x="768" y="24"/>
                  </a:lnTo>
                  <a:lnTo>
                    <a:pt x="788" y="28"/>
                  </a:lnTo>
                  <a:lnTo>
                    <a:pt x="816" y="24"/>
                  </a:lnTo>
                  <a:lnTo>
                    <a:pt x="828" y="24"/>
                  </a:lnTo>
                  <a:lnTo>
                    <a:pt x="864" y="24"/>
                  </a:lnTo>
                  <a:lnTo>
                    <a:pt x="868" y="24"/>
                  </a:lnTo>
                  <a:lnTo>
                    <a:pt x="916" y="24"/>
                  </a:lnTo>
                  <a:lnTo>
                    <a:pt x="916" y="56"/>
                  </a:lnTo>
                  <a:lnTo>
                    <a:pt x="916" y="72"/>
                  </a:lnTo>
                  <a:lnTo>
                    <a:pt x="916" y="96"/>
                  </a:lnTo>
                  <a:lnTo>
                    <a:pt x="924" y="140"/>
                  </a:lnTo>
                  <a:lnTo>
                    <a:pt x="924" y="148"/>
                  </a:lnTo>
                  <a:lnTo>
                    <a:pt x="932" y="196"/>
                  </a:lnTo>
                  <a:lnTo>
                    <a:pt x="932" y="212"/>
                  </a:lnTo>
                  <a:lnTo>
                    <a:pt x="940" y="244"/>
                  </a:lnTo>
                  <a:lnTo>
                    <a:pt x="940" y="30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4" name="Freeform 42"/>
            <p:cNvSpPr>
              <a:spLocks noEditPoints="1"/>
            </p:cNvSpPr>
            <p:nvPr/>
          </p:nvSpPr>
          <p:spPr bwMode="auto">
            <a:xfrm>
              <a:off x="7466191" y="4954478"/>
              <a:ext cx="593302" cy="246394"/>
            </a:xfrm>
            <a:custGeom>
              <a:avLst/>
              <a:gdLst>
                <a:gd name="T0" fmla="*/ 2147483647 w 960"/>
                <a:gd name="T1" fmla="*/ 2147483647 h 420"/>
                <a:gd name="T2" fmla="*/ 2147483647 w 960"/>
                <a:gd name="T3" fmla="*/ 2147483647 h 420"/>
                <a:gd name="T4" fmla="*/ 2147483647 w 960"/>
                <a:gd name="T5" fmla="*/ 2147483647 h 420"/>
                <a:gd name="T6" fmla="*/ 2147483647 w 960"/>
                <a:gd name="T7" fmla="*/ 2147483647 h 420"/>
                <a:gd name="T8" fmla="*/ 2147483647 w 960"/>
                <a:gd name="T9" fmla="*/ 2147483647 h 420"/>
                <a:gd name="T10" fmla="*/ 2147483647 w 960"/>
                <a:gd name="T11" fmla="*/ 2147483647 h 420"/>
                <a:gd name="T12" fmla="*/ 2147483647 w 960"/>
                <a:gd name="T13" fmla="*/ 2147483647 h 420"/>
                <a:gd name="T14" fmla="*/ 2147483647 w 960"/>
                <a:gd name="T15" fmla="*/ 2147483647 h 420"/>
                <a:gd name="T16" fmla="*/ 2147483647 w 960"/>
                <a:gd name="T17" fmla="*/ 2147483647 h 420"/>
                <a:gd name="T18" fmla="*/ 2147483647 w 960"/>
                <a:gd name="T19" fmla="*/ 2147483647 h 420"/>
                <a:gd name="T20" fmla="*/ 2147483647 w 960"/>
                <a:gd name="T21" fmla="*/ 2147483647 h 420"/>
                <a:gd name="T22" fmla="*/ 2147483647 w 960"/>
                <a:gd name="T23" fmla="*/ 2147483647 h 420"/>
                <a:gd name="T24" fmla="*/ 2147483647 w 960"/>
                <a:gd name="T25" fmla="*/ 2147483647 h 420"/>
                <a:gd name="T26" fmla="*/ 2147483647 w 960"/>
                <a:gd name="T27" fmla="*/ 2147483647 h 420"/>
                <a:gd name="T28" fmla="*/ 2147483647 w 960"/>
                <a:gd name="T29" fmla="*/ 2147483647 h 420"/>
                <a:gd name="T30" fmla="*/ 2147483647 w 960"/>
                <a:gd name="T31" fmla="*/ 2147483647 h 420"/>
                <a:gd name="T32" fmla="*/ 2147483647 w 960"/>
                <a:gd name="T33" fmla="*/ 2147483647 h 420"/>
                <a:gd name="T34" fmla="*/ 2147483647 w 960"/>
                <a:gd name="T35" fmla="*/ 2147483647 h 420"/>
                <a:gd name="T36" fmla="*/ 2147483647 w 960"/>
                <a:gd name="T37" fmla="*/ 2147483647 h 420"/>
                <a:gd name="T38" fmla="*/ 2147483647 w 960"/>
                <a:gd name="T39" fmla="*/ 2147483647 h 420"/>
                <a:gd name="T40" fmla="*/ 2147483647 w 960"/>
                <a:gd name="T41" fmla="*/ 2147483647 h 420"/>
                <a:gd name="T42" fmla="*/ 2147483647 w 960"/>
                <a:gd name="T43" fmla="*/ 2147483647 h 420"/>
                <a:gd name="T44" fmla="*/ 2147483647 w 960"/>
                <a:gd name="T45" fmla="*/ 2147483647 h 420"/>
                <a:gd name="T46" fmla="*/ 2147483647 w 960"/>
                <a:gd name="T47" fmla="*/ 2147483647 h 420"/>
                <a:gd name="T48" fmla="*/ 2147483647 w 960"/>
                <a:gd name="T49" fmla="*/ 2147483647 h 420"/>
                <a:gd name="T50" fmla="*/ 2147483647 w 960"/>
                <a:gd name="T51" fmla="*/ 2147483647 h 420"/>
                <a:gd name="T52" fmla="*/ 2147483647 w 960"/>
                <a:gd name="T53" fmla="*/ 2147483647 h 420"/>
                <a:gd name="T54" fmla="*/ 2147483647 w 960"/>
                <a:gd name="T55" fmla="*/ 2147483647 h 420"/>
                <a:gd name="T56" fmla="*/ 2147483647 w 960"/>
                <a:gd name="T57" fmla="*/ 2147483647 h 420"/>
                <a:gd name="T58" fmla="*/ 2147483647 w 960"/>
                <a:gd name="T59" fmla="*/ 2147483647 h 420"/>
                <a:gd name="T60" fmla="*/ 2147483647 w 960"/>
                <a:gd name="T61" fmla="*/ 2147483647 h 420"/>
                <a:gd name="T62" fmla="*/ 2147483647 w 960"/>
                <a:gd name="T63" fmla="*/ 2147483647 h 420"/>
                <a:gd name="T64" fmla="*/ 2147483647 w 960"/>
                <a:gd name="T65" fmla="*/ 2147483647 h 420"/>
                <a:gd name="T66" fmla="*/ 2147483647 w 960"/>
                <a:gd name="T67" fmla="*/ 2147483647 h 420"/>
                <a:gd name="T68" fmla="*/ 2147483647 w 960"/>
                <a:gd name="T69" fmla="*/ 2147483647 h 420"/>
                <a:gd name="T70" fmla="*/ 2147483647 w 960"/>
                <a:gd name="T71" fmla="*/ 2147483647 h 420"/>
                <a:gd name="T72" fmla="*/ 2147483647 w 960"/>
                <a:gd name="T73" fmla="*/ 2147483647 h 420"/>
                <a:gd name="T74" fmla="*/ 2147483647 w 960"/>
                <a:gd name="T75" fmla="*/ 2147483647 h 420"/>
                <a:gd name="T76" fmla="*/ 2147483647 w 960"/>
                <a:gd name="T77" fmla="*/ 2147483647 h 420"/>
                <a:gd name="T78" fmla="*/ 2147483647 w 960"/>
                <a:gd name="T79" fmla="*/ 2147483647 h 420"/>
                <a:gd name="T80" fmla="*/ 2147483647 w 960"/>
                <a:gd name="T81" fmla="*/ 2147483647 h 420"/>
                <a:gd name="T82" fmla="*/ 2147483647 w 960"/>
                <a:gd name="T83" fmla="*/ 2147483647 h 420"/>
                <a:gd name="T84" fmla="*/ 2147483647 w 960"/>
                <a:gd name="T85" fmla="*/ 2147483647 h 420"/>
                <a:gd name="T86" fmla="*/ 2147483647 w 960"/>
                <a:gd name="T87" fmla="*/ 2147483647 h 420"/>
                <a:gd name="T88" fmla="*/ 2147483647 w 960"/>
                <a:gd name="T89" fmla="*/ 2147483647 h 420"/>
                <a:gd name="T90" fmla="*/ 2147483647 w 960"/>
                <a:gd name="T91" fmla="*/ 2147483647 h 420"/>
                <a:gd name="T92" fmla="*/ 2147483647 w 960"/>
                <a:gd name="T93" fmla="*/ 2147483647 h 420"/>
                <a:gd name="T94" fmla="*/ 2147483647 w 960"/>
                <a:gd name="T95" fmla="*/ 2147483647 h 420"/>
                <a:gd name="T96" fmla="*/ 2147483647 w 960"/>
                <a:gd name="T97" fmla="*/ 2147483647 h 420"/>
                <a:gd name="T98" fmla="*/ 2147483647 w 960"/>
                <a:gd name="T99" fmla="*/ 0 h 420"/>
                <a:gd name="T100" fmla="*/ 2147483647 w 960"/>
                <a:gd name="T101" fmla="*/ 0 h 420"/>
                <a:gd name="T102" fmla="*/ 2147483647 w 960"/>
                <a:gd name="T103" fmla="*/ 2147483647 h 420"/>
                <a:gd name="T104" fmla="*/ 2147483647 w 960"/>
                <a:gd name="T105" fmla="*/ 2147483647 h 420"/>
                <a:gd name="T106" fmla="*/ 2147483647 w 960"/>
                <a:gd name="T107" fmla="*/ 2147483647 h 420"/>
                <a:gd name="T108" fmla="*/ 2147483647 w 960"/>
                <a:gd name="T109" fmla="*/ 2147483647 h 420"/>
                <a:gd name="T110" fmla="*/ 2147483647 w 960"/>
                <a:gd name="T111" fmla="*/ 2147483647 h 420"/>
                <a:gd name="T112" fmla="*/ 2147483647 w 960"/>
                <a:gd name="T113" fmla="*/ 2147483647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0"/>
                <a:gd name="T172" fmla="*/ 0 h 420"/>
                <a:gd name="T173" fmla="*/ 960 w 960"/>
                <a:gd name="T174" fmla="*/ 420 h 4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0" h="420">
                  <a:moveTo>
                    <a:pt x="36" y="364"/>
                  </a:moveTo>
                  <a:lnTo>
                    <a:pt x="20" y="364"/>
                  </a:lnTo>
                  <a:lnTo>
                    <a:pt x="0" y="368"/>
                  </a:lnTo>
                  <a:lnTo>
                    <a:pt x="0" y="336"/>
                  </a:lnTo>
                  <a:lnTo>
                    <a:pt x="4" y="328"/>
                  </a:lnTo>
                  <a:lnTo>
                    <a:pt x="12" y="332"/>
                  </a:lnTo>
                  <a:lnTo>
                    <a:pt x="20" y="328"/>
                  </a:lnTo>
                  <a:lnTo>
                    <a:pt x="24" y="324"/>
                  </a:lnTo>
                  <a:lnTo>
                    <a:pt x="28" y="320"/>
                  </a:lnTo>
                  <a:lnTo>
                    <a:pt x="24" y="316"/>
                  </a:lnTo>
                  <a:lnTo>
                    <a:pt x="28" y="312"/>
                  </a:lnTo>
                  <a:lnTo>
                    <a:pt x="28" y="304"/>
                  </a:lnTo>
                  <a:lnTo>
                    <a:pt x="32" y="300"/>
                  </a:lnTo>
                  <a:lnTo>
                    <a:pt x="36" y="296"/>
                  </a:lnTo>
                  <a:lnTo>
                    <a:pt x="40" y="288"/>
                  </a:lnTo>
                  <a:lnTo>
                    <a:pt x="44" y="288"/>
                  </a:lnTo>
                  <a:lnTo>
                    <a:pt x="48" y="284"/>
                  </a:lnTo>
                  <a:lnTo>
                    <a:pt x="60" y="280"/>
                  </a:lnTo>
                  <a:lnTo>
                    <a:pt x="68" y="276"/>
                  </a:lnTo>
                  <a:lnTo>
                    <a:pt x="72" y="280"/>
                  </a:lnTo>
                  <a:lnTo>
                    <a:pt x="80" y="276"/>
                  </a:lnTo>
                  <a:lnTo>
                    <a:pt x="84" y="272"/>
                  </a:lnTo>
                  <a:lnTo>
                    <a:pt x="92" y="268"/>
                  </a:lnTo>
                  <a:lnTo>
                    <a:pt x="96" y="264"/>
                  </a:lnTo>
                  <a:lnTo>
                    <a:pt x="100" y="260"/>
                  </a:lnTo>
                  <a:lnTo>
                    <a:pt x="104" y="256"/>
                  </a:lnTo>
                  <a:lnTo>
                    <a:pt x="104" y="252"/>
                  </a:lnTo>
                  <a:lnTo>
                    <a:pt x="112" y="248"/>
                  </a:lnTo>
                  <a:lnTo>
                    <a:pt x="116" y="244"/>
                  </a:lnTo>
                  <a:lnTo>
                    <a:pt x="124" y="240"/>
                  </a:lnTo>
                  <a:lnTo>
                    <a:pt x="132" y="240"/>
                  </a:lnTo>
                  <a:lnTo>
                    <a:pt x="136" y="240"/>
                  </a:lnTo>
                  <a:lnTo>
                    <a:pt x="140" y="228"/>
                  </a:lnTo>
                  <a:lnTo>
                    <a:pt x="136" y="220"/>
                  </a:lnTo>
                  <a:lnTo>
                    <a:pt x="140" y="216"/>
                  </a:lnTo>
                  <a:lnTo>
                    <a:pt x="144" y="216"/>
                  </a:lnTo>
                  <a:lnTo>
                    <a:pt x="148" y="220"/>
                  </a:lnTo>
                  <a:lnTo>
                    <a:pt x="152" y="212"/>
                  </a:lnTo>
                  <a:lnTo>
                    <a:pt x="152" y="208"/>
                  </a:lnTo>
                  <a:lnTo>
                    <a:pt x="164" y="196"/>
                  </a:lnTo>
                  <a:lnTo>
                    <a:pt x="168" y="200"/>
                  </a:lnTo>
                  <a:lnTo>
                    <a:pt x="172" y="200"/>
                  </a:lnTo>
                  <a:lnTo>
                    <a:pt x="168" y="204"/>
                  </a:lnTo>
                  <a:lnTo>
                    <a:pt x="172" y="208"/>
                  </a:lnTo>
                  <a:lnTo>
                    <a:pt x="176" y="208"/>
                  </a:lnTo>
                  <a:lnTo>
                    <a:pt x="180" y="208"/>
                  </a:lnTo>
                  <a:lnTo>
                    <a:pt x="184" y="204"/>
                  </a:lnTo>
                  <a:lnTo>
                    <a:pt x="188" y="192"/>
                  </a:lnTo>
                  <a:lnTo>
                    <a:pt x="192" y="188"/>
                  </a:lnTo>
                  <a:lnTo>
                    <a:pt x="200" y="184"/>
                  </a:lnTo>
                  <a:lnTo>
                    <a:pt x="204" y="184"/>
                  </a:lnTo>
                  <a:lnTo>
                    <a:pt x="208" y="176"/>
                  </a:lnTo>
                  <a:lnTo>
                    <a:pt x="216" y="176"/>
                  </a:lnTo>
                  <a:lnTo>
                    <a:pt x="220" y="184"/>
                  </a:lnTo>
                  <a:lnTo>
                    <a:pt x="224" y="184"/>
                  </a:lnTo>
                  <a:lnTo>
                    <a:pt x="232" y="176"/>
                  </a:lnTo>
                  <a:lnTo>
                    <a:pt x="236" y="156"/>
                  </a:lnTo>
                  <a:lnTo>
                    <a:pt x="240" y="152"/>
                  </a:lnTo>
                  <a:lnTo>
                    <a:pt x="248" y="148"/>
                  </a:lnTo>
                  <a:lnTo>
                    <a:pt x="256" y="144"/>
                  </a:lnTo>
                  <a:lnTo>
                    <a:pt x="260" y="144"/>
                  </a:lnTo>
                  <a:lnTo>
                    <a:pt x="256" y="140"/>
                  </a:lnTo>
                  <a:lnTo>
                    <a:pt x="256" y="136"/>
                  </a:lnTo>
                  <a:lnTo>
                    <a:pt x="260" y="124"/>
                  </a:lnTo>
                  <a:lnTo>
                    <a:pt x="256" y="120"/>
                  </a:lnTo>
                  <a:lnTo>
                    <a:pt x="260" y="108"/>
                  </a:lnTo>
                  <a:lnTo>
                    <a:pt x="296" y="104"/>
                  </a:lnTo>
                  <a:lnTo>
                    <a:pt x="344" y="100"/>
                  </a:lnTo>
                  <a:lnTo>
                    <a:pt x="348" y="100"/>
                  </a:lnTo>
                  <a:lnTo>
                    <a:pt x="372" y="96"/>
                  </a:lnTo>
                  <a:lnTo>
                    <a:pt x="392" y="92"/>
                  </a:lnTo>
                  <a:lnTo>
                    <a:pt x="436" y="88"/>
                  </a:lnTo>
                  <a:lnTo>
                    <a:pt x="472" y="80"/>
                  </a:lnTo>
                  <a:lnTo>
                    <a:pt x="492" y="76"/>
                  </a:lnTo>
                  <a:lnTo>
                    <a:pt x="524" y="72"/>
                  </a:lnTo>
                  <a:lnTo>
                    <a:pt x="532" y="68"/>
                  </a:lnTo>
                  <a:lnTo>
                    <a:pt x="568" y="64"/>
                  </a:lnTo>
                  <a:lnTo>
                    <a:pt x="576" y="60"/>
                  </a:lnTo>
                  <a:lnTo>
                    <a:pt x="604" y="56"/>
                  </a:lnTo>
                  <a:lnTo>
                    <a:pt x="620" y="52"/>
                  </a:lnTo>
                  <a:lnTo>
                    <a:pt x="648" y="48"/>
                  </a:lnTo>
                  <a:lnTo>
                    <a:pt x="664" y="44"/>
                  </a:lnTo>
                  <a:lnTo>
                    <a:pt x="680" y="40"/>
                  </a:lnTo>
                  <a:lnTo>
                    <a:pt x="728" y="32"/>
                  </a:lnTo>
                  <a:lnTo>
                    <a:pt x="744" y="28"/>
                  </a:lnTo>
                  <a:lnTo>
                    <a:pt x="768" y="24"/>
                  </a:lnTo>
                  <a:lnTo>
                    <a:pt x="772" y="24"/>
                  </a:lnTo>
                  <a:lnTo>
                    <a:pt x="808" y="16"/>
                  </a:lnTo>
                  <a:lnTo>
                    <a:pt x="816" y="12"/>
                  </a:lnTo>
                  <a:lnTo>
                    <a:pt x="832" y="8"/>
                  </a:lnTo>
                  <a:lnTo>
                    <a:pt x="856" y="4"/>
                  </a:lnTo>
                  <a:lnTo>
                    <a:pt x="864" y="4"/>
                  </a:lnTo>
                  <a:lnTo>
                    <a:pt x="868" y="8"/>
                  </a:lnTo>
                  <a:lnTo>
                    <a:pt x="860" y="12"/>
                  </a:lnTo>
                  <a:lnTo>
                    <a:pt x="876" y="16"/>
                  </a:lnTo>
                  <a:lnTo>
                    <a:pt x="876" y="20"/>
                  </a:lnTo>
                  <a:lnTo>
                    <a:pt x="872" y="20"/>
                  </a:lnTo>
                  <a:lnTo>
                    <a:pt x="880" y="28"/>
                  </a:lnTo>
                  <a:lnTo>
                    <a:pt x="880" y="20"/>
                  </a:lnTo>
                  <a:lnTo>
                    <a:pt x="884" y="28"/>
                  </a:lnTo>
                  <a:lnTo>
                    <a:pt x="904" y="56"/>
                  </a:lnTo>
                  <a:lnTo>
                    <a:pt x="904" y="64"/>
                  </a:lnTo>
                  <a:lnTo>
                    <a:pt x="896" y="60"/>
                  </a:lnTo>
                  <a:lnTo>
                    <a:pt x="888" y="44"/>
                  </a:lnTo>
                  <a:lnTo>
                    <a:pt x="880" y="40"/>
                  </a:lnTo>
                  <a:lnTo>
                    <a:pt x="884" y="36"/>
                  </a:lnTo>
                  <a:lnTo>
                    <a:pt x="876" y="36"/>
                  </a:lnTo>
                  <a:lnTo>
                    <a:pt x="884" y="48"/>
                  </a:lnTo>
                  <a:lnTo>
                    <a:pt x="880" y="52"/>
                  </a:lnTo>
                  <a:lnTo>
                    <a:pt x="856" y="40"/>
                  </a:lnTo>
                  <a:lnTo>
                    <a:pt x="852" y="44"/>
                  </a:lnTo>
                  <a:lnTo>
                    <a:pt x="868" y="56"/>
                  </a:lnTo>
                  <a:lnTo>
                    <a:pt x="864" y="60"/>
                  </a:lnTo>
                  <a:lnTo>
                    <a:pt x="856" y="60"/>
                  </a:lnTo>
                  <a:lnTo>
                    <a:pt x="848" y="56"/>
                  </a:lnTo>
                  <a:lnTo>
                    <a:pt x="852" y="68"/>
                  </a:lnTo>
                  <a:lnTo>
                    <a:pt x="832" y="76"/>
                  </a:lnTo>
                  <a:lnTo>
                    <a:pt x="836" y="80"/>
                  </a:lnTo>
                  <a:lnTo>
                    <a:pt x="828" y="88"/>
                  </a:lnTo>
                  <a:lnTo>
                    <a:pt x="820" y="88"/>
                  </a:lnTo>
                  <a:lnTo>
                    <a:pt x="812" y="84"/>
                  </a:lnTo>
                  <a:lnTo>
                    <a:pt x="816" y="88"/>
                  </a:lnTo>
                  <a:lnTo>
                    <a:pt x="808" y="88"/>
                  </a:lnTo>
                  <a:lnTo>
                    <a:pt x="804" y="72"/>
                  </a:lnTo>
                  <a:lnTo>
                    <a:pt x="804" y="52"/>
                  </a:lnTo>
                  <a:lnTo>
                    <a:pt x="792" y="48"/>
                  </a:lnTo>
                  <a:lnTo>
                    <a:pt x="776" y="44"/>
                  </a:lnTo>
                  <a:lnTo>
                    <a:pt x="796" y="52"/>
                  </a:lnTo>
                  <a:lnTo>
                    <a:pt x="800" y="56"/>
                  </a:lnTo>
                  <a:lnTo>
                    <a:pt x="796" y="64"/>
                  </a:lnTo>
                  <a:lnTo>
                    <a:pt x="800" y="76"/>
                  </a:lnTo>
                  <a:lnTo>
                    <a:pt x="812" y="92"/>
                  </a:lnTo>
                  <a:lnTo>
                    <a:pt x="808" y="104"/>
                  </a:lnTo>
                  <a:lnTo>
                    <a:pt x="812" y="100"/>
                  </a:lnTo>
                  <a:lnTo>
                    <a:pt x="840" y="88"/>
                  </a:lnTo>
                  <a:lnTo>
                    <a:pt x="848" y="96"/>
                  </a:lnTo>
                  <a:lnTo>
                    <a:pt x="864" y="84"/>
                  </a:lnTo>
                  <a:lnTo>
                    <a:pt x="876" y="84"/>
                  </a:lnTo>
                  <a:lnTo>
                    <a:pt x="884" y="88"/>
                  </a:lnTo>
                  <a:lnTo>
                    <a:pt x="884" y="112"/>
                  </a:lnTo>
                  <a:lnTo>
                    <a:pt x="888" y="120"/>
                  </a:lnTo>
                  <a:lnTo>
                    <a:pt x="876" y="120"/>
                  </a:lnTo>
                  <a:lnTo>
                    <a:pt x="884" y="124"/>
                  </a:lnTo>
                  <a:lnTo>
                    <a:pt x="892" y="124"/>
                  </a:lnTo>
                  <a:lnTo>
                    <a:pt x="888" y="92"/>
                  </a:lnTo>
                  <a:lnTo>
                    <a:pt x="908" y="84"/>
                  </a:lnTo>
                  <a:lnTo>
                    <a:pt x="916" y="88"/>
                  </a:lnTo>
                  <a:lnTo>
                    <a:pt x="924" y="116"/>
                  </a:lnTo>
                  <a:lnTo>
                    <a:pt x="920" y="128"/>
                  </a:lnTo>
                  <a:lnTo>
                    <a:pt x="908" y="124"/>
                  </a:lnTo>
                  <a:lnTo>
                    <a:pt x="896" y="156"/>
                  </a:lnTo>
                  <a:lnTo>
                    <a:pt x="884" y="172"/>
                  </a:lnTo>
                  <a:lnTo>
                    <a:pt x="848" y="168"/>
                  </a:lnTo>
                  <a:lnTo>
                    <a:pt x="844" y="164"/>
                  </a:lnTo>
                  <a:lnTo>
                    <a:pt x="848" y="156"/>
                  </a:lnTo>
                  <a:lnTo>
                    <a:pt x="848" y="148"/>
                  </a:lnTo>
                  <a:lnTo>
                    <a:pt x="840" y="144"/>
                  </a:lnTo>
                  <a:lnTo>
                    <a:pt x="844" y="152"/>
                  </a:lnTo>
                  <a:lnTo>
                    <a:pt x="828" y="156"/>
                  </a:lnTo>
                  <a:lnTo>
                    <a:pt x="832" y="168"/>
                  </a:lnTo>
                  <a:lnTo>
                    <a:pt x="824" y="172"/>
                  </a:lnTo>
                  <a:lnTo>
                    <a:pt x="776" y="164"/>
                  </a:lnTo>
                  <a:lnTo>
                    <a:pt x="796" y="176"/>
                  </a:lnTo>
                  <a:lnTo>
                    <a:pt x="828" y="180"/>
                  </a:lnTo>
                  <a:lnTo>
                    <a:pt x="840" y="188"/>
                  </a:lnTo>
                  <a:lnTo>
                    <a:pt x="840" y="184"/>
                  </a:lnTo>
                  <a:lnTo>
                    <a:pt x="844" y="184"/>
                  </a:lnTo>
                  <a:lnTo>
                    <a:pt x="852" y="192"/>
                  </a:lnTo>
                  <a:lnTo>
                    <a:pt x="840" y="204"/>
                  </a:lnTo>
                  <a:lnTo>
                    <a:pt x="844" y="208"/>
                  </a:lnTo>
                  <a:lnTo>
                    <a:pt x="844" y="216"/>
                  </a:lnTo>
                  <a:lnTo>
                    <a:pt x="840" y="224"/>
                  </a:lnTo>
                  <a:lnTo>
                    <a:pt x="820" y="232"/>
                  </a:lnTo>
                  <a:lnTo>
                    <a:pt x="808" y="228"/>
                  </a:lnTo>
                  <a:lnTo>
                    <a:pt x="808" y="224"/>
                  </a:lnTo>
                  <a:lnTo>
                    <a:pt x="796" y="224"/>
                  </a:lnTo>
                  <a:lnTo>
                    <a:pt x="792" y="224"/>
                  </a:lnTo>
                  <a:lnTo>
                    <a:pt x="792" y="228"/>
                  </a:lnTo>
                  <a:lnTo>
                    <a:pt x="804" y="228"/>
                  </a:lnTo>
                  <a:lnTo>
                    <a:pt x="816" y="240"/>
                  </a:lnTo>
                  <a:lnTo>
                    <a:pt x="844" y="240"/>
                  </a:lnTo>
                  <a:lnTo>
                    <a:pt x="840" y="232"/>
                  </a:lnTo>
                  <a:lnTo>
                    <a:pt x="856" y="228"/>
                  </a:lnTo>
                  <a:lnTo>
                    <a:pt x="864" y="220"/>
                  </a:lnTo>
                  <a:lnTo>
                    <a:pt x="868" y="228"/>
                  </a:lnTo>
                  <a:lnTo>
                    <a:pt x="876" y="228"/>
                  </a:lnTo>
                  <a:lnTo>
                    <a:pt x="880" y="224"/>
                  </a:lnTo>
                  <a:lnTo>
                    <a:pt x="880" y="228"/>
                  </a:lnTo>
                  <a:lnTo>
                    <a:pt x="868" y="252"/>
                  </a:lnTo>
                  <a:lnTo>
                    <a:pt x="852" y="264"/>
                  </a:lnTo>
                  <a:lnTo>
                    <a:pt x="808" y="276"/>
                  </a:lnTo>
                  <a:lnTo>
                    <a:pt x="796" y="268"/>
                  </a:lnTo>
                  <a:lnTo>
                    <a:pt x="800" y="280"/>
                  </a:lnTo>
                  <a:lnTo>
                    <a:pt x="796" y="284"/>
                  </a:lnTo>
                  <a:lnTo>
                    <a:pt x="760" y="320"/>
                  </a:lnTo>
                  <a:lnTo>
                    <a:pt x="756" y="324"/>
                  </a:lnTo>
                  <a:lnTo>
                    <a:pt x="752" y="324"/>
                  </a:lnTo>
                  <a:lnTo>
                    <a:pt x="752" y="328"/>
                  </a:lnTo>
                  <a:lnTo>
                    <a:pt x="740" y="344"/>
                  </a:lnTo>
                  <a:lnTo>
                    <a:pt x="732" y="364"/>
                  </a:lnTo>
                  <a:lnTo>
                    <a:pt x="732" y="380"/>
                  </a:lnTo>
                  <a:lnTo>
                    <a:pt x="728" y="380"/>
                  </a:lnTo>
                  <a:lnTo>
                    <a:pt x="720" y="364"/>
                  </a:lnTo>
                  <a:lnTo>
                    <a:pt x="724" y="392"/>
                  </a:lnTo>
                  <a:lnTo>
                    <a:pt x="720" y="404"/>
                  </a:lnTo>
                  <a:lnTo>
                    <a:pt x="660" y="420"/>
                  </a:lnTo>
                  <a:lnTo>
                    <a:pt x="648" y="412"/>
                  </a:lnTo>
                  <a:lnTo>
                    <a:pt x="596" y="372"/>
                  </a:lnTo>
                  <a:lnTo>
                    <a:pt x="544" y="336"/>
                  </a:lnTo>
                  <a:lnTo>
                    <a:pt x="516" y="316"/>
                  </a:lnTo>
                  <a:lnTo>
                    <a:pt x="488" y="320"/>
                  </a:lnTo>
                  <a:lnTo>
                    <a:pt x="444" y="328"/>
                  </a:lnTo>
                  <a:lnTo>
                    <a:pt x="416" y="332"/>
                  </a:lnTo>
                  <a:lnTo>
                    <a:pt x="392" y="336"/>
                  </a:lnTo>
                  <a:lnTo>
                    <a:pt x="392" y="320"/>
                  </a:lnTo>
                  <a:lnTo>
                    <a:pt x="384" y="312"/>
                  </a:lnTo>
                  <a:lnTo>
                    <a:pt x="376" y="304"/>
                  </a:lnTo>
                  <a:lnTo>
                    <a:pt x="372" y="300"/>
                  </a:lnTo>
                  <a:lnTo>
                    <a:pt x="360" y="308"/>
                  </a:lnTo>
                  <a:lnTo>
                    <a:pt x="356" y="308"/>
                  </a:lnTo>
                  <a:lnTo>
                    <a:pt x="360" y="300"/>
                  </a:lnTo>
                  <a:lnTo>
                    <a:pt x="356" y="296"/>
                  </a:lnTo>
                  <a:lnTo>
                    <a:pt x="328" y="296"/>
                  </a:lnTo>
                  <a:lnTo>
                    <a:pt x="324" y="300"/>
                  </a:lnTo>
                  <a:lnTo>
                    <a:pt x="276" y="304"/>
                  </a:lnTo>
                  <a:lnTo>
                    <a:pt x="264" y="304"/>
                  </a:lnTo>
                  <a:lnTo>
                    <a:pt x="256" y="304"/>
                  </a:lnTo>
                  <a:lnTo>
                    <a:pt x="228" y="308"/>
                  </a:lnTo>
                  <a:lnTo>
                    <a:pt x="220" y="308"/>
                  </a:lnTo>
                  <a:lnTo>
                    <a:pt x="216" y="312"/>
                  </a:lnTo>
                  <a:lnTo>
                    <a:pt x="212" y="312"/>
                  </a:lnTo>
                  <a:lnTo>
                    <a:pt x="208" y="308"/>
                  </a:lnTo>
                  <a:lnTo>
                    <a:pt x="204" y="316"/>
                  </a:lnTo>
                  <a:lnTo>
                    <a:pt x="200" y="316"/>
                  </a:lnTo>
                  <a:lnTo>
                    <a:pt x="196" y="320"/>
                  </a:lnTo>
                  <a:lnTo>
                    <a:pt x="188" y="320"/>
                  </a:lnTo>
                  <a:lnTo>
                    <a:pt x="180" y="324"/>
                  </a:lnTo>
                  <a:lnTo>
                    <a:pt x="176" y="324"/>
                  </a:lnTo>
                  <a:lnTo>
                    <a:pt x="176" y="328"/>
                  </a:lnTo>
                  <a:lnTo>
                    <a:pt x="168" y="332"/>
                  </a:lnTo>
                  <a:lnTo>
                    <a:pt x="156" y="336"/>
                  </a:lnTo>
                  <a:lnTo>
                    <a:pt x="144" y="344"/>
                  </a:lnTo>
                  <a:lnTo>
                    <a:pt x="132" y="348"/>
                  </a:lnTo>
                  <a:lnTo>
                    <a:pt x="88" y="356"/>
                  </a:lnTo>
                  <a:lnTo>
                    <a:pt x="84" y="356"/>
                  </a:lnTo>
                  <a:lnTo>
                    <a:pt x="40" y="360"/>
                  </a:lnTo>
                  <a:lnTo>
                    <a:pt x="36" y="364"/>
                  </a:lnTo>
                  <a:close/>
                  <a:moveTo>
                    <a:pt x="864" y="4"/>
                  </a:moveTo>
                  <a:lnTo>
                    <a:pt x="868" y="4"/>
                  </a:lnTo>
                  <a:lnTo>
                    <a:pt x="880" y="0"/>
                  </a:lnTo>
                  <a:lnTo>
                    <a:pt x="880" y="12"/>
                  </a:lnTo>
                  <a:lnTo>
                    <a:pt x="872" y="12"/>
                  </a:lnTo>
                  <a:lnTo>
                    <a:pt x="872" y="8"/>
                  </a:lnTo>
                  <a:lnTo>
                    <a:pt x="864" y="4"/>
                  </a:lnTo>
                  <a:close/>
                  <a:moveTo>
                    <a:pt x="880" y="0"/>
                  </a:moveTo>
                  <a:lnTo>
                    <a:pt x="904" y="40"/>
                  </a:lnTo>
                  <a:lnTo>
                    <a:pt x="940" y="96"/>
                  </a:lnTo>
                  <a:lnTo>
                    <a:pt x="916" y="64"/>
                  </a:lnTo>
                  <a:lnTo>
                    <a:pt x="912" y="64"/>
                  </a:lnTo>
                  <a:lnTo>
                    <a:pt x="900" y="40"/>
                  </a:lnTo>
                  <a:lnTo>
                    <a:pt x="880" y="0"/>
                  </a:lnTo>
                  <a:close/>
                  <a:moveTo>
                    <a:pt x="948" y="108"/>
                  </a:moveTo>
                  <a:lnTo>
                    <a:pt x="940" y="96"/>
                  </a:lnTo>
                  <a:lnTo>
                    <a:pt x="956" y="116"/>
                  </a:lnTo>
                  <a:lnTo>
                    <a:pt x="960" y="172"/>
                  </a:lnTo>
                  <a:lnTo>
                    <a:pt x="936" y="180"/>
                  </a:lnTo>
                  <a:lnTo>
                    <a:pt x="940" y="172"/>
                  </a:lnTo>
                  <a:lnTo>
                    <a:pt x="956" y="164"/>
                  </a:lnTo>
                  <a:lnTo>
                    <a:pt x="952" y="124"/>
                  </a:lnTo>
                  <a:lnTo>
                    <a:pt x="948" y="108"/>
                  </a:lnTo>
                  <a:close/>
                  <a:moveTo>
                    <a:pt x="908" y="204"/>
                  </a:moveTo>
                  <a:lnTo>
                    <a:pt x="912" y="196"/>
                  </a:lnTo>
                  <a:lnTo>
                    <a:pt x="924" y="184"/>
                  </a:lnTo>
                  <a:lnTo>
                    <a:pt x="932" y="180"/>
                  </a:lnTo>
                  <a:lnTo>
                    <a:pt x="928" y="184"/>
                  </a:lnTo>
                  <a:lnTo>
                    <a:pt x="920" y="192"/>
                  </a:lnTo>
                  <a:lnTo>
                    <a:pt x="912" y="204"/>
                  </a:lnTo>
                  <a:lnTo>
                    <a:pt x="908" y="204"/>
                  </a:lnTo>
                  <a:close/>
                  <a:moveTo>
                    <a:pt x="864" y="280"/>
                  </a:moveTo>
                  <a:lnTo>
                    <a:pt x="864" y="276"/>
                  </a:lnTo>
                  <a:lnTo>
                    <a:pt x="868" y="264"/>
                  </a:lnTo>
                  <a:lnTo>
                    <a:pt x="872" y="256"/>
                  </a:lnTo>
                  <a:lnTo>
                    <a:pt x="876" y="244"/>
                  </a:lnTo>
                  <a:lnTo>
                    <a:pt x="884" y="236"/>
                  </a:lnTo>
                  <a:lnTo>
                    <a:pt x="872" y="264"/>
                  </a:lnTo>
                  <a:lnTo>
                    <a:pt x="864" y="28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5" name="Freeform 43"/>
            <p:cNvSpPr>
              <a:spLocks/>
            </p:cNvSpPr>
            <p:nvPr/>
          </p:nvSpPr>
          <p:spPr bwMode="auto">
            <a:xfrm>
              <a:off x="7057955" y="5016507"/>
              <a:ext cx="567902" cy="187811"/>
            </a:xfrm>
            <a:custGeom>
              <a:avLst/>
              <a:gdLst>
                <a:gd name="T0" fmla="*/ 2147483647 w 924"/>
                <a:gd name="T1" fmla="*/ 2147483647 h 320"/>
                <a:gd name="T2" fmla="*/ 2147483647 w 924"/>
                <a:gd name="T3" fmla="*/ 2147483647 h 320"/>
                <a:gd name="T4" fmla="*/ 2147483647 w 924"/>
                <a:gd name="T5" fmla="*/ 2147483647 h 320"/>
                <a:gd name="T6" fmla="*/ 2147483647 w 924"/>
                <a:gd name="T7" fmla="*/ 2147483647 h 320"/>
                <a:gd name="T8" fmla="*/ 2147483647 w 924"/>
                <a:gd name="T9" fmla="*/ 2147483647 h 320"/>
                <a:gd name="T10" fmla="*/ 2147483647 w 924"/>
                <a:gd name="T11" fmla="*/ 2147483647 h 320"/>
                <a:gd name="T12" fmla="*/ 2147483647 w 924"/>
                <a:gd name="T13" fmla="*/ 2147483647 h 320"/>
                <a:gd name="T14" fmla="*/ 2147483647 w 924"/>
                <a:gd name="T15" fmla="*/ 2147483647 h 320"/>
                <a:gd name="T16" fmla="*/ 2147483647 w 924"/>
                <a:gd name="T17" fmla="*/ 2147483647 h 320"/>
                <a:gd name="T18" fmla="*/ 2147483647 w 924"/>
                <a:gd name="T19" fmla="*/ 2147483647 h 320"/>
                <a:gd name="T20" fmla="*/ 2147483647 w 924"/>
                <a:gd name="T21" fmla="*/ 2147483647 h 320"/>
                <a:gd name="T22" fmla="*/ 2147483647 w 924"/>
                <a:gd name="T23" fmla="*/ 2147483647 h 320"/>
                <a:gd name="T24" fmla="*/ 2147483647 w 924"/>
                <a:gd name="T25" fmla="*/ 2147483647 h 320"/>
                <a:gd name="T26" fmla="*/ 2147483647 w 924"/>
                <a:gd name="T27" fmla="*/ 2147483647 h 320"/>
                <a:gd name="T28" fmla="*/ 2147483647 w 924"/>
                <a:gd name="T29" fmla="*/ 2147483647 h 320"/>
                <a:gd name="T30" fmla="*/ 2147483647 w 924"/>
                <a:gd name="T31" fmla="*/ 2147483647 h 320"/>
                <a:gd name="T32" fmla="*/ 2147483647 w 924"/>
                <a:gd name="T33" fmla="*/ 2147483647 h 320"/>
                <a:gd name="T34" fmla="*/ 2147483647 w 924"/>
                <a:gd name="T35" fmla="*/ 2147483647 h 320"/>
                <a:gd name="T36" fmla="*/ 2147483647 w 924"/>
                <a:gd name="T37" fmla="*/ 2147483647 h 320"/>
                <a:gd name="T38" fmla="*/ 2147483647 w 924"/>
                <a:gd name="T39" fmla="*/ 2147483647 h 320"/>
                <a:gd name="T40" fmla="*/ 2147483647 w 924"/>
                <a:gd name="T41" fmla="*/ 2147483647 h 320"/>
                <a:gd name="T42" fmla="*/ 2147483647 w 924"/>
                <a:gd name="T43" fmla="*/ 2147483647 h 320"/>
                <a:gd name="T44" fmla="*/ 2147483647 w 924"/>
                <a:gd name="T45" fmla="*/ 2147483647 h 320"/>
                <a:gd name="T46" fmla="*/ 2147483647 w 924"/>
                <a:gd name="T47" fmla="*/ 2147483647 h 320"/>
                <a:gd name="T48" fmla="*/ 2147483647 w 924"/>
                <a:gd name="T49" fmla="*/ 2147483647 h 320"/>
                <a:gd name="T50" fmla="*/ 2147483647 w 924"/>
                <a:gd name="T51" fmla="*/ 2147483647 h 320"/>
                <a:gd name="T52" fmla="*/ 2147483647 w 924"/>
                <a:gd name="T53" fmla="*/ 2147483647 h 320"/>
                <a:gd name="T54" fmla="*/ 2147483647 w 924"/>
                <a:gd name="T55" fmla="*/ 2147483647 h 320"/>
                <a:gd name="T56" fmla="*/ 2147483647 w 924"/>
                <a:gd name="T57" fmla="*/ 2147483647 h 320"/>
                <a:gd name="T58" fmla="*/ 2147483647 w 924"/>
                <a:gd name="T59" fmla="*/ 2147483647 h 320"/>
                <a:gd name="T60" fmla="*/ 2147483647 w 924"/>
                <a:gd name="T61" fmla="*/ 2147483647 h 320"/>
                <a:gd name="T62" fmla="*/ 2147483647 w 924"/>
                <a:gd name="T63" fmla="*/ 2147483647 h 320"/>
                <a:gd name="T64" fmla="*/ 2147483647 w 924"/>
                <a:gd name="T65" fmla="*/ 2147483647 h 320"/>
                <a:gd name="T66" fmla="*/ 2147483647 w 924"/>
                <a:gd name="T67" fmla="*/ 2147483647 h 320"/>
                <a:gd name="T68" fmla="*/ 2147483647 w 924"/>
                <a:gd name="T69" fmla="*/ 2147483647 h 320"/>
                <a:gd name="T70" fmla="*/ 2147483647 w 924"/>
                <a:gd name="T71" fmla="*/ 2147483647 h 320"/>
                <a:gd name="T72" fmla="*/ 2147483647 w 924"/>
                <a:gd name="T73" fmla="*/ 2147483647 h 320"/>
                <a:gd name="T74" fmla="*/ 2147483647 w 924"/>
                <a:gd name="T75" fmla="*/ 2147483647 h 320"/>
                <a:gd name="T76" fmla="*/ 2147483647 w 924"/>
                <a:gd name="T77" fmla="*/ 2147483647 h 320"/>
                <a:gd name="T78" fmla="*/ 2147483647 w 924"/>
                <a:gd name="T79" fmla="*/ 2147483647 h 320"/>
                <a:gd name="T80" fmla="*/ 2147483647 w 924"/>
                <a:gd name="T81" fmla="*/ 0 h 320"/>
                <a:gd name="T82" fmla="*/ 2147483647 w 924"/>
                <a:gd name="T83" fmla="*/ 2147483647 h 320"/>
                <a:gd name="T84" fmla="*/ 2147483647 w 924"/>
                <a:gd name="T85" fmla="*/ 2147483647 h 320"/>
                <a:gd name="T86" fmla="*/ 2147483647 w 924"/>
                <a:gd name="T87" fmla="*/ 2147483647 h 320"/>
                <a:gd name="T88" fmla="*/ 2147483647 w 924"/>
                <a:gd name="T89" fmla="*/ 2147483647 h 320"/>
                <a:gd name="T90" fmla="*/ 2147483647 w 924"/>
                <a:gd name="T91" fmla="*/ 2147483647 h 320"/>
                <a:gd name="T92" fmla="*/ 2147483647 w 924"/>
                <a:gd name="T93" fmla="*/ 2147483647 h 320"/>
                <a:gd name="T94" fmla="*/ 2147483647 w 924"/>
                <a:gd name="T95" fmla="*/ 2147483647 h 320"/>
                <a:gd name="T96" fmla="*/ 2147483647 w 924"/>
                <a:gd name="T97" fmla="*/ 2147483647 h 320"/>
                <a:gd name="T98" fmla="*/ 2147483647 w 924"/>
                <a:gd name="T99" fmla="*/ 2147483647 h 320"/>
                <a:gd name="T100" fmla="*/ 2147483647 w 924"/>
                <a:gd name="T101" fmla="*/ 2147483647 h 320"/>
                <a:gd name="T102" fmla="*/ 2147483647 w 924"/>
                <a:gd name="T103" fmla="*/ 2147483647 h 320"/>
                <a:gd name="T104" fmla="*/ 2147483647 w 924"/>
                <a:gd name="T105" fmla="*/ 2147483647 h 320"/>
                <a:gd name="T106" fmla="*/ 2147483647 w 924"/>
                <a:gd name="T107" fmla="*/ 2147483647 h 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320"/>
                <a:gd name="T164" fmla="*/ 924 w 924"/>
                <a:gd name="T165" fmla="*/ 320 h 3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320">
                  <a:moveTo>
                    <a:pt x="696" y="192"/>
                  </a:moveTo>
                  <a:lnTo>
                    <a:pt x="692" y="196"/>
                  </a:lnTo>
                  <a:lnTo>
                    <a:pt x="692" y="204"/>
                  </a:lnTo>
                  <a:lnTo>
                    <a:pt x="688" y="208"/>
                  </a:lnTo>
                  <a:lnTo>
                    <a:pt x="692" y="212"/>
                  </a:lnTo>
                  <a:lnTo>
                    <a:pt x="688" y="216"/>
                  </a:lnTo>
                  <a:lnTo>
                    <a:pt x="684" y="220"/>
                  </a:lnTo>
                  <a:lnTo>
                    <a:pt x="676" y="224"/>
                  </a:lnTo>
                  <a:lnTo>
                    <a:pt x="668" y="220"/>
                  </a:lnTo>
                  <a:lnTo>
                    <a:pt x="664" y="228"/>
                  </a:lnTo>
                  <a:lnTo>
                    <a:pt x="664" y="260"/>
                  </a:lnTo>
                  <a:lnTo>
                    <a:pt x="632" y="264"/>
                  </a:lnTo>
                  <a:lnTo>
                    <a:pt x="612" y="264"/>
                  </a:lnTo>
                  <a:lnTo>
                    <a:pt x="592" y="268"/>
                  </a:lnTo>
                  <a:lnTo>
                    <a:pt x="560" y="272"/>
                  </a:lnTo>
                  <a:lnTo>
                    <a:pt x="548" y="272"/>
                  </a:lnTo>
                  <a:lnTo>
                    <a:pt x="536" y="276"/>
                  </a:lnTo>
                  <a:lnTo>
                    <a:pt x="520" y="276"/>
                  </a:lnTo>
                  <a:lnTo>
                    <a:pt x="492" y="280"/>
                  </a:lnTo>
                  <a:lnTo>
                    <a:pt x="444" y="284"/>
                  </a:lnTo>
                  <a:lnTo>
                    <a:pt x="392" y="288"/>
                  </a:lnTo>
                  <a:lnTo>
                    <a:pt x="384" y="288"/>
                  </a:lnTo>
                  <a:lnTo>
                    <a:pt x="344" y="292"/>
                  </a:lnTo>
                  <a:lnTo>
                    <a:pt x="340" y="292"/>
                  </a:lnTo>
                  <a:lnTo>
                    <a:pt x="300" y="296"/>
                  </a:lnTo>
                  <a:lnTo>
                    <a:pt x="256" y="296"/>
                  </a:lnTo>
                  <a:lnTo>
                    <a:pt x="232" y="300"/>
                  </a:lnTo>
                  <a:lnTo>
                    <a:pt x="216" y="304"/>
                  </a:lnTo>
                  <a:lnTo>
                    <a:pt x="212" y="304"/>
                  </a:lnTo>
                  <a:lnTo>
                    <a:pt x="168" y="308"/>
                  </a:lnTo>
                  <a:lnTo>
                    <a:pt x="164" y="308"/>
                  </a:lnTo>
                  <a:lnTo>
                    <a:pt x="144" y="308"/>
                  </a:lnTo>
                  <a:lnTo>
                    <a:pt x="124" y="312"/>
                  </a:lnTo>
                  <a:lnTo>
                    <a:pt x="104" y="312"/>
                  </a:lnTo>
                  <a:lnTo>
                    <a:pt x="72" y="312"/>
                  </a:lnTo>
                  <a:lnTo>
                    <a:pt x="64" y="316"/>
                  </a:lnTo>
                  <a:lnTo>
                    <a:pt x="0" y="320"/>
                  </a:lnTo>
                  <a:lnTo>
                    <a:pt x="0" y="312"/>
                  </a:lnTo>
                  <a:lnTo>
                    <a:pt x="12" y="312"/>
                  </a:lnTo>
                  <a:lnTo>
                    <a:pt x="12" y="308"/>
                  </a:lnTo>
                  <a:lnTo>
                    <a:pt x="12" y="304"/>
                  </a:lnTo>
                  <a:lnTo>
                    <a:pt x="12" y="300"/>
                  </a:lnTo>
                  <a:lnTo>
                    <a:pt x="16" y="300"/>
                  </a:lnTo>
                  <a:lnTo>
                    <a:pt x="24" y="300"/>
                  </a:lnTo>
                  <a:lnTo>
                    <a:pt x="24" y="296"/>
                  </a:lnTo>
                  <a:lnTo>
                    <a:pt x="24" y="292"/>
                  </a:lnTo>
                  <a:lnTo>
                    <a:pt x="24" y="288"/>
                  </a:lnTo>
                  <a:lnTo>
                    <a:pt x="20" y="284"/>
                  </a:lnTo>
                  <a:lnTo>
                    <a:pt x="20" y="280"/>
                  </a:lnTo>
                  <a:lnTo>
                    <a:pt x="12" y="280"/>
                  </a:lnTo>
                  <a:lnTo>
                    <a:pt x="12" y="276"/>
                  </a:lnTo>
                  <a:lnTo>
                    <a:pt x="20" y="276"/>
                  </a:lnTo>
                  <a:lnTo>
                    <a:pt x="20" y="268"/>
                  </a:lnTo>
                  <a:lnTo>
                    <a:pt x="16" y="268"/>
                  </a:lnTo>
                  <a:lnTo>
                    <a:pt x="20" y="264"/>
                  </a:lnTo>
                  <a:lnTo>
                    <a:pt x="20" y="260"/>
                  </a:lnTo>
                  <a:lnTo>
                    <a:pt x="16" y="260"/>
                  </a:lnTo>
                  <a:lnTo>
                    <a:pt x="12" y="264"/>
                  </a:lnTo>
                  <a:lnTo>
                    <a:pt x="12" y="260"/>
                  </a:lnTo>
                  <a:lnTo>
                    <a:pt x="12" y="256"/>
                  </a:lnTo>
                  <a:lnTo>
                    <a:pt x="16" y="252"/>
                  </a:lnTo>
                  <a:lnTo>
                    <a:pt x="20" y="252"/>
                  </a:lnTo>
                  <a:lnTo>
                    <a:pt x="20" y="260"/>
                  </a:lnTo>
                  <a:lnTo>
                    <a:pt x="24" y="260"/>
                  </a:lnTo>
                  <a:lnTo>
                    <a:pt x="28" y="256"/>
                  </a:lnTo>
                  <a:lnTo>
                    <a:pt x="24" y="248"/>
                  </a:lnTo>
                  <a:lnTo>
                    <a:pt x="24" y="244"/>
                  </a:lnTo>
                  <a:lnTo>
                    <a:pt x="24" y="240"/>
                  </a:lnTo>
                  <a:lnTo>
                    <a:pt x="28" y="240"/>
                  </a:lnTo>
                  <a:lnTo>
                    <a:pt x="32" y="244"/>
                  </a:lnTo>
                  <a:lnTo>
                    <a:pt x="36" y="244"/>
                  </a:lnTo>
                  <a:lnTo>
                    <a:pt x="36" y="240"/>
                  </a:lnTo>
                  <a:lnTo>
                    <a:pt x="32" y="236"/>
                  </a:lnTo>
                  <a:lnTo>
                    <a:pt x="32" y="232"/>
                  </a:lnTo>
                  <a:lnTo>
                    <a:pt x="40" y="228"/>
                  </a:lnTo>
                  <a:lnTo>
                    <a:pt x="44" y="228"/>
                  </a:lnTo>
                  <a:lnTo>
                    <a:pt x="44" y="224"/>
                  </a:lnTo>
                  <a:lnTo>
                    <a:pt x="40" y="224"/>
                  </a:lnTo>
                  <a:lnTo>
                    <a:pt x="36" y="224"/>
                  </a:lnTo>
                  <a:lnTo>
                    <a:pt x="32" y="220"/>
                  </a:lnTo>
                  <a:lnTo>
                    <a:pt x="32" y="216"/>
                  </a:lnTo>
                  <a:lnTo>
                    <a:pt x="36" y="212"/>
                  </a:lnTo>
                  <a:lnTo>
                    <a:pt x="40" y="212"/>
                  </a:lnTo>
                  <a:lnTo>
                    <a:pt x="44" y="212"/>
                  </a:lnTo>
                  <a:lnTo>
                    <a:pt x="48" y="208"/>
                  </a:lnTo>
                  <a:lnTo>
                    <a:pt x="48" y="204"/>
                  </a:lnTo>
                  <a:lnTo>
                    <a:pt x="52" y="204"/>
                  </a:lnTo>
                  <a:lnTo>
                    <a:pt x="56" y="204"/>
                  </a:lnTo>
                  <a:lnTo>
                    <a:pt x="60" y="200"/>
                  </a:lnTo>
                  <a:lnTo>
                    <a:pt x="52" y="196"/>
                  </a:lnTo>
                  <a:lnTo>
                    <a:pt x="52" y="192"/>
                  </a:lnTo>
                  <a:lnTo>
                    <a:pt x="52" y="188"/>
                  </a:lnTo>
                  <a:lnTo>
                    <a:pt x="56" y="188"/>
                  </a:lnTo>
                  <a:lnTo>
                    <a:pt x="64" y="192"/>
                  </a:lnTo>
                  <a:lnTo>
                    <a:pt x="64" y="188"/>
                  </a:lnTo>
                  <a:lnTo>
                    <a:pt x="60" y="184"/>
                  </a:lnTo>
                  <a:lnTo>
                    <a:pt x="56" y="180"/>
                  </a:lnTo>
                  <a:lnTo>
                    <a:pt x="56" y="176"/>
                  </a:lnTo>
                  <a:lnTo>
                    <a:pt x="60" y="172"/>
                  </a:lnTo>
                  <a:lnTo>
                    <a:pt x="60" y="164"/>
                  </a:lnTo>
                  <a:lnTo>
                    <a:pt x="68" y="160"/>
                  </a:lnTo>
                  <a:lnTo>
                    <a:pt x="68" y="156"/>
                  </a:lnTo>
                  <a:lnTo>
                    <a:pt x="64" y="152"/>
                  </a:lnTo>
                  <a:lnTo>
                    <a:pt x="56" y="148"/>
                  </a:lnTo>
                  <a:lnTo>
                    <a:pt x="56" y="144"/>
                  </a:lnTo>
                  <a:lnTo>
                    <a:pt x="56" y="140"/>
                  </a:lnTo>
                  <a:lnTo>
                    <a:pt x="64" y="144"/>
                  </a:lnTo>
                  <a:lnTo>
                    <a:pt x="72" y="140"/>
                  </a:lnTo>
                  <a:lnTo>
                    <a:pt x="72" y="136"/>
                  </a:lnTo>
                  <a:lnTo>
                    <a:pt x="64" y="132"/>
                  </a:lnTo>
                  <a:lnTo>
                    <a:pt x="64" y="128"/>
                  </a:lnTo>
                  <a:lnTo>
                    <a:pt x="72" y="128"/>
                  </a:lnTo>
                  <a:lnTo>
                    <a:pt x="72" y="120"/>
                  </a:lnTo>
                  <a:lnTo>
                    <a:pt x="68" y="116"/>
                  </a:lnTo>
                  <a:lnTo>
                    <a:pt x="72" y="112"/>
                  </a:lnTo>
                  <a:lnTo>
                    <a:pt x="72" y="108"/>
                  </a:lnTo>
                  <a:lnTo>
                    <a:pt x="76" y="108"/>
                  </a:lnTo>
                  <a:lnTo>
                    <a:pt x="76" y="112"/>
                  </a:lnTo>
                  <a:lnTo>
                    <a:pt x="80" y="112"/>
                  </a:lnTo>
                  <a:lnTo>
                    <a:pt x="84" y="104"/>
                  </a:lnTo>
                  <a:lnTo>
                    <a:pt x="92" y="104"/>
                  </a:lnTo>
                  <a:lnTo>
                    <a:pt x="148" y="100"/>
                  </a:lnTo>
                  <a:lnTo>
                    <a:pt x="180" y="100"/>
                  </a:lnTo>
                  <a:lnTo>
                    <a:pt x="184" y="100"/>
                  </a:lnTo>
                  <a:lnTo>
                    <a:pt x="232" y="96"/>
                  </a:lnTo>
                  <a:lnTo>
                    <a:pt x="232" y="88"/>
                  </a:lnTo>
                  <a:lnTo>
                    <a:pt x="232" y="84"/>
                  </a:lnTo>
                  <a:lnTo>
                    <a:pt x="228" y="72"/>
                  </a:lnTo>
                  <a:lnTo>
                    <a:pt x="248" y="68"/>
                  </a:lnTo>
                  <a:lnTo>
                    <a:pt x="252" y="72"/>
                  </a:lnTo>
                  <a:lnTo>
                    <a:pt x="268" y="72"/>
                  </a:lnTo>
                  <a:lnTo>
                    <a:pt x="276" y="72"/>
                  </a:lnTo>
                  <a:lnTo>
                    <a:pt x="308" y="68"/>
                  </a:lnTo>
                  <a:lnTo>
                    <a:pt x="332" y="64"/>
                  </a:lnTo>
                  <a:lnTo>
                    <a:pt x="336" y="64"/>
                  </a:lnTo>
                  <a:lnTo>
                    <a:pt x="368" y="60"/>
                  </a:lnTo>
                  <a:lnTo>
                    <a:pt x="396" y="56"/>
                  </a:lnTo>
                  <a:lnTo>
                    <a:pt x="408" y="56"/>
                  </a:lnTo>
                  <a:lnTo>
                    <a:pt x="432" y="56"/>
                  </a:lnTo>
                  <a:lnTo>
                    <a:pt x="456" y="56"/>
                  </a:lnTo>
                  <a:lnTo>
                    <a:pt x="476" y="52"/>
                  </a:lnTo>
                  <a:lnTo>
                    <a:pt x="516" y="52"/>
                  </a:lnTo>
                  <a:lnTo>
                    <a:pt x="528" y="48"/>
                  </a:lnTo>
                  <a:lnTo>
                    <a:pt x="532" y="48"/>
                  </a:lnTo>
                  <a:lnTo>
                    <a:pt x="564" y="44"/>
                  </a:lnTo>
                  <a:lnTo>
                    <a:pt x="584" y="44"/>
                  </a:lnTo>
                  <a:lnTo>
                    <a:pt x="644" y="40"/>
                  </a:lnTo>
                  <a:lnTo>
                    <a:pt x="672" y="36"/>
                  </a:lnTo>
                  <a:lnTo>
                    <a:pt x="676" y="36"/>
                  </a:lnTo>
                  <a:lnTo>
                    <a:pt x="704" y="32"/>
                  </a:lnTo>
                  <a:lnTo>
                    <a:pt x="728" y="28"/>
                  </a:lnTo>
                  <a:lnTo>
                    <a:pt x="748" y="24"/>
                  </a:lnTo>
                  <a:lnTo>
                    <a:pt x="752" y="24"/>
                  </a:lnTo>
                  <a:lnTo>
                    <a:pt x="756" y="24"/>
                  </a:lnTo>
                  <a:lnTo>
                    <a:pt x="780" y="20"/>
                  </a:lnTo>
                  <a:lnTo>
                    <a:pt x="796" y="20"/>
                  </a:lnTo>
                  <a:lnTo>
                    <a:pt x="820" y="16"/>
                  </a:lnTo>
                  <a:lnTo>
                    <a:pt x="856" y="12"/>
                  </a:lnTo>
                  <a:lnTo>
                    <a:pt x="864" y="8"/>
                  </a:lnTo>
                  <a:lnTo>
                    <a:pt x="872" y="8"/>
                  </a:lnTo>
                  <a:lnTo>
                    <a:pt x="896" y="4"/>
                  </a:lnTo>
                  <a:lnTo>
                    <a:pt x="896" y="0"/>
                  </a:lnTo>
                  <a:lnTo>
                    <a:pt x="904" y="0"/>
                  </a:lnTo>
                  <a:lnTo>
                    <a:pt x="924" y="0"/>
                  </a:lnTo>
                  <a:lnTo>
                    <a:pt x="920" y="12"/>
                  </a:lnTo>
                  <a:lnTo>
                    <a:pt x="924" y="16"/>
                  </a:lnTo>
                  <a:lnTo>
                    <a:pt x="920" y="28"/>
                  </a:lnTo>
                  <a:lnTo>
                    <a:pt x="920" y="32"/>
                  </a:lnTo>
                  <a:lnTo>
                    <a:pt x="924" y="36"/>
                  </a:lnTo>
                  <a:lnTo>
                    <a:pt x="920" y="36"/>
                  </a:lnTo>
                  <a:lnTo>
                    <a:pt x="912" y="40"/>
                  </a:lnTo>
                  <a:lnTo>
                    <a:pt x="904" y="44"/>
                  </a:lnTo>
                  <a:lnTo>
                    <a:pt x="900" y="48"/>
                  </a:lnTo>
                  <a:lnTo>
                    <a:pt x="896" y="68"/>
                  </a:lnTo>
                  <a:lnTo>
                    <a:pt x="888" y="76"/>
                  </a:lnTo>
                  <a:lnTo>
                    <a:pt x="884" y="76"/>
                  </a:lnTo>
                  <a:lnTo>
                    <a:pt x="880" y="68"/>
                  </a:lnTo>
                  <a:lnTo>
                    <a:pt x="872" y="68"/>
                  </a:lnTo>
                  <a:lnTo>
                    <a:pt x="868" y="76"/>
                  </a:lnTo>
                  <a:lnTo>
                    <a:pt x="864" y="76"/>
                  </a:lnTo>
                  <a:lnTo>
                    <a:pt x="856" y="80"/>
                  </a:lnTo>
                  <a:lnTo>
                    <a:pt x="852" y="84"/>
                  </a:lnTo>
                  <a:lnTo>
                    <a:pt x="848" y="96"/>
                  </a:lnTo>
                  <a:lnTo>
                    <a:pt x="844" y="100"/>
                  </a:lnTo>
                  <a:lnTo>
                    <a:pt x="840" y="100"/>
                  </a:lnTo>
                  <a:lnTo>
                    <a:pt x="836" y="100"/>
                  </a:lnTo>
                  <a:lnTo>
                    <a:pt x="832" y="96"/>
                  </a:lnTo>
                  <a:lnTo>
                    <a:pt x="836" y="92"/>
                  </a:lnTo>
                  <a:lnTo>
                    <a:pt x="832" y="92"/>
                  </a:lnTo>
                  <a:lnTo>
                    <a:pt x="828" y="88"/>
                  </a:lnTo>
                  <a:lnTo>
                    <a:pt x="816" y="100"/>
                  </a:lnTo>
                  <a:lnTo>
                    <a:pt x="816" y="104"/>
                  </a:lnTo>
                  <a:lnTo>
                    <a:pt x="812" y="112"/>
                  </a:lnTo>
                  <a:lnTo>
                    <a:pt x="808" y="108"/>
                  </a:lnTo>
                  <a:lnTo>
                    <a:pt x="804" y="108"/>
                  </a:lnTo>
                  <a:lnTo>
                    <a:pt x="800" y="112"/>
                  </a:lnTo>
                  <a:lnTo>
                    <a:pt x="804" y="120"/>
                  </a:lnTo>
                  <a:lnTo>
                    <a:pt x="800" y="132"/>
                  </a:lnTo>
                  <a:lnTo>
                    <a:pt x="796" y="132"/>
                  </a:lnTo>
                  <a:lnTo>
                    <a:pt x="788" y="132"/>
                  </a:lnTo>
                  <a:lnTo>
                    <a:pt x="780" y="136"/>
                  </a:lnTo>
                  <a:lnTo>
                    <a:pt x="776" y="140"/>
                  </a:lnTo>
                  <a:lnTo>
                    <a:pt x="768" y="144"/>
                  </a:lnTo>
                  <a:lnTo>
                    <a:pt x="768" y="148"/>
                  </a:lnTo>
                  <a:lnTo>
                    <a:pt x="764" y="152"/>
                  </a:lnTo>
                  <a:lnTo>
                    <a:pt x="760" y="156"/>
                  </a:lnTo>
                  <a:lnTo>
                    <a:pt x="756" y="160"/>
                  </a:lnTo>
                  <a:lnTo>
                    <a:pt x="748" y="164"/>
                  </a:lnTo>
                  <a:lnTo>
                    <a:pt x="744" y="168"/>
                  </a:lnTo>
                  <a:lnTo>
                    <a:pt x="736" y="172"/>
                  </a:lnTo>
                  <a:lnTo>
                    <a:pt x="732" y="168"/>
                  </a:lnTo>
                  <a:lnTo>
                    <a:pt x="724" y="172"/>
                  </a:lnTo>
                  <a:lnTo>
                    <a:pt x="712" y="176"/>
                  </a:lnTo>
                  <a:lnTo>
                    <a:pt x="708" y="180"/>
                  </a:lnTo>
                  <a:lnTo>
                    <a:pt x="704" y="180"/>
                  </a:lnTo>
                  <a:lnTo>
                    <a:pt x="700" y="188"/>
                  </a:lnTo>
                  <a:lnTo>
                    <a:pt x="696" y="19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6" name="Freeform 44"/>
            <p:cNvSpPr>
              <a:spLocks noEditPoints="1"/>
            </p:cNvSpPr>
            <p:nvPr/>
          </p:nvSpPr>
          <p:spPr bwMode="auto">
            <a:xfrm>
              <a:off x="5904008" y="5080260"/>
              <a:ext cx="941665" cy="868407"/>
            </a:xfrm>
            <a:custGeom>
              <a:avLst/>
              <a:gdLst>
                <a:gd name="T0" fmla="*/ 2147483647 w 1524"/>
                <a:gd name="T1" fmla="*/ 2147483647 h 1484"/>
                <a:gd name="T2" fmla="*/ 2147483647 w 1524"/>
                <a:gd name="T3" fmla="*/ 2147483647 h 1484"/>
                <a:gd name="T4" fmla="*/ 2147483647 w 1524"/>
                <a:gd name="T5" fmla="*/ 2147483647 h 1484"/>
                <a:gd name="T6" fmla="*/ 2147483647 w 1524"/>
                <a:gd name="T7" fmla="*/ 2147483647 h 1484"/>
                <a:gd name="T8" fmla="*/ 2147483647 w 1524"/>
                <a:gd name="T9" fmla="*/ 2147483647 h 1484"/>
                <a:gd name="T10" fmla="*/ 2147483647 w 1524"/>
                <a:gd name="T11" fmla="*/ 2147483647 h 1484"/>
                <a:gd name="T12" fmla="*/ 2147483647 w 1524"/>
                <a:gd name="T13" fmla="*/ 2147483647 h 1484"/>
                <a:gd name="T14" fmla="*/ 2147483647 w 1524"/>
                <a:gd name="T15" fmla="*/ 2147483647 h 1484"/>
                <a:gd name="T16" fmla="*/ 2147483647 w 1524"/>
                <a:gd name="T17" fmla="*/ 2147483647 h 1484"/>
                <a:gd name="T18" fmla="*/ 2147483647 w 1524"/>
                <a:gd name="T19" fmla="*/ 2147483647 h 1484"/>
                <a:gd name="T20" fmla="*/ 2147483647 w 1524"/>
                <a:gd name="T21" fmla="*/ 2147483647 h 1484"/>
                <a:gd name="T22" fmla="*/ 2147483647 w 1524"/>
                <a:gd name="T23" fmla="*/ 2147483647 h 1484"/>
                <a:gd name="T24" fmla="*/ 2147483647 w 1524"/>
                <a:gd name="T25" fmla="*/ 2147483647 h 1484"/>
                <a:gd name="T26" fmla="*/ 2147483647 w 1524"/>
                <a:gd name="T27" fmla="*/ 2147483647 h 1484"/>
                <a:gd name="T28" fmla="*/ 2147483647 w 1524"/>
                <a:gd name="T29" fmla="*/ 2147483647 h 1484"/>
                <a:gd name="T30" fmla="*/ 2147483647 w 1524"/>
                <a:gd name="T31" fmla="*/ 2147483647 h 1484"/>
                <a:gd name="T32" fmla="*/ 2147483647 w 1524"/>
                <a:gd name="T33" fmla="*/ 2147483647 h 1484"/>
                <a:gd name="T34" fmla="*/ 2147483647 w 1524"/>
                <a:gd name="T35" fmla="*/ 2147483647 h 1484"/>
                <a:gd name="T36" fmla="*/ 2147483647 w 1524"/>
                <a:gd name="T37" fmla="*/ 2147483647 h 1484"/>
                <a:gd name="T38" fmla="*/ 2147483647 w 1524"/>
                <a:gd name="T39" fmla="*/ 2147483647 h 1484"/>
                <a:gd name="T40" fmla="*/ 2147483647 w 1524"/>
                <a:gd name="T41" fmla="*/ 2147483647 h 1484"/>
                <a:gd name="T42" fmla="*/ 2147483647 w 1524"/>
                <a:gd name="T43" fmla="*/ 2147483647 h 1484"/>
                <a:gd name="T44" fmla="*/ 2147483647 w 1524"/>
                <a:gd name="T45" fmla="*/ 2147483647 h 1484"/>
                <a:gd name="T46" fmla="*/ 2147483647 w 1524"/>
                <a:gd name="T47" fmla="*/ 2147483647 h 1484"/>
                <a:gd name="T48" fmla="*/ 2147483647 w 1524"/>
                <a:gd name="T49" fmla="*/ 2147483647 h 1484"/>
                <a:gd name="T50" fmla="*/ 2147483647 w 1524"/>
                <a:gd name="T51" fmla="*/ 2147483647 h 1484"/>
                <a:gd name="T52" fmla="*/ 2147483647 w 1524"/>
                <a:gd name="T53" fmla="*/ 2147483647 h 1484"/>
                <a:gd name="T54" fmla="*/ 2147483647 w 1524"/>
                <a:gd name="T55" fmla="*/ 2147483647 h 1484"/>
                <a:gd name="T56" fmla="*/ 2147483647 w 1524"/>
                <a:gd name="T57" fmla="*/ 2147483647 h 1484"/>
                <a:gd name="T58" fmla="*/ 2147483647 w 1524"/>
                <a:gd name="T59" fmla="*/ 2147483647 h 1484"/>
                <a:gd name="T60" fmla="*/ 2147483647 w 1524"/>
                <a:gd name="T61" fmla="*/ 2147483647 h 1484"/>
                <a:gd name="T62" fmla="*/ 2147483647 w 1524"/>
                <a:gd name="T63" fmla="*/ 2147483647 h 1484"/>
                <a:gd name="T64" fmla="*/ 2147483647 w 1524"/>
                <a:gd name="T65" fmla="*/ 2147483647 h 1484"/>
                <a:gd name="T66" fmla="*/ 2147483647 w 1524"/>
                <a:gd name="T67" fmla="*/ 2147483647 h 1484"/>
                <a:gd name="T68" fmla="*/ 2147483647 w 1524"/>
                <a:gd name="T69" fmla="*/ 2147483647 h 1484"/>
                <a:gd name="T70" fmla="*/ 2147483647 w 1524"/>
                <a:gd name="T71" fmla="*/ 2147483647 h 1484"/>
                <a:gd name="T72" fmla="*/ 2147483647 w 1524"/>
                <a:gd name="T73" fmla="*/ 2147483647 h 1484"/>
                <a:gd name="T74" fmla="*/ 2147483647 w 1524"/>
                <a:gd name="T75" fmla="*/ 2147483647 h 1484"/>
                <a:gd name="T76" fmla="*/ 2147483647 w 1524"/>
                <a:gd name="T77" fmla="*/ 2147483647 h 1484"/>
                <a:gd name="T78" fmla="*/ 2147483647 w 1524"/>
                <a:gd name="T79" fmla="*/ 2147483647 h 1484"/>
                <a:gd name="T80" fmla="*/ 2147483647 w 1524"/>
                <a:gd name="T81" fmla="*/ 2147483647 h 1484"/>
                <a:gd name="T82" fmla="*/ 2147483647 w 1524"/>
                <a:gd name="T83" fmla="*/ 2147483647 h 1484"/>
                <a:gd name="T84" fmla="*/ 2147483647 w 1524"/>
                <a:gd name="T85" fmla="*/ 2147483647 h 1484"/>
                <a:gd name="T86" fmla="*/ 2147483647 w 1524"/>
                <a:gd name="T87" fmla="*/ 2147483647 h 1484"/>
                <a:gd name="T88" fmla="*/ 2147483647 w 1524"/>
                <a:gd name="T89" fmla="*/ 2147483647 h 1484"/>
                <a:gd name="T90" fmla="*/ 2147483647 w 1524"/>
                <a:gd name="T91" fmla="*/ 2147483647 h 1484"/>
                <a:gd name="T92" fmla="*/ 2147483647 w 1524"/>
                <a:gd name="T93" fmla="*/ 2147483647 h 1484"/>
                <a:gd name="T94" fmla="*/ 2147483647 w 1524"/>
                <a:gd name="T95" fmla="*/ 2147483647 h 1484"/>
                <a:gd name="T96" fmla="*/ 2147483647 w 1524"/>
                <a:gd name="T97" fmla="*/ 2147483647 h 1484"/>
                <a:gd name="T98" fmla="*/ 2147483647 w 1524"/>
                <a:gd name="T99" fmla="*/ 2147483647 h 1484"/>
                <a:gd name="T100" fmla="*/ 2147483647 w 1524"/>
                <a:gd name="T101" fmla="*/ 2147483647 h 1484"/>
                <a:gd name="T102" fmla="*/ 2147483647 w 1524"/>
                <a:gd name="T103" fmla="*/ 2147483647 h 1484"/>
                <a:gd name="T104" fmla="*/ 2147483647 w 1524"/>
                <a:gd name="T105" fmla="*/ 2147483647 h 1484"/>
                <a:gd name="T106" fmla="*/ 2147483647 w 1524"/>
                <a:gd name="T107" fmla="*/ 2147483647 h 1484"/>
                <a:gd name="T108" fmla="*/ 2147483647 w 1524"/>
                <a:gd name="T109" fmla="*/ 2147483647 h 1484"/>
                <a:gd name="T110" fmla="*/ 2147483647 w 1524"/>
                <a:gd name="T111" fmla="*/ 2147483647 h 1484"/>
                <a:gd name="T112" fmla="*/ 2147483647 w 1524"/>
                <a:gd name="T113" fmla="*/ 2147483647 h 1484"/>
                <a:gd name="T114" fmla="*/ 2147483647 w 1524"/>
                <a:gd name="T115" fmla="*/ 2147483647 h 1484"/>
                <a:gd name="T116" fmla="*/ 2147483647 w 1524"/>
                <a:gd name="T117" fmla="*/ 2147483647 h 1484"/>
                <a:gd name="T118" fmla="*/ 2147483647 w 1524"/>
                <a:gd name="T119" fmla="*/ 2147483647 h 1484"/>
                <a:gd name="T120" fmla="*/ 2147483647 w 1524"/>
                <a:gd name="T121" fmla="*/ 2147483647 h 1484"/>
                <a:gd name="T122" fmla="*/ 2147483647 w 1524"/>
                <a:gd name="T123" fmla="*/ 2147483647 h 1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4"/>
                <a:gd name="T187" fmla="*/ 0 h 1484"/>
                <a:gd name="T188" fmla="*/ 1524 w 1524"/>
                <a:gd name="T189" fmla="*/ 1484 h 1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4" h="1484">
                  <a:moveTo>
                    <a:pt x="68" y="668"/>
                  </a:moveTo>
                  <a:lnTo>
                    <a:pt x="44" y="652"/>
                  </a:lnTo>
                  <a:lnTo>
                    <a:pt x="28" y="616"/>
                  </a:lnTo>
                  <a:lnTo>
                    <a:pt x="12" y="608"/>
                  </a:lnTo>
                  <a:lnTo>
                    <a:pt x="4" y="604"/>
                  </a:lnTo>
                  <a:lnTo>
                    <a:pt x="4" y="600"/>
                  </a:lnTo>
                  <a:lnTo>
                    <a:pt x="0" y="592"/>
                  </a:lnTo>
                  <a:lnTo>
                    <a:pt x="4" y="588"/>
                  </a:lnTo>
                  <a:lnTo>
                    <a:pt x="4" y="580"/>
                  </a:lnTo>
                  <a:lnTo>
                    <a:pt x="0" y="580"/>
                  </a:lnTo>
                  <a:lnTo>
                    <a:pt x="4" y="576"/>
                  </a:lnTo>
                  <a:lnTo>
                    <a:pt x="32" y="580"/>
                  </a:lnTo>
                  <a:lnTo>
                    <a:pt x="76" y="584"/>
                  </a:lnTo>
                  <a:lnTo>
                    <a:pt x="200" y="596"/>
                  </a:lnTo>
                  <a:lnTo>
                    <a:pt x="208" y="600"/>
                  </a:lnTo>
                  <a:lnTo>
                    <a:pt x="304" y="608"/>
                  </a:lnTo>
                  <a:lnTo>
                    <a:pt x="308" y="608"/>
                  </a:lnTo>
                  <a:lnTo>
                    <a:pt x="340" y="608"/>
                  </a:lnTo>
                  <a:lnTo>
                    <a:pt x="384" y="612"/>
                  </a:lnTo>
                  <a:lnTo>
                    <a:pt x="416" y="616"/>
                  </a:lnTo>
                  <a:lnTo>
                    <a:pt x="416" y="604"/>
                  </a:lnTo>
                  <a:lnTo>
                    <a:pt x="420" y="544"/>
                  </a:lnTo>
                  <a:lnTo>
                    <a:pt x="428" y="484"/>
                  </a:lnTo>
                  <a:lnTo>
                    <a:pt x="432" y="428"/>
                  </a:lnTo>
                  <a:lnTo>
                    <a:pt x="436" y="400"/>
                  </a:lnTo>
                  <a:lnTo>
                    <a:pt x="436" y="364"/>
                  </a:lnTo>
                  <a:lnTo>
                    <a:pt x="444" y="300"/>
                  </a:lnTo>
                  <a:lnTo>
                    <a:pt x="448" y="240"/>
                  </a:lnTo>
                  <a:lnTo>
                    <a:pt x="448" y="208"/>
                  </a:lnTo>
                  <a:lnTo>
                    <a:pt x="452" y="180"/>
                  </a:lnTo>
                  <a:lnTo>
                    <a:pt x="456" y="120"/>
                  </a:lnTo>
                  <a:lnTo>
                    <a:pt x="456" y="104"/>
                  </a:lnTo>
                  <a:lnTo>
                    <a:pt x="460" y="60"/>
                  </a:lnTo>
                  <a:lnTo>
                    <a:pt x="464" y="0"/>
                  </a:lnTo>
                  <a:lnTo>
                    <a:pt x="468" y="0"/>
                  </a:lnTo>
                  <a:lnTo>
                    <a:pt x="560" y="8"/>
                  </a:lnTo>
                  <a:lnTo>
                    <a:pt x="572" y="8"/>
                  </a:lnTo>
                  <a:lnTo>
                    <a:pt x="620" y="8"/>
                  </a:lnTo>
                  <a:lnTo>
                    <a:pt x="676" y="12"/>
                  </a:lnTo>
                  <a:lnTo>
                    <a:pt x="692" y="16"/>
                  </a:lnTo>
                  <a:lnTo>
                    <a:pt x="736" y="16"/>
                  </a:lnTo>
                  <a:lnTo>
                    <a:pt x="796" y="20"/>
                  </a:lnTo>
                  <a:lnTo>
                    <a:pt x="792" y="80"/>
                  </a:lnTo>
                  <a:lnTo>
                    <a:pt x="792" y="104"/>
                  </a:lnTo>
                  <a:lnTo>
                    <a:pt x="792" y="140"/>
                  </a:lnTo>
                  <a:lnTo>
                    <a:pt x="788" y="164"/>
                  </a:lnTo>
                  <a:lnTo>
                    <a:pt x="788" y="200"/>
                  </a:lnTo>
                  <a:lnTo>
                    <a:pt x="788" y="220"/>
                  </a:lnTo>
                  <a:lnTo>
                    <a:pt x="784" y="260"/>
                  </a:lnTo>
                  <a:lnTo>
                    <a:pt x="784" y="284"/>
                  </a:lnTo>
                  <a:lnTo>
                    <a:pt x="788" y="284"/>
                  </a:lnTo>
                  <a:lnTo>
                    <a:pt x="792" y="284"/>
                  </a:lnTo>
                  <a:lnTo>
                    <a:pt x="796" y="288"/>
                  </a:lnTo>
                  <a:lnTo>
                    <a:pt x="800" y="292"/>
                  </a:lnTo>
                  <a:lnTo>
                    <a:pt x="804" y="292"/>
                  </a:lnTo>
                  <a:lnTo>
                    <a:pt x="808" y="300"/>
                  </a:lnTo>
                  <a:lnTo>
                    <a:pt x="820" y="312"/>
                  </a:lnTo>
                  <a:lnTo>
                    <a:pt x="828" y="312"/>
                  </a:lnTo>
                  <a:lnTo>
                    <a:pt x="832" y="308"/>
                  </a:lnTo>
                  <a:lnTo>
                    <a:pt x="840" y="308"/>
                  </a:lnTo>
                  <a:lnTo>
                    <a:pt x="840" y="312"/>
                  </a:lnTo>
                  <a:lnTo>
                    <a:pt x="848" y="316"/>
                  </a:lnTo>
                  <a:lnTo>
                    <a:pt x="848" y="312"/>
                  </a:lnTo>
                  <a:lnTo>
                    <a:pt x="852" y="308"/>
                  </a:lnTo>
                  <a:lnTo>
                    <a:pt x="852" y="304"/>
                  </a:lnTo>
                  <a:lnTo>
                    <a:pt x="856" y="304"/>
                  </a:lnTo>
                  <a:lnTo>
                    <a:pt x="860" y="308"/>
                  </a:lnTo>
                  <a:lnTo>
                    <a:pt x="864" y="312"/>
                  </a:lnTo>
                  <a:lnTo>
                    <a:pt x="868" y="316"/>
                  </a:lnTo>
                  <a:lnTo>
                    <a:pt x="872" y="320"/>
                  </a:lnTo>
                  <a:lnTo>
                    <a:pt x="872" y="324"/>
                  </a:lnTo>
                  <a:lnTo>
                    <a:pt x="872" y="332"/>
                  </a:lnTo>
                  <a:lnTo>
                    <a:pt x="872" y="336"/>
                  </a:lnTo>
                  <a:lnTo>
                    <a:pt x="876" y="336"/>
                  </a:lnTo>
                  <a:lnTo>
                    <a:pt x="880" y="336"/>
                  </a:lnTo>
                  <a:lnTo>
                    <a:pt x="884" y="336"/>
                  </a:lnTo>
                  <a:lnTo>
                    <a:pt x="892" y="340"/>
                  </a:lnTo>
                  <a:lnTo>
                    <a:pt x="896" y="336"/>
                  </a:lnTo>
                  <a:lnTo>
                    <a:pt x="900" y="340"/>
                  </a:lnTo>
                  <a:lnTo>
                    <a:pt x="908" y="344"/>
                  </a:lnTo>
                  <a:lnTo>
                    <a:pt x="916" y="348"/>
                  </a:lnTo>
                  <a:lnTo>
                    <a:pt x="920" y="348"/>
                  </a:lnTo>
                  <a:lnTo>
                    <a:pt x="928" y="348"/>
                  </a:lnTo>
                  <a:lnTo>
                    <a:pt x="932" y="348"/>
                  </a:lnTo>
                  <a:lnTo>
                    <a:pt x="936" y="344"/>
                  </a:lnTo>
                  <a:lnTo>
                    <a:pt x="940" y="348"/>
                  </a:lnTo>
                  <a:lnTo>
                    <a:pt x="944" y="348"/>
                  </a:lnTo>
                  <a:lnTo>
                    <a:pt x="944" y="352"/>
                  </a:lnTo>
                  <a:lnTo>
                    <a:pt x="952" y="360"/>
                  </a:lnTo>
                  <a:lnTo>
                    <a:pt x="956" y="360"/>
                  </a:lnTo>
                  <a:lnTo>
                    <a:pt x="960" y="360"/>
                  </a:lnTo>
                  <a:lnTo>
                    <a:pt x="960" y="356"/>
                  </a:lnTo>
                  <a:lnTo>
                    <a:pt x="964" y="356"/>
                  </a:lnTo>
                  <a:lnTo>
                    <a:pt x="964" y="352"/>
                  </a:lnTo>
                  <a:lnTo>
                    <a:pt x="968" y="348"/>
                  </a:lnTo>
                  <a:lnTo>
                    <a:pt x="972" y="348"/>
                  </a:lnTo>
                  <a:lnTo>
                    <a:pt x="976" y="352"/>
                  </a:lnTo>
                  <a:lnTo>
                    <a:pt x="988" y="352"/>
                  </a:lnTo>
                  <a:lnTo>
                    <a:pt x="992" y="348"/>
                  </a:lnTo>
                  <a:lnTo>
                    <a:pt x="996" y="348"/>
                  </a:lnTo>
                  <a:lnTo>
                    <a:pt x="996" y="352"/>
                  </a:lnTo>
                  <a:lnTo>
                    <a:pt x="996" y="360"/>
                  </a:lnTo>
                  <a:lnTo>
                    <a:pt x="996" y="368"/>
                  </a:lnTo>
                  <a:lnTo>
                    <a:pt x="1000" y="372"/>
                  </a:lnTo>
                  <a:lnTo>
                    <a:pt x="1004" y="372"/>
                  </a:lnTo>
                  <a:lnTo>
                    <a:pt x="1008" y="368"/>
                  </a:lnTo>
                  <a:lnTo>
                    <a:pt x="1012" y="372"/>
                  </a:lnTo>
                  <a:lnTo>
                    <a:pt x="1012" y="376"/>
                  </a:lnTo>
                  <a:lnTo>
                    <a:pt x="1012" y="380"/>
                  </a:lnTo>
                  <a:lnTo>
                    <a:pt x="1008" y="380"/>
                  </a:lnTo>
                  <a:lnTo>
                    <a:pt x="1008" y="384"/>
                  </a:lnTo>
                  <a:lnTo>
                    <a:pt x="1012" y="384"/>
                  </a:lnTo>
                  <a:lnTo>
                    <a:pt x="1016" y="388"/>
                  </a:lnTo>
                  <a:lnTo>
                    <a:pt x="1020" y="388"/>
                  </a:lnTo>
                  <a:lnTo>
                    <a:pt x="1024" y="388"/>
                  </a:lnTo>
                  <a:lnTo>
                    <a:pt x="1032" y="384"/>
                  </a:lnTo>
                  <a:lnTo>
                    <a:pt x="1032" y="380"/>
                  </a:lnTo>
                  <a:lnTo>
                    <a:pt x="1036" y="376"/>
                  </a:lnTo>
                  <a:lnTo>
                    <a:pt x="1040" y="372"/>
                  </a:lnTo>
                  <a:lnTo>
                    <a:pt x="1044" y="372"/>
                  </a:lnTo>
                  <a:lnTo>
                    <a:pt x="1052" y="376"/>
                  </a:lnTo>
                  <a:lnTo>
                    <a:pt x="1052" y="380"/>
                  </a:lnTo>
                  <a:lnTo>
                    <a:pt x="1056" y="384"/>
                  </a:lnTo>
                  <a:lnTo>
                    <a:pt x="1060" y="380"/>
                  </a:lnTo>
                  <a:lnTo>
                    <a:pt x="1064" y="384"/>
                  </a:lnTo>
                  <a:lnTo>
                    <a:pt x="1068" y="384"/>
                  </a:lnTo>
                  <a:lnTo>
                    <a:pt x="1068" y="392"/>
                  </a:lnTo>
                  <a:lnTo>
                    <a:pt x="1072" y="396"/>
                  </a:lnTo>
                  <a:lnTo>
                    <a:pt x="1080" y="392"/>
                  </a:lnTo>
                  <a:lnTo>
                    <a:pt x="1080" y="388"/>
                  </a:lnTo>
                  <a:lnTo>
                    <a:pt x="1084" y="388"/>
                  </a:lnTo>
                  <a:lnTo>
                    <a:pt x="1084" y="384"/>
                  </a:lnTo>
                  <a:lnTo>
                    <a:pt x="1088" y="388"/>
                  </a:lnTo>
                  <a:lnTo>
                    <a:pt x="1092" y="388"/>
                  </a:lnTo>
                  <a:lnTo>
                    <a:pt x="1092" y="384"/>
                  </a:lnTo>
                  <a:lnTo>
                    <a:pt x="1096" y="384"/>
                  </a:lnTo>
                  <a:lnTo>
                    <a:pt x="1100" y="384"/>
                  </a:lnTo>
                  <a:lnTo>
                    <a:pt x="1100" y="388"/>
                  </a:lnTo>
                  <a:lnTo>
                    <a:pt x="1100" y="392"/>
                  </a:lnTo>
                  <a:lnTo>
                    <a:pt x="1096" y="392"/>
                  </a:lnTo>
                  <a:lnTo>
                    <a:pt x="1096" y="396"/>
                  </a:lnTo>
                  <a:lnTo>
                    <a:pt x="1096" y="404"/>
                  </a:lnTo>
                  <a:lnTo>
                    <a:pt x="1100" y="408"/>
                  </a:lnTo>
                  <a:lnTo>
                    <a:pt x="1108" y="408"/>
                  </a:lnTo>
                  <a:lnTo>
                    <a:pt x="1108" y="396"/>
                  </a:lnTo>
                  <a:lnTo>
                    <a:pt x="1112" y="396"/>
                  </a:lnTo>
                  <a:lnTo>
                    <a:pt x="1112" y="392"/>
                  </a:lnTo>
                  <a:lnTo>
                    <a:pt x="1116" y="392"/>
                  </a:lnTo>
                  <a:lnTo>
                    <a:pt x="1120" y="392"/>
                  </a:lnTo>
                  <a:lnTo>
                    <a:pt x="1120" y="388"/>
                  </a:lnTo>
                  <a:lnTo>
                    <a:pt x="1120" y="380"/>
                  </a:lnTo>
                  <a:lnTo>
                    <a:pt x="1124" y="380"/>
                  </a:lnTo>
                  <a:lnTo>
                    <a:pt x="1128" y="376"/>
                  </a:lnTo>
                  <a:lnTo>
                    <a:pt x="1132" y="376"/>
                  </a:lnTo>
                  <a:lnTo>
                    <a:pt x="1132" y="380"/>
                  </a:lnTo>
                  <a:lnTo>
                    <a:pt x="1132" y="388"/>
                  </a:lnTo>
                  <a:lnTo>
                    <a:pt x="1136" y="388"/>
                  </a:lnTo>
                  <a:lnTo>
                    <a:pt x="1136" y="392"/>
                  </a:lnTo>
                  <a:lnTo>
                    <a:pt x="1140" y="388"/>
                  </a:lnTo>
                  <a:lnTo>
                    <a:pt x="1144" y="388"/>
                  </a:lnTo>
                  <a:lnTo>
                    <a:pt x="1148" y="396"/>
                  </a:lnTo>
                  <a:lnTo>
                    <a:pt x="1152" y="392"/>
                  </a:lnTo>
                  <a:lnTo>
                    <a:pt x="1156" y="392"/>
                  </a:lnTo>
                  <a:lnTo>
                    <a:pt x="1156" y="384"/>
                  </a:lnTo>
                  <a:lnTo>
                    <a:pt x="1168" y="384"/>
                  </a:lnTo>
                  <a:lnTo>
                    <a:pt x="1164" y="388"/>
                  </a:lnTo>
                  <a:lnTo>
                    <a:pt x="1164" y="392"/>
                  </a:lnTo>
                  <a:lnTo>
                    <a:pt x="1168" y="396"/>
                  </a:lnTo>
                  <a:lnTo>
                    <a:pt x="1176" y="396"/>
                  </a:lnTo>
                  <a:lnTo>
                    <a:pt x="1176" y="400"/>
                  </a:lnTo>
                  <a:lnTo>
                    <a:pt x="1184" y="400"/>
                  </a:lnTo>
                  <a:lnTo>
                    <a:pt x="1192" y="408"/>
                  </a:lnTo>
                  <a:lnTo>
                    <a:pt x="1192" y="412"/>
                  </a:lnTo>
                  <a:lnTo>
                    <a:pt x="1196" y="412"/>
                  </a:lnTo>
                  <a:lnTo>
                    <a:pt x="1200" y="412"/>
                  </a:lnTo>
                  <a:lnTo>
                    <a:pt x="1200" y="404"/>
                  </a:lnTo>
                  <a:lnTo>
                    <a:pt x="1208" y="404"/>
                  </a:lnTo>
                  <a:lnTo>
                    <a:pt x="1212" y="404"/>
                  </a:lnTo>
                  <a:lnTo>
                    <a:pt x="1216" y="400"/>
                  </a:lnTo>
                  <a:lnTo>
                    <a:pt x="1216" y="396"/>
                  </a:lnTo>
                  <a:lnTo>
                    <a:pt x="1212" y="396"/>
                  </a:lnTo>
                  <a:lnTo>
                    <a:pt x="1216" y="392"/>
                  </a:lnTo>
                  <a:lnTo>
                    <a:pt x="1220" y="396"/>
                  </a:lnTo>
                  <a:lnTo>
                    <a:pt x="1224" y="392"/>
                  </a:lnTo>
                  <a:lnTo>
                    <a:pt x="1228" y="392"/>
                  </a:lnTo>
                  <a:lnTo>
                    <a:pt x="1232" y="392"/>
                  </a:lnTo>
                  <a:lnTo>
                    <a:pt x="1232" y="388"/>
                  </a:lnTo>
                  <a:lnTo>
                    <a:pt x="1236" y="392"/>
                  </a:lnTo>
                  <a:lnTo>
                    <a:pt x="1236" y="388"/>
                  </a:lnTo>
                  <a:lnTo>
                    <a:pt x="1240" y="388"/>
                  </a:lnTo>
                  <a:lnTo>
                    <a:pt x="1248" y="392"/>
                  </a:lnTo>
                  <a:lnTo>
                    <a:pt x="1252" y="392"/>
                  </a:lnTo>
                  <a:lnTo>
                    <a:pt x="1256" y="388"/>
                  </a:lnTo>
                  <a:lnTo>
                    <a:pt x="1260" y="392"/>
                  </a:lnTo>
                  <a:lnTo>
                    <a:pt x="1260" y="388"/>
                  </a:lnTo>
                  <a:lnTo>
                    <a:pt x="1260" y="384"/>
                  </a:lnTo>
                  <a:lnTo>
                    <a:pt x="1268" y="384"/>
                  </a:lnTo>
                  <a:lnTo>
                    <a:pt x="1272" y="384"/>
                  </a:lnTo>
                  <a:lnTo>
                    <a:pt x="1276" y="384"/>
                  </a:lnTo>
                  <a:lnTo>
                    <a:pt x="1276" y="380"/>
                  </a:lnTo>
                  <a:lnTo>
                    <a:pt x="1280" y="380"/>
                  </a:lnTo>
                  <a:lnTo>
                    <a:pt x="1284" y="384"/>
                  </a:lnTo>
                  <a:lnTo>
                    <a:pt x="1288" y="384"/>
                  </a:lnTo>
                  <a:lnTo>
                    <a:pt x="1284" y="384"/>
                  </a:lnTo>
                  <a:lnTo>
                    <a:pt x="1284" y="388"/>
                  </a:lnTo>
                  <a:lnTo>
                    <a:pt x="1288" y="384"/>
                  </a:lnTo>
                  <a:lnTo>
                    <a:pt x="1288" y="388"/>
                  </a:lnTo>
                  <a:lnTo>
                    <a:pt x="1292" y="388"/>
                  </a:lnTo>
                  <a:lnTo>
                    <a:pt x="1296" y="388"/>
                  </a:lnTo>
                  <a:lnTo>
                    <a:pt x="1308" y="388"/>
                  </a:lnTo>
                  <a:lnTo>
                    <a:pt x="1308" y="384"/>
                  </a:lnTo>
                  <a:lnTo>
                    <a:pt x="1312" y="388"/>
                  </a:lnTo>
                  <a:lnTo>
                    <a:pt x="1316" y="384"/>
                  </a:lnTo>
                  <a:lnTo>
                    <a:pt x="1316" y="380"/>
                  </a:lnTo>
                  <a:lnTo>
                    <a:pt x="1320" y="376"/>
                  </a:lnTo>
                  <a:lnTo>
                    <a:pt x="1328" y="380"/>
                  </a:lnTo>
                  <a:lnTo>
                    <a:pt x="1332" y="380"/>
                  </a:lnTo>
                  <a:lnTo>
                    <a:pt x="1332" y="384"/>
                  </a:lnTo>
                  <a:lnTo>
                    <a:pt x="1336" y="380"/>
                  </a:lnTo>
                  <a:lnTo>
                    <a:pt x="1336" y="384"/>
                  </a:lnTo>
                  <a:lnTo>
                    <a:pt x="1336" y="388"/>
                  </a:lnTo>
                  <a:lnTo>
                    <a:pt x="1340" y="384"/>
                  </a:lnTo>
                  <a:lnTo>
                    <a:pt x="1340" y="388"/>
                  </a:lnTo>
                  <a:lnTo>
                    <a:pt x="1344" y="388"/>
                  </a:lnTo>
                  <a:lnTo>
                    <a:pt x="1348" y="392"/>
                  </a:lnTo>
                  <a:lnTo>
                    <a:pt x="1348" y="388"/>
                  </a:lnTo>
                  <a:lnTo>
                    <a:pt x="1352" y="392"/>
                  </a:lnTo>
                  <a:lnTo>
                    <a:pt x="1352" y="396"/>
                  </a:lnTo>
                  <a:lnTo>
                    <a:pt x="1356" y="396"/>
                  </a:lnTo>
                  <a:lnTo>
                    <a:pt x="1356" y="400"/>
                  </a:lnTo>
                  <a:lnTo>
                    <a:pt x="1360" y="400"/>
                  </a:lnTo>
                  <a:lnTo>
                    <a:pt x="1360" y="404"/>
                  </a:lnTo>
                  <a:lnTo>
                    <a:pt x="1368" y="404"/>
                  </a:lnTo>
                  <a:lnTo>
                    <a:pt x="1368" y="408"/>
                  </a:lnTo>
                  <a:lnTo>
                    <a:pt x="1372" y="404"/>
                  </a:lnTo>
                  <a:lnTo>
                    <a:pt x="1372" y="408"/>
                  </a:lnTo>
                  <a:lnTo>
                    <a:pt x="1376" y="408"/>
                  </a:lnTo>
                  <a:lnTo>
                    <a:pt x="1372" y="408"/>
                  </a:lnTo>
                  <a:lnTo>
                    <a:pt x="1376" y="408"/>
                  </a:lnTo>
                  <a:lnTo>
                    <a:pt x="1372" y="412"/>
                  </a:lnTo>
                  <a:lnTo>
                    <a:pt x="1376" y="412"/>
                  </a:lnTo>
                  <a:lnTo>
                    <a:pt x="1380" y="412"/>
                  </a:lnTo>
                  <a:lnTo>
                    <a:pt x="1384" y="412"/>
                  </a:lnTo>
                  <a:lnTo>
                    <a:pt x="1388" y="416"/>
                  </a:lnTo>
                  <a:lnTo>
                    <a:pt x="1384" y="416"/>
                  </a:lnTo>
                  <a:lnTo>
                    <a:pt x="1388" y="416"/>
                  </a:lnTo>
                  <a:lnTo>
                    <a:pt x="1388" y="412"/>
                  </a:lnTo>
                  <a:lnTo>
                    <a:pt x="1392" y="416"/>
                  </a:lnTo>
                  <a:lnTo>
                    <a:pt x="1396" y="416"/>
                  </a:lnTo>
                  <a:lnTo>
                    <a:pt x="1392" y="416"/>
                  </a:lnTo>
                  <a:lnTo>
                    <a:pt x="1396" y="416"/>
                  </a:lnTo>
                  <a:lnTo>
                    <a:pt x="1396" y="420"/>
                  </a:lnTo>
                  <a:lnTo>
                    <a:pt x="1400" y="420"/>
                  </a:lnTo>
                  <a:lnTo>
                    <a:pt x="1400" y="424"/>
                  </a:lnTo>
                  <a:lnTo>
                    <a:pt x="1400" y="420"/>
                  </a:lnTo>
                  <a:lnTo>
                    <a:pt x="1404" y="420"/>
                  </a:lnTo>
                  <a:lnTo>
                    <a:pt x="1408" y="420"/>
                  </a:lnTo>
                  <a:lnTo>
                    <a:pt x="1408" y="424"/>
                  </a:lnTo>
                  <a:lnTo>
                    <a:pt x="1412" y="424"/>
                  </a:lnTo>
                  <a:lnTo>
                    <a:pt x="1412" y="428"/>
                  </a:lnTo>
                  <a:lnTo>
                    <a:pt x="1416" y="428"/>
                  </a:lnTo>
                  <a:lnTo>
                    <a:pt x="1416" y="424"/>
                  </a:lnTo>
                  <a:lnTo>
                    <a:pt x="1416" y="428"/>
                  </a:lnTo>
                  <a:lnTo>
                    <a:pt x="1416" y="432"/>
                  </a:lnTo>
                  <a:lnTo>
                    <a:pt x="1424" y="428"/>
                  </a:lnTo>
                  <a:lnTo>
                    <a:pt x="1424" y="432"/>
                  </a:lnTo>
                  <a:lnTo>
                    <a:pt x="1424" y="428"/>
                  </a:lnTo>
                  <a:lnTo>
                    <a:pt x="1428" y="428"/>
                  </a:lnTo>
                  <a:lnTo>
                    <a:pt x="1432" y="424"/>
                  </a:lnTo>
                  <a:lnTo>
                    <a:pt x="1436" y="428"/>
                  </a:lnTo>
                  <a:lnTo>
                    <a:pt x="1432" y="428"/>
                  </a:lnTo>
                  <a:lnTo>
                    <a:pt x="1436" y="432"/>
                  </a:lnTo>
                  <a:lnTo>
                    <a:pt x="1436" y="428"/>
                  </a:lnTo>
                  <a:lnTo>
                    <a:pt x="1440" y="424"/>
                  </a:lnTo>
                  <a:lnTo>
                    <a:pt x="1440" y="428"/>
                  </a:lnTo>
                  <a:lnTo>
                    <a:pt x="1448" y="428"/>
                  </a:lnTo>
                  <a:lnTo>
                    <a:pt x="1452" y="428"/>
                  </a:lnTo>
                  <a:lnTo>
                    <a:pt x="1456" y="432"/>
                  </a:lnTo>
                  <a:lnTo>
                    <a:pt x="1456" y="468"/>
                  </a:lnTo>
                  <a:lnTo>
                    <a:pt x="1456" y="504"/>
                  </a:lnTo>
                  <a:lnTo>
                    <a:pt x="1456" y="524"/>
                  </a:lnTo>
                  <a:lnTo>
                    <a:pt x="1456" y="548"/>
                  </a:lnTo>
                  <a:lnTo>
                    <a:pt x="1460" y="592"/>
                  </a:lnTo>
                  <a:lnTo>
                    <a:pt x="1460" y="616"/>
                  </a:lnTo>
                  <a:lnTo>
                    <a:pt x="1460" y="644"/>
                  </a:lnTo>
                  <a:lnTo>
                    <a:pt x="1464" y="644"/>
                  </a:lnTo>
                  <a:lnTo>
                    <a:pt x="1464" y="648"/>
                  </a:lnTo>
                  <a:lnTo>
                    <a:pt x="1468" y="652"/>
                  </a:lnTo>
                  <a:lnTo>
                    <a:pt x="1468" y="656"/>
                  </a:lnTo>
                  <a:lnTo>
                    <a:pt x="1472" y="656"/>
                  </a:lnTo>
                  <a:lnTo>
                    <a:pt x="1472" y="660"/>
                  </a:lnTo>
                  <a:lnTo>
                    <a:pt x="1476" y="656"/>
                  </a:lnTo>
                  <a:lnTo>
                    <a:pt x="1476" y="660"/>
                  </a:lnTo>
                  <a:lnTo>
                    <a:pt x="1480" y="660"/>
                  </a:lnTo>
                  <a:lnTo>
                    <a:pt x="1480" y="664"/>
                  </a:lnTo>
                  <a:lnTo>
                    <a:pt x="1480" y="668"/>
                  </a:lnTo>
                  <a:lnTo>
                    <a:pt x="1484" y="672"/>
                  </a:lnTo>
                  <a:lnTo>
                    <a:pt x="1484" y="676"/>
                  </a:lnTo>
                  <a:lnTo>
                    <a:pt x="1488" y="680"/>
                  </a:lnTo>
                  <a:lnTo>
                    <a:pt x="1488" y="684"/>
                  </a:lnTo>
                  <a:lnTo>
                    <a:pt x="1488" y="688"/>
                  </a:lnTo>
                  <a:lnTo>
                    <a:pt x="1488" y="692"/>
                  </a:lnTo>
                  <a:lnTo>
                    <a:pt x="1488" y="696"/>
                  </a:lnTo>
                  <a:lnTo>
                    <a:pt x="1484" y="696"/>
                  </a:lnTo>
                  <a:lnTo>
                    <a:pt x="1484" y="700"/>
                  </a:lnTo>
                  <a:lnTo>
                    <a:pt x="1488" y="700"/>
                  </a:lnTo>
                  <a:lnTo>
                    <a:pt x="1488" y="704"/>
                  </a:lnTo>
                  <a:lnTo>
                    <a:pt x="1492" y="708"/>
                  </a:lnTo>
                  <a:lnTo>
                    <a:pt x="1496" y="708"/>
                  </a:lnTo>
                  <a:lnTo>
                    <a:pt x="1500" y="708"/>
                  </a:lnTo>
                  <a:lnTo>
                    <a:pt x="1500" y="712"/>
                  </a:lnTo>
                  <a:lnTo>
                    <a:pt x="1496" y="712"/>
                  </a:lnTo>
                  <a:lnTo>
                    <a:pt x="1496" y="716"/>
                  </a:lnTo>
                  <a:lnTo>
                    <a:pt x="1500" y="716"/>
                  </a:lnTo>
                  <a:lnTo>
                    <a:pt x="1500" y="720"/>
                  </a:lnTo>
                  <a:lnTo>
                    <a:pt x="1504" y="720"/>
                  </a:lnTo>
                  <a:lnTo>
                    <a:pt x="1500" y="720"/>
                  </a:lnTo>
                  <a:lnTo>
                    <a:pt x="1500" y="724"/>
                  </a:lnTo>
                  <a:lnTo>
                    <a:pt x="1504" y="724"/>
                  </a:lnTo>
                  <a:lnTo>
                    <a:pt x="1504" y="728"/>
                  </a:lnTo>
                  <a:lnTo>
                    <a:pt x="1508" y="728"/>
                  </a:lnTo>
                  <a:lnTo>
                    <a:pt x="1504" y="736"/>
                  </a:lnTo>
                  <a:lnTo>
                    <a:pt x="1508" y="740"/>
                  </a:lnTo>
                  <a:lnTo>
                    <a:pt x="1508" y="744"/>
                  </a:lnTo>
                  <a:lnTo>
                    <a:pt x="1512" y="740"/>
                  </a:lnTo>
                  <a:lnTo>
                    <a:pt x="1512" y="744"/>
                  </a:lnTo>
                  <a:lnTo>
                    <a:pt x="1512" y="748"/>
                  </a:lnTo>
                  <a:lnTo>
                    <a:pt x="1516" y="748"/>
                  </a:lnTo>
                  <a:lnTo>
                    <a:pt x="1512" y="752"/>
                  </a:lnTo>
                  <a:lnTo>
                    <a:pt x="1512" y="756"/>
                  </a:lnTo>
                  <a:lnTo>
                    <a:pt x="1516" y="756"/>
                  </a:lnTo>
                  <a:lnTo>
                    <a:pt x="1520" y="752"/>
                  </a:lnTo>
                  <a:lnTo>
                    <a:pt x="1520" y="756"/>
                  </a:lnTo>
                  <a:lnTo>
                    <a:pt x="1520" y="760"/>
                  </a:lnTo>
                  <a:lnTo>
                    <a:pt x="1520" y="764"/>
                  </a:lnTo>
                  <a:lnTo>
                    <a:pt x="1520" y="768"/>
                  </a:lnTo>
                  <a:lnTo>
                    <a:pt x="1524" y="768"/>
                  </a:lnTo>
                  <a:lnTo>
                    <a:pt x="1524" y="772"/>
                  </a:lnTo>
                  <a:lnTo>
                    <a:pt x="1524" y="776"/>
                  </a:lnTo>
                  <a:lnTo>
                    <a:pt x="1520" y="776"/>
                  </a:lnTo>
                  <a:lnTo>
                    <a:pt x="1516" y="776"/>
                  </a:lnTo>
                  <a:lnTo>
                    <a:pt x="1516" y="780"/>
                  </a:lnTo>
                  <a:lnTo>
                    <a:pt x="1520" y="780"/>
                  </a:lnTo>
                  <a:lnTo>
                    <a:pt x="1516" y="784"/>
                  </a:lnTo>
                  <a:lnTo>
                    <a:pt x="1520" y="784"/>
                  </a:lnTo>
                  <a:lnTo>
                    <a:pt x="1524" y="788"/>
                  </a:lnTo>
                  <a:lnTo>
                    <a:pt x="1520" y="788"/>
                  </a:lnTo>
                  <a:lnTo>
                    <a:pt x="1520" y="792"/>
                  </a:lnTo>
                  <a:lnTo>
                    <a:pt x="1516" y="796"/>
                  </a:lnTo>
                  <a:lnTo>
                    <a:pt x="1520" y="796"/>
                  </a:lnTo>
                  <a:lnTo>
                    <a:pt x="1520" y="800"/>
                  </a:lnTo>
                  <a:lnTo>
                    <a:pt x="1520" y="804"/>
                  </a:lnTo>
                  <a:lnTo>
                    <a:pt x="1516" y="808"/>
                  </a:lnTo>
                  <a:lnTo>
                    <a:pt x="1516" y="812"/>
                  </a:lnTo>
                  <a:lnTo>
                    <a:pt x="1512" y="816"/>
                  </a:lnTo>
                  <a:lnTo>
                    <a:pt x="1512" y="820"/>
                  </a:lnTo>
                  <a:lnTo>
                    <a:pt x="1512" y="824"/>
                  </a:lnTo>
                  <a:lnTo>
                    <a:pt x="1508" y="824"/>
                  </a:lnTo>
                  <a:lnTo>
                    <a:pt x="1504" y="828"/>
                  </a:lnTo>
                  <a:lnTo>
                    <a:pt x="1504" y="832"/>
                  </a:lnTo>
                  <a:lnTo>
                    <a:pt x="1508" y="836"/>
                  </a:lnTo>
                  <a:lnTo>
                    <a:pt x="1504" y="836"/>
                  </a:lnTo>
                  <a:lnTo>
                    <a:pt x="1500" y="836"/>
                  </a:lnTo>
                  <a:lnTo>
                    <a:pt x="1500" y="840"/>
                  </a:lnTo>
                  <a:lnTo>
                    <a:pt x="1500" y="844"/>
                  </a:lnTo>
                  <a:lnTo>
                    <a:pt x="1504" y="844"/>
                  </a:lnTo>
                  <a:lnTo>
                    <a:pt x="1504" y="848"/>
                  </a:lnTo>
                  <a:lnTo>
                    <a:pt x="1504" y="852"/>
                  </a:lnTo>
                  <a:lnTo>
                    <a:pt x="1504" y="856"/>
                  </a:lnTo>
                  <a:lnTo>
                    <a:pt x="1500" y="856"/>
                  </a:lnTo>
                  <a:lnTo>
                    <a:pt x="1500" y="860"/>
                  </a:lnTo>
                  <a:lnTo>
                    <a:pt x="1496" y="864"/>
                  </a:lnTo>
                  <a:lnTo>
                    <a:pt x="1500" y="868"/>
                  </a:lnTo>
                  <a:lnTo>
                    <a:pt x="1496" y="868"/>
                  </a:lnTo>
                  <a:lnTo>
                    <a:pt x="1496" y="872"/>
                  </a:lnTo>
                  <a:lnTo>
                    <a:pt x="1500" y="876"/>
                  </a:lnTo>
                  <a:lnTo>
                    <a:pt x="1504" y="876"/>
                  </a:lnTo>
                  <a:lnTo>
                    <a:pt x="1504" y="884"/>
                  </a:lnTo>
                  <a:lnTo>
                    <a:pt x="1504" y="888"/>
                  </a:lnTo>
                  <a:lnTo>
                    <a:pt x="1504" y="892"/>
                  </a:lnTo>
                  <a:lnTo>
                    <a:pt x="1504" y="896"/>
                  </a:lnTo>
                  <a:lnTo>
                    <a:pt x="1508" y="896"/>
                  </a:lnTo>
                  <a:lnTo>
                    <a:pt x="1504" y="896"/>
                  </a:lnTo>
                  <a:lnTo>
                    <a:pt x="1504" y="900"/>
                  </a:lnTo>
                  <a:lnTo>
                    <a:pt x="1504" y="904"/>
                  </a:lnTo>
                  <a:lnTo>
                    <a:pt x="1504" y="908"/>
                  </a:lnTo>
                  <a:lnTo>
                    <a:pt x="1500" y="916"/>
                  </a:lnTo>
                  <a:lnTo>
                    <a:pt x="1488" y="920"/>
                  </a:lnTo>
                  <a:lnTo>
                    <a:pt x="1476" y="944"/>
                  </a:lnTo>
                  <a:lnTo>
                    <a:pt x="1492" y="960"/>
                  </a:lnTo>
                  <a:lnTo>
                    <a:pt x="1464" y="964"/>
                  </a:lnTo>
                  <a:lnTo>
                    <a:pt x="1428" y="980"/>
                  </a:lnTo>
                  <a:lnTo>
                    <a:pt x="1388" y="996"/>
                  </a:lnTo>
                  <a:lnTo>
                    <a:pt x="1380" y="1004"/>
                  </a:lnTo>
                  <a:lnTo>
                    <a:pt x="1376" y="1004"/>
                  </a:lnTo>
                  <a:lnTo>
                    <a:pt x="1388" y="992"/>
                  </a:lnTo>
                  <a:lnTo>
                    <a:pt x="1404" y="984"/>
                  </a:lnTo>
                  <a:lnTo>
                    <a:pt x="1412" y="984"/>
                  </a:lnTo>
                  <a:lnTo>
                    <a:pt x="1416" y="980"/>
                  </a:lnTo>
                  <a:lnTo>
                    <a:pt x="1412" y="980"/>
                  </a:lnTo>
                  <a:lnTo>
                    <a:pt x="1408" y="980"/>
                  </a:lnTo>
                  <a:lnTo>
                    <a:pt x="1404" y="976"/>
                  </a:lnTo>
                  <a:lnTo>
                    <a:pt x="1376" y="984"/>
                  </a:lnTo>
                  <a:lnTo>
                    <a:pt x="1388" y="964"/>
                  </a:lnTo>
                  <a:lnTo>
                    <a:pt x="1388" y="952"/>
                  </a:lnTo>
                  <a:lnTo>
                    <a:pt x="1384" y="948"/>
                  </a:lnTo>
                  <a:lnTo>
                    <a:pt x="1372" y="952"/>
                  </a:lnTo>
                  <a:lnTo>
                    <a:pt x="1364" y="964"/>
                  </a:lnTo>
                  <a:lnTo>
                    <a:pt x="1360" y="964"/>
                  </a:lnTo>
                  <a:lnTo>
                    <a:pt x="1340" y="948"/>
                  </a:lnTo>
                  <a:lnTo>
                    <a:pt x="1348" y="960"/>
                  </a:lnTo>
                  <a:lnTo>
                    <a:pt x="1352" y="964"/>
                  </a:lnTo>
                  <a:lnTo>
                    <a:pt x="1352" y="980"/>
                  </a:lnTo>
                  <a:lnTo>
                    <a:pt x="1364" y="988"/>
                  </a:lnTo>
                  <a:lnTo>
                    <a:pt x="1352" y="992"/>
                  </a:lnTo>
                  <a:lnTo>
                    <a:pt x="1360" y="992"/>
                  </a:lnTo>
                  <a:lnTo>
                    <a:pt x="1356" y="996"/>
                  </a:lnTo>
                  <a:lnTo>
                    <a:pt x="1364" y="1000"/>
                  </a:lnTo>
                  <a:lnTo>
                    <a:pt x="1360" y="996"/>
                  </a:lnTo>
                  <a:lnTo>
                    <a:pt x="1364" y="1000"/>
                  </a:lnTo>
                  <a:lnTo>
                    <a:pt x="1376" y="1004"/>
                  </a:lnTo>
                  <a:lnTo>
                    <a:pt x="1364" y="1004"/>
                  </a:lnTo>
                  <a:lnTo>
                    <a:pt x="1364" y="1012"/>
                  </a:lnTo>
                  <a:lnTo>
                    <a:pt x="1356" y="1012"/>
                  </a:lnTo>
                  <a:lnTo>
                    <a:pt x="1344" y="1028"/>
                  </a:lnTo>
                  <a:lnTo>
                    <a:pt x="1332" y="1028"/>
                  </a:lnTo>
                  <a:lnTo>
                    <a:pt x="1332" y="1040"/>
                  </a:lnTo>
                  <a:lnTo>
                    <a:pt x="1328" y="1040"/>
                  </a:lnTo>
                  <a:lnTo>
                    <a:pt x="1324" y="1060"/>
                  </a:lnTo>
                  <a:lnTo>
                    <a:pt x="1288" y="1084"/>
                  </a:lnTo>
                  <a:lnTo>
                    <a:pt x="1272" y="1092"/>
                  </a:lnTo>
                  <a:lnTo>
                    <a:pt x="1260" y="1092"/>
                  </a:lnTo>
                  <a:lnTo>
                    <a:pt x="1240" y="1100"/>
                  </a:lnTo>
                  <a:lnTo>
                    <a:pt x="1236" y="1108"/>
                  </a:lnTo>
                  <a:lnTo>
                    <a:pt x="1268" y="1096"/>
                  </a:lnTo>
                  <a:lnTo>
                    <a:pt x="1208" y="1128"/>
                  </a:lnTo>
                  <a:lnTo>
                    <a:pt x="1232" y="1112"/>
                  </a:lnTo>
                  <a:lnTo>
                    <a:pt x="1236" y="1104"/>
                  </a:lnTo>
                  <a:lnTo>
                    <a:pt x="1204" y="1116"/>
                  </a:lnTo>
                  <a:lnTo>
                    <a:pt x="1204" y="1112"/>
                  </a:lnTo>
                  <a:lnTo>
                    <a:pt x="1212" y="1108"/>
                  </a:lnTo>
                  <a:lnTo>
                    <a:pt x="1204" y="1108"/>
                  </a:lnTo>
                  <a:lnTo>
                    <a:pt x="1216" y="1088"/>
                  </a:lnTo>
                  <a:lnTo>
                    <a:pt x="1208" y="1100"/>
                  </a:lnTo>
                  <a:lnTo>
                    <a:pt x="1196" y="1104"/>
                  </a:lnTo>
                  <a:lnTo>
                    <a:pt x="1200" y="1096"/>
                  </a:lnTo>
                  <a:lnTo>
                    <a:pt x="1192" y="1108"/>
                  </a:lnTo>
                  <a:lnTo>
                    <a:pt x="1188" y="1108"/>
                  </a:lnTo>
                  <a:lnTo>
                    <a:pt x="1184" y="1100"/>
                  </a:lnTo>
                  <a:lnTo>
                    <a:pt x="1184" y="1092"/>
                  </a:lnTo>
                  <a:lnTo>
                    <a:pt x="1180" y="1096"/>
                  </a:lnTo>
                  <a:lnTo>
                    <a:pt x="1180" y="1088"/>
                  </a:lnTo>
                  <a:lnTo>
                    <a:pt x="1180" y="1096"/>
                  </a:lnTo>
                  <a:lnTo>
                    <a:pt x="1184" y="1096"/>
                  </a:lnTo>
                  <a:lnTo>
                    <a:pt x="1180" y="1104"/>
                  </a:lnTo>
                  <a:lnTo>
                    <a:pt x="1188" y="1108"/>
                  </a:lnTo>
                  <a:lnTo>
                    <a:pt x="1172" y="1116"/>
                  </a:lnTo>
                  <a:lnTo>
                    <a:pt x="1180" y="1112"/>
                  </a:lnTo>
                  <a:lnTo>
                    <a:pt x="1176" y="1104"/>
                  </a:lnTo>
                  <a:lnTo>
                    <a:pt x="1176" y="1112"/>
                  </a:lnTo>
                  <a:lnTo>
                    <a:pt x="1172" y="1108"/>
                  </a:lnTo>
                  <a:lnTo>
                    <a:pt x="1172" y="1104"/>
                  </a:lnTo>
                  <a:lnTo>
                    <a:pt x="1164" y="1104"/>
                  </a:lnTo>
                  <a:lnTo>
                    <a:pt x="1164" y="1100"/>
                  </a:lnTo>
                  <a:lnTo>
                    <a:pt x="1164" y="1084"/>
                  </a:lnTo>
                  <a:lnTo>
                    <a:pt x="1164" y="1100"/>
                  </a:lnTo>
                  <a:lnTo>
                    <a:pt x="1160" y="1096"/>
                  </a:lnTo>
                  <a:lnTo>
                    <a:pt x="1156" y="1096"/>
                  </a:lnTo>
                  <a:lnTo>
                    <a:pt x="1152" y="1100"/>
                  </a:lnTo>
                  <a:lnTo>
                    <a:pt x="1160" y="1108"/>
                  </a:lnTo>
                  <a:lnTo>
                    <a:pt x="1160" y="1116"/>
                  </a:lnTo>
                  <a:lnTo>
                    <a:pt x="1164" y="1116"/>
                  </a:lnTo>
                  <a:lnTo>
                    <a:pt x="1172" y="1124"/>
                  </a:lnTo>
                  <a:lnTo>
                    <a:pt x="1164" y="1128"/>
                  </a:lnTo>
                  <a:lnTo>
                    <a:pt x="1168" y="1128"/>
                  </a:lnTo>
                  <a:lnTo>
                    <a:pt x="1176" y="1124"/>
                  </a:lnTo>
                  <a:lnTo>
                    <a:pt x="1184" y="1132"/>
                  </a:lnTo>
                  <a:lnTo>
                    <a:pt x="1152" y="1152"/>
                  </a:lnTo>
                  <a:lnTo>
                    <a:pt x="1148" y="1148"/>
                  </a:lnTo>
                  <a:lnTo>
                    <a:pt x="1148" y="1140"/>
                  </a:lnTo>
                  <a:lnTo>
                    <a:pt x="1144" y="1136"/>
                  </a:lnTo>
                  <a:lnTo>
                    <a:pt x="1136" y="1128"/>
                  </a:lnTo>
                  <a:lnTo>
                    <a:pt x="1132" y="1132"/>
                  </a:lnTo>
                  <a:lnTo>
                    <a:pt x="1136" y="1132"/>
                  </a:lnTo>
                  <a:lnTo>
                    <a:pt x="1140" y="1136"/>
                  </a:lnTo>
                  <a:lnTo>
                    <a:pt x="1140" y="1140"/>
                  </a:lnTo>
                  <a:lnTo>
                    <a:pt x="1128" y="1136"/>
                  </a:lnTo>
                  <a:lnTo>
                    <a:pt x="1136" y="1144"/>
                  </a:lnTo>
                  <a:lnTo>
                    <a:pt x="1136" y="1148"/>
                  </a:lnTo>
                  <a:lnTo>
                    <a:pt x="1136" y="1156"/>
                  </a:lnTo>
                  <a:lnTo>
                    <a:pt x="1140" y="1160"/>
                  </a:lnTo>
                  <a:lnTo>
                    <a:pt x="1136" y="1164"/>
                  </a:lnTo>
                  <a:lnTo>
                    <a:pt x="1116" y="1176"/>
                  </a:lnTo>
                  <a:lnTo>
                    <a:pt x="1120" y="1156"/>
                  </a:lnTo>
                  <a:lnTo>
                    <a:pt x="1116" y="1164"/>
                  </a:lnTo>
                  <a:lnTo>
                    <a:pt x="1120" y="1168"/>
                  </a:lnTo>
                  <a:lnTo>
                    <a:pt x="1116" y="1176"/>
                  </a:lnTo>
                  <a:lnTo>
                    <a:pt x="1108" y="1172"/>
                  </a:lnTo>
                  <a:lnTo>
                    <a:pt x="1108" y="1164"/>
                  </a:lnTo>
                  <a:lnTo>
                    <a:pt x="1096" y="1176"/>
                  </a:lnTo>
                  <a:lnTo>
                    <a:pt x="1096" y="1168"/>
                  </a:lnTo>
                  <a:lnTo>
                    <a:pt x="1092" y="1172"/>
                  </a:lnTo>
                  <a:lnTo>
                    <a:pt x="1092" y="1176"/>
                  </a:lnTo>
                  <a:lnTo>
                    <a:pt x="1080" y="1184"/>
                  </a:lnTo>
                  <a:lnTo>
                    <a:pt x="1080" y="1188"/>
                  </a:lnTo>
                  <a:lnTo>
                    <a:pt x="1084" y="1188"/>
                  </a:lnTo>
                  <a:lnTo>
                    <a:pt x="1096" y="1184"/>
                  </a:lnTo>
                  <a:lnTo>
                    <a:pt x="1108" y="1176"/>
                  </a:lnTo>
                  <a:lnTo>
                    <a:pt x="1108" y="1188"/>
                  </a:lnTo>
                  <a:lnTo>
                    <a:pt x="1096" y="1204"/>
                  </a:lnTo>
                  <a:lnTo>
                    <a:pt x="1088" y="1216"/>
                  </a:lnTo>
                  <a:lnTo>
                    <a:pt x="1080" y="1216"/>
                  </a:lnTo>
                  <a:lnTo>
                    <a:pt x="1084" y="1216"/>
                  </a:lnTo>
                  <a:lnTo>
                    <a:pt x="1076" y="1208"/>
                  </a:lnTo>
                  <a:lnTo>
                    <a:pt x="1068" y="1212"/>
                  </a:lnTo>
                  <a:lnTo>
                    <a:pt x="1068" y="1208"/>
                  </a:lnTo>
                  <a:lnTo>
                    <a:pt x="1052" y="1212"/>
                  </a:lnTo>
                  <a:lnTo>
                    <a:pt x="1052" y="1208"/>
                  </a:lnTo>
                  <a:lnTo>
                    <a:pt x="1048" y="1208"/>
                  </a:lnTo>
                  <a:lnTo>
                    <a:pt x="1048" y="1212"/>
                  </a:lnTo>
                  <a:lnTo>
                    <a:pt x="1052" y="1216"/>
                  </a:lnTo>
                  <a:lnTo>
                    <a:pt x="1064" y="1216"/>
                  </a:lnTo>
                  <a:lnTo>
                    <a:pt x="1064" y="1224"/>
                  </a:lnTo>
                  <a:lnTo>
                    <a:pt x="1072" y="1232"/>
                  </a:lnTo>
                  <a:lnTo>
                    <a:pt x="1068" y="1232"/>
                  </a:lnTo>
                  <a:lnTo>
                    <a:pt x="1072" y="1232"/>
                  </a:lnTo>
                  <a:lnTo>
                    <a:pt x="1068" y="1240"/>
                  </a:lnTo>
                  <a:lnTo>
                    <a:pt x="1060" y="1240"/>
                  </a:lnTo>
                  <a:lnTo>
                    <a:pt x="1068" y="1240"/>
                  </a:lnTo>
                  <a:lnTo>
                    <a:pt x="1072" y="1232"/>
                  </a:lnTo>
                  <a:lnTo>
                    <a:pt x="1080" y="1232"/>
                  </a:lnTo>
                  <a:lnTo>
                    <a:pt x="1068" y="1252"/>
                  </a:lnTo>
                  <a:lnTo>
                    <a:pt x="1060" y="1284"/>
                  </a:lnTo>
                  <a:lnTo>
                    <a:pt x="1048" y="1284"/>
                  </a:lnTo>
                  <a:lnTo>
                    <a:pt x="1048" y="1268"/>
                  </a:lnTo>
                  <a:lnTo>
                    <a:pt x="1044" y="1280"/>
                  </a:lnTo>
                  <a:lnTo>
                    <a:pt x="1036" y="1288"/>
                  </a:lnTo>
                  <a:lnTo>
                    <a:pt x="1020" y="1268"/>
                  </a:lnTo>
                  <a:lnTo>
                    <a:pt x="1028" y="1288"/>
                  </a:lnTo>
                  <a:lnTo>
                    <a:pt x="1012" y="1288"/>
                  </a:lnTo>
                  <a:lnTo>
                    <a:pt x="1044" y="1296"/>
                  </a:lnTo>
                  <a:lnTo>
                    <a:pt x="1056" y="1292"/>
                  </a:lnTo>
                  <a:lnTo>
                    <a:pt x="1048" y="1316"/>
                  </a:lnTo>
                  <a:lnTo>
                    <a:pt x="1052" y="1328"/>
                  </a:lnTo>
                  <a:lnTo>
                    <a:pt x="1040" y="1328"/>
                  </a:lnTo>
                  <a:lnTo>
                    <a:pt x="1040" y="1348"/>
                  </a:lnTo>
                  <a:lnTo>
                    <a:pt x="1048" y="1356"/>
                  </a:lnTo>
                  <a:lnTo>
                    <a:pt x="1052" y="1380"/>
                  </a:lnTo>
                  <a:lnTo>
                    <a:pt x="1056" y="1392"/>
                  </a:lnTo>
                  <a:lnTo>
                    <a:pt x="1052" y="1396"/>
                  </a:lnTo>
                  <a:lnTo>
                    <a:pt x="1056" y="1412"/>
                  </a:lnTo>
                  <a:lnTo>
                    <a:pt x="1064" y="1416"/>
                  </a:lnTo>
                  <a:lnTo>
                    <a:pt x="1064" y="1436"/>
                  </a:lnTo>
                  <a:lnTo>
                    <a:pt x="1076" y="1452"/>
                  </a:lnTo>
                  <a:lnTo>
                    <a:pt x="1072" y="1464"/>
                  </a:lnTo>
                  <a:lnTo>
                    <a:pt x="1080" y="1460"/>
                  </a:lnTo>
                  <a:lnTo>
                    <a:pt x="1088" y="1468"/>
                  </a:lnTo>
                  <a:lnTo>
                    <a:pt x="1068" y="1468"/>
                  </a:lnTo>
                  <a:lnTo>
                    <a:pt x="1072" y="1472"/>
                  </a:lnTo>
                  <a:lnTo>
                    <a:pt x="1060" y="1472"/>
                  </a:lnTo>
                  <a:lnTo>
                    <a:pt x="1060" y="1484"/>
                  </a:lnTo>
                  <a:lnTo>
                    <a:pt x="1052" y="1484"/>
                  </a:lnTo>
                  <a:lnTo>
                    <a:pt x="1036" y="1472"/>
                  </a:lnTo>
                  <a:lnTo>
                    <a:pt x="1036" y="1468"/>
                  </a:lnTo>
                  <a:lnTo>
                    <a:pt x="1032" y="1468"/>
                  </a:lnTo>
                  <a:lnTo>
                    <a:pt x="1028" y="1460"/>
                  </a:lnTo>
                  <a:lnTo>
                    <a:pt x="1000" y="1452"/>
                  </a:lnTo>
                  <a:lnTo>
                    <a:pt x="980" y="1452"/>
                  </a:lnTo>
                  <a:lnTo>
                    <a:pt x="976" y="1456"/>
                  </a:lnTo>
                  <a:lnTo>
                    <a:pt x="972" y="1452"/>
                  </a:lnTo>
                  <a:lnTo>
                    <a:pt x="960" y="1452"/>
                  </a:lnTo>
                  <a:lnTo>
                    <a:pt x="948" y="1448"/>
                  </a:lnTo>
                  <a:lnTo>
                    <a:pt x="952" y="1444"/>
                  </a:lnTo>
                  <a:lnTo>
                    <a:pt x="948" y="1444"/>
                  </a:lnTo>
                  <a:lnTo>
                    <a:pt x="944" y="1444"/>
                  </a:lnTo>
                  <a:lnTo>
                    <a:pt x="940" y="1440"/>
                  </a:lnTo>
                  <a:lnTo>
                    <a:pt x="936" y="1440"/>
                  </a:lnTo>
                  <a:lnTo>
                    <a:pt x="928" y="1432"/>
                  </a:lnTo>
                  <a:lnTo>
                    <a:pt x="924" y="1432"/>
                  </a:lnTo>
                  <a:lnTo>
                    <a:pt x="908" y="1424"/>
                  </a:lnTo>
                  <a:lnTo>
                    <a:pt x="900" y="1428"/>
                  </a:lnTo>
                  <a:lnTo>
                    <a:pt x="884" y="1408"/>
                  </a:lnTo>
                  <a:lnTo>
                    <a:pt x="872" y="1408"/>
                  </a:lnTo>
                  <a:lnTo>
                    <a:pt x="868" y="1404"/>
                  </a:lnTo>
                  <a:lnTo>
                    <a:pt x="848" y="1400"/>
                  </a:lnTo>
                  <a:lnTo>
                    <a:pt x="848" y="1392"/>
                  </a:lnTo>
                  <a:lnTo>
                    <a:pt x="840" y="1384"/>
                  </a:lnTo>
                  <a:lnTo>
                    <a:pt x="840" y="1380"/>
                  </a:lnTo>
                  <a:lnTo>
                    <a:pt x="828" y="1340"/>
                  </a:lnTo>
                  <a:lnTo>
                    <a:pt x="816" y="1328"/>
                  </a:lnTo>
                  <a:lnTo>
                    <a:pt x="816" y="1320"/>
                  </a:lnTo>
                  <a:lnTo>
                    <a:pt x="808" y="1316"/>
                  </a:lnTo>
                  <a:lnTo>
                    <a:pt x="812" y="1292"/>
                  </a:lnTo>
                  <a:lnTo>
                    <a:pt x="808" y="1284"/>
                  </a:lnTo>
                  <a:lnTo>
                    <a:pt x="800" y="1276"/>
                  </a:lnTo>
                  <a:lnTo>
                    <a:pt x="804" y="1256"/>
                  </a:lnTo>
                  <a:lnTo>
                    <a:pt x="800" y="1252"/>
                  </a:lnTo>
                  <a:lnTo>
                    <a:pt x="800" y="1236"/>
                  </a:lnTo>
                  <a:lnTo>
                    <a:pt x="780" y="1228"/>
                  </a:lnTo>
                  <a:lnTo>
                    <a:pt x="768" y="1212"/>
                  </a:lnTo>
                  <a:lnTo>
                    <a:pt x="760" y="1212"/>
                  </a:lnTo>
                  <a:lnTo>
                    <a:pt x="752" y="1184"/>
                  </a:lnTo>
                  <a:lnTo>
                    <a:pt x="748" y="1180"/>
                  </a:lnTo>
                  <a:lnTo>
                    <a:pt x="736" y="1160"/>
                  </a:lnTo>
                  <a:lnTo>
                    <a:pt x="720" y="1152"/>
                  </a:lnTo>
                  <a:lnTo>
                    <a:pt x="720" y="1148"/>
                  </a:lnTo>
                  <a:lnTo>
                    <a:pt x="712" y="1144"/>
                  </a:lnTo>
                  <a:lnTo>
                    <a:pt x="712" y="1136"/>
                  </a:lnTo>
                  <a:lnTo>
                    <a:pt x="708" y="1128"/>
                  </a:lnTo>
                  <a:lnTo>
                    <a:pt x="704" y="1116"/>
                  </a:lnTo>
                  <a:lnTo>
                    <a:pt x="708" y="1112"/>
                  </a:lnTo>
                  <a:lnTo>
                    <a:pt x="700" y="1108"/>
                  </a:lnTo>
                  <a:lnTo>
                    <a:pt x="700" y="1100"/>
                  </a:lnTo>
                  <a:lnTo>
                    <a:pt x="692" y="1088"/>
                  </a:lnTo>
                  <a:lnTo>
                    <a:pt x="680" y="1056"/>
                  </a:lnTo>
                  <a:lnTo>
                    <a:pt x="672" y="1052"/>
                  </a:lnTo>
                  <a:lnTo>
                    <a:pt x="672" y="1032"/>
                  </a:lnTo>
                  <a:lnTo>
                    <a:pt x="660" y="1020"/>
                  </a:lnTo>
                  <a:lnTo>
                    <a:pt x="660" y="1008"/>
                  </a:lnTo>
                  <a:lnTo>
                    <a:pt x="632" y="988"/>
                  </a:lnTo>
                  <a:lnTo>
                    <a:pt x="628" y="976"/>
                  </a:lnTo>
                  <a:lnTo>
                    <a:pt x="604" y="968"/>
                  </a:lnTo>
                  <a:lnTo>
                    <a:pt x="608" y="952"/>
                  </a:lnTo>
                  <a:lnTo>
                    <a:pt x="600" y="960"/>
                  </a:lnTo>
                  <a:lnTo>
                    <a:pt x="600" y="948"/>
                  </a:lnTo>
                  <a:lnTo>
                    <a:pt x="592" y="948"/>
                  </a:lnTo>
                  <a:lnTo>
                    <a:pt x="588" y="936"/>
                  </a:lnTo>
                  <a:lnTo>
                    <a:pt x="588" y="932"/>
                  </a:lnTo>
                  <a:lnTo>
                    <a:pt x="584" y="936"/>
                  </a:lnTo>
                  <a:lnTo>
                    <a:pt x="580" y="932"/>
                  </a:lnTo>
                  <a:lnTo>
                    <a:pt x="572" y="932"/>
                  </a:lnTo>
                  <a:lnTo>
                    <a:pt x="572" y="928"/>
                  </a:lnTo>
                  <a:lnTo>
                    <a:pt x="568" y="932"/>
                  </a:lnTo>
                  <a:lnTo>
                    <a:pt x="560" y="932"/>
                  </a:lnTo>
                  <a:lnTo>
                    <a:pt x="548" y="928"/>
                  </a:lnTo>
                  <a:lnTo>
                    <a:pt x="544" y="928"/>
                  </a:lnTo>
                  <a:lnTo>
                    <a:pt x="540" y="924"/>
                  </a:lnTo>
                  <a:lnTo>
                    <a:pt x="528" y="928"/>
                  </a:lnTo>
                  <a:lnTo>
                    <a:pt x="524" y="924"/>
                  </a:lnTo>
                  <a:lnTo>
                    <a:pt x="512" y="928"/>
                  </a:lnTo>
                  <a:lnTo>
                    <a:pt x="480" y="912"/>
                  </a:lnTo>
                  <a:lnTo>
                    <a:pt x="476" y="916"/>
                  </a:lnTo>
                  <a:lnTo>
                    <a:pt x="472" y="928"/>
                  </a:lnTo>
                  <a:lnTo>
                    <a:pt x="460" y="924"/>
                  </a:lnTo>
                  <a:lnTo>
                    <a:pt x="452" y="928"/>
                  </a:lnTo>
                  <a:lnTo>
                    <a:pt x="452" y="924"/>
                  </a:lnTo>
                  <a:lnTo>
                    <a:pt x="444" y="928"/>
                  </a:lnTo>
                  <a:lnTo>
                    <a:pt x="440" y="928"/>
                  </a:lnTo>
                  <a:lnTo>
                    <a:pt x="420" y="956"/>
                  </a:lnTo>
                  <a:lnTo>
                    <a:pt x="416" y="972"/>
                  </a:lnTo>
                  <a:lnTo>
                    <a:pt x="408" y="980"/>
                  </a:lnTo>
                  <a:lnTo>
                    <a:pt x="404" y="988"/>
                  </a:lnTo>
                  <a:lnTo>
                    <a:pt x="412" y="996"/>
                  </a:lnTo>
                  <a:lnTo>
                    <a:pt x="396" y="1000"/>
                  </a:lnTo>
                  <a:lnTo>
                    <a:pt x="372" y="1028"/>
                  </a:lnTo>
                  <a:lnTo>
                    <a:pt x="360" y="1024"/>
                  </a:lnTo>
                  <a:lnTo>
                    <a:pt x="352" y="1016"/>
                  </a:lnTo>
                  <a:lnTo>
                    <a:pt x="348" y="1016"/>
                  </a:lnTo>
                  <a:lnTo>
                    <a:pt x="336" y="1012"/>
                  </a:lnTo>
                  <a:lnTo>
                    <a:pt x="332" y="1000"/>
                  </a:lnTo>
                  <a:lnTo>
                    <a:pt x="308" y="992"/>
                  </a:lnTo>
                  <a:lnTo>
                    <a:pt x="308" y="988"/>
                  </a:lnTo>
                  <a:lnTo>
                    <a:pt x="300" y="988"/>
                  </a:lnTo>
                  <a:lnTo>
                    <a:pt x="304" y="980"/>
                  </a:lnTo>
                  <a:lnTo>
                    <a:pt x="300" y="980"/>
                  </a:lnTo>
                  <a:lnTo>
                    <a:pt x="272" y="972"/>
                  </a:lnTo>
                  <a:lnTo>
                    <a:pt x="256" y="960"/>
                  </a:lnTo>
                  <a:lnTo>
                    <a:pt x="252" y="948"/>
                  </a:lnTo>
                  <a:lnTo>
                    <a:pt x="236" y="936"/>
                  </a:lnTo>
                  <a:lnTo>
                    <a:pt x="216" y="920"/>
                  </a:lnTo>
                  <a:lnTo>
                    <a:pt x="212" y="900"/>
                  </a:lnTo>
                  <a:lnTo>
                    <a:pt x="204" y="884"/>
                  </a:lnTo>
                  <a:lnTo>
                    <a:pt x="204" y="864"/>
                  </a:lnTo>
                  <a:lnTo>
                    <a:pt x="208" y="852"/>
                  </a:lnTo>
                  <a:lnTo>
                    <a:pt x="204" y="840"/>
                  </a:lnTo>
                  <a:lnTo>
                    <a:pt x="192" y="824"/>
                  </a:lnTo>
                  <a:lnTo>
                    <a:pt x="192" y="820"/>
                  </a:lnTo>
                  <a:lnTo>
                    <a:pt x="188" y="816"/>
                  </a:lnTo>
                  <a:lnTo>
                    <a:pt x="188" y="792"/>
                  </a:lnTo>
                  <a:lnTo>
                    <a:pt x="176" y="784"/>
                  </a:lnTo>
                  <a:lnTo>
                    <a:pt x="176" y="776"/>
                  </a:lnTo>
                  <a:lnTo>
                    <a:pt x="168" y="776"/>
                  </a:lnTo>
                  <a:lnTo>
                    <a:pt x="152" y="756"/>
                  </a:lnTo>
                  <a:lnTo>
                    <a:pt x="144" y="756"/>
                  </a:lnTo>
                  <a:lnTo>
                    <a:pt x="144" y="752"/>
                  </a:lnTo>
                  <a:lnTo>
                    <a:pt x="140" y="756"/>
                  </a:lnTo>
                  <a:lnTo>
                    <a:pt x="132" y="748"/>
                  </a:lnTo>
                  <a:lnTo>
                    <a:pt x="128" y="740"/>
                  </a:lnTo>
                  <a:lnTo>
                    <a:pt x="116" y="728"/>
                  </a:lnTo>
                  <a:lnTo>
                    <a:pt x="108" y="716"/>
                  </a:lnTo>
                  <a:lnTo>
                    <a:pt x="92" y="700"/>
                  </a:lnTo>
                  <a:lnTo>
                    <a:pt x="68" y="668"/>
                  </a:lnTo>
                  <a:close/>
                  <a:moveTo>
                    <a:pt x="1364" y="1020"/>
                  </a:moveTo>
                  <a:lnTo>
                    <a:pt x="1380" y="1008"/>
                  </a:lnTo>
                  <a:lnTo>
                    <a:pt x="1384" y="1012"/>
                  </a:lnTo>
                  <a:lnTo>
                    <a:pt x="1340" y="1044"/>
                  </a:lnTo>
                  <a:lnTo>
                    <a:pt x="1364" y="1020"/>
                  </a:lnTo>
                  <a:close/>
                  <a:moveTo>
                    <a:pt x="1184" y="1144"/>
                  </a:moveTo>
                  <a:lnTo>
                    <a:pt x="1132" y="1184"/>
                  </a:lnTo>
                  <a:lnTo>
                    <a:pt x="1136" y="1168"/>
                  </a:lnTo>
                  <a:lnTo>
                    <a:pt x="1144" y="1168"/>
                  </a:lnTo>
                  <a:lnTo>
                    <a:pt x="1168" y="1148"/>
                  </a:lnTo>
                  <a:lnTo>
                    <a:pt x="1176" y="1148"/>
                  </a:lnTo>
                  <a:lnTo>
                    <a:pt x="1180" y="1140"/>
                  </a:lnTo>
                  <a:lnTo>
                    <a:pt x="1184" y="1144"/>
                  </a:lnTo>
                  <a:close/>
                  <a:moveTo>
                    <a:pt x="1120" y="1184"/>
                  </a:moveTo>
                  <a:lnTo>
                    <a:pt x="1128" y="1176"/>
                  </a:lnTo>
                  <a:lnTo>
                    <a:pt x="1132" y="1180"/>
                  </a:lnTo>
                  <a:lnTo>
                    <a:pt x="1128" y="1184"/>
                  </a:lnTo>
                  <a:lnTo>
                    <a:pt x="1104" y="1212"/>
                  </a:lnTo>
                  <a:lnTo>
                    <a:pt x="1108" y="1204"/>
                  </a:lnTo>
                  <a:lnTo>
                    <a:pt x="1116" y="1196"/>
                  </a:lnTo>
                  <a:lnTo>
                    <a:pt x="1116" y="1192"/>
                  </a:lnTo>
                  <a:lnTo>
                    <a:pt x="1120" y="1184"/>
                  </a:lnTo>
                  <a:close/>
                  <a:moveTo>
                    <a:pt x="1064" y="1288"/>
                  </a:moveTo>
                  <a:lnTo>
                    <a:pt x="1064" y="1300"/>
                  </a:lnTo>
                  <a:lnTo>
                    <a:pt x="1064" y="1288"/>
                  </a:lnTo>
                  <a:lnTo>
                    <a:pt x="1068" y="1268"/>
                  </a:lnTo>
                  <a:lnTo>
                    <a:pt x="1080" y="1248"/>
                  </a:lnTo>
                  <a:lnTo>
                    <a:pt x="1080" y="1240"/>
                  </a:lnTo>
                  <a:lnTo>
                    <a:pt x="1084" y="1244"/>
                  </a:lnTo>
                  <a:lnTo>
                    <a:pt x="1088" y="1232"/>
                  </a:lnTo>
                  <a:lnTo>
                    <a:pt x="1100" y="1216"/>
                  </a:lnTo>
                  <a:lnTo>
                    <a:pt x="1096" y="1216"/>
                  </a:lnTo>
                  <a:lnTo>
                    <a:pt x="1104" y="1216"/>
                  </a:lnTo>
                  <a:lnTo>
                    <a:pt x="1084" y="1248"/>
                  </a:lnTo>
                  <a:lnTo>
                    <a:pt x="1064" y="1288"/>
                  </a:lnTo>
                  <a:close/>
                  <a:moveTo>
                    <a:pt x="1072" y="1380"/>
                  </a:moveTo>
                  <a:lnTo>
                    <a:pt x="1064" y="1368"/>
                  </a:lnTo>
                  <a:lnTo>
                    <a:pt x="1064" y="1352"/>
                  </a:lnTo>
                  <a:lnTo>
                    <a:pt x="1060" y="1336"/>
                  </a:lnTo>
                  <a:lnTo>
                    <a:pt x="1060" y="1312"/>
                  </a:lnTo>
                  <a:lnTo>
                    <a:pt x="1064" y="1300"/>
                  </a:lnTo>
                  <a:lnTo>
                    <a:pt x="1064" y="1312"/>
                  </a:lnTo>
                  <a:lnTo>
                    <a:pt x="1064" y="1336"/>
                  </a:lnTo>
                  <a:lnTo>
                    <a:pt x="1064" y="1352"/>
                  </a:lnTo>
                  <a:lnTo>
                    <a:pt x="1072" y="1380"/>
                  </a:lnTo>
                  <a:lnTo>
                    <a:pt x="1080" y="1408"/>
                  </a:lnTo>
                  <a:lnTo>
                    <a:pt x="1084" y="1428"/>
                  </a:lnTo>
                  <a:lnTo>
                    <a:pt x="1088" y="1452"/>
                  </a:lnTo>
                  <a:lnTo>
                    <a:pt x="1084" y="1452"/>
                  </a:lnTo>
                  <a:lnTo>
                    <a:pt x="1084" y="1428"/>
                  </a:lnTo>
                  <a:lnTo>
                    <a:pt x="1080" y="1416"/>
                  </a:lnTo>
                  <a:lnTo>
                    <a:pt x="1076" y="1408"/>
                  </a:lnTo>
                  <a:lnTo>
                    <a:pt x="1076" y="1396"/>
                  </a:lnTo>
                  <a:lnTo>
                    <a:pt x="1076" y="1388"/>
                  </a:lnTo>
                  <a:lnTo>
                    <a:pt x="1072" y="1380"/>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7" name="Freeform 45"/>
            <p:cNvSpPr>
              <a:spLocks/>
            </p:cNvSpPr>
            <p:nvPr/>
          </p:nvSpPr>
          <p:spPr bwMode="auto">
            <a:xfrm>
              <a:off x="5731642" y="4997555"/>
              <a:ext cx="464482" cy="458326"/>
            </a:xfrm>
            <a:custGeom>
              <a:avLst/>
              <a:gdLst>
                <a:gd name="T0" fmla="*/ 2147483647 w 756"/>
                <a:gd name="T1" fmla="*/ 2147483647 h 784"/>
                <a:gd name="T2" fmla="*/ 2147483647 w 756"/>
                <a:gd name="T3" fmla="*/ 2147483647 h 784"/>
                <a:gd name="T4" fmla="*/ 2147483647 w 756"/>
                <a:gd name="T5" fmla="*/ 2147483647 h 784"/>
                <a:gd name="T6" fmla="*/ 2147483647 w 756"/>
                <a:gd name="T7" fmla="*/ 2147483647 h 784"/>
                <a:gd name="T8" fmla="*/ 2147483647 w 756"/>
                <a:gd name="T9" fmla="*/ 2147483647 h 784"/>
                <a:gd name="T10" fmla="*/ 2147483647 w 756"/>
                <a:gd name="T11" fmla="*/ 2147483647 h 784"/>
                <a:gd name="T12" fmla="*/ 2147483647 w 756"/>
                <a:gd name="T13" fmla="*/ 2147483647 h 784"/>
                <a:gd name="T14" fmla="*/ 2147483647 w 756"/>
                <a:gd name="T15" fmla="*/ 0 h 784"/>
                <a:gd name="T16" fmla="*/ 2147483647 w 756"/>
                <a:gd name="T17" fmla="*/ 2147483647 h 784"/>
                <a:gd name="T18" fmla="*/ 2147483647 w 756"/>
                <a:gd name="T19" fmla="*/ 2147483647 h 784"/>
                <a:gd name="T20" fmla="*/ 2147483647 w 756"/>
                <a:gd name="T21" fmla="*/ 2147483647 h 784"/>
                <a:gd name="T22" fmla="*/ 2147483647 w 756"/>
                <a:gd name="T23" fmla="*/ 2147483647 h 784"/>
                <a:gd name="T24" fmla="*/ 2147483647 w 756"/>
                <a:gd name="T25" fmla="*/ 2147483647 h 784"/>
                <a:gd name="T26" fmla="*/ 2147483647 w 756"/>
                <a:gd name="T27" fmla="*/ 2147483647 h 784"/>
                <a:gd name="T28" fmla="*/ 2147483647 w 756"/>
                <a:gd name="T29" fmla="*/ 2147483647 h 784"/>
                <a:gd name="T30" fmla="*/ 2147483647 w 756"/>
                <a:gd name="T31" fmla="*/ 2147483647 h 784"/>
                <a:gd name="T32" fmla="*/ 2147483647 w 756"/>
                <a:gd name="T33" fmla="*/ 2147483647 h 784"/>
                <a:gd name="T34" fmla="*/ 2147483647 w 756"/>
                <a:gd name="T35" fmla="*/ 2147483647 h 784"/>
                <a:gd name="T36" fmla="*/ 2147483647 w 756"/>
                <a:gd name="T37" fmla="*/ 2147483647 h 784"/>
                <a:gd name="T38" fmla="*/ 2147483647 w 756"/>
                <a:gd name="T39" fmla="*/ 2147483647 h 784"/>
                <a:gd name="T40" fmla="*/ 2147483647 w 756"/>
                <a:gd name="T41" fmla="*/ 2147483647 h 784"/>
                <a:gd name="T42" fmla="*/ 2147483647 w 756"/>
                <a:gd name="T43" fmla="*/ 2147483647 h 784"/>
                <a:gd name="T44" fmla="*/ 2147483647 w 756"/>
                <a:gd name="T45" fmla="*/ 2147483647 h 784"/>
                <a:gd name="T46" fmla="*/ 2147483647 w 756"/>
                <a:gd name="T47" fmla="*/ 2147483647 h 784"/>
                <a:gd name="T48" fmla="*/ 2147483647 w 756"/>
                <a:gd name="T49" fmla="*/ 2147483647 h 784"/>
                <a:gd name="T50" fmla="*/ 2147483647 w 756"/>
                <a:gd name="T51" fmla="*/ 2147483647 h 784"/>
                <a:gd name="T52" fmla="*/ 2147483647 w 756"/>
                <a:gd name="T53" fmla="*/ 2147483647 h 784"/>
                <a:gd name="T54" fmla="*/ 2147483647 w 756"/>
                <a:gd name="T55" fmla="*/ 2147483647 h 784"/>
                <a:gd name="T56" fmla="*/ 2147483647 w 756"/>
                <a:gd name="T57" fmla="*/ 2147483647 h 784"/>
                <a:gd name="T58" fmla="*/ 2147483647 w 756"/>
                <a:gd name="T59" fmla="*/ 2147483647 h 784"/>
                <a:gd name="T60" fmla="*/ 2147483647 w 756"/>
                <a:gd name="T61" fmla="*/ 2147483647 h 784"/>
                <a:gd name="T62" fmla="*/ 2147483647 w 756"/>
                <a:gd name="T63" fmla="*/ 2147483647 h 784"/>
                <a:gd name="T64" fmla="*/ 2147483647 w 756"/>
                <a:gd name="T65" fmla="*/ 2147483647 h 784"/>
                <a:gd name="T66" fmla="*/ 2147483647 w 756"/>
                <a:gd name="T67" fmla="*/ 2147483647 h 784"/>
                <a:gd name="T68" fmla="*/ 2147483647 w 756"/>
                <a:gd name="T69" fmla="*/ 2147483647 h 784"/>
                <a:gd name="T70" fmla="*/ 2147483647 w 756"/>
                <a:gd name="T71" fmla="*/ 2147483647 h 784"/>
                <a:gd name="T72" fmla="*/ 2147483647 w 756"/>
                <a:gd name="T73" fmla="*/ 2147483647 h 784"/>
                <a:gd name="T74" fmla="*/ 2147483647 w 756"/>
                <a:gd name="T75" fmla="*/ 2147483647 h 784"/>
                <a:gd name="T76" fmla="*/ 2147483647 w 756"/>
                <a:gd name="T77" fmla="*/ 2147483647 h 784"/>
                <a:gd name="T78" fmla="*/ 2147483647 w 756"/>
                <a:gd name="T79" fmla="*/ 2147483647 h 784"/>
                <a:gd name="T80" fmla="*/ 2147483647 w 756"/>
                <a:gd name="T81" fmla="*/ 2147483647 h 784"/>
                <a:gd name="T82" fmla="*/ 2147483647 w 756"/>
                <a:gd name="T83" fmla="*/ 2147483647 h 784"/>
                <a:gd name="T84" fmla="*/ 2147483647 w 756"/>
                <a:gd name="T85" fmla="*/ 2147483647 h 784"/>
                <a:gd name="T86" fmla="*/ 2147483647 w 756"/>
                <a:gd name="T87" fmla="*/ 2147483647 h 784"/>
                <a:gd name="T88" fmla="*/ 2147483647 w 756"/>
                <a:gd name="T89" fmla="*/ 2147483647 h 784"/>
                <a:gd name="T90" fmla="*/ 2147483647 w 756"/>
                <a:gd name="T91" fmla="*/ 2147483647 h 784"/>
                <a:gd name="T92" fmla="*/ 2147483647 w 756"/>
                <a:gd name="T93" fmla="*/ 2147483647 h 784"/>
                <a:gd name="T94" fmla="*/ 2147483647 w 756"/>
                <a:gd name="T95" fmla="*/ 2147483647 h 784"/>
                <a:gd name="T96" fmla="*/ 2147483647 w 756"/>
                <a:gd name="T97" fmla="*/ 2147483647 h 784"/>
                <a:gd name="T98" fmla="*/ 2147483647 w 756"/>
                <a:gd name="T99" fmla="*/ 2147483647 h 784"/>
                <a:gd name="T100" fmla="*/ 2147483647 w 756"/>
                <a:gd name="T101" fmla="*/ 2147483647 h 784"/>
                <a:gd name="T102" fmla="*/ 2147483647 w 756"/>
                <a:gd name="T103" fmla="*/ 2147483647 h 784"/>
                <a:gd name="T104" fmla="*/ 2147483647 w 756"/>
                <a:gd name="T105" fmla="*/ 2147483647 h 784"/>
                <a:gd name="T106" fmla="*/ 2147483647 w 756"/>
                <a:gd name="T107" fmla="*/ 2147483647 h 784"/>
                <a:gd name="T108" fmla="*/ 2147483647 w 756"/>
                <a:gd name="T109" fmla="*/ 2147483647 h 784"/>
                <a:gd name="T110" fmla="*/ 2147483647 w 756"/>
                <a:gd name="T111" fmla="*/ 2147483647 h 784"/>
                <a:gd name="T112" fmla="*/ 0 w 756"/>
                <a:gd name="T113" fmla="*/ 2147483647 h 784"/>
                <a:gd name="T114" fmla="*/ 2147483647 w 756"/>
                <a:gd name="T115" fmla="*/ 2147483647 h 7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6"/>
                <a:gd name="T175" fmla="*/ 0 h 784"/>
                <a:gd name="T176" fmla="*/ 756 w 756"/>
                <a:gd name="T177" fmla="*/ 784 h 7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6" h="784">
                  <a:moveTo>
                    <a:pt x="20" y="624"/>
                  </a:moveTo>
                  <a:lnTo>
                    <a:pt x="24" y="576"/>
                  </a:lnTo>
                  <a:lnTo>
                    <a:pt x="32" y="520"/>
                  </a:lnTo>
                  <a:lnTo>
                    <a:pt x="44" y="440"/>
                  </a:lnTo>
                  <a:lnTo>
                    <a:pt x="60" y="328"/>
                  </a:lnTo>
                  <a:lnTo>
                    <a:pt x="64" y="280"/>
                  </a:lnTo>
                  <a:lnTo>
                    <a:pt x="84" y="136"/>
                  </a:lnTo>
                  <a:lnTo>
                    <a:pt x="104" y="0"/>
                  </a:lnTo>
                  <a:lnTo>
                    <a:pt x="176" y="12"/>
                  </a:lnTo>
                  <a:lnTo>
                    <a:pt x="276" y="24"/>
                  </a:lnTo>
                  <a:lnTo>
                    <a:pt x="280" y="24"/>
                  </a:lnTo>
                  <a:lnTo>
                    <a:pt x="336" y="32"/>
                  </a:lnTo>
                  <a:lnTo>
                    <a:pt x="340" y="32"/>
                  </a:lnTo>
                  <a:lnTo>
                    <a:pt x="380" y="36"/>
                  </a:lnTo>
                  <a:lnTo>
                    <a:pt x="432" y="40"/>
                  </a:lnTo>
                  <a:lnTo>
                    <a:pt x="464" y="44"/>
                  </a:lnTo>
                  <a:lnTo>
                    <a:pt x="516" y="52"/>
                  </a:lnTo>
                  <a:lnTo>
                    <a:pt x="524" y="52"/>
                  </a:lnTo>
                  <a:lnTo>
                    <a:pt x="648" y="64"/>
                  </a:lnTo>
                  <a:lnTo>
                    <a:pt x="748" y="68"/>
                  </a:lnTo>
                  <a:lnTo>
                    <a:pt x="756" y="72"/>
                  </a:lnTo>
                  <a:lnTo>
                    <a:pt x="752" y="140"/>
                  </a:lnTo>
                  <a:lnTo>
                    <a:pt x="748" y="140"/>
                  </a:lnTo>
                  <a:lnTo>
                    <a:pt x="744" y="200"/>
                  </a:lnTo>
                  <a:lnTo>
                    <a:pt x="740" y="244"/>
                  </a:lnTo>
                  <a:lnTo>
                    <a:pt x="740" y="260"/>
                  </a:lnTo>
                  <a:lnTo>
                    <a:pt x="736" y="320"/>
                  </a:lnTo>
                  <a:lnTo>
                    <a:pt x="732" y="348"/>
                  </a:lnTo>
                  <a:lnTo>
                    <a:pt x="732" y="380"/>
                  </a:lnTo>
                  <a:lnTo>
                    <a:pt x="728" y="440"/>
                  </a:lnTo>
                  <a:lnTo>
                    <a:pt x="720" y="504"/>
                  </a:lnTo>
                  <a:lnTo>
                    <a:pt x="720" y="540"/>
                  </a:lnTo>
                  <a:lnTo>
                    <a:pt x="716" y="568"/>
                  </a:lnTo>
                  <a:lnTo>
                    <a:pt x="712" y="624"/>
                  </a:lnTo>
                  <a:lnTo>
                    <a:pt x="704" y="684"/>
                  </a:lnTo>
                  <a:lnTo>
                    <a:pt x="700" y="744"/>
                  </a:lnTo>
                  <a:lnTo>
                    <a:pt x="700" y="756"/>
                  </a:lnTo>
                  <a:lnTo>
                    <a:pt x="668" y="752"/>
                  </a:lnTo>
                  <a:lnTo>
                    <a:pt x="624" y="748"/>
                  </a:lnTo>
                  <a:lnTo>
                    <a:pt x="592" y="748"/>
                  </a:lnTo>
                  <a:lnTo>
                    <a:pt x="588" y="748"/>
                  </a:lnTo>
                  <a:lnTo>
                    <a:pt x="492" y="740"/>
                  </a:lnTo>
                  <a:lnTo>
                    <a:pt x="484" y="736"/>
                  </a:lnTo>
                  <a:lnTo>
                    <a:pt x="360" y="724"/>
                  </a:lnTo>
                  <a:lnTo>
                    <a:pt x="316" y="720"/>
                  </a:lnTo>
                  <a:lnTo>
                    <a:pt x="288" y="716"/>
                  </a:lnTo>
                  <a:lnTo>
                    <a:pt x="284" y="720"/>
                  </a:lnTo>
                  <a:lnTo>
                    <a:pt x="288" y="720"/>
                  </a:lnTo>
                  <a:lnTo>
                    <a:pt x="288" y="728"/>
                  </a:lnTo>
                  <a:lnTo>
                    <a:pt x="284" y="732"/>
                  </a:lnTo>
                  <a:lnTo>
                    <a:pt x="288" y="740"/>
                  </a:lnTo>
                  <a:lnTo>
                    <a:pt x="288" y="744"/>
                  </a:lnTo>
                  <a:lnTo>
                    <a:pt x="296" y="748"/>
                  </a:lnTo>
                  <a:lnTo>
                    <a:pt x="208" y="736"/>
                  </a:lnTo>
                  <a:lnTo>
                    <a:pt x="104" y="724"/>
                  </a:lnTo>
                  <a:lnTo>
                    <a:pt x="96" y="784"/>
                  </a:lnTo>
                  <a:lnTo>
                    <a:pt x="0" y="772"/>
                  </a:lnTo>
                  <a:lnTo>
                    <a:pt x="20" y="62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8" name="Freeform 46"/>
            <p:cNvSpPr>
              <a:spLocks/>
            </p:cNvSpPr>
            <p:nvPr/>
          </p:nvSpPr>
          <p:spPr bwMode="auto">
            <a:xfrm>
              <a:off x="7201292" y="5180196"/>
              <a:ext cx="257642" cy="394573"/>
            </a:xfrm>
            <a:custGeom>
              <a:avLst/>
              <a:gdLst>
                <a:gd name="T0" fmla="*/ 2147483647 w 420"/>
                <a:gd name="T1" fmla="*/ 2147483647 h 676"/>
                <a:gd name="T2" fmla="*/ 2147483647 w 420"/>
                <a:gd name="T3" fmla="*/ 2147483647 h 676"/>
                <a:gd name="T4" fmla="*/ 2147483647 w 420"/>
                <a:gd name="T5" fmla="*/ 2147483647 h 676"/>
                <a:gd name="T6" fmla="*/ 2147483647 w 420"/>
                <a:gd name="T7" fmla="*/ 2147483647 h 676"/>
                <a:gd name="T8" fmla="*/ 2147483647 w 420"/>
                <a:gd name="T9" fmla="*/ 2147483647 h 676"/>
                <a:gd name="T10" fmla="*/ 2147483647 w 420"/>
                <a:gd name="T11" fmla="*/ 2147483647 h 676"/>
                <a:gd name="T12" fmla="*/ 2147483647 w 420"/>
                <a:gd name="T13" fmla="*/ 2147483647 h 676"/>
                <a:gd name="T14" fmla="*/ 2147483647 w 420"/>
                <a:gd name="T15" fmla="*/ 2147483647 h 676"/>
                <a:gd name="T16" fmla="*/ 2147483647 w 420"/>
                <a:gd name="T17" fmla="*/ 2147483647 h 676"/>
                <a:gd name="T18" fmla="*/ 2147483647 w 420"/>
                <a:gd name="T19" fmla="*/ 2147483647 h 676"/>
                <a:gd name="T20" fmla="*/ 2147483647 w 420"/>
                <a:gd name="T21" fmla="*/ 2147483647 h 676"/>
                <a:gd name="T22" fmla="*/ 2147483647 w 420"/>
                <a:gd name="T23" fmla="*/ 2147483647 h 676"/>
                <a:gd name="T24" fmla="*/ 2147483647 w 420"/>
                <a:gd name="T25" fmla="*/ 2147483647 h 676"/>
                <a:gd name="T26" fmla="*/ 2147483647 w 420"/>
                <a:gd name="T27" fmla="*/ 2147483647 h 676"/>
                <a:gd name="T28" fmla="*/ 2147483647 w 420"/>
                <a:gd name="T29" fmla="*/ 2147483647 h 676"/>
                <a:gd name="T30" fmla="*/ 2147483647 w 420"/>
                <a:gd name="T31" fmla="*/ 2147483647 h 676"/>
                <a:gd name="T32" fmla="*/ 2147483647 w 420"/>
                <a:gd name="T33" fmla="*/ 2147483647 h 676"/>
                <a:gd name="T34" fmla="*/ 2147483647 w 420"/>
                <a:gd name="T35" fmla="*/ 2147483647 h 676"/>
                <a:gd name="T36" fmla="*/ 2147483647 w 420"/>
                <a:gd name="T37" fmla="*/ 2147483647 h 676"/>
                <a:gd name="T38" fmla="*/ 2147483647 w 420"/>
                <a:gd name="T39" fmla="*/ 2147483647 h 676"/>
                <a:gd name="T40" fmla="*/ 2147483647 w 420"/>
                <a:gd name="T41" fmla="*/ 2147483647 h 676"/>
                <a:gd name="T42" fmla="*/ 2147483647 w 420"/>
                <a:gd name="T43" fmla="*/ 2147483647 h 676"/>
                <a:gd name="T44" fmla="*/ 2147483647 w 420"/>
                <a:gd name="T45" fmla="*/ 2147483647 h 676"/>
                <a:gd name="T46" fmla="*/ 2147483647 w 420"/>
                <a:gd name="T47" fmla="*/ 2147483647 h 676"/>
                <a:gd name="T48" fmla="*/ 2147483647 w 420"/>
                <a:gd name="T49" fmla="*/ 2147483647 h 676"/>
                <a:gd name="T50" fmla="*/ 2147483647 w 420"/>
                <a:gd name="T51" fmla="*/ 2147483647 h 676"/>
                <a:gd name="T52" fmla="*/ 2147483647 w 420"/>
                <a:gd name="T53" fmla="*/ 2147483647 h 676"/>
                <a:gd name="T54" fmla="*/ 2147483647 w 420"/>
                <a:gd name="T55" fmla="*/ 2147483647 h 676"/>
                <a:gd name="T56" fmla="*/ 2147483647 w 420"/>
                <a:gd name="T57" fmla="*/ 2147483647 h 676"/>
                <a:gd name="T58" fmla="*/ 2147483647 w 420"/>
                <a:gd name="T59" fmla="*/ 2147483647 h 676"/>
                <a:gd name="T60" fmla="*/ 2147483647 w 420"/>
                <a:gd name="T61" fmla="*/ 2147483647 h 676"/>
                <a:gd name="T62" fmla="*/ 2147483647 w 420"/>
                <a:gd name="T63" fmla="*/ 2147483647 h 676"/>
                <a:gd name="T64" fmla="*/ 2147483647 w 420"/>
                <a:gd name="T65" fmla="*/ 2147483647 h 676"/>
                <a:gd name="T66" fmla="*/ 2147483647 w 420"/>
                <a:gd name="T67" fmla="*/ 2147483647 h 676"/>
                <a:gd name="T68" fmla="*/ 2147483647 w 420"/>
                <a:gd name="T69" fmla="*/ 2147483647 h 676"/>
                <a:gd name="T70" fmla="*/ 2147483647 w 420"/>
                <a:gd name="T71" fmla="*/ 2147483647 h 676"/>
                <a:gd name="T72" fmla="*/ 2147483647 w 420"/>
                <a:gd name="T73" fmla="*/ 2147483647 h 676"/>
                <a:gd name="T74" fmla="*/ 2147483647 w 420"/>
                <a:gd name="T75" fmla="*/ 2147483647 h 676"/>
                <a:gd name="T76" fmla="*/ 2147483647 w 420"/>
                <a:gd name="T77" fmla="*/ 2147483647 h 676"/>
                <a:gd name="T78" fmla="*/ 2147483647 w 420"/>
                <a:gd name="T79" fmla="*/ 2147483647 h 676"/>
                <a:gd name="T80" fmla="*/ 2147483647 w 420"/>
                <a:gd name="T81" fmla="*/ 2147483647 h 676"/>
                <a:gd name="T82" fmla="*/ 2147483647 w 420"/>
                <a:gd name="T83" fmla="*/ 2147483647 h 676"/>
                <a:gd name="T84" fmla="*/ 2147483647 w 420"/>
                <a:gd name="T85" fmla="*/ 2147483647 h 6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0"/>
                <a:gd name="T130" fmla="*/ 0 h 676"/>
                <a:gd name="T131" fmla="*/ 420 w 420"/>
                <a:gd name="T132" fmla="*/ 676 h 6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0" h="676">
                  <a:moveTo>
                    <a:pt x="396" y="404"/>
                  </a:moveTo>
                  <a:lnTo>
                    <a:pt x="392" y="416"/>
                  </a:lnTo>
                  <a:lnTo>
                    <a:pt x="392" y="424"/>
                  </a:lnTo>
                  <a:lnTo>
                    <a:pt x="392" y="432"/>
                  </a:lnTo>
                  <a:lnTo>
                    <a:pt x="396" y="440"/>
                  </a:lnTo>
                  <a:lnTo>
                    <a:pt x="396" y="444"/>
                  </a:lnTo>
                  <a:lnTo>
                    <a:pt x="404" y="452"/>
                  </a:lnTo>
                  <a:lnTo>
                    <a:pt x="404" y="460"/>
                  </a:lnTo>
                  <a:lnTo>
                    <a:pt x="408" y="468"/>
                  </a:lnTo>
                  <a:lnTo>
                    <a:pt x="404" y="472"/>
                  </a:lnTo>
                  <a:lnTo>
                    <a:pt x="404" y="476"/>
                  </a:lnTo>
                  <a:lnTo>
                    <a:pt x="404" y="488"/>
                  </a:lnTo>
                  <a:lnTo>
                    <a:pt x="404" y="492"/>
                  </a:lnTo>
                  <a:lnTo>
                    <a:pt x="404" y="496"/>
                  </a:lnTo>
                  <a:lnTo>
                    <a:pt x="404" y="500"/>
                  </a:lnTo>
                  <a:lnTo>
                    <a:pt x="404" y="508"/>
                  </a:lnTo>
                  <a:lnTo>
                    <a:pt x="404" y="512"/>
                  </a:lnTo>
                  <a:lnTo>
                    <a:pt x="404" y="516"/>
                  </a:lnTo>
                  <a:lnTo>
                    <a:pt x="408" y="516"/>
                  </a:lnTo>
                  <a:lnTo>
                    <a:pt x="412" y="520"/>
                  </a:lnTo>
                  <a:lnTo>
                    <a:pt x="416" y="528"/>
                  </a:lnTo>
                  <a:lnTo>
                    <a:pt x="420" y="536"/>
                  </a:lnTo>
                  <a:lnTo>
                    <a:pt x="364" y="544"/>
                  </a:lnTo>
                  <a:lnTo>
                    <a:pt x="300" y="552"/>
                  </a:lnTo>
                  <a:lnTo>
                    <a:pt x="280" y="552"/>
                  </a:lnTo>
                  <a:lnTo>
                    <a:pt x="260" y="556"/>
                  </a:lnTo>
                  <a:lnTo>
                    <a:pt x="220" y="560"/>
                  </a:lnTo>
                  <a:lnTo>
                    <a:pt x="212" y="560"/>
                  </a:lnTo>
                  <a:lnTo>
                    <a:pt x="168" y="564"/>
                  </a:lnTo>
                  <a:lnTo>
                    <a:pt x="116" y="568"/>
                  </a:lnTo>
                  <a:lnTo>
                    <a:pt x="116" y="572"/>
                  </a:lnTo>
                  <a:lnTo>
                    <a:pt x="116" y="584"/>
                  </a:lnTo>
                  <a:lnTo>
                    <a:pt x="116" y="588"/>
                  </a:lnTo>
                  <a:lnTo>
                    <a:pt x="124" y="596"/>
                  </a:lnTo>
                  <a:lnTo>
                    <a:pt x="128" y="600"/>
                  </a:lnTo>
                  <a:lnTo>
                    <a:pt x="136" y="608"/>
                  </a:lnTo>
                  <a:lnTo>
                    <a:pt x="140" y="608"/>
                  </a:lnTo>
                  <a:lnTo>
                    <a:pt x="144" y="612"/>
                  </a:lnTo>
                  <a:lnTo>
                    <a:pt x="144" y="616"/>
                  </a:lnTo>
                  <a:lnTo>
                    <a:pt x="144" y="628"/>
                  </a:lnTo>
                  <a:lnTo>
                    <a:pt x="140" y="632"/>
                  </a:lnTo>
                  <a:lnTo>
                    <a:pt x="144" y="636"/>
                  </a:lnTo>
                  <a:lnTo>
                    <a:pt x="144" y="640"/>
                  </a:lnTo>
                  <a:lnTo>
                    <a:pt x="140" y="652"/>
                  </a:lnTo>
                  <a:lnTo>
                    <a:pt x="124" y="660"/>
                  </a:lnTo>
                  <a:lnTo>
                    <a:pt x="124" y="668"/>
                  </a:lnTo>
                  <a:lnTo>
                    <a:pt x="104" y="676"/>
                  </a:lnTo>
                  <a:lnTo>
                    <a:pt x="76" y="676"/>
                  </a:lnTo>
                  <a:lnTo>
                    <a:pt x="104" y="668"/>
                  </a:lnTo>
                  <a:lnTo>
                    <a:pt x="108" y="664"/>
                  </a:lnTo>
                  <a:lnTo>
                    <a:pt x="88" y="648"/>
                  </a:lnTo>
                  <a:lnTo>
                    <a:pt x="84" y="624"/>
                  </a:lnTo>
                  <a:lnTo>
                    <a:pt x="72" y="608"/>
                  </a:lnTo>
                  <a:lnTo>
                    <a:pt x="60" y="664"/>
                  </a:lnTo>
                  <a:lnTo>
                    <a:pt x="40" y="656"/>
                  </a:lnTo>
                  <a:lnTo>
                    <a:pt x="28" y="660"/>
                  </a:lnTo>
                  <a:lnTo>
                    <a:pt x="24" y="612"/>
                  </a:lnTo>
                  <a:lnTo>
                    <a:pt x="20" y="576"/>
                  </a:lnTo>
                  <a:lnTo>
                    <a:pt x="16" y="560"/>
                  </a:lnTo>
                  <a:lnTo>
                    <a:pt x="12" y="516"/>
                  </a:lnTo>
                  <a:lnTo>
                    <a:pt x="8" y="480"/>
                  </a:lnTo>
                  <a:lnTo>
                    <a:pt x="4" y="456"/>
                  </a:lnTo>
                  <a:lnTo>
                    <a:pt x="4" y="408"/>
                  </a:lnTo>
                  <a:lnTo>
                    <a:pt x="4" y="396"/>
                  </a:lnTo>
                  <a:lnTo>
                    <a:pt x="8" y="360"/>
                  </a:lnTo>
                  <a:lnTo>
                    <a:pt x="8" y="312"/>
                  </a:lnTo>
                  <a:lnTo>
                    <a:pt x="8" y="304"/>
                  </a:lnTo>
                  <a:lnTo>
                    <a:pt x="8" y="260"/>
                  </a:lnTo>
                  <a:lnTo>
                    <a:pt x="8" y="228"/>
                  </a:lnTo>
                  <a:lnTo>
                    <a:pt x="8" y="200"/>
                  </a:lnTo>
                  <a:lnTo>
                    <a:pt x="12" y="156"/>
                  </a:lnTo>
                  <a:lnTo>
                    <a:pt x="12" y="152"/>
                  </a:lnTo>
                  <a:lnTo>
                    <a:pt x="12" y="120"/>
                  </a:lnTo>
                  <a:lnTo>
                    <a:pt x="12" y="100"/>
                  </a:lnTo>
                  <a:lnTo>
                    <a:pt x="12" y="84"/>
                  </a:lnTo>
                  <a:lnTo>
                    <a:pt x="16" y="40"/>
                  </a:lnTo>
                  <a:lnTo>
                    <a:pt x="12" y="40"/>
                  </a:lnTo>
                  <a:lnTo>
                    <a:pt x="8" y="36"/>
                  </a:lnTo>
                  <a:lnTo>
                    <a:pt x="0" y="24"/>
                  </a:lnTo>
                  <a:lnTo>
                    <a:pt x="24" y="20"/>
                  </a:lnTo>
                  <a:lnTo>
                    <a:pt x="68" y="20"/>
                  </a:lnTo>
                  <a:lnTo>
                    <a:pt x="108" y="16"/>
                  </a:lnTo>
                  <a:lnTo>
                    <a:pt x="112" y="16"/>
                  </a:lnTo>
                  <a:lnTo>
                    <a:pt x="152" y="12"/>
                  </a:lnTo>
                  <a:lnTo>
                    <a:pt x="160" y="12"/>
                  </a:lnTo>
                  <a:lnTo>
                    <a:pt x="212" y="8"/>
                  </a:lnTo>
                  <a:lnTo>
                    <a:pt x="260" y="4"/>
                  </a:lnTo>
                  <a:lnTo>
                    <a:pt x="288" y="0"/>
                  </a:lnTo>
                  <a:lnTo>
                    <a:pt x="292" y="16"/>
                  </a:lnTo>
                  <a:lnTo>
                    <a:pt x="304" y="48"/>
                  </a:lnTo>
                  <a:lnTo>
                    <a:pt x="304" y="56"/>
                  </a:lnTo>
                  <a:lnTo>
                    <a:pt x="308" y="64"/>
                  </a:lnTo>
                  <a:lnTo>
                    <a:pt x="316" y="92"/>
                  </a:lnTo>
                  <a:lnTo>
                    <a:pt x="324" y="120"/>
                  </a:lnTo>
                  <a:lnTo>
                    <a:pt x="328" y="140"/>
                  </a:lnTo>
                  <a:lnTo>
                    <a:pt x="332" y="144"/>
                  </a:lnTo>
                  <a:lnTo>
                    <a:pt x="340" y="180"/>
                  </a:lnTo>
                  <a:lnTo>
                    <a:pt x="344" y="200"/>
                  </a:lnTo>
                  <a:lnTo>
                    <a:pt x="348" y="208"/>
                  </a:lnTo>
                  <a:lnTo>
                    <a:pt x="360" y="248"/>
                  </a:lnTo>
                  <a:lnTo>
                    <a:pt x="360" y="252"/>
                  </a:lnTo>
                  <a:lnTo>
                    <a:pt x="368" y="284"/>
                  </a:lnTo>
                  <a:lnTo>
                    <a:pt x="372" y="292"/>
                  </a:lnTo>
                  <a:lnTo>
                    <a:pt x="376" y="296"/>
                  </a:lnTo>
                  <a:lnTo>
                    <a:pt x="376" y="300"/>
                  </a:lnTo>
                  <a:lnTo>
                    <a:pt x="380" y="300"/>
                  </a:lnTo>
                  <a:lnTo>
                    <a:pt x="380" y="308"/>
                  </a:lnTo>
                  <a:lnTo>
                    <a:pt x="384" y="308"/>
                  </a:lnTo>
                  <a:lnTo>
                    <a:pt x="380" y="312"/>
                  </a:lnTo>
                  <a:lnTo>
                    <a:pt x="384" y="316"/>
                  </a:lnTo>
                  <a:lnTo>
                    <a:pt x="384" y="320"/>
                  </a:lnTo>
                  <a:lnTo>
                    <a:pt x="388" y="324"/>
                  </a:lnTo>
                  <a:lnTo>
                    <a:pt x="396" y="328"/>
                  </a:lnTo>
                  <a:lnTo>
                    <a:pt x="396" y="340"/>
                  </a:lnTo>
                  <a:lnTo>
                    <a:pt x="400" y="340"/>
                  </a:lnTo>
                  <a:lnTo>
                    <a:pt x="400" y="348"/>
                  </a:lnTo>
                  <a:lnTo>
                    <a:pt x="396" y="352"/>
                  </a:lnTo>
                  <a:lnTo>
                    <a:pt x="396" y="356"/>
                  </a:lnTo>
                  <a:lnTo>
                    <a:pt x="408" y="360"/>
                  </a:lnTo>
                  <a:lnTo>
                    <a:pt x="412" y="364"/>
                  </a:lnTo>
                  <a:lnTo>
                    <a:pt x="408" y="364"/>
                  </a:lnTo>
                  <a:lnTo>
                    <a:pt x="408" y="368"/>
                  </a:lnTo>
                  <a:lnTo>
                    <a:pt x="404" y="372"/>
                  </a:lnTo>
                  <a:lnTo>
                    <a:pt x="400" y="376"/>
                  </a:lnTo>
                  <a:lnTo>
                    <a:pt x="400" y="380"/>
                  </a:lnTo>
                  <a:lnTo>
                    <a:pt x="396" y="384"/>
                  </a:lnTo>
                  <a:lnTo>
                    <a:pt x="396" y="388"/>
                  </a:lnTo>
                  <a:lnTo>
                    <a:pt x="396" y="392"/>
                  </a:lnTo>
                  <a:lnTo>
                    <a:pt x="396" y="396"/>
                  </a:lnTo>
                  <a:lnTo>
                    <a:pt x="396" y="400"/>
                  </a:lnTo>
                  <a:lnTo>
                    <a:pt x="396" y="4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69" name="Freeform 47"/>
            <p:cNvSpPr>
              <a:spLocks/>
            </p:cNvSpPr>
            <p:nvPr/>
          </p:nvSpPr>
          <p:spPr bwMode="auto">
            <a:xfrm>
              <a:off x="6978122" y="5192256"/>
              <a:ext cx="239498" cy="394574"/>
            </a:xfrm>
            <a:custGeom>
              <a:avLst/>
              <a:gdLst>
                <a:gd name="T0" fmla="*/ 2147483647 w 388"/>
                <a:gd name="T1" fmla="*/ 2147483647 h 672"/>
                <a:gd name="T2" fmla="*/ 2147483647 w 388"/>
                <a:gd name="T3" fmla="*/ 2147483647 h 672"/>
                <a:gd name="T4" fmla="*/ 2147483647 w 388"/>
                <a:gd name="T5" fmla="*/ 2147483647 h 672"/>
                <a:gd name="T6" fmla="*/ 2147483647 w 388"/>
                <a:gd name="T7" fmla="*/ 2147483647 h 672"/>
                <a:gd name="T8" fmla="*/ 2147483647 w 388"/>
                <a:gd name="T9" fmla="*/ 2147483647 h 672"/>
                <a:gd name="T10" fmla="*/ 2147483647 w 388"/>
                <a:gd name="T11" fmla="*/ 2147483647 h 672"/>
                <a:gd name="T12" fmla="*/ 2147483647 w 388"/>
                <a:gd name="T13" fmla="*/ 2147483647 h 672"/>
                <a:gd name="T14" fmla="*/ 2147483647 w 388"/>
                <a:gd name="T15" fmla="*/ 2147483647 h 672"/>
                <a:gd name="T16" fmla="*/ 2147483647 w 388"/>
                <a:gd name="T17" fmla="*/ 2147483647 h 672"/>
                <a:gd name="T18" fmla="*/ 2147483647 w 388"/>
                <a:gd name="T19" fmla="*/ 2147483647 h 672"/>
                <a:gd name="T20" fmla="*/ 2147483647 w 388"/>
                <a:gd name="T21" fmla="*/ 2147483647 h 672"/>
                <a:gd name="T22" fmla="*/ 2147483647 w 388"/>
                <a:gd name="T23" fmla="*/ 2147483647 h 672"/>
                <a:gd name="T24" fmla="*/ 2147483647 w 388"/>
                <a:gd name="T25" fmla="*/ 2147483647 h 672"/>
                <a:gd name="T26" fmla="*/ 2147483647 w 388"/>
                <a:gd name="T27" fmla="*/ 2147483647 h 672"/>
                <a:gd name="T28" fmla="*/ 2147483647 w 388"/>
                <a:gd name="T29" fmla="*/ 2147483647 h 672"/>
                <a:gd name="T30" fmla="*/ 2147483647 w 388"/>
                <a:gd name="T31" fmla="*/ 2147483647 h 672"/>
                <a:gd name="T32" fmla="*/ 2147483647 w 388"/>
                <a:gd name="T33" fmla="*/ 2147483647 h 672"/>
                <a:gd name="T34" fmla="*/ 2147483647 w 388"/>
                <a:gd name="T35" fmla="*/ 2147483647 h 672"/>
                <a:gd name="T36" fmla="*/ 2147483647 w 388"/>
                <a:gd name="T37" fmla="*/ 2147483647 h 672"/>
                <a:gd name="T38" fmla="*/ 2147483647 w 388"/>
                <a:gd name="T39" fmla="*/ 2147483647 h 672"/>
                <a:gd name="T40" fmla="*/ 2147483647 w 388"/>
                <a:gd name="T41" fmla="*/ 2147483647 h 672"/>
                <a:gd name="T42" fmla="*/ 2147483647 w 388"/>
                <a:gd name="T43" fmla="*/ 2147483647 h 672"/>
                <a:gd name="T44" fmla="*/ 2147483647 w 388"/>
                <a:gd name="T45" fmla="*/ 2147483647 h 672"/>
                <a:gd name="T46" fmla="*/ 2147483647 w 388"/>
                <a:gd name="T47" fmla="*/ 2147483647 h 672"/>
                <a:gd name="T48" fmla="*/ 2147483647 w 388"/>
                <a:gd name="T49" fmla="*/ 2147483647 h 672"/>
                <a:gd name="T50" fmla="*/ 2147483647 w 388"/>
                <a:gd name="T51" fmla="*/ 2147483647 h 672"/>
                <a:gd name="T52" fmla="*/ 2147483647 w 388"/>
                <a:gd name="T53" fmla="*/ 2147483647 h 672"/>
                <a:gd name="T54" fmla="*/ 2147483647 w 388"/>
                <a:gd name="T55" fmla="*/ 2147483647 h 672"/>
                <a:gd name="T56" fmla="*/ 2147483647 w 388"/>
                <a:gd name="T57" fmla="*/ 2147483647 h 672"/>
                <a:gd name="T58" fmla="*/ 2147483647 w 388"/>
                <a:gd name="T59" fmla="*/ 2147483647 h 672"/>
                <a:gd name="T60" fmla="*/ 2147483647 w 388"/>
                <a:gd name="T61" fmla="*/ 2147483647 h 672"/>
                <a:gd name="T62" fmla="*/ 2147483647 w 388"/>
                <a:gd name="T63" fmla="*/ 2147483647 h 672"/>
                <a:gd name="T64" fmla="*/ 2147483647 w 388"/>
                <a:gd name="T65" fmla="*/ 2147483647 h 672"/>
                <a:gd name="T66" fmla="*/ 2147483647 w 388"/>
                <a:gd name="T67" fmla="*/ 2147483647 h 672"/>
                <a:gd name="T68" fmla="*/ 2147483647 w 388"/>
                <a:gd name="T69" fmla="*/ 2147483647 h 672"/>
                <a:gd name="T70" fmla="*/ 2147483647 w 388"/>
                <a:gd name="T71" fmla="*/ 2147483647 h 672"/>
                <a:gd name="T72" fmla="*/ 2147483647 w 388"/>
                <a:gd name="T73" fmla="*/ 2147483647 h 672"/>
                <a:gd name="T74" fmla="*/ 2147483647 w 388"/>
                <a:gd name="T75" fmla="*/ 2147483647 h 672"/>
                <a:gd name="T76" fmla="*/ 2147483647 w 388"/>
                <a:gd name="T77" fmla="*/ 2147483647 h 672"/>
                <a:gd name="T78" fmla="*/ 2147483647 w 388"/>
                <a:gd name="T79" fmla="*/ 2147483647 h 672"/>
                <a:gd name="T80" fmla="*/ 2147483647 w 388"/>
                <a:gd name="T81" fmla="*/ 2147483647 h 672"/>
                <a:gd name="T82" fmla="*/ 2147483647 w 388"/>
                <a:gd name="T83" fmla="*/ 2147483647 h 672"/>
                <a:gd name="T84" fmla="*/ 2147483647 w 388"/>
                <a:gd name="T85" fmla="*/ 2147483647 h 672"/>
                <a:gd name="T86" fmla="*/ 2147483647 w 388"/>
                <a:gd name="T87" fmla="*/ 2147483647 h 672"/>
                <a:gd name="T88" fmla="*/ 2147483647 w 388"/>
                <a:gd name="T89" fmla="*/ 2147483647 h 672"/>
                <a:gd name="T90" fmla="*/ 2147483647 w 388"/>
                <a:gd name="T91" fmla="*/ 2147483647 h 672"/>
                <a:gd name="T92" fmla="*/ 2147483647 w 388"/>
                <a:gd name="T93" fmla="*/ 2147483647 h 672"/>
                <a:gd name="T94" fmla="*/ 2147483647 w 388"/>
                <a:gd name="T95" fmla="*/ 2147483647 h 672"/>
                <a:gd name="T96" fmla="*/ 2147483647 w 388"/>
                <a:gd name="T97" fmla="*/ 2147483647 h 672"/>
                <a:gd name="T98" fmla="*/ 2147483647 w 388"/>
                <a:gd name="T99" fmla="*/ 2147483647 h 672"/>
                <a:gd name="T100" fmla="*/ 2147483647 w 388"/>
                <a:gd name="T101" fmla="*/ 2147483647 h 672"/>
                <a:gd name="T102" fmla="*/ 2147483647 w 388"/>
                <a:gd name="T103" fmla="*/ 2147483647 h 672"/>
                <a:gd name="T104" fmla="*/ 2147483647 w 388"/>
                <a:gd name="T105" fmla="*/ 2147483647 h 672"/>
                <a:gd name="T106" fmla="*/ 2147483647 w 388"/>
                <a:gd name="T107" fmla="*/ 2147483647 h 672"/>
                <a:gd name="T108" fmla="*/ 2147483647 w 388"/>
                <a:gd name="T109" fmla="*/ 2147483647 h 672"/>
                <a:gd name="T110" fmla="*/ 2147483647 w 388"/>
                <a:gd name="T111" fmla="*/ 2147483647 h 672"/>
                <a:gd name="T112" fmla="*/ 2147483647 w 388"/>
                <a:gd name="T113" fmla="*/ 2147483647 h 672"/>
                <a:gd name="T114" fmla="*/ 2147483647 w 388"/>
                <a:gd name="T115" fmla="*/ 2147483647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8"/>
                <a:gd name="T175" fmla="*/ 0 h 672"/>
                <a:gd name="T176" fmla="*/ 388 w 388"/>
                <a:gd name="T177" fmla="*/ 672 h 6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8" h="672">
                  <a:moveTo>
                    <a:pt x="372" y="492"/>
                  </a:moveTo>
                  <a:lnTo>
                    <a:pt x="376" y="536"/>
                  </a:lnTo>
                  <a:lnTo>
                    <a:pt x="380" y="552"/>
                  </a:lnTo>
                  <a:lnTo>
                    <a:pt x="384" y="588"/>
                  </a:lnTo>
                  <a:lnTo>
                    <a:pt x="388" y="636"/>
                  </a:lnTo>
                  <a:lnTo>
                    <a:pt x="388" y="640"/>
                  </a:lnTo>
                  <a:lnTo>
                    <a:pt x="384" y="644"/>
                  </a:lnTo>
                  <a:lnTo>
                    <a:pt x="368" y="636"/>
                  </a:lnTo>
                  <a:lnTo>
                    <a:pt x="356" y="644"/>
                  </a:lnTo>
                  <a:lnTo>
                    <a:pt x="332" y="632"/>
                  </a:lnTo>
                  <a:lnTo>
                    <a:pt x="328" y="636"/>
                  </a:lnTo>
                  <a:lnTo>
                    <a:pt x="332" y="640"/>
                  </a:lnTo>
                  <a:lnTo>
                    <a:pt x="288" y="652"/>
                  </a:lnTo>
                  <a:lnTo>
                    <a:pt x="288" y="644"/>
                  </a:lnTo>
                  <a:lnTo>
                    <a:pt x="280" y="644"/>
                  </a:lnTo>
                  <a:lnTo>
                    <a:pt x="276" y="648"/>
                  </a:lnTo>
                  <a:lnTo>
                    <a:pt x="280" y="652"/>
                  </a:lnTo>
                  <a:lnTo>
                    <a:pt x="272" y="664"/>
                  </a:lnTo>
                  <a:lnTo>
                    <a:pt x="268" y="668"/>
                  </a:lnTo>
                  <a:lnTo>
                    <a:pt x="252" y="672"/>
                  </a:lnTo>
                  <a:lnTo>
                    <a:pt x="248" y="664"/>
                  </a:lnTo>
                  <a:lnTo>
                    <a:pt x="244" y="660"/>
                  </a:lnTo>
                  <a:lnTo>
                    <a:pt x="244" y="656"/>
                  </a:lnTo>
                  <a:lnTo>
                    <a:pt x="248" y="656"/>
                  </a:lnTo>
                  <a:lnTo>
                    <a:pt x="244" y="652"/>
                  </a:lnTo>
                  <a:lnTo>
                    <a:pt x="240" y="648"/>
                  </a:lnTo>
                  <a:lnTo>
                    <a:pt x="240" y="644"/>
                  </a:lnTo>
                  <a:lnTo>
                    <a:pt x="240" y="640"/>
                  </a:lnTo>
                  <a:lnTo>
                    <a:pt x="236" y="636"/>
                  </a:lnTo>
                  <a:lnTo>
                    <a:pt x="236" y="632"/>
                  </a:lnTo>
                  <a:lnTo>
                    <a:pt x="232" y="632"/>
                  </a:lnTo>
                  <a:lnTo>
                    <a:pt x="228" y="628"/>
                  </a:lnTo>
                  <a:lnTo>
                    <a:pt x="228" y="624"/>
                  </a:lnTo>
                  <a:lnTo>
                    <a:pt x="224" y="624"/>
                  </a:lnTo>
                  <a:lnTo>
                    <a:pt x="220" y="616"/>
                  </a:lnTo>
                  <a:lnTo>
                    <a:pt x="220" y="612"/>
                  </a:lnTo>
                  <a:lnTo>
                    <a:pt x="220" y="608"/>
                  </a:lnTo>
                  <a:lnTo>
                    <a:pt x="216" y="608"/>
                  </a:lnTo>
                  <a:lnTo>
                    <a:pt x="216" y="604"/>
                  </a:lnTo>
                  <a:lnTo>
                    <a:pt x="216" y="600"/>
                  </a:lnTo>
                  <a:lnTo>
                    <a:pt x="220" y="600"/>
                  </a:lnTo>
                  <a:lnTo>
                    <a:pt x="216" y="592"/>
                  </a:lnTo>
                  <a:lnTo>
                    <a:pt x="220" y="588"/>
                  </a:lnTo>
                  <a:lnTo>
                    <a:pt x="224" y="588"/>
                  </a:lnTo>
                  <a:lnTo>
                    <a:pt x="220" y="584"/>
                  </a:lnTo>
                  <a:lnTo>
                    <a:pt x="224" y="584"/>
                  </a:lnTo>
                  <a:lnTo>
                    <a:pt x="224" y="576"/>
                  </a:lnTo>
                  <a:lnTo>
                    <a:pt x="228" y="576"/>
                  </a:lnTo>
                  <a:lnTo>
                    <a:pt x="224" y="576"/>
                  </a:lnTo>
                  <a:lnTo>
                    <a:pt x="228" y="572"/>
                  </a:lnTo>
                  <a:lnTo>
                    <a:pt x="224" y="572"/>
                  </a:lnTo>
                  <a:lnTo>
                    <a:pt x="228" y="568"/>
                  </a:lnTo>
                  <a:lnTo>
                    <a:pt x="228" y="564"/>
                  </a:lnTo>
                  <a:lnTo>
                    <a:pt x="216" y="564"/>
                  </a:lnTo>
                  <a:lnTo>
                    <a:pt x="164" y="564"/>
                  </a:lnTo>
                  <a:lnTo>
                    <a:pt x="156" y="568"/>
                  </a:lnTo>
                  <a:lnTo>
                    <a:pt x="132" y="568"/>
                  </a:lnTo>
                  <a:lnTo>
                    <a:pt x="128" y="568"/>
                  </a:lnTo>
                  <a:lnTo>
                    <a:pt x="100" y="572"/>
                  </a:lnTo>
                  <a:lnTo>
                    <a:pt x="72" y="572"/>
                  </a:lnTo>
                  <a:lnTo>
                    <a:pt x="56" y="572"/>
                  </a:lnTo>
                  <a:lnTo>
                    <a:pt x="4" y="576"/>
                  </a:lnTo>
                  <a:lnTo>
                    <a:pt x="4" y="572"/>
                  </a:lnTo>
                  <a:lnTo>
                    <a:pt x="12" y="572"/>
                  </a:lnTo>
                  <a:lnTo>
                    <a:pt x="12" y="568"/>
                  </a:lnTo>
                  <a:lnTo>
                    <a:pt x="12" y="564"/>
                  </a:lnTo>
                  <a:lnTo>
                    <a:pt x="4" y="556"/>
                  </a:lnTo>
                  <a:lnTo>
                    <a:pt x="8" y="552"/>
                  </a:lnTo>
                  <a:lnTo>
                    <a:pt x="8" y="548"/>
                  </a:lnTo>
                  <a:lnTo>
                    <a:pt x="4" y="544"/>
                  </a:lnTo>
                  <a:lnTo>
                    <a:pt x="0" y="540"/>
                  </a:lnTo>
                  <a:lnTo>
                    <a:pt x="4" y="536"/>
                  </a:lnTo>
                  <a:lnTo>
                    <a:pt x="12" y="540"/>
                  </a:lnTo>
                  <a:lnTo>
                    <a:pt x="16" y="536"/>
                  </a:lnTo>
                  <a:lnTo>
                    <a:pt x="16" y="532"/>
                  </a:lnTo>
                  <a:lnTo>
                    <a:pt x="12" y="528"/>
                  </a:lnTo>
                  <a:lnTo>
                    <a:pt x="12" y="524"/>
                  </a:lnTo>
                  <a:lnTo>
                    <a:pt x="12" y="520"/>
                  </a:lnTo>
                  <a:lnTo>
                    <a:pt x="8" y="516"/>
                  </a:lnTo>
                  <a:lnTo>
                    <a:pt x="12" y="516"/>
                  </a:lnTo>
                  <a:lnTo>
                    <a:pt x="12" y="520"/>
                  </a:lnTo>
                  <a:lnTo>
                    <a:pt x="16" y="520"/>
                  </a:lnTo>
                  <a:lnTo>
                    <a:pt x="20" y="524"/>
                  </a:lnTo>
                  <a:lnTo>
                    <a:pt x="20" y="520"/>
                  </a:lnTo>
                  <a:lnTo>
                    <a:pt x="20" y="516"/>
                  </a:lnTo>
                  <a:lnTo>
                    <a:pt x="16" y="512"/>
                  </a:lnTo>
                  <a:lnTo>
                    <a:pt x="16" y="504"/>
                  </a:lnTo>
                  <a:lnTo>
                    <a:pt x="16" y="500"/>
                  </a:lnTo>
                  <a:lnTo>
                    <a:pt x="20" y="500"/>
                  </a:lnTo>
                  <a:lnTo>
                    <a:pt x="24" y="496"/>
                  </a:lnTo>
                  <a:lnTo>
                    <a:pt x="28" y="492"/>
                  </a:lnTo>
                  <a:lnTo>
                    <a:pt x="24" y="492"/>
                  </a:lnTo>
                  <a:lnTo>
                    <a:pt x="16" y="492"/>
                  </a:lnTo>
                  <a:lnTo>
                    <a:pt x="16" y="488"/>
                  </a:lnTo>
                  <a:lnTo>
                    <a:pt x="16" y="484"/>
                  </a:lnTo>
                  <a:lnTo>
                    <a:pt x="20" y="488"/>
                  </a:lnTo>
                  <a:lnTo>
                    <a:pt x="28" y="488"/>
                  </a:lnTo>
                  <a:lnTo>
                    <a:pt x="28" y="484"/>
                  </a:lnTo>
                  <a:lnTo>
                    <a:pt x="28" y="476"/>
                  </a:lnTo>
                  <a:lnTo>
                    <a:pt x="32" y="472"/>
                  </a:lnTo>
                  <a:lnTo>
                    <a:pt x="40" y="472"/>
                  </a:lnTo>
                  <a:lnTo>
                    <a:pt x="44" y="468"/>
                  </a:lnTo>
                  <a:lnTo>
                    <a:pt x="32" y="468"/>
                  </a:lnTo>
                  <a:lnTo>
                    <a:pt x="32" y="464"/>
                  </a:lnTo>
                  <a:lnTo>
                    <a:pt x="32" y="460"/>
                  </a:lnTo>
                  <a:lnTo>
                    <a:pt x="36" y="456"/>
                  </a:lnTo>
                  <a:lnTo>
                    <a:pt x="40" y="456"/>
                  </a:lnTo>
                  <a:lnTo>
                    <a:pt x="40" y="460"/>
                  </a:lnTo>
                  <a:lnTo>
                    <a:pt x="44" y="460"/>
                  </a:lnTo>
                  <a:lnTo>
                    <a:pt x="40" y="456"/>
                  </a:lnTo>
                  <a:lnTo>
                    <a:pt x="44" y="452"/>
                  </a:lnTo>
                  <a:lnTo>
                    <a:pt x="48" y="448"/>
                  </a:lnTo>
                  <a:lnTo>
                    <a:pt x="52" y="436"/>
                  </a:lnTo>
                  <a:lnTo>
                    <a:pt x="60" y="436"/>
                  </a:lnTo>
                  <a:lnTo>
                    <a:pt x="64" y="432"/>
                  </a:lnTo>
                  <a:lnTo>
                    <a:pt x="60" y="428"/>
                  </a:lnTo>
                  <a:lnTo>
                    <a:pt x="56" y="428"/>
                  </a:lnTo>
                  <a:lnTo>
                    <a:pt x="52" y="424"/>
                  </a:lnTo>
                  <a:lnTo>
                    <a:pt x="56" y="424"/>
                  </a:lnTo>
                  <a:lnTo>
                    <a:pt x="60" y="428"/>
                  </a:lnTo>
                  <a:lnTo>
                    <a:pt x="64" y="428"/>
                  </a:lnTo>
                  <a:lnTo>
                    <a:pt x="64" y="424"/>
                  </a:lnTo>
                  <a:lnTo>
                    <a:pt x="64" y="420"/>
                  </a:lnTo>
                  <a:lnTo>
                    <a:pt x="68" y="416"/>
                  </a:lnTo>
                  <a:lnTo>
                    <a:pt x="68" y="412"/>
                  </a:lnTo>
                  <a:lnTo>
                    <a:pt x="64" y="408"/>
                  </a:lnTo>
                  <a:lnTo>
                    <a:pt x="64" y="412"/>
                  </a:lnTo>
                  <a:lnTo>
                    <a:pt x="64" y="416"/>
                  </a:lnTo>
                  <a:lnTo>
                    <a:pt x="60" y="416"/>
                  </a:lnTo>
                  <a:lnTo>
                    <a:pt x="56" y="416"/>
                  </a:lnTo>
                  <a:lnTo>
                    <a:pt x="52" y="416"/>
                  </a:lnTo>
                  <a:lnTo>
                    <a:pt x="52" y="412"/>
                  </a:lnTo>
                  <a:lnTo>
                    <a:pt x="52" y="408"/>
                  </a:lnTo>
                  <a:lnTo>
                    <a:pt x="56" y="404"/>
                  </a:lnTo>
                  <a:lnTo>
                    <a:pt x="60" y="408"/>
                  </a:lnTo>
                  <a:lnTo>
                    <a:pt x="60" y="404"/>
                  </a:lnTo>
                  <a:lnTo>
                    <a:pt x="64" y="404"/>
                  </a:lnTo>
                  <a:lnTo>
                    <a:pt x="64" y="400"/>
                  </a:lnTo>
                  <a:lnTo>
                    <a:pt x="72" y="404"/>
                  </a:lnTo>
                  <a:lnTo>
                    <a:pt x="72" y="396"/>
                  </a:lnTo>
                  <a:lnTo>
                    <a:pt x="72" y="392"/>
                  </a:lnTo>
                  <a:lnTo>
                    <a:pt x="76" y="392"/>
                  </a:lnTo>
                  <a:lnTo>
                    <a:pt x="80" y="392"/>
                  </a:lnTo>
                  <a:lnTo>
                    <a:pt x="84" y="384"/>
                  </a:lnTo>
                  <a:lnTo>
                    <a:pt x="80" y="380"/>
                  </a:lnTo>
                  <a:lnTo>
                    <a:pt x="80" y="388"/>
                  </a:lnTo>
                  <a:lnTo>
                    <a:pt x="72" y="384"/>
                  </a:lnTo>
                  <a:lnTo>
                    <a:pt x="68" y="384"/>
                  </a:lnTo>
                  <a:lnTo>
                    <a:pt x="68" y="380"/>
                  </a:lnTo>
                  <a:lnTo>
                    <a:pt x="72" y="376"/>
                  </a:lnTo>
                  <a:lnTo>
                    <a:pt x="68" y="372"/>
                  </a:lnTo>
                  <a:lnTo>
                    <a:pt x="64" y="376"/>
                  </a:lnTo>
                  <a:lnTo>
                    <a:pt x="60" y="376"/>
                  </a:lnTo>
                  <a:lnTo>
                    <a:pt x="56" y="368"/>
                  </a:lnTo>
                  <a:lnTo>
                    <a:pt x="52" y="364"/>
                  </a:lnTo>
                  <a:lnTo>
                    <a:pt x="56" y="360"/>
                  </a:lnTo>
                  <a:lnTo>
                    <a:pt x="64" y="368"/>
                  </a:lnTo>
                  <a:lnTo>
                    <a:pt x="68" y="368"/>
                  </a:lnTo>
                  <a:lnTo>
                    <a:pt x="68" y="364"/>
                  </a:lnTo>
                  <a:lnTo>
                    <a:pt x="60" y="360"/>
                  </a:lnTo>
                  <a:lnTo>
                    <a:pt x="60" y="356"/>
                  </a:lnTo>
                  <a:lnTo>
                    <a:pt x="64" y="356"/>
                  </a:lnTo>
                  <a:lnTo>
                    <a:pt x="68" y="352"/>
                  </a:lnTo>
                  <a:lnTo>
                    <a:pt x="68" y="348"/>
                  </a:lnTo>
                  <a:lnTo>
                    <a:pt x="64" y="348"/>
                  </a:lnTo>
                  <a:lnTo>
                    <a:pt x="60" y="352"/>
                  </a:lnTo>
                  <a:lnTo>
                    <a:pt x="56" y="352"/>
                  </a:lnTo>
                  <a:lnTo>
                    <a:pt x="48" y="348"/>
                  </a:lnTo>
                  <a:lnTo>
                    <a:pt x="52" y="344"/>
                  </a:lnTo>
                  <a:lnTo>
                    <a:pt x="60" y="336"/>
                  </a:lnTo>
                  <a:lnTo>
                    <a:pt x="56" y="332"/>
                  </a:lnTo>
                  <a:lnTo>
                    <a:pt x="52" y="332"/>
                  </a:lnTo>
                  <a:lnTo>
                    <a:pt x="48" y="332"/>
                  </a:lnTo>
                  <a:lnTo>
                    <a:pt x="48" y="320"/>
                  </a:lnTo>
                  <a:lnTo>
                    <a:pt x="56" y="316"/>
                  </a:lnTo>
                  <a:lnTo>
                    <a:pt x="56" y="304"/>
                  </a:lnTo>
                  <a:lnTo>
                    <a:pt x="52" y="300"/>
                  </a:lnTo>
                  <a:lnTo>
                    <a:pt x="48" y="304"/>
                  </a:lnTo>
                  <a:lnTo>
                    <a:pt x="48" y="308"/>
                  </a:lnTo>
                  <a:lnTo>
                    <a:pt x="44" y="312"/>
                  </a:lnTo>
                  <a:lnTo>
                    <a:pt x="40" y="312"/>
                  </a:lnTo>
                  <a:lnTo>
                    <a:pt x="40" y="308"/>
                  </a:lnTo>
                  <a:lnTo>
                    <a:pt x="44" y="300"/>
                  </a:lnTo>
                  <a:lnTo>
                    <a:pt x="44" y="296"/>
                  </a:lnTo>
                  <a:lnTo>
                    <a:pt x="44" y="292"/>
                  </a:lnTo>
                  <a:lnTo>
                    <a:pt x="48" y="292"/>
                  </a:lnTo>
                  <a:lnTo>
                    <a:pt x="52" y="288"/>
                  </a:lnTo>
                  <a:lnTo>
                    <a:pt x="48" y="288"/>
                  </a:lnTo>
                  <a:lnTo>
                    <a:pt x="40" y="284"/>
                  </a:lnTo>
                  <a:lnTo>
                    <a:pt x="40" y="280"/>
                  </a:lnTo>
                  <a:lnTo>
                    <a:pt x="44" y="280"/>
                  </a:lnTo>
                  <a:lnTo>
                    <a:pt x="48" y="280"/>
                  </a:lnTo>
                  <a:lnTo>
                    <a:pt x="52" y="280"/>
                  </a:lnTo>
                  <a:lnTo>
                    <a:pt x="52" y="276"/>
                  </a:lnTo>
                  <a:lnTo>
                    <a:pt x="52" y="268"/>
                  </a:lnTo>
                  <a:lnTo>
                    <a:pt x="56" y="264"/>
                  </a:lnTo>
                  <a:lnTo>
                    <a:pt x="56" y="260"/>
                  </a:lnTo>
                  <a:lnTo>
                    <a:pt x="56" y="256"/>
                  </a:lnTo>
                  <a:lnTo>
                    <a:pt x="52" y="260"/>
                  </a:lnTo>
                  <a:lnTo>
                    <a:pt x="52" y="264"/>
                  </a:lnTo>
                  <a:lnTo>
                    <a:pt x="48" y="260"/>
                  </a:lnTo>
                  <a:lnTo>
                    <a:pt x="44" y="256"/>
                  </a:lnTo>
                  <a:lnTo>
                    <a:pt x="48" y="248"/>
                  </a:lnTo>
                  <a:lnTo>
                    <a:pt x="48" y="244"/>
                  </a:lnTo>
                  <a:lnTo>
                    <a:pt x="52" y="240"/>
                  </a:lnTo>
                  <a:lnTo>
                    <a:pt x="52" y="236"/>
                  </a:lnTo>
                  <a:lnTo>
                    <a:pt x="48" y="240"/>
                  </a:lnTo>
                  <a:lnTo>
                    <a:pt x="44" y="244"/>
                  </a:lnTo>
                  <a:lnTo>
                    <a:pt x="40" y="244"/>
                  </a:lnTo>
                  <a:lnTo>
                    <a:pt x="36" y="244"/>
                  </a:lnTo>
                  <a:lnTo>
                    <a:pt x="40" y="240"/>
                  </a:lnTo>
                  <a:lnTo>
                    <a:pt x="48" y="236"/>
                  </a:lnTo>
                  <a:lnTo>
                    <a:pt x="44" y="232"/>
                  </a:lnTo>
                  <a:lnTo>
                    <a:pt x="40" y="228"/>
                  </a:lnTo>
                  <a:lnTo>
                    <a:pt x="40" y="236"/>
                  </a:lnTo>
                  <a:lnTo>
                    <a:pt x="36" y="240"/>
                  </a:lnTo>
                  <a:lnTo>
                    <a:pt x="36" y="236"/>
                  </a:lnTo>
                  <a:lnTo>
                    <a:pt x="40" y="228"/>
                  </a:lnTo>
                  <a:lnTo>
                    <a:pt x="36" y="224"/>
                  </a:lnTo>
                  <a:lnTo>
                    <a:pt x="36" y="220"/>
                  </a:lnTo>
                  <a:lnTo>
                    <a:pt x="40" y="220"/>
                  </a:lnTo>
                  <a:lnTo>
                    <a:pt x="44" y="216"/>
                  </a:lnTo>
                  <a:lnTo>
                    <a:pt x="40" y="212"/>
                  </a:lnTo>
                  <a:lnTo>
                    <a:pt x="36" y="208"/>
                  </a:lnTo>
                  <a:lnTo>
                    <a:pt x="36" y="204"/>
                  </a:lnTo>
                  <a:lnTo>
                    <a:pt x="36" y="200"/>
                  </a:lnTo>
                  <a:lnTo>
                    <a:pt x="40" y="200"/>
                  </a:lnTo>
                  <a:lnTo>
                    <a:pt x="44" y="204"/>
                  </a:lnTo>
                  <a:lnTo>
                    <a:pt x="48" y="208"/>
                  </a:lnTo>
                  <a:lnTo>
                    <a:pt x="56" y="204"/>
                  </a:lnTo>
                  <a:lnTo>
                    <a:pt x="56" y="200"/>
                  </a:lnTo>
                  <a:lnTo>
                    <a:pt x="52" y="200"/>
                  </a:lnTo>
                  <a:lnTo>
                    <a:pt x="48" y="200"/>
                  </a:lnTo>
                  <a:lnTo>
                    <a:pt x="44" y="200"/>
                  </a:lnTo>
                  <a:lnTo>
                    <a:pt x="44" y="192"/>
                  </a:lnTo>
                  <a:lnTo>
                    <a:pt x="48" y="192"/>
                  </a:lnTo>
                  <a:lnTo>
                    <a:pt x="52" y="192"/>
                  </a:lnTo>
                  <a:lnTo>
                    <a:pt x="56" y="192"/>
                  </a:lnTo>
                  <a:lnTo>
                    <a:pt x="60" y="192"/>
                  </a:lnTo>
                  <a:lnTo>
                    <a:pt x="60" y="188"/>
                  </a:lnTo>
                  <a:lnTo>
                    <a:pt x="56" y="184"/>
                  </a:lnTo>
                  <a:lnTo>
                    <a:pt x="52" y="184"/>
                  </a:lnTo>
                  <a:lnTo>
                    <a:pt x="52" y="180"/>
                  </a:lnTo>
                  <a:lnTo>
                    <a:pt x="56" y="168"/>
                  </a:lnTo>
                  <a:lnTo>
                    <a:pt x="48" y="164"/>
                  </a:lnTo>
                  <a:lnTo>
                    <a:pt x="48" y="160"/>
                  </a:lnTo>
                  <a:lnTo>
                    <a:pt x="52" y="164"/>
                  </a:lnTo>
                  <a:lnTo>
                    <a:pt x="56" y="160"/>
                  </a:lnTo>
                  <a:lnTo>
                    <a:pt x="56" y="164"/>
                  </a:lnTo>
                  <a:lnTo>
                    <a:pt x="60" y="164"/>
                  </a:lnTo>
                  <a:lnTo>
                    <a:pt x="60" y="160"/>
                  </a:lnTo>
                  <a:lnTo>
                    <a:pt x="64" y="156"/>
                  </a:lnTo>
                  <a:lnTo>
                    <a:pt x="68" y="156"/>
                  </a:lnTo>
                  <a:lnTo>
                    <a:pt x="72" y="144"/>
                  </a:lnTo>
                  <a:lnTo>
                    <a:pt x="68" y="144"/>
                  </a:lnTo>
                  <a:lnTo>
                    <a:pt x="64" y="144"/>
                  </a:lnTo>
                  <a:lnTo>
                    <a:pt x="60" y="140"/>
                  </a:lnTo>
                  <a:lnTo>
                    <a:pt x="64" y="136"/>
                  </a:lnTo>
                  <a:lnTo>
                    <a:pt x="72" y="140"/>
                  </a:lnTo>
                  <a:lnTo>
                    <a:pt x="76" y="140"/>
                  </a:lnTo>
                  <a:lnTo>
                    <a:pt x="76" y="136"/>
                  </a:lnTo>
                  <a:lnTo>
                    <a:pt x="76" y="132"/>
                  </a:lnTo>
                  <a:lnTo>
                    <a:pt x="64" y="132"/>
                  </a:lnTo>
                  <a:lnTo>
                    <a:pt x="64" y="128"/>
                  </a:lnTo>
                  <a:lnTo>
                    <a:pt x="64" y="124"/>
                  </a:lnTo>
                  <a:lnTo>
                    <a:pt x="72" y="128"/>
                  </a:lnTo>
                  <a:lnTo>
                    <a:pt x="76" y="128"/>
                  </a:lnTo>
                  <a:lnTo>
                    <a:pt x="76" y="120"/>
                  </a:lnTo>
                  <a:lnTo>
                    <a:pt x="80" y="120"/>
                  </a:lnTo>
                  <a:lnTo>
                    <a:pt x="84" y="116"/>
                  </a:lnTo>
                  <a:lnTo>
                    <a:pt x="80" y="108"/>
                  </a:lnTo>
                  <a:lnTo>
                    <a:pt x="88" y="108"/>
                  </a:lnTo>
                  <a:lnTo>
                    <a:pt x="88" y="116"/>
                  </a:lnTo>
                  <a:lnTo>
                    <a:pt x="92" y="116"/>
                  </a:lnTo>
                  <a:lnTo>
                    <a:pt x="92" y="112"/>
                  </a:lnTo>
                  <a:lnTo>
                    <a:pt x="92" y="108"/>
                  </a:lnTo>
                  <a:lnTo>
                    <a:pt x="100" y="104"/>
                  </a:lnTo>
                  <a:lnTo>
                    <a:pt x="100" y="100"/>
                  </a:lnTo>
                  <a:lnTo>
                    <a:pt x="100" y="96"/>
                  </a:lnTo>
                  <a:lnTo>
                    <a:pt x="100" y="88"/>
                  </a:lnTo>
                  <a:lnTo>
                    <a:pt x="100" y="84"/>
                  </a:lnTo>
                  <a:lnTo>
                    <a:pt x="104" y="84"/>
                  </a:lnTo>
                  <a:lnTo>
                    <a:pt x="104" y="80"/>
                  </a:lnTo>
                  <a:lnTo>
                    <a:pt x="100" y="76"/>
                  </a:lnTo>
                  <a:lnTo>
                    <a:pt x="100" y="72"/>
                  </a:lnTo>
                  <a:lnTo>
                    <a:pt x="100" y="68"/>
                  </a:lnTo>
                  <a:lnTo>
                    <a:pt x="100" y="60"/>
                  </a:lnTo>
                  <a:lnTo>
                    <a:pt x="104" y="64"/>
                  </a:lnTo>
                  <a:lnTo>
                    <a:pt x="104" y="68"/>
                  </a:lnTo>
                  <a:lnTo>
                    <a:pt x="104" y="72"/>
                  </a:lnTo>
                  <a:lnTo>
                    <a:pt x="108" y="68"/>
                  </a:lnTo>
                  <a:lnTo>
                    <a:pt x="112" y="64"/>
                  </a:lnTo>
                  <a:lnTo>
                    <a:pt x="112" y="60"/>
                  </a:lnTo>
                  <a:lnTo>
                    <a:pt x="108" y="60"/>
                  </a:lnTo>
                  <a:lnTo>
                    <a:pt x="104" y="60"/>
                  </a:lnTo>
                  <a:lnTo>
                    <a:pt x="100" y="48"/>
                  </a:lnTo>
                  <a:lnTo>
                    <a:pt x="104" y="48"/>
                  </a:lnTo>
                  <a:lnTo>
                    <a:pt x="108" y="48"/>
                  </a:lnTo>
                  <a:lnTo>
                    <a:pt x="108" y="52"/>
                  </a:lnTo>
                  <a:lnTo>
                    <a:pt x="104" y="56"/>
                  </a:lnTo>
                  <a:lnTo>
                    <a:pt x="108" y="56"/>
                  </a:lnTo>
                  <a:lnTo>
                    <a:pt x="112" y="56"/>
                  </a:lnTo>
                  <a:lnTo>
                    <a:pt x="112" y="52"/>
                  </a:lnTo>
                  <a:lnTo>
                    <a:pt x="112" y="48"/>
                  </a:lnTo>
                  <a:lnTo>
                    <a:pt x="112" y="44"/>
                  </a:lnTo>
                  <a:lnTo>
                    <a:pt x="108" y="40"/>
                  </a:lnTo>
                  <a:lnTo>
                    <a:pt x="108" y="36"/>
                  </a:lnTo>
                  <a:lnTo>
                    <a:pt x="112" y="36"/>
                  </a:lnTo>
                  <a:lnTo>
                    <a:pt x="116" y="36"/>
                  </a:lnTo>
                  <a:lnTo>
                    <a:pt x="112" y="44"/>
                  </a:lnTo>
                  <a:lnTo>
                    <a:pt x="116" y="44"/>
                  </a:lnTo>
                  <a:lnTo>
                    <a:pt x="116" y="40"/>
                  </a:lnTo>
                  <a:lnTo>
                    <a:pt x="124" y="40"/>
                  </a:lnTo>
                  <a:lnTo>
                    <a:pt x="128" y="40"/>
                  </a:lnTo>
                  <a:lnTo>
                    <a:pt x="128" y="36"/>
                  </a:lnTo>
                  <a:lnTo>
                    <a:pt x="132" y="32"/>
                  </a:lnTo>
                  <a:lnTo>
                    <a:pt x="136" y="28"/>
                  </a:lnTo>
                  <a:lnTo>
                    <a:pt x="132" y="24"/>
                  </a:lnTo>
                  <a:lnTo>
                    <a:pt x="128" y="20"/>
                  </a:lnTo>
                  <a:lnTo>
                    <a:pt x="192" y="16"/>
                  </a:lnTo>
                  <a:lnTo>
                    <a:pt x="200" y="12"/>
                  </a:lnTo>
                  <a:lnTo>
                    <a:pt x="232" y="12"/>
                  </a:lnTo>
                  <a:lnTo>
                    <a:pt x="252" y="12"/>
                  </a:lnTo>
                  <a:lnTo>
                    <a:pt x="272" y="8"/>
                  </a:lnTo>
                  <a:lnTo>
                    <a:pt x="292" y="8"/>
                  </a:lnTo>
                  <a:lnTo>
                    <a:pt x="296" y="8"/>
                  </a:lnTo>
                  <a:lnTo>
                    <a:pt x="340" y="4"/>
                  </a:lnTo>
                  <a:lnTo>
                    <a:pt x="344" y="4"/>
                  </a:lnTo>
                  <a:lnTo>
                    <a:pt x="360" y="0"/>
                  </a:lnTo>
                  <a:lnTo>
                    <a:pt x="368" y="12"/>
                  </a:lnTo>
                  <a:lnTo>
                    <a:pt x="372" y="16"/>
                  </a:lnTo>
                  <a:lnTo>
                    <a:pt x="376" y="16"/>
                  </a:lnTo>
                  <a:lnTo>
                    <a:pt x="372" y="60"/>
                  </a:lnTo>
                  <a:lnTo>
                    <a:pt x="372" y="76"/>
                  </a:lnTo>
                  <a:lnTo>
                    <a:pt x="372" y="96"/>
                  </a:lnTo>
                  <a:lnTo>
                    <a:pt x="372" y="128"/>
                  </a:lnTo>
                  <a:lnTo>
                    <a:pt x="372" y="132"/>
                  </a:lnTo>
                  <a:lnTo>
                    <a:pt x="368" y="176"/>
                  </a:lnTo>
                  <a:lnTo>
                    <a:pt x="368" y="204"/>
                  </a:lnTo>
                  <a:lnTo>
                    <a:pt x="368" y="236"/>
                  </a:lnTo>
                  <a:lnTo>
                    <a:pt x="368" y="280"/>
                  </a:lnTo>
                  <a:lnTo>
                    <a:pt x="368" y="288"/>
                  </a:lnTo>
                  <a:lnTo>
                    <a:pt x="368" y="336"/>
                  </a:lnTo>
                  <a:lnTo>
                    <a:pt x="364" y="372"/>
                  </a:lnTo>
                  <a:lnTo>
                    <a:pt x="364" y="384"/>
                  </a:lnTo>
                  <a:lnTo>
                    <a:pt x="364" y="432"/>
                  </a:lnTo>
                  <a:lnTo>
                    <a:pt x="368" y="456"/>
                  </a:lnTo>
                  <a:lnTo>
                    <a:pt x="372" y="49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70" name="Freeform 48"/>
            <p:cNvSpPr>
              <a:spLocks noEditPoints="1"/>
            </p:cNvSpPr>
            <p:nvPr/>
          </p:nvSpPr>
          <p:spPr bwMode="auto">
            <a:xfrm>
              <a:off x="7379101" y="5157796"/>
              <a:ext cx="359248" cy="360114"/>
            </a:xfrm>
            <a:custGeom>
              <a:avLst/>
              <a:gdLst>
                <a:gd name="T0" fmla="*/ 2147483647 w 588"/>
                <a:gd name="T1" fmla="*/ 2147483647 h 616"/>
                <a:gd name="T2" fmla="*/ 2147483647 w 588"/>
                <a:gd name="T3" fmla="*/ 2147483647 h 616"/>
                <a:gd name="T4" fmla="*/ 2147483647 w 588"/>
                <a:gd name="T5" fmla="*/ 2147483647 h 616"/>
                <a:gd name="T6" fmla="*/ 2147483647 w 588"/>
                <a:gd name="T7" fmla="*/ 2147483647 h 616"/>
                <a:gd name="T8" fmla="*/ 2147483647 w 588"/>
                <a:gd name="T9" fmla="*/ 2147483647 h 616"/>
                <a:gd name="T10" fmla="*/ 2147483647 w 588"/>
                <a:gd name="T11" fmla="*/ 2147483647 h 616"/>
                <a:gd name="T12" fmla="*/ 2147483647 w 588"/>
                <a:gd name="T13" fmla="*/ 2147483647 h 616"/>
                <a:gd name="T14" fmla="*/ 2147483647 w 588"/>
                <a:gd name="T15" fmla="*/ 2147483647 h 616"/>
                <a:gd name="T16" fmla="*/ 2147483647 w 588"/>
                <a:gd name="T17" fmla="*/ 2147483647 h 616"/>
                <a:gd name="T18" fmla="*/ 2147483647 w 588"/>
                <a:gd name="T19" fmla="*/ 2147483647 h 616"/>
                <a:gd name="T20" fmla="*/ 2147483647 w 588"/>
                <a:gd name="T21" fmla="*/ 2147483647 h 616"/>
                <a:gd name="T22" fmla="*/ 2147483647 w 588"/>
                <a:gd name="T23" fmla="*/ 0 h 616"/>
                <a:gd name="T24" fmla="*/ 2147483647 w 588"/>
                <a:gd name="T25" fmla="*/ 2147483647 h 616"/>
                <a:gd name="T26" fmla="*/ 2147483647 w 588"/>
                <a:gd name="T27" fmla="*/ 2147483647 h 616"/>
                <a:gd name="T28" fmla="*/ 2147483647 w 588"/>
                <a:gd name="T29" fmla="*/ 2147483647 h 616"/>
                <a:gd name="T30" fmla="*/ 2147483647 w 588"/>
                <a:gd name="T31" fmla="*/ 2147483647 h 616"/>
                <a:gd name="T32" fmla="*/ 2147483647 w 588"/>
                <a:gd name="T33" fmla="*/ 2147483647 h 616"/>
                <a:gd name="T34" fmla="*/ 2147483647 w 588"/>
                <a:gd name="T35" fmla="*/ 2147483647 h 616"/>
                <a:gd name="T36" fmla="*/ 2147483647 w 588"/>
                <a:gd name="T37" fmla="*/ 2147483647 h 616"/>
                <a:gd name="T38" fmla="*/ 2147483647 w 588"/>
                <a:gd name="T39" fmla="*/ 2147483647 h 616"/>
                <a:gd name="T40" fmla="*/ 2147483647 w 588"/>
                <a:gd name="T41" fmla="*/ 2147483647 h 616"/>
                <a:gd name="T42" fmla="*/ 2147483647 w 588"/>
                <a:gd name="T43" fmla="*/ 2147483647 h 616"/>
                <a:gd name="T44" fmla="*/ 2147483647 w 588"/>
                <a:gd name="T45" fmla="*/ 2147483647 h 616"/>
                <a:gd name="T46" fmla="*/ 2147483647 w 588"/>
                <a:gd name="T47" fmla="*/ 2147483647 h 616"/>
                <a:gd name="T48" fmla="*/ 2147483647 w 588"/>
                <a:gd name="T49" fmla="*/ 2147483647 h 616"/>
                <a:gd name="T50" fmla="*/ 2147483647 w 588"/>
                <a:gd name="T51" fmla="*/ 2147483647 h 616"/>
                <a:gd name="T52" fmla="*/ 2147483647 w 588"/>
                <a:gd name="T53" fmla="*/ 2147483647 h 616"/>
                <a:gd name="T54" fmla="*/ 2147483647 w 588"/>
                <a:gd name="T55" fmla="*/ 2147483647 h 616"/>
                <a:gd name="T56" fmla="*/ 2147483647 w 588"/>
                <a:gd name="T57" fmla="*/ 2147483647 h 616"/>
                <a:gd name="T58" fmla="*/ 2147483647 w 588"/>
                <a:gd name="T59" fmla="*/ 2147483647 h 616"/>
                <a:gd name="T60" fmla="*/ 2147483647 w 588"/>
                <a:gd name="T61" fmla="*/ 2147483647 h 616"/>
                <a:gd name="T62" fmla="*/ 2147483647 w 588"/>
                <a:gd name="T63" fmla="*/ 2147483647 h 616"/>
                <a:gd name="T64" fmla="*/ 2147483647 w 588"/>
                <a:gd name="T65" fmla="*/ 2147483647 h 616"/>
                <a:gd name="T66" fmla="*/ 2147483647 w 588"/>
                <a:gd name="T67" fmla="*/ 2147483647 h 616"/>
                <a:gd name="T68" fmla="*/ 2147483647 w 588"/>
                <a:gd name="T69" fmla="*/ 2147483647 h 616"/>
                <a:gd name="T70" fmla="*/ 2147483647 w 588"/>
                <a:gd name="T71" fmla="*/ 2147483647 h 616"/>
                <a:gd name="T72" fmla="*/ 2147483647 w 588"/>
                <a:gd name="T73" fmla="*/ 2147483647 h 616"/>
                <a:gd name="T74" fmla="*/ 2147483647 w 588"/>
                <a:gd name="T75" fmla="*/ 2147483647 h 616"/>
                <a:gd name="T76" fmla="*/ 2147483647 w 588"/>
                <a:gd name="T77" fmla="*/ 2147483647 h 616"/>
                <a:gd name="T78" fmla="*/ 2147483647 w 588"/>
                <a:gd name="T79" fmla="*/ 2147483647 h 616"/>
                <a:gd name="T80" fmla="*/ 2147483647 w 588"/>
                <a:gd name="T81" fmla="*/ 2147483647 h 616"/>
                <a:gd name="T82" fmla="*/ 2147483647 w 588"/>
                <a:gd name="T83" fmla="*/ 2147483647 h 616"/>
                <a:gd name="T84" fmla="*/ 2147483647 w 588"/>
                <a:gd name="T85" fmla="*/ 2147483647 h 616"/>
                <a:gd name="T86" fmla="*/ 2147483647 w 588"/>
                <a:gd name="T87" fmla="*/ 2147483647 h 616"/>
                <a:gd name="T88" fmla="*/ 2147483647 w 588"/>
                <a:gd name="T89" fmla="*/ 2147483647 h 616"/>
                <a:gd name="T90" fmla="*/ 2147483647 w 588"/>
                <a:gd name="T91" fmla="*/ 2147483647 h 616"/>
                <a:gd name="T92" fmla="*/ 2147483647 w 588"/>
                <a:gd name="T93" fmla="*/ 2147483647 h 616"/>
                <a:gd name="T94" fmla="*/ 2147483647 w 588"/>
                <a:gd name="T95" fmla="*/ 2147483647 h 616"/>
                <a:gd name="T96" fmla="*/ 2147483647 w 588"/>
                <a:gd name="T97" fmla="*/ 2147483647 h 616"/>
                <a:gd name="T98" fmla="*/ 2147483647 w 588"/>
                <a:gd name="T99" fmla="*/ 2147483647 h 616"/>
                <a:gd name="T100" fmla="*/ 2147483647 w 588"/>
                <a:gd name="T101" fmla="*/ 2147483647 h 616"/>
                <a:gd name="T102" fmla="*/ 2147483647 w 588"/>
                <a:gd name="T103" fmla="*/ 2147483647 h 616"/>
                <a:gd name="T104" fmla="*/ 2147483647 w 588"/>
                <a:gd name="T105" fmla="*/ 2147483647 h 616"/>
                <a:gd name="T106" fmla="*/ 2147483647 w 588"/>
                <a:gd name="T107" fmla="*/ 2147483647 h 616"/>
                <a:gd name="T108" fmla="*/ 2147483647 w 588"/>
                <a:gd name="T109" fmla="*/ 2147483647 h 616"/>
                <a:gd name="T110" fmla="*/ 2147483647 w 588"/>
                <a:gd name="T111" fmla="*/ 2147483647 h 616"/>
                <a:gd name="T112" fmla="*/ 2147483647 w 588"/>
                <a:gd name="T113" fmla="*/ 2147483647 h 616"/>
                <a:gd name="T114" fmla="*/ 2147483647 w 588"/>
                <a:gd name="T115" fmla="*/ 2147483647 h 616"/>
                <a:gd name="T116" fmla="*/ 2147483647 w 588"/>
                <a:gd name="T117" fmla="*/ 2147483647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8"/>
                <a:gd name="T178" fmla="*/ 0 h 616"/>
                <a:gd name="T179" fmla="*/ 588 w 588"/>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8" h="616">
                  <a:moveTo>
                    <a:pt x="104" y="468"/>
                  </a:moveTo>
                  <a:lnTo>
                    <a:pt x="104" y="460"/>
                  </a:lnTo>
                  <a:lnTo>
                    <a:pt x="104" y="452"/>
                  </a:lnTo>
                  <a:lnTo>
                    <a:pt x="108" y="440"/>
                  </a:lnTo>
                  <a:lnTo>
                    <a:pt x="108" y="436"/>
                  </a:lnTo>
                  <a:lnTo>
                    <a:pt x="108" y="432"/>
                  </a:lnTo>
                  <a:lnTo>
                    <a:pt x="108" y="428"/>
                  </a:lnTo>
                  <a:lnTo>
                    <a:pt x="108" y="424"/>
                  </a:lnTo>
                  <a:lnTo>
                    <a:pt x="108" y="420"/>
                  </a:lnTo>
                  <a:lnTo>
                    <a:pt x="112" y="416"/>
                  </a:lnTo>
                  <a:lnTo>
                    <a:pt x="112" y="412"/>
                  </a:lnTo>
                  <a:lnTo>
                    <a:pt x="116" y="408"/>
                  </a:lnTo>
                  <a:lnTo>
                    <a:pt x="120" y="404"/>
                  </a:lnTo>
                  <a:lnTo>
                    <a:pt x="120" y="400"/>
                  </a:lnTo>
                  <a:lnTo>
                    <a:pt x="124" y="400"/>
                  </a:lnTo>
                  <a:lnTo>
                    <a:pt x="120" y="396"/>
                  </a:lnTo>
                  <a:lnTo>
                    <a:pt x="108" y="392"/>
                  </a:lnTo>
                  <a:lnTo>
                    <a:pt x="108" y="388"/>
                  </a:lnTo>
                  <a:lnTo>
                    <a:pt x="112" y="384"/>
                  </a:lnTo>
                  <a:lnTo>
                    <a:pt x="112" y="376"/>
                  </a:lnTo>
                  <a:lnTo>
                    <a:pt x="108" y="376"/>
                  </a:lnTo>
                  <a:lnTo>
                    <a:pt x="108" y="364"/>
                  </a:lnTo>
                  <a:lnTo>
                    <a:pt x="100" y="360"/>
                  </a:lnTo>
                  <a:lnTo>
                    <a:pt x="96" y="356"/>
                  </a:lnTo>
                  <a:lnTo>
                    <a:pt x="96" y="352"/>
                  </a:lnTo>
                  <a:lnTo>
                    <a:pt x="92" y="348"/>
                  </a:lnTo>
                  <a:lnTo>
                    <a:pt x="96" y="344"/>
                  </a:lnTo>
                  <a:lnTo>
                    <a:pt x="92" y="344"/>
                  </a:lnTo>
                  <a:lnTo>
                    <a:pt x="92" y="336"/>
                  </a:lnTo>
                  <a:lnTo>
                    <a:pt x="88" y="336"/>
                  </a:lnTo>
                  <a:lnTo>
                    <a:pt x="88" y="332"/>
                  </a:lnTo>
                  <a:lnTo>
                    <a:pt x="84" y="328"/>
                  </a:lnTo>
                  <a:lnTo>
                    <a:pt x="80" y="320"/>
                  </a:lnTo>
                  <a:lnTo>
                    <a:pt x="72" y="288"/>
                  </a:lnTo>
                  <a:lnTo>
                    <a:pt x="72" y="284"/>
                  </a:lnTo>
                  <a:lnTo>
                    <a:pt x="60" y="244"/>
                  </a:lnTo>
                  <a:lnTo>
                    <a:pt x="56" y="236"/>
                  </a:lnTo>
                  <a:lnTo>
                    <a:pt x="52" y="216"/>
                  </a:lnTo>
                  <a:lnTo>
                    <a:pt x="44" y="180"/>
                  </a:lnTo>
                  <a:lnTo>
                    <a:pt x="40" y="176"/>
                  </a:lnTo>
                  <a:lnTo>
                    <a:pt x="36" y="156"/>
                  </a:lnTo>
                  <a:lnTo>
                    <a:pt x="28" y="128"/>
                  </a:lnTo>
                  <a:lnTo>
                    <a:pt x="20" y="100"/>
                  </a:lnTo>
                  <a:lnTo>
                    <a:pt x="16" y="92"/>
                  </a:lnTo>
                  <a:lnTo>
                    <a:pt x="16" y="84"/>
                  </a:lnTo>
                  <a:lnTo>
                    <a:pt x="4" y="52"/>
                  </a:lnTo>
                  <a:lnTo>
                    <a:pt x="0" y="36"/>
                  </a:lnTo>
                  <a:lnTo>
                    <a:pt x="16" y="36"/>
                  </a:lnTo>
                  <a:lnTo>
                    <a:pt x="28" y="32"/>
                  </a:lnTo>
                  <a:lnTo>
                    <a:pt x="40" y="32"/>
                  </a:lnTo>
                  <a:lnTo>
                    <a:pt x="72" y="28"/>
                  </a:lnTo>
                  <a:lnTo>
                    <a:pt x="92" y="24"/>
                  </a:lnTo>
                  <a:lnTo>
                    <a:pt x="112" y="24"/>
                  </a:lnTo>
                  <a:lnTo>
                    <a:pt x="144" y="20"/>
                  </a:lnTo>
                  <a:lnTo>
                    <a:pt x="164" y="16"/>
                  </a:lnTo>
                  <a:lnTo>
                    <a:pt x="180" y="16"/>
                  </a:lnTo>
                  <a:lnTo>
                    <a:pt x="184" y="12"/>
                  </a:lnTo>
                  <a:lnTo>
                    <a:pt x="228" y="8"/>
                  </a:lnTo>
                  <a:lnTo>
                    <a:pt x="232" y="8"/>
                  </a:lnTo>
                  <a:lnTo>
                    <a:pt x="276" y="0"/>
                  </a:lnTo>
                  <a:lnTo>
                    <a:pt x="280" y="4"/>
                  </a:lnTo>
                  <a:lnTo>
                    <a:pt x="276" y="8"/>
                  </a:lnTo>
                  <a:lnTo>
                    <a:pt x="276" y="4"/>
                  </a:lnTo>
                  <a:lnTo>
                    <a:pt x="276" y="8"/>
                  </a:lnTo>
                  <a:lnTo>
                    <a:pt x="276" y="12"/>
                  </a:lnTo>
                  <a:lnTo>
                    <a:pt x="272" y="12"/>
                  </a:lnTo>
                  <a:lnTo>
                    <a:pt x="268" y="16"/>
                  </a:lnTo>
                  <a:lnTo>
                    <a:pt x="264" y="20"/>
                  </a:lnTo>
                  <a:lnTo>
                    <a:pt x="264" y="24"/>
                  </a:lnTo>
                  <a:lnTo>
                    <a:pt x="264" y="28"/>
                  </a:lnTo>
                  <a:lnTo>
                    <a:pt x="260" y="28"/>
                  </a:lnTo>
                  <a:lnTo>
                    <a:pt x="256" y="32"/>
                  </a:lnTo>
                  <a:lnTo>
                    <a:pt x="256" y="36"/>
                  </a:lnTo>
                  <a:lnTo>
                    <a:pt x="256" y="40"/>
                  </a:lnTo>
                  <a:lnTo>
                    <a:pt x="256" y="44"/>
                  </a:lnTo>
                  <a:lnTo>
                    <a:pt x="256" y="48"/>
                  </a:lnTo>
                  <a:lnTo>
                    <a:pt x="264" y="48"/>
                  </a:lnTo>
                  <a:lnTo>
                    <a:pt x="268" y="56"/>
                  </a:lnTo>
                  <a:lnTo>
                    <a:pt x="280" y="56"/>
                  </a:lnTo>
                  <a:lnTo>
                    <a:pt x="280" y="60"/>
                  </a:lnTo>
                  <a:lnTo>
                    <a:pt x="284" y="64"/>
                  </a:lnTo>
                  <a:lnTo>
                    <a:pt x="288" y="64"/>
                  </a:lnTo>
                  <a:lnTo>
                    <a:pt x="292" y="68"/>
                  </a:lnTo>
                  <a:lnTo>
                    <a:pt x="300" y="72"/>
                  </a:lnTo>
                  <a:lnTo>
                    <a:pt x="300" y="68"/>
                  </a:lnTo>
                  <a:lnTo>
                    <a:pt x="308" y="68"/>
                  </a:lnTo>
                  <a:lnTo>
                    <a:pt x="312" y="72"/>
                  </a:lnTo>
                  <a:lnTo>
                    <a:pt x="316" y="76"/>
                  </a:lnTo>
                  <a:lnTo>
                    <a:pt x="320" y="80"/>
                  </a:lnTo>
                  <a:lnTo>
                    <a:pt x="324" y="84"/>
                  </a:lnTo>
                  <a:lnTo>
                    <a:pt x="328" y="92"/>
                  </a:lnTo>
                  <a:lnTo>
                    <a:pt x="332" y="100"/>
                  </a:lnTo>
                  <a:lnTo>
                    <a:pt x="332" y="104"/>
                  </a:lnTo>
                  <a:lnTo>
                    <a:pt x="336" y="108"/>
                  </a:lnTo>
                  <a:lnTo>
                    <a:pt x="344" y="116"/>
                  </a:lnTo>
                  <a:lnTo>
                    <a:pt x="352" y="124"/>
                  </a:lnTo>
                  <a:lnTo>
                    <a:pt x="352" y="128"/>
                  </a:lnTo>
                  <a:lnTo>
                    <a:pt x="356" y="132"/>
                  </a:lnTo>
                  <a:lnTo>
                    <a:pt x="356" y="136"/>
                  </a:lnTo>
                  <a:lnTo>
                    <a:pt x="364" y="136"/>
                  </a:lnTo>
                  <a:lnTo>
                    <a:pt x="372" y="144"/>
                  </a:lnTo>
                  <a:lnTo>
                    <a:pt x="376" y="144"/>
                  </a:lnTo>
                  <a:lnTo>
                    <a:pt x="380" y="144"/>
                  </a:lnTo>
                  <a:lnTo>
                    <a:pt x="380" y="148"/>
                  </a:lnTo>
                  <a:lnTo>
                    <a:pt x="384" y="148"/>
                  </a:lnTo>
                  <a:lnTo>
                    <a:pt x="388" y="152"/>
                  </a:lnTo>
                  <a:lnTo>
                    <a:pt x="396" y="156"/>
                  </a:lnTo>
                  <a:lnTo>
                    <a:pt x="400" y="164"/>
                  </a:lnTo>
                  <a:lnTo>
                    <a:pt x="404" y="168"/>
                  </a:lnTo>
                  <a:lnTo>
                    <a:pt x="404" y="172"/>
                  </a:lnTo>
                  <a:lnTo>
                    <a:pt x="408" y="176"/>
                  </a:lnTo>
                  <a:lnTo>
                    <a:pt x="412" y="176"/>
                  </a:lnTo>
                  <a:lnTo>
                    <a:pt x="416" y="176"/>
                  </a:lnTo>
                  <a:lnTo>
                    <a:pt x="420" y="180"/>
                  </a:lnTo>
                  <a:lnTo>
                    <a:pt x="424" y="180"/>
                  </a:lnTo>
                  <a:lnTo>
                    <a:pt x="428" y="184"/>
                  </a:lnTo>
                  <a:lnTo>
                    <a:pt x="432" y="188"/>
                  </a:lnTo>
                  <a:lnTo>
                    <a:pt x="436" y="192"/>
                  </a:lnTo>
                  <a:lnTo>
                    <a:pt x="440" y="192"/>
                  </a:lnTo>
                  <a:lnTo>
                    <a:pt x="440" y="196"/>
                  </a:lnTo>
                  <a:lnTo>
                    <a:pt x="440" y="200"/>
                  </a:lnTo>
                  <a:lnTo>
                    <a:pt x="440" y="204"/>
                  </a:lnTo>
                  <a:lnTo>
                    <a:pt x="440" y="208"/>
                  </a:lnTo>
                  <a:lnTo>
                    <a:pt x="444" y="208"/>
                  </a:lnTo>
                  <a:lnTo>
                    <a:pt x="448" y="212"/>
                  </a:lnTo>
                  <a:lnTo>
                    <a:pt x="448" y="208"/>
                  </a:lnTo>
                  <a:lnTo>
                    <a:pt x="452" y="212"/>
                  </a:lnTo>
                  <a:lnTo>
                    <a:pt x="448" y="212"/>
                  </a:lnTo>
                  <a:lnTo>
                    <a:pt x="452" y="216"/>
                  </a:lnTo>
                  <a:lnTo>
                    <a:pt x="452" y="220"/>
                  </a:lnTo>
                  <a:lnTo>
                    <a:pt x="456" y="220"/>
                  </a:lnTo>
                  <a:lnTo>
                    <a:pt x="456" y="224"/>
                  </a:lnTo>
                  <a:lnTo>
                    <a:pt x="460" y="220"/>
                  </a:lnTo>
                  <a:lnTo>
                    <a:pt x="460" y="224"/>
                  </a:lnTo>
                  <a:lnTo>
                    <a:pt x="464" y="224"/>
                  </a:lnTo>
                  <a:lnTo>
                    <a:pt x="464" y="228"/>
                  </a:lnTo>
                  <a:lnTo>
                    <a:pt x="468" y="232"/>
                  </a:lnTo>
                  <a:lnTo>
                    <a:pt x="472" y="232"/>
                  </a:lnTo>
                  <a:lnTo>
                    <a:pt x="480" y="236"/>
                  </a:lnTo>
                  <a:lnTo>
                    <a:pt x="484" y="240"/>
                  </a:lnTo>
                  <a:lnTo>
                    <a:pt x="488" y="240"/>
                  </a:lnTo>
                  <a:lnTo>
                    <a:pt x="492" y="240"/>
                  </a:lnTo>
                  <a:lnTo>
                    <a:pt x="496" y="244"/>
                  </a:lnTo>
                  <a:lnTo>
                    <a:pt x="496" y="252"/>
                  </a:lnTo>
                  <a:lnTo>
                    <a:pt x="500" y="260"/>
                  </a:lnTo>
                  <a:lnTo>
                    <a:pt x="504" y="260"/>
                  </a:lnTo>
                  <a:lnTo>
                    <a:pt x="500" y="264"/>
                  </a:lnTo>
                  <a:lnTo>
                    <a:pt x="504" y="264"/>
                  </a:lnTo>
                  <a:lnTo>
                    <a:pt x="504" y="268"/>
                  </a:lnTo>
                  <a:lnTo>
                    <a:pt x="508" y="268"/>
                  </a:lnTo>
                  <a:lnTo>
                    <a:pt x="508" y="272"/>
                  </a:lnTo>
                  <a:lnTo>
                    <a:pt x="508" y="276"/>
                  </a:lnTo>
                  <a:lnTo>
                    <a:pt x="512" y="280"/>
                  </a:lnTo>
                  <a:lnTo>
                    <a:pt x="512" y="284"/>
                  </a:lnTo>
                  <a:lnTo>
                    <a:pt x="512" y="288"/>
                  </a:lnTo>
                  <a:lnTo>
                    <a:pt x="516" y="292"/>
                  </a:lnTo>
                  <a:lnTo>
                    <a:pt x="516" y="296"/>
                  </a:lnTo>
                  <a:lnTo>
                    <a:pt x="516" y="300"/>
                  </a:lnTo>
                  <a:lnTo>
                    <a:pt x="520" y="300"/>
                  </a:lnTo>
                  <a:lnTo>
                    <a:pt x="524" y="304"/>
                  </a:lnTo>
                  <a:lnTo>
                    <a:pt x="528" y="300"/>
                  </a:lnTo>
                  <a:lnTo>
                    <a:pt x="532" y="304"/>
                  </a:lnTo>
                  <a:lnTo>
                    <a:pt x="536" y="308"/>
                  </a:lnTo>
                  <a:lnTo>
                    <a:pt x="544" y="312"/>
                  </a:lnTo>
                  <a:lnTo>
                    <a:pt x="544" y="320"/>
                  </a:lnTo>
                  <a:lnTo>
                    <a:pt x="544" y="324"/>
                  </a:lnTo>
                  <a:lnTo>
                    <a:pt x="544" y="328"/>
                  </a:lnTo>
                  <a:lnTo>
                    <a:pt x="548" y="332"/>
                  </a:lnTo>
                  <a:lnTo>
                    <a:pt x="552" y="328"/>
                  </a:lnTo>
                  <a:lnTo>
                    <a:pt x="552" y="332"/>
                  </a:lnTo>
                  <a:lnTo>
                    <a:pt x="556" y="340"/>
                  </a:lnTo>
                  <a:lnTo>
                    <a:pt x="552" y="340"/>
                  </a:lnTo>
                  <a:lnTo>
                    <a:pt x="552" y="344"/>
                  </a:lnTo>
                  <a:lnTo>
                    <a:pt x="556" y="348"/>
                  </a:lnTo>
                  <a:lnTo>
                    <a:pt x="560" y="360"/>
                  </a:lnTo>
                  <a:lnTo>
                    <a:pt x="588" y="372"/>
                  </a:lnTo>
                  <a:lnTo>
                    <a:pt x="580" y="380"/>
                  </a:lnTo>
                  <a:lnTo>
                    <a:pt x="580" y="388"/>
                  </a:lnTo>
                  <a:lnTo>
                    <a:pt x="560" y="396"/>
                  </a:lnTo>
                  <a:lnTo>
                    <a:pt x="556" y="388"/>
                  </a:lnTo>
                  <a:lnTo>
                    <a:pt x="552" y="392"/>
                  </a:lnTo>
                  <a:lnTo>
                    <a:pt x="552" y="388"/>
                  </a:lnTo>
                  <a:lnTo>
                    <a:pt x="548" y="392"/>
                  </a:lnTo>
                  <a:lnTo>
                    <a:pt x="544" y="384"/>
                  </a:lnTo>
                  <a:lnTo>
                    <a:pt x="548" y="392"/>
                  </a:lnTo>
                  <a:lnTo>
                    <a:pt x="552" y="388"/>
                  </a:lnTo>
                  <a:lnTo>
                    <a:pt x="552" y="392"/>
                  </a:lnTo>
                  <a:lnTo>
                    <a:pt x="556" y="392"/>
                  </a:lnTo>
                  <a:lnTo>
                    <a:pt x="560" y="396"/>
                  </a:lnTo>
                  <a:lnTo>
                    <a:pt x="572" y="400"/>
                  </a:lnTo>
                  <a:lnTo>
                    <a:pt x="572" y="404"/>
                  </a:lnTo>
                  <a:lnTo>
                    <a:pt x="564" y="412"/>
                  </a:lnTo>
                  <a:lnTo>
                    <a:pt x="560" y="404"/>
                  </a:lnTo>
                  <a:lnTo>
                    <a:pt x="556" y="408"/>
                  </a:lnTo>
                  <a:lnTo>
                    <a:pt x="560" y="412"/>
                  </a:lnTo>
                  <a:lnTo>
                    <a:pt x="544" y="404"/>
                  </a:lnTo>
                  <a:lnTo>
                    <a:pt x="568" y="424"/>
                  </a:lnTo>
                  <a:lnTo>
                    <a:pt x="560" y="432"/>
                  </a:lnTo>
                  <a:lnTo>
                    <a:pt x="556" y="428"/>
                  </a:lnTo>
                  <a:lnTo>
                    <a:pt x="556" y="436"/>
                  </a:lnTo>
                  <a:lnTo>
                    <a:pt x="564" y="444"/>
                  </a:lnTo>
                  <a:lnTo>
                    <a:pt x="560" y="448"/>
                  </a:lnTo>
                  <a:lnTo>
                    <a:pt x="552" y="468"/>
                  </a:lnTo>
                  <a:lnTo>
                    <a:pt x="548" y="468"/>
                  </a:lnTo>
                  <a:lnTo>
                    <a:pt x="540" y="476"/>
                  </a:lnTo>
                  <a:lnTo>
                    <a:pt x="544" y="480"/>
                  </a:lnTo>
                  <a:lnTo>
                    <a:pt x="544" y="476"/>
                  </a:lnTo>
                  <a:lnTo>
                    <a:pt x="556" y="476"/>
                  </a:lnTo>
                  <a:lnTo>
                    <a:pt x="556" y="480"/>
                  </a:lnTo>
                  <a:lnTo>
                    <a:pt x="548" y="496"/>
                  </a:lnTo>
                  <a:lnTo>
                    <a:pt x="532" y="500"/>
                  </a:lnTo>
                  <a:lnTo>
                    <a:pt x="532" y="508"/>
                  </a:lnTo>
                  <a:lnTo>
                    <a:pt x="540" y="512"/>
                  </a:lnTo>
                  <a:lnTo>
                    <a:pt x="532" y="508"/>
                  </a:lnTo>
                  <a:lnTo>
                    <a:pt x="540" y="520"/>
                  </a:lnTo>
                  <a:lnTo>
                    <a:pt x="536" y="524"/>
                  </a:lnTo>
                  <a:lnTo>
                    <a:pt x="540" y="524"/>
                  </a:lnTo>
                  <a:lnTo>
                    <a:pt x="536" y="536"/>
                  </a:lnTo>
                  <a:lnTo>
                    <a:pt x="544" y="552"/>
                  </a:lnTo>
                  <a:lnTo>
                    <a:pt x="540" y="556"/>
                  </a:lnTo>
                  <a:lnTo>
                    <a:pt x="540" y="560"/>
                  </a:lnTo>
                  <a:lnTo>
                    <a:pt x="532" y="556"/>
                  </a:lnTo>
                  <a:lnTo>
                    <a:pt x="532" y="560"/>
                  </a:lnTo>
                  <a:lnTo>
                    <a:pt x="528" y="556"/>
                  </a:lnTo>
                  <a:lnTo>
                    <a:pt x="520" y="556"/>
                  </a:lnTo>
                  <a:lnTo>
                    <a:pt x="516" y="552"/>
                  </a:lnTo>
                  <a:lnTo>
                    <a:pt x="512" y="552"/>
                  </a:lnTo>
                  <a:lnTo>
                    <a:pt x="512" y="556"/>
                  </a:lnTo>
                  <a:lnTo>
                    <a:pt x="508" y="552"/>
                  </a:lnTo>
                  <a:lnTo>
                    <a:pt x="500" y="552"/>
                  </a:lnTo>
                  <a:lnTo>
                    <a:pt x="496" y="548"/>
                  </a:lnTo>
                  <a:lnTo>
                    <a:pt x="496" y="552"/>
                  </a:lnTo>
                  <a:lnTo>
                    <a:pt x="492" y="548"/>
                  </a:lnTo>
                  <a:lnTo>
                    <a:pt x="488" y="552"/>
                  </a:lnTo>
                  <a:lnTo>
                    <a:pt x="488" y="556"/>
                  </a:lnTo>
                  <a:lnTo>
                    <a:pt x="484" y="556"/>
                  </a:lnTo>
                  <a:lnTo>
                    <a:pt x="484" y="560"/>
                  </a:lnTo>
                  <a:lnTo>
                    <a:pt x="480" y="560"/>
                  </a:lnTo>
                  <a:lnTo>
                    <a:pt x="480" y="576"/>
                  </a:lnTo>
                  <a:lnTo>
                    <a:pt x="488" y="580"/>
                  </a:lnTo>
                  <a:lnTo>
                    <a:pt x="488" y="584"/>
                  </a:lnTo>
                  <a:lnTo>
                    <a:pt x="488" y="596"/>
                  </a:lnTo>
                  <a:lnTo>
                    <a:pt x="488" y="604"/>
                  </a:lnTo>
                  <a:lnTo>
                    <a:pt x="488" y="612"/>
                  </a:lnTo>
                  <a:lnTo>
                    <a:pt x="472" y="616"/>
                  </a:lnTo>
                  <a:lnTo>
                    <a:pt x="468" y="608"/>
                  </a:lnTo>
                  <a:lnTo>
                    <a:pt x="468" y="600"/>
                  </a:lnTo>
                  <a:lnTo>
                    <a:pt x="464" y="596"/>
                  </a:lnTo>
                  <a:lnTo>
                    <a:pt x="460" y="596"/>
                  </a:lnTo>
                  <a:lnTo>
                    <a:pt x="464" y="588"/>
                  </a:lnTo>
                  <a:lnTo>
                    <a:pt x="440" y="592"/>
                  </a:lnTo>
                  <a:lnTo>
                    <a:pt x="436" y="592"/>
                  </a:lnTo>
                  <a:lnTo>
                    <a:pt x="420" y="592"/>
                  </a:lnTo>
                  <a:lnTo>
                    <a:pt x="408" y="592"/>
                  </a:lnTo>
                  <a:lnTo>
                    <a:pt x="356" y="596"/>
                  </a:lnTo>
                  <a:lnTo>
                    <a:pt x="336" y="596"/>
                  </a:lnTo>
                  <a:lnTo>
                    <a:pt x="300" y="600"/>
                  </a:lnTo>
                  <a:lnTo>
                    <a:pt x="284" y="600"/>
                  </a:lnTo>
                  <a:lnTo>
                    <a:pt x="252" y="604"/>
                  </a:lnTo>
                  <a:lnTo>
                    <a:pt x="244" y="604"/>
                  </a:lnTo>
                  <a:lnTo>
                    <a:pt x="220" y="604"/>
                  </a:lnTo>
                  <a:lnTo>
                    <a:pt x="208" y="604"/>
                  </a:lnTo>
                  <a:lnTo>
                    <a:pt x="152" y="608"/>
                  </a:lnTo>
                  <a:lnTo>
                    <a:pt x="148" y="604"/>
                  </a:lnTo>
                  <a:lnTo>
                    <a:pt x="144" y="604"/>
                  </a:lnTo>
                  <a:lnTo>
                    <a:pt x="144" y="600"/>
                  </a:lnTo>
                  <a:lnTo>
                    <a:pt x="144" y="592"/>
                  </a:lnTo>
                  <a:lnTo>
                    <a:pt x="140" y="588"/>
                  </a:lnTo>
                  <a:lnTo>
                    <a:pt x="136" y="584"/>
                  </a:lnTo>
                  <a:lnTo>
                    <a:pt x="136" y="576"/>
                  </a:lnTo>
                  <a:lnTo>
                    <a:pt x="132" y="576"/>
                  </a:lnTo>
                  <a:lnTo>
                    <a:pt x="132" y="572"/>
                  </a:lnTo>
                  <a:lnTo>
                    <a:pt x="128" y="564"/>
                  </a:lnTo>
                  <a:lnTo>
                    <a:pt x="124" y="556"/>
                  </a:lnTo>
                  <a:lnTo>
                    <a:pt x="120" y="552"/>
                  </a:lnTo>
                  <a:lnTo>
                    <a:pt x="116" y="552"/>
                  </a:lnTo>
                  <a:lnTo>
                    <a:pt x="116" y="548"/>
                  </a:lnTo>
                  <a:lnTo>
                    <a:pt x="116" y="544"/>
                  </a:lnTo>
                  <a:lnTo>
                    <a:pt x="116" y="536"/>
                  </a:lnTo>
                  <a:lnTo>
                    <a:pt x="116" y="532"/>
                  </a:lnTo>
                  <a:lnTo>
                    <a:pt x="116" y="528"/>
                  </a:lnTo>
                  <a:lnTo>
                    <a:pt x="116" y="524"/>
                  </a:lnTo>
                  <a:lnTo>
                    <a:pt x="116" y="512"/>
                  </a:lnTo>
                  <a:lnTo>
                    <a:pt x="116" y="508"/>
                  </a:lnTo>
                  <a:lnTo>
                    <a:pt x="120" y="504"/>
                  </a:lnTo>
                  <a:lnTo>
                    <a:pt x="116" y="496"/>
                  </a:lnTo>
                  <a:lnTo>
                    <a:pt x="116" y="488"/>
                  </a:lnTo>
                  <a:lnTo>
                    <a:pt x="108" y="480"/>
                  </a:lnTo>
                  <a:lnTo>
                    <a:pt x="108" y="476"/>
                  </a:lnTo>
                  <a:lnTo>
                    <a:pt x="104" y="468"/>
                  </a:lnTo>
                  <a:close/>
                  <a:moveTo>
                    <a:pt x="540" y="532"/>
                  </a:moveTo>
                  <a:lnTo>
                    <a:pt x="548" y="520"/>
                  </a:lnTo>
                  <a:lnTo>
                    <a:pt x="552" y="524"/>
                  </a:lnTo>
                  <a:lnTo>
                    <a:pt x="548" y="556"/>
                  </a:lnTo>
                  <a:lnTo>
                    <a:pt x="544" y="552"/>
                  </a:lnTo>
                  <a:lnTo>
                    <a:pt x="544" y="536"/>
                  </a:lnTo>
                  <a:lnTo>
                    <a:pt x="540" y="532"/>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71" name="Freeform 49"/>
            <p:cNvSpPr>
              <a:spLocks noEditPoints="1"/>
            </p:cNvSpPr>
            <p:nvPr/>
          </p:nvSpPr>
          <p:spPr bwMode="auto">
            <a:xfrm>
              <a:off x="7535138" y="5125059"/>
              <a:ext cx="337475" cy="246393"/>
            </a:xfrm>
            <a:custGeom>
              <a:avLst/>
              <a:gdLst>
                <a:gd name="T0" fmla="*/ 2147483647 w 548"/>
                <a:gd name="T1" fmla="*/ 2147483647 h 416"/>
                <a:gd name="T2" fmla="*/ 2147483647 w 548"/>
                <a:gd name="T3" fmla="*/ 2147483647 h 416"/>
                <a:gd name="T4" fmla="*/ 2147483647 w 548"/>
                <a:gd name="T5" fmla="*/ 2147483647 h 416"/>
                <a:gd name="T6" fmla="*/ 2147483647 w 548"/>
                <a:gd name="T7" fmla="*/ 2147483647 h 416"/>
                <a:gd name="T8" fmla="*/ 2147483647 w 548"/>
                <a:gd name="T9" fmla="*/ 2147483647 h 416"/>
                <a:gd name="T10" fmla="*/ 2147483647 w 548"/>
                <a:gd name="T11" fmla="*/ 2147483647 h 416"/>
                <a:gd name="T12" fmla="*/ 2147483647 w 548"/>
                <a:gd name="T13" fmla="*/ 2147483647 h 416"/>
                <a:gd name="T14" fmla="*/ 2147483647 w 548"/>
                <a:gd name="T15" fmla="*/ 2147483647 h 416"/>
                <a:gd name="T16" fmla="*/ 2147483647 w 548"/>
                <a:gd name="T17" fmla="*/ 2147483647 h 416"/>
                <a:gd name="T18" fmla="*/ 2147483647 w 548"/>
                <a:gd name="T19" fmla="*/ 2147483647 h 416"/>
                <a:gd name="T20" fmla="*/ 2147483647 w 548"/>
                <a:gd name="T21" fmla="*/ 2147483647 h 416"/>
                <a:gd name="T22" fmla="*/ 2147483647 w 548"/>
                <a:gd name="T23" fmla="*/ 2147483647 h 416"/>
                <a:gd name="T24" fmla="*/ 2147483647 w 548"/>
                <a:gd name="T25" fmla="*/ 2147483647 h 416"/>
                <a:gd name="T26" fmla="*/ 2147483647 w 548"/>
                <a:gd name="T27" fmla="*/ 2147483647 h 416"/>
                <a:gd name="T28" fmla="*/ 0 w 548"/>
                <a:gd name="T29" fmla="*/ 2147483647 h 416"/>
                <a:gd name="T30" fmla="*/ 0 w 548"/>
                <a:gd name="T31" fmla="*/ 2147483647 h 416"/>
                <a:gd name="T32" fmla="*/ 2147483647 w 548"/>
                <a:gd name="T33" fmla="*/ 2147483647 h 416"/>
                <a:gd name="T34" fmla="*/ 2147483647 w 548"/>
                <a:gd name="T35" fmla="*/ 2147483647 h 416"/>
                <a:gd name="T36" fmla="*/ 2147483647 w 548"/>
                <a:gd name="T37" fmla="*/ 2147483647 h 416"/>
                <a:gd name="T38" fmla="*/ 2147483647 w 548"/>
                <a:gd name="T39" fmla="*/ 2147483647 h 416"/>
                <a:gd name="T40" fmla="*/ 2147483647 w 548"/>
                <a:gd name="T41" fmla="*/ 2147483647 h 416"/>
                <a:gd name="T42" fmla="*/ 2147483647 w 548"/>
                <a:gd name="T43" fmla="*/ 2147483647 h 416"/>
                <a:gd name="T44" fmla="*/ 2147483647 w 548"/>
                <a:gd name="T45" fmla="*/ 2147483647 h 416"/>
                <a:gd name="T46" fmla="*/ 2147483647 w 548"/>
                <a:gd name="T47" fmla="*/ 0 h 416"/>
                <a:gd name="T48" fmla="*/ 2147483647 w 548"/>
                <a:gd name="T49" fmla="*/ 2147483647 h 416"/>
                <a:gd name="T50" fmla="*/ 2147483647 w 548"/>
                <a:gd name="T51" fmla="*/ 2147483647 h 416"/>
                <a:gd name="T52" fmla="*/ 2147483647 w 548"/>
                <a:gd name="T53" fmla="*/ 2147483647 h 416"/>
                <a:gd name="T54" fmla="*/ 2147483647 w 548"/>
                <a:gd name="T55" fmla="*/ 2147483647 h 416"/>
                <a:gd name="T56" fmla="*/ 2147483647 w 548"/>
                <a:gd name="T57" fmla="*/ 2147483647 h 416"/>
                <a:gd name="T58" fmla="*/ 2147483647 w 548"/>
                <a:gd name="T59" fmla="*/ 2147483647 h 416"/>
                <a:gd name="T60" fmla="*/ 2147483647 w 548"/>
                <a:gd name="T61" fmla="*/ 2147483647 h 416"/>
                <a:gd name="T62" fmla="*/ 2147483647 w 548"/>
                <a:gd name="T63" fmla="*/ 2147483647 h 416"/>
                <a:gd name="T64" fmla="*/ 2147483647 w 548"/>
                <a:gd name="T65" fmla="*/ 2147483647 h 416"/>
                <a:gd name="T66" fmla="*/ 2147483647 w 548"/>
                <a:gd name="T67" fmla="*/ 2147483647 h 416"/>
                <a:gd name="T68" fmla="*/ 2147483647 w 548"/>
                <a:gd name="T69" fmla="*/ 2147483647 h 416"/>
                <a:gd name="T70" fmla="*/ 2147483647 w 548"/>
                <a:gd name="T71" fmla="*/ 2147483647 h 416"/>
                <a:gd name="T72" fmla="*/ 2147483647 w 548"/>
                <a:gd name="T73" fmla="*/ 2147483647 h 416"/>
                <a:gd name="T74" fmla="*/ 2147483647 w 548"/>
                <a:gd name="T75" fmla="*/ 2147483647 h 416"/>
                <a:gd name="T76" fmla="*/ 2147483647 w 548"/>
                <a:gd name="T77" fmla="*/ 2147483647 h 416"/>
                <a:gd name="T78" fmla="*/ 2147483647 w 548"/>
                <a:gd name="T79" fmla="*/ 2147483647 h 416"/>
                <a:gd name="T80" fmla="*/ 2147483647 w 548"/>
                <a:gd name="T81" fmla="*/ 2147483647 h 416"/>
                <a:gd name="T82" fmla="*/ 2147483647 w 548"/>
                <a:gd name="T83" fmla="*/ 2147483647 h 416"/>
                <a:gd name="T84" fmla="*/ 2147483647 w 548"/>
                <a:gd name="T85" fmla="*/ 2147483647 h 416"/>
                <a:gd name="T86" fmla="*/ 2147483647 w 548"/>
                <a:gd name="T87" fmla="*/ 2147483647 h 416"/>
                <a:gd name="T88" fmla="*/ 2147483647 w 548"/>
                <a:gd name="T89" fmla="*/ 2147483647 h 416"/>
                <a:gd name="T90" fmla="*/ 2147483647 w 548"/>
                <a:gd name="T91" fmla="*/ 2147483647 h 416"/>
                <a:gd name="T92" fmla="*/ 2147483647 w 548"/>
                <a:gd name="T93" fmla="*/ 2147483647 h 416"/>
                <a:gd name="T94" fmla="*/ 2147483647 w 548"/>
                <a:gd name="T95" fmla="*/ 2147483647 h 416"/>
                <a:gd name="T96" fmla="*/ 2147483647 w 548"/>
                <a:gd name="T97" fmla="*/ 2147483647 h 416"/>
                <a:gd name="T98" fmla="*/ 2147483647 w 548"/>
                <a:gd name="T99" fmla="*/ 2147483647 h 416"/>
                <a:gd name="T100" fmla="*/ 2147483647 w 548"/>
                <a:gd name="T101" fmla="*/ 2147483647 h 416"/>
                <a:gd name="T102" fmla="*/ 2147483647 w 548"/>
                <a:gd name="T103" fmla="*/ 2147483647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8"/>
                <a:gd name="T157" fmla="*/ 0 h 416"/>
                <a:gd name="T158" fmla="*/ 548 w 548"/>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8" h="416">
                  <a:moveTo>
                    <a:pt x="208" y="276"/>
                  </a:moveTo>
                  <a:lnTo>
                    <a:pt x="204" y="276"/>
                  </a:lnTo>
                  <a:lnTo>
                    <a:pt x="204" y="272"/>
                  </a:lnTo>
                  <a:lnTo>
                    <a:pt x="200" y="276"/>
                  </a:lnTo>
                  <a:lnTo>
                    <a:pt x="200" y="272"/>
                  </a:lnTo>
                  <a:lnTo>
                    <a:pt x="196" y="272"/>
                  </a:lnTo>
                  <a:lnTo>
                    <a:pt x="196" y="268"/>
                  </a:lnTo>
                  <a:lnTo>
                    <a:pt x="192" y="264"/>
                  </a:lnTo>
                  <a:lnTo>
                    <a:pt x="196" y="264"/>
                  </a:lnTo>
                  <a:lnTo>
                    <a:pt x="192" y="260"/>
                  </a:lnTo>
                  <a:lnTo>
                    <a:pt x="192" y="264"/>
                  </a:lnTo>
                  <a:lnTo>
                    <a:pt x="188" y="260"/>
                  </a:lnTo>
                  <a:lnTo>
                    <a:pt x="184" y="260"/>
                  </a:lnTo>
                  <a:lnTo>
                    <a:pt x="184" y="256"/>
                  </a:lnTo>
                  <a:lnTo>
                    <a:pt x="184" y="252"/>
                  </a:lnTo>
                  <a:lnTo>
                    <a:pt x="184" y="248"/>
                  </a:lnTo>
                  <a:lnTo>
                    <a:pt x="184" y="244"/>
                  </a:lnTo>
                  <a:lnTo>
                    <a:pt x="180" y="244"/>
                  </a:lnTo>
                  <a:lnTo>
                    <a:pt x="176" y="240"/>
                  </a:lnTo>
                  <a:lnTo>
                    <a:pt x="172" y="236"/>
                  </a:lnTo>
                  <a:lnTo>
                    <a:pt x="168" y="232"/>
                  </a:lnTo>
                  <a:lnTo>
                    <a:pt x="164" y="232"/>
                  </a:lnTo>
                  <a:lnTo>
                    <a:pt x="160" y="228"/>
                  </a:lnTo>
                  <a:lnTo>
                    <a:pt x="156" y="228"/>
                  </a:lnTo>
                  <a:lnTo>
                    <a:pt x="152" y="228"/>
                  </a:lnTo>
                  <a:lnTo>
                    <a:pt x="148" y="224"/>
                  </a:lnTo>
                  <a:lnTo>
                    <a:pt x="148" y="220"/>
                  </a:lnTo>
                  <a:lnTo>
                    <a:pt x="144" y="216"/>
                  </a:lnTo>
                  <a:lnTo>
                    <a:pt x="140" y="208"/>
                  </a:lnTo>
                  <a:lnTo>
                    <a:pt x="132" y="204"/>
                  </a:lnTo>
                  <a:lnTo>
                    <a:pt x="128" y="200"/>
                  </a:lnTo>
                  <a:lnTo>
                    <a:pt x="124" y="200"/>
                  </a:lnTo>
                  <a:lnTo>
                    <a:pt x="124" y="196"/>
                  </a:lnTo>
                  <a:lnTo>
                    <a:pt x="120" y="196"/>
                  </a:lnTo>
                  <a:lnTo>
                    <a:pt x="116" y="196"/>
                  </a:lnTo>
                  <a:lnTo>
                    <a:pt x="108" y="188"/>
                  </a:lnTo>
                  <a:lnTo>
                    <a:pt x="100" y="188"/>
                  </a:lnTo>
                  <a:lnTo>
                    <a:pt x="100" y="184"/>
                  </a:lnTo>
                  <a:lnTo>
                    <a:pt x="96" y="180"/>
                  </a:lnTo>
                  <a:lnTo>
                    <a:pt x="96" y="176"/>
                  </a:lnTo>
                  <a:lnTo>
                    <a:pt x="88" y="168"/>
                  </a:lnTo>
                  <a:lnTo>
                    <a:pt x="80" y="160"/>
                  </a:lnTo>
                  <a:lnTo>
                    <a:pt x="76" y="156"/>
                  </a:lnTo>
                  <a:lnTo>
                    <a:pt x="76" y="152"/>
                  </a:lnTo>
                  <a:lnTo>
                    <a:pt x="72" y="144"/>
                  </a:lnTo>
                  <a:lnTo>
                    <a:pt x="68" y="136"/>
                  </a:lnTo>
                  <a:lnTo>
                    <a:pt x="64" y="132"/>
                  </a:lnTo>
                  <a:lnTo>
                    <a:pt x="60" y="128"/>
                  </a:lnTo>
                  <a:lnTo>
                    <a:pt x="56" y="124"/>
                  </a:lnTo>
                  <a:lnTo>
                    <a:pt x="52" y="120"/>
                  </a:lnTo>
                  <a:lnTo>
                    <a:pt x="44" y="120"/>
                  </a:lnTo>
                  <a:lnTo>
                    <a:pt x="44" y="124"/>
                  </a:lnTo>
                  <a:lnTo>
                    <a:pt x="36" y="120"/>
                  </a:lnTo>
                  <a:lnTo>
                    <a:pt x="32" y="116"/>
                  </a:lnTo>
                  <a:lnTo>
                    <a:pt x="28" y="116"/>
                  </a:lnTo>
                  <a:lnTo>
                    <a:pt x="24" y="112"/>
                  </a:lnTo>
                  <a:lnTo>
                    <a:pt x="24" y="108"/>
                  </a:lnTo>
                  <a:lnTo>
                    <a:pt x="12" y="108"/>
                  </a:lnTo>
                  <a:lnTo>
                    <a:pt x="8" y="100"/>
                  </a:lnTo>
                  <a:lnTo>
                    <a:pt x="0" y="100"/>
                  </a:lnTo>
                  <a:lnTo>
                    <a:pt x="0" y="96"/>
                  </a:lnTo>
                  <a:lnTo>
                    <a:pt x="0" y="92"/>
                  </a:lnTo>
                  <a:lnTo>
                    <a:pt x="0" y="88"/>
                  </a:lnTo>
                  <a:lnTo>
                    <a:pt x="0" y="84"/>
                  </a:lnTo>
                  <a:lnTo>
                    <a:pt x="4" y="80"/>
                  </a:lnTo>
                  <a:lnTo>
                    <a:pt x="8" y="80"/>
                  </a:lnTo>
                  <a:lnTo>
                    <a:pt x="8" y="76"/>
                  </a:lnTo>
                  <a:lnTo>
                    <a:pt x="8" y="72"/>
                  </a:lnTo>
                  <a:lnTo>
                    <a:pt x="12" y="68"/>
                  </a:lnTo>
                  <a:lnTo>
                    <a:pt x="16" y="64"/>
                  </a:lnTo>
                  <a:lnTo>
                    <a:pt x="20" y="64"/>
                  </a:lnTo>
                  <a:lnTo>
                    <a:pt x="20" y="60"/>
                  </a:lnTo>
                  <a:lnTo>
                    <a:pt x="20" y="56"/>
                  </a:lnTo>
                  <a:lnTo>
                    <a:pt x="20" y="60"/>
                  </a:lnTo>
                  <a:lnTo>
                    <a:pt x="24" y="56"/>
                  </a:lnTo>
                  <a:lnTo>
                    <a:pt x="20" y="52"/>
                  </a:lnTo>
                  <a:lnTo>
                    <a:pt x="32" y="48"/>
                  </a:lnTo>
                  <a:lnTo>
                    <a:pt x="44" y="40"/>
                  </a:lnTo>
                  <a:lnTo>
                    <a:pt x="56" y="36"/>
                  </a:lnTo>
                  <a:lnTo>
                    <a:pt x="64" y="32"/>
                  </a:lnTo>
                  <a:lnTo>
                    <a:pt x="64" y="28"/>
                  </a:lnTo>
                  <a:lnTo>
                    <a:pt x="68" y="28"/>
                  </a:lnTo>
                  <a:lnTo>
                    <a:pt x="76" y="24"/>
                  </a:lnTo>
                  <a:lnTo>
                    <a:pt x="84" y="24"/>
                  </a:lnTo>
                  <a:lnTo>
                    <a:pt x="88" y="20"/>
                  </a:lnTo>
                  <a:lnTo>
                    <a:pt x="92" y="20"/>
                  </a:lnTo>
                  <a:lnTo>
                    <a:pt x="96" y="12"/>
                  </a:lnTo>
                  <a:lnTo>
                    <a:pt x="100" y="16"/>
                  </a:lnTo>
                  <a:lnTo>
                    <a:pt x="104" y="16"/>
                  </a:lnTo>
                  <a:lnTo>
                    <a:pt x="108" y="12"/>
                  </a:lnTo>
                  <a:lnTo>
                    <a:pt x="116" y="12"/>
                  </a:lnTo>
                  <a:lnTo>
                    <a:pt x="144" y="8"/>
                  </a:lnTo>
                  <a:lnTo>
                    <a:pt x="152" y="8"/>
                  </a:lnTo>
                  <a:lnTo>
                    <a:pt x="164" y="8"/>
                  </a:lnTo>
                  <a:lnTo>
                    <a:pt x="212" y="4"/>
                  </a:lnTo>
                  <a:lnTo>
                    <a:pt x="216" y="0"/>
                  </a:lnTo>
                  <a:lnTo>
                    <a:pt x="244" y="0"/>
                  </a:lnTo>
                  <a:lnTo>
                    <a:pt x="248" y="4"/>
                  </a:lnTo>
                  <a:lnTo>
                    <a:pt x="244" y="12"/>
                  </a:lnTo>
                  <a:lnTo>
                    <a:pt x="248" y="12"/>
                  </a:lnTo>
                  <a:lnTo>
                    <a:pt x="260" y="4"/>
                  </a:lnTo>
                  <a:lnTo>
                    <a:pt x="264" y="8"/>
                  </a:lnTo>
                  <a:lnTo>
                    <a:pt x="272" y="16"/>
                  </a:lnTo>
                  <a:lnTo>
                    <a:pt x="280" y="24"/>
                  </a:lnTo>
                  <a:lnTo>
                    <a:pt x="280" y="40"/>
                  </a:lnTo>
                  <a:lnTo>
                    <a:pt x="304" y="36"/>
                  </a:lnTo>
                  <a:lnTo>
                    <a:pt x="332" y="32"/>
                  </a:lnTo>
                  <a:lnTo>
                    <a:pt x="376" y="24"/>
                  </a:lnTo>
                  <a:lnTo>
                    <a:pt x="404" y="20"/>
                  </a:lnTo>
                  <a:lnTo>
                    <a:pt x="432" y="40"/>
                  </a:lnTo>
                  <a:lnTo>
                    <a:pt x="484" y="76"/>
                  </a:lnTo>
                  <a:lnTo>
                    <a:pt x="536" y="116"/>
                  </a:lnTo>
                  <a:lnTo>
                    <a:pt x="548" y="124"/>
                  </a:lnTo>
                  <a:lnTo>
                    <a:pt x="544" y="128"/>
                  </a:lnTo>
                  <a:lnTo>
                    <a:pt x="548" y="128"/>
                  </a:lnTo>
                  <a:lnTo>
                    <a:pt x="520" y="152"/>
                  </a:lnTo>
                  <a:lnTo>
                    <a:pt x="508" y="172"/>
                  </a:lnTo>
                  <a:lnTo>
                    <a:pt x="500" y="196"/>
                  </a:lnTo>
                  <a:lnTo>
                    <a:pt x="496" y="212"/>
                  </a:lnTo>
                  <a:lnTo>
                    <a:pt x="496" y="208"/>
                  </a:lnTo>
                  <a:lnTo>
                    <a:pt x="484" y="216"/>
                  </a:lnTo>
                  <a:lnTo>
                    <a:pt x="496" y="232"/>
                  </a:lnTo>
                  <a:lnTo>
                    <a:pt x="492" y="236"/>
                  </a:lnTo>
                  <a:lnTo>
                    <a:pt x="480" y="236"/>
                  </a:lnTo>
                  <a:lnTo>
                    <a:pt x="484" y="240"/>
                  </a:lnTo>
                  <a:lnTo>
                    <a:pt x="488" y="244"/>
                  </a:lnTo>
                  <a:lnTo>
                    <a:pt x="476" y="256"/>
                  </a:lnTo>
                  <a:lnTo>
                    <a:pt x="456" y="260"/>
                  </a:lnTo>
                  <a:lnTo>
                    <a:pt x="452" y="268"/>
                  </a:lnTo>
                  <a:lnTo>
                    <a:pt x="456" y="272"/>
                  </a:lnTo>
                  <a:lnTo>
                    <a:pt x="456" y="276"/>
                  </a:lnTo>
                  <a:lnTo>
                    <a:pt x="444" y="296"/>
                  </a:lnTo>
                  <a:lnTo>
                    <a:pt x="424" y="296"/>
                  </a:lnTo>
                  <a:lnTo>
                    <a:pt x="432" y="276"/>
                  </a:lnTo>
                  <a:lnTo>
                    <a:pt x="424" y="288"/>
                  </a:lnTo>
                  <a:lnTo>
                    <a:pt x="420" y="280"/>
                  </a:lnTo>
                  <a:lnTo>
                    <a:pt x="416" y="284"/>
                  </a:lnTo>
                  <a:lnTo>
                    <a:pt x="420" y="296"/>
                  </a:lnTo>
                  <a:lnTo>
                    <a:pt x="428" y="304"/>
                  </a:lnTo>
                  <a:lnTo>
                    <a:pt x="428" y="312"/>
                  </a:lnTo>
                  <a:lnTo>
                    <a:pt x="420" y="324"/>
                  </a:lnTo>
                  <a:lnTo>
                    <a:pt x="396" y="336"/>
                  </a:lnTo>
                  <a:lnTo>
                    <a:pt x="388" y="344"/>
                  </a:lnTo>
                  <a:lnTo>
                    <a:pt x="380" y="344"/>
                  </a:lnTo>
                  <a:lnTo>
                    <a:pt x="372" y="324"/>
                  </a:lnTo>
                  <a:lnTo>
                    <a:pt x="376" y="344"/>
                  </a:lnTo>
                  <a:lnTo>
                    <a:pt x="368" y="348"/>
                  </a:lnTo>
                  <a:lnTo>
                    <a:pt x="356" y="340"/>
                  </a:lnTo>
                  <a:lnTo>
                    <a:pt x="360" y="348"/>
                  </a:lnTo>
                  <a:lnTo>
                    <a:pt x="348" y="348"/>
                  </a:lnTo>
                  <a:lnTo>
                    <a:pt x="348" y="352"/>
                  </a:lnTo>
                  <a:lnTo>
                    <a:pt x="368" y="356"/>
                  </a:lnTo>
                  <a:lnTo>
                    <a:pt x="372" y="364"/>
                  </a:lnTo>
                  <a:lnTo>
                    <a:pt x="372" y="372"/>
                  </a:lnTo>
                  <a:lnTo>
                    <a:pt x="356" y="380"/>
                  </a:lnTo>
                  <a:lnTo>
                    <a:pt x="348" y="380"/>
                  </a:lnTo>
                  <a:lnTo>
                    <a:pt x="340" y="372"/>
                  </a:lnTo>
                  <a:lnTo>
                    <a:pt x="332" y="356"/>
                  </a:lnTo>
                  <a:lnTo>
                    <a:pt x="332" y="352"/>
                  </a:lnTo>
                  <a:lnTo>
                    <a:pt x="328" y="352"/>
                  </a:lnTo>
                  <a:lnTo>
                    <a:pt x="320" y="352"/>
                  </a:lnTo>
                  <a:lnTo>
                    <a:pt x="332" y="368"/>
                  </a:lnTo>
                  <a:lnTo>
                    <a:pt x="340" y="388"/>
                  </a:lnTo>
                  <a:lnTo>
                    <a:pt x="328" y="416"/>
                  </a:lnTo>
                  <a:lnTo>
                    <a:pt x="304" y="412"/>
                  </a:lnTo>
                  <a:lnTo>
                    <a:pt x="300" y="400"/>
                  </a:lnTo>
                  <a:lnTo>
                    <a:pt x="296" y="396"/>
                  </a:lnTo>
                  <a:lnTo>
                    <a:pt x="296" y="392"/>
                  </a:lnTo>
                  <a:lnTo>
                    <a:pt x="300" y="392"/>
                  </a:lnTo>
                  <a:lnTo>
                    <a:pt x="296" y="384"/>
                  </a:lnTo>
                  <a:lnTo>
                    <a:pt x="296" y="380"/>
                  </a:lnTo>
                  <a:lnTo>
                    <a:pt x="292" y="384"/>
                  </a:lnTo>
                  <a:lnTo>
                    <a:pt x="288" y="380"/>
                  </a:lnTo>
                  <a:lnTo>
                    <a:pt x="288" y="376"/>
                  </a:lnTo>
                  <a:lnTo>
                    <a:pt x="288" y="372"/>
                  </a:lnTo>
                  <a:lnTo>
                    <a:pt x="288" y="364"/>
                  </a:lnTo>
                  <a:lnTo>
                    <a:pt x="280" y="360"/>
                  </a:lnTo>
                  <a:lnTo>
                    <a:pt x="276" y="356"/>
                  </a:lnTo>
                  <a:lnTo>
                    <a:pt x="272" y="352"/>
                  </a:lnTo>
                  <a:lnTo>
                    <a:pt x="268" y="356"/>
                  </a:lnTo>
                  <a:lnTo>
                    <a:pt x="264" y="352"/>
                  </a:lnTo>
                  <a:lnTo>
                    <a:pt x="260" y="352"/>
                  </a:lnTo>
                  <a:lnTo>
                    <a:pt x="260" y="348"/>
                  </a:lnTo>
                  <a:lnTo>
                    <a:pt x="260" y="344"/>
                  </a:lnTo>
                  <a:lnTo>
                    <a:pt x="256" y="340"/>
                  </a:lnTo>
                  <a:lnTo>
                    <a:pt x="256" y="336"/>
                  </a:lnTo>
                  <a:lnTo>
                    <a:pt x="256" y="332"/>
                  </a:lnTo>
                  <a:lnTo>
                    <a:pt x="252" y="328"/>
                  </a:lnTo>
                  <a:lnTo>
                    <a:pt x="252" y="324"/>
                  </a:lnTo>
                  <a:lnTo>
                    <a:pt x="252" y="320"/>
                  </a:lnTo>
                  <a:lnTo>
                    <a:pt x="248" y="320"/>
                  </a:lnTo>
                  <a:lnTo>
                    <a:pt x="248" y="316"/>
                  </a:lnTo>
                  <a:lnTo>
                    <a:pt x="244" y="316"/>
                  </a:lnTo>
                  <a:lnTo>
                    <a:pt x="248" y="312"/>
                  </a:lnTo>
                  <a:lnTo>
                    <a:pt x="244" y="312"/>
                  </a:lnTo>
                  <a:lnTo>
                    <a:pt x="240" y="304"/>
                  </a:lnTo>
                  <a:lnTo>
                    <a:pt x="240" y="296"/>
                  </a:lnTo>
                  <a:lnTo>
                    <a:pt x="236" y="292"/>
                  </a:lnTo>
                  <a:lnTo>
                    <a:pt x="232" y="292"/>
                  </a:lnTo>
                  <a:lnTo>
                    <a:pt x="228" y="292"/>
                  </a:lnTo>
                  <a:lnTo>
                    <a:pt x="224" y="288"/>
                  </a:lnTo>
                  <a:lnTo>
                    <a:pt x="216" y="284"/>
                  </a:lnTo>
                  <a:lnTo>
                    <a:pt x="212" y="284"/>
                  </a:lnTo>
                  <a:lnTo>
                    <a:pt x="208" y="280"/>
                  </a:lnTo>
                  <a:lnTo>
                    <a:pt x="208" y="276"/>
                  </a:lnTo>
                  <a:close/>
                  <a:moveTo>
                    <a:pt x="340" y="388"/>
                  </a:moveTo>
                  <a:lnTo>
                    <a:pt x="344" y="384"/>
                  </a:lnTo>
                  <a:lnTo>
                    <a:pt x="352" y="388"/>
                  </a:lnTo>
                  <a:lnTo>
                    <a:pt x="336" y="408"/>
                  </a:lnTo>
                  <a:lnTo>
                    <a:pt x="340" y="388"/>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72" name="Freeform 50"/>
            <p:cNvSpPr>
              <a:spLocks/>
            </p:cNvSpPr>
            <p:nvPr/>
          </p:nvSpPr>
          <p:spPr bwMode="auto">
            <a:xfrm>
              <a:off x="6760396" y="5081982"/>
              <a:ext cx="337475" cy="289469"/>
            </a:xfrm>
            <a:custGeom>
              <a:avLst/>
              <a:gdLst>
                <a:gd name="T0" fmla="*/ 2147483647 w 548"/>
                <a:gd name="T1" fmla="*/ 2147483647 h 496"/>
                <a:gd name="T2" fmla="*/ 0 w 548"/>
                <a:gd name="T3" fmla="*/ 2147483647 h 496"/>
                <a:gd name="T4" fmla="*/ 2147483647 w 548"/>
                <a:gd name="T5" fmla="*/ 2147483647 h 496"/>
                <a:gd name="T6" fmla="*/ 2147483647 w 548"/>
                <a:gd name="T7" fmla="*/ 2147483647 h 496"/>
                <a:gd name="T8" fmla="*/ 2147483647 w 548"/>
                <a:gd name="T9" fmla="*/ 2147483647 h 496"/>
                <a:gd name="T10" fmla="*/ 2147483647 w 548"/>
                <a:gd name="T11" fmla="*/ 2147483647 h 496"/>
                <a:gd name="T12" fmla="*/ 2147483647 w 548"/>
                <a:gd name="T13" fmla="*/ 2147483647 h 496"/>
                <a:gd name="T14" fmla="*/ 2147483647 w 548"/>
                <a:gd name="T15" fmla="*/ 2147483647 h 496"/>
                <a:gd name="T16" fmla="*/ 2147483647 w 548"/>
                <a:gd name="T17" fmla="*/ 2147483647 h 496"/>
                <a:gd name="T18" fmla="*/ 2147483647 w 548"/>
                <a:gd name="T19" fmla="*/ 2147483647 h 496"/>
                <a:gd name="T20" fmla="*/ 2147483647 w 548"/>
                <a:gd name="T21" fmla="*/ 2147483647 h 496"/>
                <a:gd name="T22" fmla="*/ 2147483647 w 548"/>
                <a:gd name="T23" fmla="*/ 2147483647 h 496"/>
                <a:gd name="T24" fmla="*/ 2147483647 w 548"/>
                <a:gd name="T25" fmla="*/ 2147483647 h 496"/>
                <a:gd name="T26" fmla="*/ 2147483647 w 548"/>
                <a:gd name="T27" fmla="*/ 2147483647 h 496"/>
                <a:gd name="T28" fmla="*/ 2147483647 w 548"/>
                <a:gd name="T29" fmla="*/ 2147483647 h 496"/>
                <a:gd name="T30" fmla="*/ 2147483647 w 548"/>
                <a:gd name="T31" fmla="*/ 2147483647 h 496"/>
                <a:gd name="T32" fmla="*/ 2147483647 w 548"/>
                <a:gd name="T33" fmla="*/ 2147483647 h 496"/>
                <a:gd name="T34" fmla="*/ 2147483647 w 548"/>
                <a:gd name="T35" fmla="*/ 2147483647 h 496"/>
                <a:gd name="T36" fmla="*/ 2147483647 w 548"/>
                <a:gd name="T37" fmla="*/ 2147483647 h 496"/>
                <a:gd name="T38" fmla="*/ 2147483647 w 548"/>
                <a:gd name="T39" fmla="*/ 2147483647 h 496"/>
                <a:gd name="T40" fmla="*/ 2147483647 w 548"/>
                <a:gd name="T41" fmla="*/ 2147483647 h 496"/>
                <a:gd name="T42" fmla="*/ 2147483647 w 548"/>
                <a:gd name="T43" fmla="*/ 2147483647 h 496"/>
                <a:gd name="T44" fmla="*/ 2147483647 w 548"/>
                <a:gd name="T45" fmla="*/ 2147483647 h 496"/>
                <a:gd name="T46" fmla="*/ 2147483647 w 548"/>
                <a:gd name="T47" fmla="*/ 2147483647 h 496"/>
                <a:gd name="T48" fmla="*/ 2147483647 w 548"/>
                <a:gd name="T49" fmla="*/ 2147483647 h 496"/>
                <a:gd name="T50" fmla="*/ 2147483647 w 548"/>
                <a:gd name="T51" fmla="*/ 2147483647 h 496"/>
                <a:gd name="T52" fmla="*/ 2147483647 w 548"/>
                <a:gd name="T53" fmla="*/ 2147483647 h 496"/>
                <a:gd name="T54" fmla="*/ 2147483647 w 548"/>
                <a:gd name="T55" fmla="*/ 2147483647 h 496"/>
                <a:gd name="T56" fmla="*/ 2147483647 w 548"/>
                <a:gd name="T57" fmla="*/ 2147483647 h 496"/>
                <a:gd name="T58" fmla="*/ 2147483647 w 548"/>
                <a:gd name="T59" fmla="*/ 2147483647 h 496"/>
                <a:gd name="T60" fmla="*/ 2147483647 w 548"/>
                <a:gd name="T61" fmla="*/ 2147483647 h 496"/>
                <a:gd name="T62" fmla="*/ 2147483647 w 548"/>
                <a:gd name="T63" fmla="*/ 2147483647 h 496"/>
                <a:gd name="T64" fmla="*/ 2147483647 w 548"/>
                <a:gd name="T65" fmla="*/ 2147483647 h 496"/>
                <a:gd name="T66" fmla="*/ 2147483647 w 548"/>
                <a:gd name="T67" fmla="*/ 2147483647 h 496"/>
                <a:gd name="T68" fmla="*/ 2147483647 w 548"/>
                <a:gd name="T69" fmla="*/ 2147483647 h 496"/>
                <a:gd name="T70" fmla="*/ 2147483647 w 548"/>
                <a:gd name="T71" fmla="*/ 2147483647 h 496"/>
                <a:gd name="T72" fmla="*/ 2147483647 w 548"/>
                <a:gd name="T73" fmla="*/ 2147483647 h 496"/>
                <a:gd name="T74" fmla="*/ 2147483647 w 548"/>
                <a:gd name="T75" fmla="*/ 2147483647 h 496"/>
                <a:gd name="T76" fmla="*/ 2147483647 w 548"/>
                <a:gd name="T77" fmla="*/ 2147483647 h 496"/>
                <a:gd name="T78" fmla="*/ 2147483647 w 548"/>
                <a:gd name="T79" fmla="*/ 2147483647 h 496"/>
                <a:gd name="T80" fmla="*/ 2147483647 w 548"/>
                <a:gd name="T81" fmla="*/ 2147483647 h 496"/>
                <a:gd name="T82" fmla="*/ 2147483647 w 548"/>
                <a:gd name="T83" fmla="*/ 2147483647 h 496"/>
                <a:gd name="T84" fmla="*/ 2147483647 w 548"/>
                <a:gd name="T85" fmla="*/ 2147483647 h 496"/>
                <a:gd name="T86" fmla="*/ 2147483647 w 548"/>
                <a:gd name="T87" fmla="*/ 2147483647 h 496"/>
                <a:gd name="T88" fmla="*/ 2147483647 w 548"/>
                <a:gd name="T89" fmla="*/ 2147483647 h 496"/>
                <a:gd name="T90" fmla="*/ 2147483647 w 548"/>
                <a:gd name="T91" fmla="*/ 2147483647 h 496"/>
                <a:gd name="T92" fmla="*/ 2147483647 w 548"/>
                <a:gd name="T93" fmla="*/ 2147483647 h 496"/>
                <a:gd name="T94" fmla="*/ 2147483647 w 548"/>
                <a:gd name="T95" fmla="*/ 2147483647 h 496"/>
                <a:gd name="T96" fmla="*/ 2147483647 w 548"/>
                <a:gd name="T97" fmla="*/ 2147483647 h 496"/>
                <a:gd name="T98" fmla="*/ 2147483647 w 548"/>
                <a:gd name="T99" fmla="*/ 2147483647 h 496"/>
                <a:gd name="T100" fmla="*/ 2147483647 w 548"/>
                <a:gd name="T101" fmla="*/ 2147483647 h 496"/>
                <a:gd name="T102" fmla="*/ 2147483647 w 548"/>
                <a:gd name="T103" fmla="*/ 2147483647 h 496"/>
                <a:gd name="T104" fmla="*/ 2147483647 w 548"/>
                <a:gd name="T105" fmla="*/ 2147483647 h 496"/>
                <a:gd name="T106" fmla="*/ 2147483647 w 548"/>
                <a:gd name="T107" fmla="*/ 2147483647 h 496"/>
                <a:gd name="T108" fmla="*/ 2147483647 w 548"/>
                <a:gd name="T109" fmla="*/ 2147483647 h 496"/>
                <a:gd name="T110" fmla="*/ 2147483647 w 548"/>
                <a:gd name="T111" fmla="*/ 2147483647 h 4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96"/>
                <a:gd name="T170" fmla="*/ 548 w 548"/>
                <a:gd name="T171" fmla="*/ 496 h 4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96">
                  <a:moveTo>
                    <a:pt x="20" y="336"/>
                  </a:moveTo>
                  <a:lnTo>
                    <a:pt x="24" y="292"/>
                  </a:lnTo>
                  <a:lnTo>
                    <a:pt x="24" y="260"/>
                  </a:lnTo>
                  <a:lnTo>
                    <a:pt x="24" y="232"/>
                  </a:lnTo>
                  <a:lnTo>
                    <a:pt x="24" y="168"/>
                  </a:lnTo>
                  <a:lnTo>
                    <a:pt x="16" y="136"/>
                  </a:lnTo>
                  <a:lnTo>
                    <a:pt x="16" y="120"/>
                  </a:lnTo>
                  <a:lnTo>
                    <a:pt x="8" y="72"/>
                  </a:lnTo>
                  <a:lnTo>
                    <a:pt x="8" y="64"/>
                  </a:lnTo>
                  <a:lnTo>
                    <a:pt x="0" y="20"/>
                  </a:lnTo>
                  <a:lnTo>
                    <a:pt x="60" y="16"/>
                  </a:lnTo>
                  <a:lnTo>
                    <a:pt x="84" y="16"/>
                  </a:lnTo>
                  <a:lnTo>
                    <a:pt x="112" y="16"/>
                  </a:lnTo>
                  <a:lnTo>
                    <a:pt x="140" y="16"/>
                  </a:lnTo>
                  <a:lnTo>
                    <a:pt x="144" y="16"/>
                  </a:lnTo>
                  <a:lnTo>
                    <a:pt x="192" y="16"/>
                  </a:lnTo>
                  <a:lnTo>
                    <a:pt x="200" y="16"/>
                  </a:lnTo>
                  <a:lnTo>
                    <a:pt x="228" y="12"/>
                  </a:lnTo>
                  <a:lnTo>
                    <a:pt x="268" y="12"/>
                  </a:lnTo>
                  <a:lnTo>
                    <a:pt x="272" y="12"/>
                  </a:lnTo>
                  <a:lnTo>
                    <a:pt x="320" y="8"/>
                  </a:lnTo>
                  <a:lnTo>
                    <a:pt x="344" y="8"/>
                  </a:lnTo>
                  <a:lnTo>
                    <a:pt x="348" y="8"/>
                  </a:lnTo>
                  <a:lnTo>
                    <a:pt x="380" y="8"/>
                  </a:lnTo>
                  <a:lnTo>
                    <a:pt x="416" y="4"/>
                  </a:lnTo>
                  <a:lnTo>
                    <a:pt x="440" y="4"/>
                  </a:lnTo>
                  <a:lnTo>
                    <a:pt x="480" y="0"/>
                  </a:lnTo>
                  <a:lnTo>
                    <a:pt x="488" y="0"/>
                  </a:lnTo>
                  <a:lnTo>
                    <a:pt x="488" y="4"/>
                  </a:lnTo>
                  <a:lnTo>
                    <a:pt x="492" y="4"/>
                  </a:lnTo>
                  <a:lnTo>
                    <a:pt x="492" y="8"/>
                  </a:lnTo>
                  <a:lnTo>
                    <a:pt x="492" y="12"/>
                  </a:lnTo>
                  <a:lnTo>
                    <a:pt x="496" y="12"/>
                  </a:lnTo>
                  <a:lnTo>
                    <a:pt x="500" y="16"/>
                  </a:lnTo>
                  <a:lnTo>
                    <a:pt x="496" y="24"/>
                  </a:lnTo>
                  <a:lnTo>
                    <a:pt x="500" y="24"/>
                  </a:lnTo>
                  <a:lnTo>
                    <a:pt x="500" y="28"/>
                  </a:lnTo>
                  <a:lnTo>
                    <a:pt x="492" y="32"/>
                  </a:lnTo>
                  <a:lnTo>
                    <a:pt x="492" y="40"/>
                  </a:lnTo>
                  <a:lnTo>
                    <a:pt x="488" y="40"/>
                  </a:lnTo>
                  <a:lnTo>
                    <a:pt x="484" y="44"/>
                  </a:lnTo>
                  <a:lnTo>
                    <a:pt x="480" y="48"/>
                  </a:lnTo>
                  <a:lnTo>
                    <a:pt x="480" y="52"/>
                  </a:lnTo>
                  <a:lnTo>
                    <a:pt x="476" y="52"/>
                  </a:lnTo>
                  <a:lnTo>
                    <a:pt x="472" y="56"/>
                  </a:lnTo>
                  <a:lnTo>
                    <a:pt x="468" y="72"/>
                  </a:lnTo>
                  <a:lnTo>
                    <a:pt x="476" y="72"/>
                  </a:lnTo>
                  <a:lnTo>
                    <a:pt x="512" y="68"/>
                  </a:lnTo>
                  <a:lnTo>
                    <a:pt x="540" y="64"/>
                  </a:lnTo>
                  <a:lnTo>
                    <a:pt x="540" y="68"/>
                  </a:lnTo>
                  <a:lnTo>
                    <a:pt x="544" y="72"/>
                  </a:lnTo>
                  <a:lnTo>
                    <a:pt x="548" y="76"/>
                  </a:lnTo>
                  <a:lnTo>
                    <a:pt x="548" y="80"/>
                  </a:lnTo>
                  <a:lnTo>
                    <a:pt x="540" y="76"/>
                  </a:lnTo>
                  <a:lnTo>
                    <a:pt x="536" y="76"/>
                  </a:lnTo>
                  <a:lnTo>
                    <a:pt x="536" y="80"/>
                  </a:lnTo>
                  <a:lnTo>
                    <a:pt x="536" y="84"/>
                  </a:lnTo>
                  <a:lnTo>
                    <a:pt x="544" y="88"/>
                  </a:lnTo>
                  <a:lnTo>
                    <a:pt x="540" y="92"/>
                  </a:lnTo>
                  <a:lnTo>
                    <a:pt x="536" y="92"/>
                  </a:lnTo>
                  <a:lnTo>
                    <a:pt x="532" y="92"/>
                  </a:lnTo>
                  <a:lnTo>
                    <a:pt x="532" y="96"/>
                  </a:lnTo>
                  <a:lnTo>
                    <a:pt x="528" y="100"/>
                  </a:lnTo>
                  <a:lnTo>
                    <a:pt x="524" y="100"/>
                  </a:lnTo>
                  <a:lnTo>
                    <a:pt x="520" y="100"/>
                  </a:lnTo>
                  <a:lnTo>
                    <a:pt x="516" y="104"/>
                  </a:lnTo>
                  <a:lnTo>
                    <a:pt x="516" y="108"/>
                  </a:lnTo>
                  <a:lnTo>
                    <a:pt x="520" y="112"/>
                  </a:lnTo>
                  <a:lnTo>
                    <a:pt x="524" y="112"/>
                  </a:lnTo>
                  <a:lnTo>
                    <a:pt x="528" y="112"/>
                  </a:lnTo>
                  <a:lnTo>
                    <a:pt x="528" y="116"/>
                  </a:lnTo>
                  <a:lnTo>
                    <a:pt x="524" y="116"/>
                  </a:lnTo>
                  <a:lnTo>
                    <a:pt x="516" y="120"/>
                  </a:lnTo>
                  <a:lnTo>
                    <a:pt x="516" y="124"/>
                  </a:lnTo>
                  <a:lnTo>
                    <a:pt x="520" y="128"/>
                  </a:lnTo>
                  <a:lnTo>
                    <a:pt x="520" y="132"/>
                  </a:lnTo>
                  <a:lnTo>
                    <a:pt x="516" y="132"/>
                  </a:lnTo>
                  <a:lnTo>
                    <a:pt x="512" y="128"/>
                  </a:lnTo>
                  <a:lnTo>
                    <a:pt x="508" y="128"/>
                  </a:lnTo>
                  <a:lnTo>
                    <a:pt x="508" y="132"/>
                  </a:lnTo>
                  <a:lnTo>
                    <a:pt x="508" y="136"/>
                  </a:lnTo>
                  <a:lnTo>
                    <a:pt x="512" y="144"/>
                  </a:lnTo>
                  <a:lnTo>
                    <a:pt x="508" y="148"/>
                  </a:lnTo>
                  <a:lnTo>
                    <a:pt x="504" y="148"/>
                  </a:lnTo>
                  <a:lnTo>
                    <a:pt x="504" y="140"/>
                  </a:lnTo>
                  <a:lnTo>
                    <a:pt x="500" y="140"/>
                  </a:lnTo>
                  <a:lnTo>
                    <a:pt x="496" y="144"/>
                  </a:lnTo>
                  <a:lnTo>
                    <a:pt x="496" y="148"/>
                  </a:lnTo>
                  <a:lnTo>
                    <a:pt x="496" y="152"/>
                  </a:lnTo>
                  <a:lnTo>
                    <a:pt x="500" y="148"/>
                  </a:lnTo>
                  <a:lnTo>
                    <a:pt x="504" y="148"/>
                  </a:lnTo>
                  <a:lnTo>
                    <a:pt x="504" y="152"/>
                  </a:lnTo>
                  <a:lnTo>
                    <a:pt x="500" y="156"/>
                  </a:lnTo>
                  <a:lnTo>
                    <a:pt x="504" y="156"/>
                  </a:lnTo>
                  <a:lnTo>
                    <a:pt x="504" y="164"/>
                  </a:lnTo>
                  <a:lnTo>
                    <a:pt x="496" y="164"/>
                  </a:lnTo>
                  <a:lnTo>
                    <a:pt x="496" y="168"/>
                  </a:lnTo>
                  <a:lnTo>
                    <a:pt x="504" y="168"/>
                  </a:lnTo>
                  <a:lnTo>
                    <a:pt x="504" y="172"/>
                  </a:lnTo>
                  <a:lnTo>
                    <a:pt x="508" y="176"/>
                  </a:lnTo>
                  <a:lnTo>
                    <a:pt x="508" y="180"/>
                  </a:lnTo>
                  <a:lnTo>
                    <a:pt x="508" y="184"/>
                  </a:lnTo>
                  <a:lnTo>
                    <a:pt x="508" y="188"/>
                  </a:lnTo>
                  <a:lnTo>
                    <a:pt x="500" y="188"/>
                  </a:lnTo>
                  <a:lnTo>
                    <a:pt x="496" y="188"/>
                  </a:lnTo>
                  <a:lnTo>
                    <a:pt x="496" y="192"/>
                  </a:lnTo>
                  <a:lnTo>
                    <a:pt x="496" y="196"/>
                  </a:lnTo>
                  <a:lnTo>
                    <a:pt x="496" y="200"/>
                  </a:lnTo>
                  <a:lnTo>
                    <a:pt x="484" y="200"/>
                  </a:lnTo>
                  <a:lnTo>
                    <a:pt x="484" y="208"/>
                  </a:lnTo>
                  <a:lnTo>
                    <a:pt x="488" y="212"/>
                  </a:lnTo>
                  <a:lnTo>
                    <a:pt x="492" y="216"/>
                  </a:lnTo>
                  <a:lnTo>
                    <a:pt x="488" y="220"/>
                  </a:lnTo>
                  <a:lnTo>
                    <a:pt x="484" y="224"/>
                  </a:lnTo>
                  <a:lnTo>
                    <a:pt x="484" y="228"/>
                  </a:lnTo>
                  <a:lnTo>
                    <a:pt x="480" y="228"/>
                  </a:lnTo>
                  <a:lnTo>
                    <a:pt x="472" y="228"/>
                  </a:lnTo>
                  <a:lnTo>
                    <a:pt x="472" y="232"/>
                  </a:lnTo>
                  <a:lnTo>
                    <a:pt x="468" y="232"/>
                  </a:lnTo>
                  <a:lnTo>
                    <a:pt x="472" y="224"/>
                  </a:lnTo>
                  <a:lnTo>
                    <a:pt x="468" y="224"/>
                  </a:lnTo>
                  <a:lnTo>
                    <a:pt x="464" y="224"/>
                  </a:lnTo>
                  <a:lnTo>
                    <a:pt x="464" y="228"/>
                  </a:lnTo>
                  <a:lnTo>
                    <a:pt x="468" y="232"/>
                  </a:lnTo>
                  <a:lnTo>
                    <a:pt x="468" y="236"/>
                  </a:lnTo>
                  <a:lnTo>
                    <a:pt x="468" y="240"/>
                  </a:lnTo>
                  <a:lnTo>
                    <a:pt x="468" y="244"/>
                  </a:lnTo>
                  <a:lnTo>
                    <a:pt x="464" y="244"/>
                  </a:lnTo>
                  <a:lnTo>
                    <a:pt x="460" y="244"/>
                  </a:lnTo>
                  <a:lnTo>
                    <a:pt x="464" y="240"/>
                  </a:lnTo>
                  <a:lnTo>
                    <a:pt x="464" y="236"/>
                  </a:lnTo>
                  <a:lnTo>
                    <a:pt x="460" y="236"/>
                  </a:lnTo>
                  <a:lnTo>
                    <a:pt x="456" y="236"/>
                  </a:lnTo>
                  <a:lnTo>
                    <a:pt x="460" y="248"/>
                  </a:lnTo>
                  <a:lnTo>
                    <a:pt x="464" y="248"/>
                  </a:lnTo>
                  <a:lnTo>
                    <a:pt x="468" y="248"/>
                  </a:lnTo>
                  <a:lnTo>
                    <a:pt x="468" y="252"/>
                  </a:lnTo>
                  <a:lnTo>
                    <a:pt x="464" y="256"/>
                  </a:lnTo>
                  <a:lnTo>
                    <a:pt x="460" y="260"/>
                  </a:lnTo>
                  <a:lnTo>
                    <a:pt x="460" y="256"/>
                  </a:lnTo>
                  <a:lnTo>
                    <a:pt x="460" y="252"/>
                  </a:lnTo>
                  <a:lnTo>
                    <a:pt x="456" y="248"/>
                  </a:lnTo>
                  <a:lnTo>
                    <a:pt x="456" y="256"/>
                  </a:lnTo>
                  <a:lnTo>
                    <a:pt x="456" y="260"/>
                  </a:lnTo>
                  <a:lnTo>
                    <a:pt x="456" y="264"/>
                  </a:lnTo>
                  <a:lnTo>
                    <a:pt x="460" y="268"/>
                  </a:lnTo>
                  <a:lnTo>
                    <a:pt x="460" y="272"/>
                  </a:lnTo>
                  <a:lnTo>
                    <a:pt x="456" y="272"/>
                  </a:lnTo>
                  <a:lnTo>
                    <a:pt x="456" y="276"/>
                  </a:lnTo>
                  <a:lnTo>
                    <a:pt x="456" y="284"/>
                  </a:lnTo>
                  <a:lnTo>
                    <a:pt x="456" y="288"/>
                  </a:lnTo>
                  <a:lnTo>
                    <a:pt x="456" y="292"/>
                  </a:lnTo>
                  <a:lnTo>
                    <a:pt x="448" y="296"/>
                  </a:lnTo>
                  <a:lnTo>
                    <a:pt x="448" y="300"/>
                  </a:lnTo>
                  <a:lnTo>
                    <a:pt x="448" y="304"/>
                  </a:lnTo>
                  <a:lnTo>
                    <a:pt x="444" y="304"/>
                  </a:lnTo>
                  <a:lnTo>
                    <a:pt x="444" y="296"/>
                  </a:lnTo>
                  <a:lnTo>
                    <a:pt x="436" y="296"/>
                  </a:lnTo>
                  <a:lnTo>
                    <a:pt x="440" y="304"/>
                  </a:lnTo>
                  <a:lnTo>
                    <a:pt x="436" y="308"/>
                  </a:lnTo>
                  <a:lnTo>
                    <a:pt x="432" y="308"/>
                  </a:lnTo>
                  <a:lnTo>
                    <a:pt x="432" y="316"/>
                  </a:lnTo>
                  <a:lnTo>
                    <a:pt x="428" y="316"/>
                  </a:lnTo>
                  <a:lnTo>
                    <a:pt x="420" y="312"/>
                  </a:lnTo>
                  <a:lnTo>
                    <a:pt x="420" y="316"/>
                  </a:lnTo>
                  <a:lnTo>
                    <a:pt x="420" y="320"/>
                  </a:lnTo>
                  <a:lnTo>
                    <a:pt x="432" y="320"/>
                  </a:lnTo>
                  <a:lnTo>
                    <a:pt x="432" y="324"/>
                  </a:lnTo>
                  <a:lnTo>
                    <a:pt x="432" y="328"/>
                  </a:lnTo>
                  <a:lnTo>
                    <a:pt x="428" y="328"/>
                  </a:lnTo>
                  <a:lnTo>
                    <a:pt x="420" y="324"/>
                  </a:lnTo>
                  <a:lnTo>
                    <a:pt x="416" y="328"/>
                  </a:lnTo>
                  <a:lnTo>
                    <a:pt x="420" y="332"/>
                  </a:lnTo>
                  <a:lnTo>
                    <a:pt x="424" y="332"/>
                  </a:lnTo>
                  <a:lnTo>
                    <a:pt x="428" y="332"/>
                  </a:lnTo>
                  <a:lnTo>
                    <a:pt x="424" y="344"/>
                  </a:lnTo>
                  <a:lnTo>
                    <a:pt x="420" y="344"/>
                  </a:lnTo>
                  <a:lnTo>
                    <a:pt x="416" y="348"/>
                  </a:lnTo>
                  <a:lnTo>
                    <a:pt x="416" y="352"/>
                  </a:lnTo>
                  <a:lnTo>
                    <a:pt x="412" y="352"/>
                  </a:lnTo>
                  <a:lnTo>
                    <a:pt x="412" y="348"/>
                  </a:lnTo>
                  <a:lnTo>
                    <a:pt x="408" y="352"/>
                  </a:lnTo>
                  <a:lnTo>
                    <a:pt x="404" y="348"/>
                  </a:lnTo>
                  <a:lnTo>
                    <a:pt x="404" y="352"/>
                  </a:lnTo>
                  <a:lnTo>
                    <a:pt x="412" y="356"/>
                  </a:lnTo>
                  <a:lnTo>
                    <a:pt x="408" y="368"/>
                  </a:lnTo>
                  <a:lnTo>
                    <a:pt x="408" y="372"/>
                  </a:lnTo>
                  <a:lnTo>
                    <a:pt x="412" y="372"/>
                  </a:lnTo>
                  <a:lnTo>
                    <a:pt x="416" y="376"/>
                  </a:lnTo>
                  <a:lnTo>
                    <a:pt x="416" y="380"/>
                  </a:lnTo>
                  <a:lnTo>
                    <a:pt x="412" y="380"/>
                  </a:lnTo>
                  <a:lnTo>
                    <a:pt x="408" y="380"/>
                  </a:lnTo>
                  <a:lnTo>
                    <a:pt x="404" y="380"/>
                  </a:lnTo>
                  <a:lnTo>
                    <a:pt x="400" y="380"/>
                  </a:lnTo>
                  <a:lnTo>
                    <a:pt x="400" y="388"/>
                  </a:lnTo>
                  <a:lnTo>
                    <a:pt x="404" y="388"/>
                  </a:lnTo>
                  <a:lnTo>
                    <a:pt x="408" y="388"/>
                  </a:lnTo>
                  <a:lnTo>
                    <a:pt x="412" y="388"/>
                  </a:lnTo>
                  <a:lnTo>
                    <a:pt x="412" y="392"/>
                  </a:lnTo>
                  <a:lnTo>
                    <a:pt x="404" y="396"/>
                  </a:lnTo>
                  <a:lnTo>
                    <a:pt x="400" y="392"/>
                  </a:lnTo>
                  <a:lnTo>
                    <a:pt x="396" y="388"/>
                  </a:lnTo>
                  <a:lnTo>
                    <a:pt x="392" y="388"/>
                  </a:lnTo>
                  <a:lnTo>
                    <a:pt x="392" y="392"/>
                  </a:lnTo>
                  <a:lnTo>
                    <a:pt x="392" y="396"/>
                  </a:lnTo>
                  <a:lnTo>
                    <a:pt x="396" y="400"/>
                  </a:lnTo>
                  <a:lnTo>
                    <a:pt x="400" y="404"/>
                  </a:lnTo>
                  <a:lnTo>
                    <a:pt x="396" y="408"/>
                  </a:lnTo>
                  <a:lnTo>
                    <a:pt x="392" y="408"/>
                  </a:lnTo>
                  <a:lnTo>
                    <a:pt x="392" y="412"/>
                  </a:lnTo>
                  <a:lnTo>
                    <a:pt x="396" y="416"/>
                  </a:lnTo>
                  <a:lnTo>
                    <a:pt x="392" y="424"/>
                  </a:lnTo>
                  <a:lnTo>
                    <a:pt x="392" y="428"/>
                  </a:lnTo>
                  <a:lnTo>
                    <a:pt x="396" y="424"/>
                  </a:lnTo>
                  <a:lnTo>
                    <a:pt x="396" y="416"/>
                  </a:lnTo>
                  <a:lnTo>
                    <a:pt x="400" y="420"/>
                  </a:lnTo>
                  <a:lnTo>
                    <a:pt x="404" y="424"/>
                  </a:lnTo>
                  <a:lnTo>
                    <a:pt x="396" y="428"/>
                  </a:lnTo>
                  <a:lnTo>
                    <a:pt x="392" y="432"/>
                  </a:lnTo>
                  <a:lnTo>
                    <a:pt x="396" y="432"/>
                  </a:lnTo>
                  <a:lnTo>
                    <a:pt x="400" y="432"/>
                  </a:lnTo>
                  <a:lnTo>
                    <a:pt x="404" y="428"/>
                  </a:lnTo>
                  <a:lnTo>
                    <a:pt x="408" y="424"/>
                  </a:lnTo>
                  <a:lnTo>
                    <a:pt x="408" y="428"/>
                  </a:lnTo>
                  <a:lnTo>
                    <a:pt x="404" y="432"/>
                  </a:lnTo>
                  <a:lnTo>
                    <a:pt x="404" y="436"/>
                  </a:lnTo>
                  <a:lnTo>
                    <a:pt x="400" y="444"/>
                  </a:lnTo>
                  <a:lnTo>
                    <a:pt x="404" y="448"/>
                  </a:lnTo>
                  <a:lnTo>
                    <a:pt x="408" y="452"/>
                  </a:lnTo>
                  <a:lnTo>
                    <a:pt x="408" y="448"/>
                  </a:lnTo>
                  <a:lnTo>
                    <a:pt x="412" y="444"/>
                  </a:lnTo>
                  <a:lnTo>
                    <a:pt x="412" y="448"/>
                  </a:lnTo>
                  <a:lnTo>
                    <a:pt x="412" y="452"/>
                  </a:lnTo>
                  <a:lnTo>
                    <a:pt x="408" y="456"/>
                  </a:lnTo>
                  <a:lnTo>
                    <a:pt x="408" y="464"/>
                  </a:lnTo>
                  <a:lnTo>
                    <a:pt x="408" y="468"/>
                  </a:lnTo>
                  <a:lnTo>
                    <a:pt x="404" y="468"/>
                  </a:lnTo>
                  <a:lnTo>
                    <a:pt x="400" y="468"/>
                  </a:lnTo>
                  <a:lnTo>
                    <a:pt x="396" y="468"/>
                  </a:lnTo>
                  <a:lnTo>
                    <a:pt x="396" y="472"/>
                  </a:lnTo>
                  <a:lnTo>
                    <a:pt x="404" y="476"/>
                  </a:lnTo>
                  <a:lnTo>
                    <a:pt x="408" y="476"/>
                  </a:lnTo>
                  <a:lnTo>
                    <a:pt x="404" y="480"/>
                  </a:lnTo>
                  <a:lnTo>
                    <a:pt x="400" y="480"/>
                  </a:lnTo>
                  <a:lnTo>
                    <a:pt x="400" y="484"/>
                  </a:lnTo>
                  <a:lnTo>
                    <a:pt x="392" y="484"/>
                  </a:lnTo>
                  <a:lnTo>
                    <a:pt x="372" y="488"/>
                  </a:lnTo>
                  <a:lnTo>
                    <a:pt x="368" y="488"/>
                  </a:lnTo>
                  <a:lnTo>
                    <a:pt x="300" y="492"/>
                  </a:lnTo>
                  <a:lnTo>
                    <a:pt x="224" y="492"/>
                  </a:lnTo>
                  <a:lnTo>
                    <a:pt x="192" y="492"/>
                  </a:lnTo>
                  <a:lnTo>
                    <a:pt x="164" y="492"/>
                  </a:lnTo>
                  <a:lnTo>
                    <a:pt x="136" y="496"/>
                  </a:lnTo>
                  <a:lnTo>
                    <a:pt x="132" y="496"/>
                  </a:lnTo>
                  <a:lnTo>
                    <a:pt x="100" y="496"/>
                  </a:lnTo>
                  <a:lnTo>
                    <a:pt x="72" y="496"/>
                  </a:lnTo>
                  <a:lnTo>
                    <a:pt x="72" y="460"/>
                  </a:lnTo>
                  <a:lnTo>
                    <a:pt x="72" y="424"/>
                  </a:lnTo>
                  <a:lnTo>
                    <a:pt x="68" y="420"/>
                  </a:lnTo>
                  <a:lnTo>
                    <a:pt x="64" y="420"/>
                  </a:lnTo>
                  <a:lnTo>
                    <a:pt x="56" y="420"/>
                  </a:lnTo>
                  <a:lnTo>
                    <a:pt x="56" y="416"/>
                  </a:lnTo>
                  <a:lnTo>
                    <a:pt x="52" y="420"/>
                  </a:lnTo>
                  <a:lnTo>
                    <a:pt x="52" y="424"/>
                  </a:lnTo>
                  <a:lnTo>
                    <a:pt x="48" y="420"/>
                  </a:lnTo>
                  <a:lnTo>
                    <a:pt x="52" y="420"/>
                  </a:lnTo>
                  <a:lnTo>
                    <a:pt x="48" y="416"/>
                  </a:lnTo>
                  <a:lnTo>
                    <a:pt x="44" y="420"/>
                  </a:lnTo>
                  <a:lnTo>
                    <a:pt x="40" y="420"/>
                  </a:lnTo>
                  <a:lnTo>
                    <a:pt x="40" y="424"/>
                  </a:lnTo>
                  <a:lnTo>
                    <a:pt x="40" y="420"/>
                  </a:lnTo>
                  <a:lnTo>
                    <a:pt x="32" y="424"/>
                  </a:lnTo>
                  <a:lnTo>
                    <a:pt x="32" y="420"/>
                  </a:lnTo>
                  <a:lnTo>
                    <a:pt x="32" y="416"/>
                  </a:lnTo>
                  <a:lnTo>
                    <a:pt x="32" y="420"/>
                  </a:lnTo>
                  <a:lnTo>
                    <a:pt x="28" y="420"/>
                  </a:lnTo>
                  <a:lnTo>
                    <a:pt x="28" y="416"/>
                  </a:lnTo>
                  <a:lnTo>
                    <a:pt x="24" y="416"/>
                  </a:lnTo>
                  <a:lnTo>
                    <a:pt x="24" y="412"/>
                  </a:lnTo>
                  <a:lnTo>
                    <a:pt x="20" y="412"/>
                  </a:lnTo>
                  <a:lnTo>
                    <a:pt x="20" y="372"/>
                  </a:lnTo>
                  <a:lnTo>
                    <a:pt x="20" y="336"/>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73" name="Freeform 51"/>
            <p:cNvSpPr>
              <a:spLocks noEditPoints="1"/>
            </p:cNvSpPr>
            <p:nvPr/>
          </p:nvSpPr>
          <p:spPr bwMode="auto">
            <a:xfrm>
              <a:off x="6804056" y="5367528"/>
              <a:ext cx="377843" cy="319601"/>
            </a:xfrm>
            <a:custGeom>
              <a:avLst/>
              <a:gdLst>
                <a:gd name="T0" fmla="*/ 2147483647 w 612"/>
                <a:gd name="T1" fmla="*/ 2147483647 h 544"/>
                <a:gd name="T2" fmla="*/ 2147483647 w 612"/>
                <a:gd name="T3" fmla="*/ 2147483647 h 544"/>
                <a:gd name="T4" fmla="*/ 2147483647 w 612"/>
                <a:gd name="T5" fmla="*/ 2147483647 h 544"/>
                <a:gd name="T6" fmla="*/ 2147483647 w 612"/>
                <a:gd name="T7" fmla="*/ 2147483647 h 544"/>
                <a:gd name="T8" fmla="*/ 2147483647 w 612"/>
                <a:gd name="T9" fmla="*/ 2147483647 h 544"/>
                <a:gd name="T10" fmla="*/ 2147483647 w 612"/>
                <a:gd name="T11" fmla="*/ 2147483647 h 544"/>
                <a:gd name="T12" fmla="*/ 2147483647 w 612"/>
                <a:gd name="T13" fmla="*/ 2147483647 h 544"/>
                <a:gd name="T14" fmla="*/ 2147483647 w 612"/>
                <a:gd name="T15" fmla="*/ 2147483647 h 544"/>
                <a:gd name="T16" fmla="*/ 2147483647 w 612"/>
                <a:gd name="T17" fmla="*/ 2147483647 h 544"/>
                <a:gd name="T18" fmla="*/ 2147483647 w 612"/>
                <a:gd name="T19" fmla="*/ 2147483647 h 544"/>
                <a:gd name="T20" fmla="*/ 2147483647 w 612"/>
                <a:gd name="T21" fmla="*/ 2147483647 h 544"/>
                <a:gd name="T22" fmla="*/ 2147483647 w 612"/>
                <a:gd name="T23" fmla="*/ 2147483647 h 544"/>
                <a:gd name="T24" fmla="*/ 2147483647 w 612"/>
                <a:gd name="T25" fmla="*/ 2147483647 h 544"/>
                <a:gd name="T26" fmla="*/ 2147483647 w 612"/>
                <a:gd name="T27" fmla="*/ 2147483647 h 544"/>
                <a:gd name="T28" fmla="*/ 2147483647 w 612"/>
                <a:gd name="T29" fmla="*/ 2147483647 h 544"/>
                <a:gd name="T30" fmla="*/ 2147483647 w 612"/>
                <a:gd name="T31" fmla="*/ 2147483647 h 544"/>
                <a:gd name="T32" fmla="*/ 2147483647 w 612"/>
                <a:gd name="T33" fmla="*/ 2147483647 h 544"/>
                <a:gd name="T34" fmla="*/ 2147483647 w 612"/>
                <a:gd name="T35" fmla="*/ 2147483647 h 544"/>
                <a:gd name="T36" fmla="*/ 2147483647 w 612"/>
                <a:gd name="T37" fmla="*/ 2147483647 h 544"/>
                <a:gd name="T38" fmla="*/ 2147483647 w 612"/>
                <a:gd name="T39" fmla="*/ 2147483647 h 544"/>
                <a:gd name="T40" fmla="*/ 2147483647 w 612"/>
                <a:gd name="T41" fmla="*/ 2147483647 h 544"/>
                <a:gd name="T42" fmla="*/ 2147483647 w 612"/>
                <a:gd name="T43" fmla="*/ 2147483647 h 544"/>
                <a:gd name="T44" fmla="*/ 2147483647 w 612"/>
                <a:gd name="T45" fmla="*/ 2147483647 h 544"/>
                <a:gd name="T46" fmla="*/ 2147483647 w 612"/>
                <a:gd name="T47" fmla="*/ 2147483647 h 544"/>
                <a:gd name="T48" fmla="*/ 2147483647 w 612"/>
                <a:gd name="T49" fmla="*/ 2147483647 h 544"/>
                <a:gd name="T50" fmla="*/ 2147483647 w 612"/>
                <a:gd name="T51" fmla="*/ 2147483647 h 544"/>
                <a:gd name="T52" fmla="*/ 2147483647 w 612"/>
                <a:gd name="T53" fmla="*/ 2147483647 h 544"/>
                <a:gd name="T54" fmla="*/ 2147483647 w 612"/>
                <a:gd name="T55" fmla="*/ 2147483647 h 544"/>
                <a:gd name="T56" fmla="*/ 2147483647 w 612"/>
                <a:gd name="T57" fmla="*/ 2147483647 h 544"/>
                <a:gd name="T58" fmla="*/ 2147483647 w 612"/>
                <a:gd name="T59" fmla="*/ 2147483647 h 544"/>
                <a:gd name="T60" fmla="*/ 2147483647 w 612"/>
                <a:gd name="T61" fmla="*/ 2147483647 h 544"/>
                <a:gd name="T62" fmla="*/ 2147483647 w 612"/>
                <a:gd name="T63" fmla="*/ 2147483647 h 544"/>
                <a:gd name="T64" fmla="*/ 2147483647 w 612"/>
                <a:gd name="T65" fmla="*/ 2147483647 h 544"/>
                <a:gd name="T66" fmla="*/ 2147483647 w 612"/>
                <a:gd name="T67" fmla="*/ 2147483647 h 544"/>
                <a:gd name="T68" fmla="*/ 2147483647 w 612"/>
                <a:gd name="T69" fmla="*/ 2147483647 h 544"/>
                <a:gd name="T70" fmla="*/ 2147483647 w 612"/>
                <a:gd name="T71" fmla="*/ 2147483647 h 544"/>
                <a:gd name="T72" fmla="*/ 2147483647 w 612"/>
                <a:gd name="T73" fmla="*/ 2147483647 h 544"/>
                <a:gd name="T74" fmla="*/ 2147483647 w 612"/>
                <a:gd name="T75" fmla="*/ 2147483647 h 544"/>
                <a:gd name="T76" fmla="*/ 2147483647 w 612"/>
                <a:gd name="T77" fmla="*/ 2147483647 h 544"/>
                <a:gd name="T78" fmla="*/ 2147483647 w 612"/>
                <a:gd name="T79" fmla="*/ 2147483647 h 544"/>
                <a:gd name="T80" fmla="*/ 2147483647 w 612"/>
                <a:gd name="T81" fmla="*/ 2147483647 h 544"/>
                <a:gd name="T82" fmla="*/ 2147483647 w 612"/>
                <a:gd name="T83" fmla="*/ 2147483647 h 544"/>
                <a:gd name="T84" fmla="*/ 2147483647 w 612"/>
                <a:gd name="T85" fmla="*/ 2147483647 h 544"/>
                <a:gd name="T86" fmla="*/ 2147483647 w 612"/>
                <a:gd name="T87" fmla="*/ 2147483647 h 544"/>
                <a:gd name="T88" fmla="*/ 2147483647 w 612"/>
                <a:gd name="T89" fmla="*/ 2147483647 h 544"/>
                <a:gd name="T90" fmla="*/ 2147483647 w 612"/>
                <a:gd name="T91" fmla="*/ 2147483647 h 544"/>
                <a:gd name="T92" fmla="*/ 2147483647 w 612"/>
                <a:gd name="T93" fmla="*/ 2147483647 h 544"/>
                <a:gd name="T94" fmla="*/ 2147483647 w 612"/>
                <a:gd name="T95" fmla="*/ 2147483647 h 544"/>
                <a:gd name="T96" fmla="*/ 2147483647 w 612"/>
                <a:gd name="T97" fmla="*/ 2147483647 h 544"/>
                <a:gd name="T98" fmla="*/ 2147483647 w 612"/>
                <a:gd name="T99" fmla="*/ 2147483647 h 544"/>
                <a:gd name="T100" fmla="*/ 2147483647 w 612"/>
                <a:gd name="T101" fmla="*/ 2147483647 h 544"/>
                <a:gd name="T102" fmla="*/ 2147483647 w 612"/>
                <a:gd name="T103" fmla="*/ 2147483647 h 544"/>
                <a:gd name="T104" fmla="*/ 2147483647 w 612"/>
                <a:gd name="T105" fmla="*/ 2147483647 h 544"/>
                <a:gd name="T106" fmla="*/ 2147483647 w 612"/>
                <a:gd name="T107" fmla="*/ 2147483647 h 544"/>
                <a:gd name="T108" fmla="*/ 2147483647 w 612"/>
                <a:gd name="T109" fmla="*/ 2147483647 h 544"/>
                <a:gd name="T110" fmla="*/ 2147483647 w 612"/>
                <a:gd name="T111" fmla="*/ 2147483647 h 544"/>
                <a:gd name="T112" fmla="*/ 2147483647 w 612"/>
                <a:gd name="T113" fmla="*/ 2147483647 h 544"/>
                <a:gd name="T114" fmla="*/ 2147483647 w 612"/>
                <a:gd name="T115" fmla="*/ 2147483647 h 544"/>
                <a:gd name="T116" fmla="*/ 2147483647 w 612"/>
                <a:gd name="T117" fmla="*/ 2147483647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2"/>
                <a:gd name="T178" fmla="*/ 0 h 544"/>
                <a:gd name="T179" fmla="*/ 612 w 612"/>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2" h="544">
                  <a:moveTo>
                    <a:pt x="48" y="392"/>
                  </a:moveTo>
                  <a:lnTo>
                    <a:pt x="48" y="384"/>
                  </a:lnTo>
                  <a:lnTo>
                    <a:pt x="44" y="384"/>
                  </a:lnTo>
                  <a:lnTo>
                    <a:pt x="40" y="380"/>
                  </a:lnTo>
                  <a:lnTo>
                    <a:pt x="40" y="376"/>
                  </a:lnTo>
                  <a:lnTo>
                    <a:pt x="44" y="376"/>
                  </a:lnTo>
                  <a:lnTo>
                    <a:pt x="40" y="372"/>
                  </a:lnTo>
                  <a:lnTo>
                    <a:pt x="44" y="368"/>
                  </a:lnTo>
                  <a:lnTo>
                    <a:pt x="44" y="364"/>
                  </a:lnTo>
                  <a:lnTo>
                    <a:pt x="48" y="364"/>
                  </a:lnTo>
                  <a:lnTo>
                    <a:pt x="48" y="360"/>
                  </a:lnTo>
                  <a:lnTo>
                    <a:pt x="48" y="356"/>
                  </a:lnTo>
                  <a:lnTo>
                    <a:pt x="48" y="352"/>
                  </a:lnTo>
                  <a:lnTo>
                    <a:pt x="44" y="352"/>
                  </a:lnTo>
                  <a:lnTo>
                    <a:pt x="44" y="348"/>
                  </a:lnTo>
                  <a:lnTo>
                    <a:pt x="44" y="344"/>
                  </a:lnTo>
                  <a:lnTo>
                    <a:pt x="48" y="344"/>
                  </a:lnTo>
                  <a:lnTo>
                    <a:pt x="52" y="344"/>
                  </a:lnTo>
                  <a:lnTo>
                    <a:pt x="48" y="340"/>
                  </a:lnTo>
                  <a:lnTo>
                    <a:pt x="48" y="336"/>
                  </a:lnTo>
                  <a:lnTo>
                    <a:pt x="52" y="332"/>
                  </a:lnTo>
                  <a:lnTo>
                    <a:pt x="56" y="332"/>
                  </a:lnTo>
                  <a:lnTo>
                    <a:pt x="56" y="328"/>
                  </a:lnTo>
                  <a:lnTo>
                    <a:pt x="56" y="324"/>
                  </a:lnTo>
                  <a:lnTo>
                    <a:pt x="60" y="320"/>
                  </a:lnTo>
                  <a:lnTo>
                    <a:pt x="60" y="316"/>
                  </a:lnTo>
                  <a:lnTo>
                    <a:pt x="64" y="312"/>
                  </a:lnTo>
                  <a:lnTo>
                    <a:pt x="64" y="308"/>
                  </a:lnTo>
                  <a:lnTo>
                    <a:pt x="64" y="304"/>
                  </a:lnTo>
                  <a:lnTo>
                    <a:pt x="60" y="304"/>
                  </a:lnTo>
                  <a:lnTo>
                    <a:pt x="64" y="300"/>
                  </a:lnTo>
                  <a:lnTo>
                    <a:pt x="64" y="296"/>
                  </a:lnTo>
                  <a:lnTo>
                    <a:pt x="68" y="296"/>
                  </a:lnTo>
                  <a:lnTo>
                    <a:pt x="64" y="292"/>
                  </a:lnTo>
                  <a:lnTo>
                    <a:pt x="60" y="292"/>
                  </a:lnTo>
                  <a:lnTo>
                    <a:pt x="64" y="288"/>
                  </a:lnTo>
                  <a:lnTo>
                    <a:pt x="60" y="288"/>
                  </a:lnTo>
                  <a:lnTo>
                    <a:pt x="60" y="284"/>
                  </a:lnTo>
                  <a:lnTo>
                    <a:pt x="64" y="284"/>
                  </a:lnTo>
                  <a:lnTo>
                    <a:pt x="68" y="284"/>
                  </a:lnTo>
                  <a:lnTo>
                    <a:pt x="68" y="280"/>
                  </a:lnTo>
                  <a:lnTo>
                    <a:pt x="68" y="276"/>
                  </a:lnTo>
                  <a:lnTo>
                    <a:pt x="64" y="276"/>
                  </a:lnTo>
                  <a:lnTo>
                    <a:pt x="64" y="272"/>
                  </a:lnTo>
                  <a:lnTo>
                    <a:pt x="64" y="268"/>
                  </a:lnTo>
                  <a:lnTo>
                    <a:pt x="64" y="264"/>
                  </a:lnTo>
                  <a:lnTo>
                    <a:pt x="64" y="260"/>
                  </a:lnTo>
                  <a:lnTo>
                    <a:pt x="60" y="264"/>
                  </a:lnTo>
                  <a:lnTo>
                    <a:pt x="56" y="264"/>
                  </a:lnTo>
                  <a:lnTo>
                    <a:pt x="56" y="260"/>
                  </a:lnTo>
                  <a:lnTo>
                    <a:pt x="60" y="256"/>
                  </a:lnTo>
                  <a:lnTo>
                    <a:pt x="56" y="256"/>
                  </a:lnTo>
                  <a:lnTo>
                    <a:pt x="56" y="252"/>
                  </a:lnTo>
                  <a:lnTo>
                    <a:pt x="56" y="248"/>
                  </a:lnTo>
                  <a:lnTo>
                    <a:pt x="52" y="252"/>
                  </a:lnTo>
                  <a:lnTo>
                    <a:pt x="52" y="248"/>
                  </a:lnTo>
                  <a:lnTo>
                    <a:pt x="48" y="244"/>
                  </a:lnTo>
                  <a:lnTo>
                    <a:pt x="52" y="236"/>
                  </a:lnTo>
                  <a:lnTo>
                    <a:pt x="48" y="236"/>
                  </a:lnTo>
                  <a:lnTo>
                    <a:pt x="48" y="232"/>
                  </a:lnTo>
                  <a:lnTo>
                    <a:pt x="44" y="232"/>
                  </a:lnTo>
                  <a:lnTo>
                    <a:pt x="44" y="228"/>
                  </a:lnTo>
                  <a:lnTo>
                    <a:pt x="48" y="228"/>
                  </a:lnTo>
                  <a:lnTo>
                    <a:pt x="44" y="228"/>
                  </a:lnTo>
                  <a:lnTo>
                    <a:pt x="44" y="224"/>
                  </a:lnTo>
                  <a:lnTo>
                    <a:pt x="40" y="224"/>
                  </a:lnTo>
                  <a:lnTo>
                    <a:pt x="40" y="220"/>
                  </a:lnTo>
                  <a:lnTo>
                    <a:pt x="44" y="220"/>
                  </a:lnTo>
                  <a:lnTo>
                    <a:pt x="44" y="216"/>
                  </a:lnTo>
                  <a:lnTo>
                    <a:pt x="40" y="216"/>
                  </a:lnTo>
                  <a:lnTo>
                    <a:pt x="36" y="216"/>
                  </a:lnTo>
                  <a:lnTo>
                    <a:pt x="32" y="212"/>
                  </a:lnTo>
                  <a:lnTo>
                    <a:pt x="32" y="208"/>
                  </a:lnTo>
                  <a:lnTo>
                    <a:pt x="28" y="208"/>
                  </a:lnTo>
                  <a:lnTo>
                    <a:pt x="28" y="204"/>
                  </a:lnTo>
                  <a:lnTo>
                    <a:pt x="32" y="204"/>
                  </a:lnTo>
                  <a:lnTo>
                    <a:pt x="32" y="200"/>
                  </a:lnTo>
                  <a:lnTo>
                    <a:pt x="32" y="196"/>
                  </a:lnTo>
                  <a:lnTo>
                    <a:pt x="32" y="192"/>
                  </a:lnTo>
                  <a:lnTo>
                    <a:pt x="32" y="188"/>
                  </a:lnTo>
                  <a:lnTo>
                    <a:pt x="28" y="184"/>
                  </a:lnTo>
                  <a:lnTo>
                    <a:pt x="28" y="180"/>
                  </a:lnTo>
                  <a:lnTo>
                    <a:pt x="24" y="176"/>
                  </a:lnTo>
                  <a:lnTo>
                    <a:pt x="24" y="172"/>
                  </a:lnTo>
                  <a:lnTo>
                    <a:pt x="24" y="168"/>
                  </a:lnTo>
                  <a:lnTo>
                    <a:pt x="20" y="168"/>
                  </a:lnTo>
                  <a:lnTo>
                    <a:pt x="20" y="164"/>
                  </a:lnTo>
                  <a:lnTo>
                    <a:pt x="16" y="168"/>
                  </a:lnTo>
                  <a:lnTo>
                    <a:pt x="16" y="164"/>
                  </a:lnTo>
                  <a:lnTo>
                    <a:pt x="12" y="164"/>
                  </a:lnTo>
                  <a:lnTo>
                    <a:pt x="12" y="160"/>
                  </a:lnTo>
                  <a:lnTo>
                    <a:pt x="8" y="156"/>
                  </a:lnTo>
                  <a:lnTo>
                    <a:pt x="8" y="152"/>
                  </a:lnTo>
                  <a:lnTo>
                    <a:pt x="4" y="152"/>
                  </a:lnTo>
                  <a:lnTo>
                    <a:pt x="4" y="124"/>
                  </a:lnTo>
                  <a:lnTo>
                    <a:pt x="4" y="100"/>
                  </a:lnTo>
                  <a:lnTo>
                    <a:pt x="0" y="56"/>
                  </a:lnTo>
                  <a:lnTo>
                    <a:pt x="0" y="32"/>
                  </a:lnTo>
                  <a:lnTo>
                    <a:pt x="0" y="12"/>
                  </a:lnTo>
                  <a:lnTo>
                    <a:pt x="28" y="12"/>
                  </a:lnTo>
                  <a:lnTo>
                    <a:pt x="60" y="12"/>
                  </a:lnTo>
                  <a:lnTo>
                    <a:pt x="64" y="12"/>
                  </a:lnTo>
                  <a:lnTo>
                    <a:pt x="92" y="8"/>
                  </a:lnTo>
                  <a:lnTo>
                    <a:pt x="120" y="8"/>
                  </a:lnTo>
                  <a:lnTo>
                    <a:pt x="152" y="8"/>
                  </a:lnTo>
                  <a:lnTo>
                    <a:pt x="228" y="8"/>
                  </a:lnTo>
                  <a:lnTo>
                    <a:pt x="296" y="4"/>
                  </a:lnTo>
                  <a:lnTo>
                    <a:pt x="300" y="4"/>
                  </a:lnTo>
                  <a:lnTo>
                    <a:pt x="320" y="0"/>
                  </a:lnTo>
                  <a:lnTo>
                    <a:pt x="328" y="0"/>
                  </a:lnTo>
                  <a:lnTo>
                    <a:pt x="328" y="4"/>
                  </a:lnTo>
                  <a:lnTo>
                    <a:pt x="324" y="12"/>
                  </a:lnTo>
                  <a:lnTo>
                    <a:pt x="324" y="16"/>
                  </a:lnTo>
                  <a:lnTo>
                    <a:pt x="328" y="16"/>
                  </a:lnTo>
                  <a:lnTo>
                    <a:pt x="332" y="12"/>
                  </a:lnTo>
                  <a:lnTo>
                    <a:pt x="332" y="8"/>
                  </a:lnTo>
                  <a:lnTo>
                    <a:pt x="336" y="4"/>
                  </a:lnTo>
                  <a:lnTo>
                    <a:pt x="340" y="8"/>
                  </a:lnTo>
                  <a:lnTo>
                    <a:pt x="340" y="20"/>
                  </a:lnTo>
                  <a:lnTo>
                    <a:pt x="332" y="24"/>
                  </a:lnTo>
                  <a:lnTo>
                    <a:pt x="332" y="36"/>
                  </a:lnTo>
                  <a:lnTo>
                    <a:pt x="336" y="36"/>
                  </a:lnTo>
                  <a:lnTo>
                    <a:pt x="340" y="36"/>
                  </a:lnTo>
                  <a:lnTo>
                    <a:pt x="344" y="40"/>
                  </a:lnTo>
                  <a:lnTo>
                    <a:pt x="336" y="48"/>
                  </a:lnTo>
                  <a:lnTo>
                    <a:pt x="332" y="52"/>
                  </a:lnTo>
                  <a:lnTo>
                    <a:pt x="340" y="56"/>
                  </a:lnTo>
                  <a:lnTo>
                    <a:pt x="344" y="56"/>
                  </a:lnTo>
                  <a:lnTo>
                    <a:pt x="348" y="52"/>
                  </a:lnTo>
                  <a:lnTo>
                    <a:pt x="352" y="52"/>
                  </a:lnTo>
                  <a:lnTo>
                    <a:pt x="352" y="56"/>
                  </a:lnTo>
                  <a:lnTo>
                    <a:pt x="348" y="60"/>
                  </a:lnTo>
                  <a:lnTo>
                    <a:pt x="344" y="60"/>
                  </a:lnTo>
                  <a:lnTo>
                    <a:pt x="344" y="64"/>
                  </a:lnTo>
                  <a:lnTo>
                    <a:pt x="352" y="68"/>
                  </a:lnTo>
                  <a:lnTo>
                    <a:pt x="352" y="72"/>
                  </a:lnTo>
                  <a:lnTo>
                    <a:pt x="348" y="72"/>
                  </a:lnTo>
                  <a:lnTo>
                    <a:pt x="340" y="64"/>
                  </a:lnTo>
                  <a:lnTo>
                    <a:pt x="336" y="68"/>
                  </a:lnTo>
                  <a:lnTo>
                    <a:pt x="340" y="72"/>
                  </a:lnTo>
                  <a:lnTo>
                    <a:pt x="344" y="80"/>
                  </a:lnTo>
                  <a:lnTo>
                    <a:pt x="348" y="80"/>
                  </a:lnTo>
                  <a:lnTo>
                    <a:pt x="352" y="76"/>
                  </a:lnTo>
                  <a:lnTo>
                    <a:pt x="356" y="80"/>
                  </a:lnTo>
                  <a:lnTo>
                    <a:pt x="352" y="84"/>
                  </a:lnTo>
                  <a:lnTo>
                    <a:pt x="352" y="88"/>
                  </a:lnTo>
                  <a:lnTo>
                    <a:pt x="356" y="88"/>
                  </a:lnTo>
                  <a:lnTo>
                    <a:pt x="364" y="92"/>
                  </a:lnTo>
                  <a:lnTo>
                    <a:pt x="364" y="84"/>
                  </a:lnTo>
                  <a:lnTo>
                    <a:pt x="368" y="88"/>
                  </a:lnTo>
                  <a:lnTo>
                    <a:pt x="364" y="96"/>
                  </a:lnTo>
                  <a:lnTo>
                    <a:pt x="360" y="96"/>
                  </a:lnTo>
                  <a:lnTo>
                    <a:pt x="356" y="96"/>
                  </a:lnTo>
                  <a:lnTo>
                    <a:pt x="356" y="100"/>
                  </a:lnTo>
                  <a:lnTo>
                    <a:pt x="356" y="108"/>
                  </a:lnTo>
                  <a:lnTo>
                    <a:pt x="348" y="104"/>
                  </a:lnTo>
                  <a:lnTo>
                    <a:pt x="348" y="108"/>
                  </a:lnTo>
                  <a:lnTo>
                    <a:pt x="344" y="108"/>
                  </a:lnTo>
                  <a:lnTo>
                    <a:pt x="344" y="112"/>
                  </a:lnTo>
                  <a:lnTo>
                    <a:pt x="340" y="108"/>
                  </a:lnTo>
                  <a:lnTo>
                    <a:pt x="336" y="112"/>
                  </a:lnTo>
                  <a:lnTo>
                    <a:pt x="336" y="116"/>
                  </a:lnTo>
                  <a:lnTo>
                    <a:pt x="336" y="120"/>
                  </a:lnTo>
                  <a:lnTo>
                    <a:pt x="340" y="120"/>
                  </a:lnTo>
                  <a:lnTo>
                    <a:pt x="344" y="120"/>
                  </a:lnTo>
                  <a:lnTo>
                    <a:pt x="348" y="120"/>
                  </a:lnTo>
                  <a:lnTo>
                    <a:pt x="348" y="116"/>
                  </a:lnTo>
                  <a:lnTo>
                    <a:pt x="348" y="112"/>
                  </a:lnTo>
                  <a:lnTo>
                    <a:pt x="352" y="116"/>
                  </a:lnTo>
                  <a:lnTo>
                    <a:pt x="352" y="120"/>
                  </a:lnTo>
                  <a:lnTo>
                    <a:pt x="348" y="124"/>
                  </a:lnTo>
                  <a:lnTo>
                    <a:pt x="348" y="128"/>
                  </a:lnTo>
                  <a:lnTo>
                    <a:pt x="348" y="132"/>
                  </a:lnTo>
                  <a:lnTo>
                    <a:pt x="344" y="132"/>
                  </a:lnTo>
                  <a:lnTo>
                    <a:pt x="340" y="128"/>
                  </a:lnTo>
                  <a:lnTo>
                    <a:pt x="336" y="128"/>
                  </a:lnTo>
                  <a:lnTo>
                    <a:pt x="340" y="132"/>
                  </a:lnTo>
                  <a:lnTo>
                    <a:pt x="344" y="132"/>
                  </a:lnTo>
                  <a:lnTo>
                    <a:pt x="348" y="136"/>
                  </a:lnTo>
                  <a:lnTo>
                    <a:pt x="344" y="140"/>
                  </a:lnTo>
                  <a:lnTo>
                    <a:pt x="336" y="140"/>
                  </a:lnTo>
                  <a:lnTo>
                    <a:pt x="332" y="152"/>
                  </a:lnTo>
                  <a:lnTo>
                    <a:pt x="328" y="156"/>
                  </a:lnTo>
                  <a:lnTo>
                    <a:pt x="324" y="160"/>
                  </a:lnTo>
                  <a:lnTo>
                    <a:pt x="328" y="164"/>
                  </a:lnTo>
                  <a:lnTo>
                    <a:pt x="324" y="164"/>
                  </a:lnTo>
                  <a:lnTo>
                    <a:pt x="324" y="160"/>
                  </a:lnTo>
                  <a:lnTo>
                    <a:pt x="320" y="160"/>
                  </a:lnTo>
                  <a:lnTo>
                    <a:pt x="316" y="164"/>
                  </a:lnTo>
                  <a:lnTo>
                    <a:pt x="316" y="168"/>
                  </a:lnTo>
                  <a:lnTo>
                    <a:pt x="316" y="172"/>
                  </a:lnTo>
                  <a:lnTo>
                    <a:pt x="328" y="172"/>
                  </a:lnTo>
                  <a:lnTo>
                    <a:pt x="324" y="176"/>
                  </a:lnTo>
                  <a:lnTo>
                    <a:pt x="316" y="176"/>
                  </a:lnTo>
                  <a:lnTo>
                    <a:pt x="312" y="180"/>
                  </a:lnTo>
                  <a:lnTo>
                    <a:pt x="312" y="188"/>
                  </a:lnTo>
                  <a:lnTo>
                    <a:pt x="312" y="192"/>
                  </a:lnTo>
                  <a:lnTo>
                    <a:pt x="304" y="192"/>
                  </a:lnTo>
                  <a:lnTo>
                    <a:pt x="300" y="188"/>
                  </a:lnTo>
                  <a:lnTo>
                    <a:pt x="300" y="192"/>
                  </a:lnTo>
                  <a:lnTo>
                    <a:pt x="300" y="196"/>
                  </a:lnTo>
                  <a:lnTo>
                    <a:pt x="308" y="196"/>
                  </a:lnTo>
                  <a:lnTo>
                    <a:pt x="312" y="196"/>
                  </a:lnTo>
                  <a:lnTo>
                    <a:pt x="308" y="200"/>
                  </a:lnTo>
                  <a:lnTo>
                    <a:pt x="304" y="204"/>
                  </a:lnTo>
                  <a:lnTo>
                    <a:pt x="300" y="204"/>
                  </a:lnTo>
                  <a:lnTo>
                    <a:pt x="300" y="208"/>
                  </a:lnTo>
                  <a:lnTo>
                    <a:pt x="300" y="216"/>
                  </a:lnTo>
                  <a:lnTo>
                    <a:pt x="304" y="220"/>
                  </a:lnTo>
                  <a:lnTo>
                    <a:pt x="304" y="224"/>
                  </a:lnTo>
                  <a:lnTo>
                    <a:pt x="304" y="228"/>
                  </a:lnTo>
                  <a:lnTo>
                    <a:pt x="300" y="224"/>
                  </a:lnTo>
                  <a:lnTo>
                    <a:pt x="296" y="224"/>
                  </a:lnTo>
                  <a:lnTo>
                    <a:pt x="296" y="220"/>
                  </a:lnTo>
                  <a:lnTo>
                    <a:pt x="292" y="220"/>
                  </a:lnTo>
                  <a:lnTo>
                    <a:pt x="296" y="224"/>
                  </a:lnTo>
                  <a:lnTo>
                    <a:pt x="296" y="228"/>
                  </a:lnTo>
                  <a:lnTo>
                    <a:pt x="296" y="232"/>
                  </a:lnTo>
                  <a:lnTo>
                    <a:pt x="300" y="236"/>
                  </a:lnTo>
                  <a:lnTo>
                    <a:pt x="300" y="240"/>
                  </a:lnTo>
                  <a:lnTo>
                    <a:pt x="296" y="244"/>
                  </a:lnTo>
                  <a:lnTo>
                    <a:pt x="288" y="240"/>
                  </a:lnTo>
                  <a:lnTo>
                    <a:pt x="284" y="244"/>
                  </a:lnTo>
                  <a:lnTo>
                    <a:pt x="288" y="248"/>
                  </a:lnTo>
                  <a:lnTo>
                    <a:pt x="292" y="252"/>
                  </a:lnTo>
                  <a:lnTo>
                    <a:pt x="292" y="256"/>
                  </a:lnTo>
                  <a:lnTo>
                    <a:pt x="288" y="260"/>
                  </a:lnTo>
                  <a:lnTo>
                    <a:pt x="296" y="268"/>
                  </a:lnTo>
                  <a:lnTo>
                    <a:pt x="296" y="272"/>
                  </a:lnTo>
                  <a:lnTo>
                    <a:pt x="296" y="276"/>
                  </a:lnTo>
                  <a:lnTo>
                    <a:pt x="288" y="276"/>
                  </a:lnTo>
                  <a:lnTo>
                    <a:pt x="288" y="280"/>
                  </a:lnTo>
                  <a:lnTo>
                    <a:pt x="340" y="276"/>
                  </a:lnTo>
                  <a:lnTo>
                    <a:pt x="356" y="276"/>
                  </a:lnTo>
                  <a:lnTo>
                    <a:pt x="384" y="276"/>
                  </a:lnTo>
                  <a:lnTo>
                    <a:pt x="412" y="272"/>
                  </a:lnTo>
                  <a:lnTo>
                    <a:pt x="416" y="272"/>
                  </a:lnTo>
                  <a:lnTo>
                    <a:pt x="440" y="272"/>
                  </a:lnTo>
                  <a:lnTo>
                    <a:pt x="448" y="268"/>
                  </a:lnTo>
                  <a:lnTo>
                    <a:pt x="500" y="268"/>
                  </a:lnTo>
                  <a:lnTo>
                    <a:pt x="512" y="268"/>
                  </a:lnTo>
                  <a:lnTo>
                    <a:pt x="512" y="272"/>
                  </a:lnTo>
                  <a:lnTo>
                    <a:pt x="508" y="276"/>
                  </a:lnTo>
                  <a:lnTo>
                    <a:pt x="512" y="276"/>
                  </a:lnTo>
                  <a:lnTo>
                    <a:pt x="508" y="280"/>
                  </a:lnTo>
                  <a:lnTo>
                    <a:pt x="512" y="280"/>
                  </a:lnTo>
                  <a:lnTo>
                    <a:pt x="508" y="280"/>
                  </a:lnTo>
                  <a:lnTo>
                    <a:pt x="508" y="288"/>
                  </a:lnTo>
                  <a:lnTo>
                    <a:pt x="504" y="288"/>
                  </a:lnTo>
                  <a:lnTo>
                    <a:pt x="508" y="292"/>
                  </a:lnTo>
                  <a:lnTo>
                    <a:pt x="504" y="292"/>
                  </a:lnTo>
                  <a:lnTo>
                    <a:pt x="500" y="296"/>
                  </a:lnTo>
                  <a:lnTo>
                    <a:pt x="504" y="304"/>
                  </a:lnTo>
                  <a:lnTo>
                    <a:pt x="500" y="304"/>
                  </a:lnTo>
                  <a:lnTo>
                    <a:pt x="500" y="308"/>
                  </a:lnTo>
                  <a:lnTo>
                    <a:pt x="500" y="312"/>
                  </a:lnTo>
                  <a:lnTo>
                    <a:pt x="504" y="312"/>
                  </a:lnTo>
                  <a:lnTo>
                    <a:pt x="504" y="316"/>
                  </a:lnTo>
                  <a:lnTo>
                    <a:pt x="504" y="320"/>
                  </a:lnTo>
                  <a:lnTo>
                    <a:pt x="508" y="328"/>
                  </a:lnTo>
                  <a:lnTo>
                    <a:pt x="512" y="328"/>
                  </a:lnTo>
                  <a:lnTo>
                    <a:pt x="512" y="332"/>
                  </a:lnTo>
                  <a:lnTo>
                    <a:pt x="516" y="336"/>
                  </a:lnTo>
                  <a:lnTo>
                    <a:pt x="520" y="336"/>
                  </a:lnTo>
                  <a:lnTo>
                    <a:pt x="520" y="340"/>
                  </a:lnTo>
                  <a:lnTo>
                    <a:pt x="524" y="344"/>
                  </a:lnTo>
                  <a:lnTo>
                    <a:pt x="524" y="348"/>
                  </a:lnTo>
                  <a:lnTo>
                    <a:pt x="524" y="352"/>
                  </a:lnTo>
                  <a:lnTo>
                    <a:pt x="528" y="356"/>
                  </a:lnTo>
                  <a:lnTo>
                    <a:pt x="532" y="360"/>
                  </a:lnTo>
                  <a:lnTo>
                    <a:pt x="528" y="360"/>
                  </a:lnTo>
                  <a:lnTo>
                    <a:pt x="528" y="364"/>
                  </a:lnTo>
                  <a:lnTo>
                    <a:pt x="532" y="368"/>
                  </a:lnTo>
                  <a:lnTo>
                    <a:pt x="536" y="376"/>
                  </a:lnTo>
                  <a:lnTo>
                    <a:pt x="520" y="380"/>
                  </a:lnTo>
                  <a:lnTo>
                    <a:pt x="516" y="372"/>
                  </a:lnTo>
                  <a:lnTo>
                    <a:pt x="492" y="368"/>
                  </a:lnTo>
                  <a:lnTo>
                    <a:pt x="476" y="356"/>
                  </a:lnTo>
                  <a:lnTo>
                    <a:pt x="456" y="356"/>
                  </a:lnTo>
                  <a:lnTo>
                    <a:pt x="448" y="368"/>
                  </a:lnTo>
                  <a:lnTo>
                    <a:pt x="436" y="384"/>
                  </a:lnTo>
                  <a:lnTo>
                    <a:pt x="440" y="396"/>
                  </a:lnTo>
                  <a:lnTo>
                    <a:pt x="456" y="400"/>
                  </a:lnTo>
                  <a:lnTo>
                    <a:pt x="476" y="400"/>
                  </a:lnTo>
                  <a:lnTo>
                    <a:pt x="488" y="400"/>
                  </a:lnTo>
                  <a:lnTo>
                    <a:pt x="500" y="384"/>
                  </a:lnTo>
                  <a:lnTo>
                    <a:pt x="512" y="388"/>
                  </a:lnTo>
                  <a:lnTo>
                    <a:pt x="516" y="380"/>
                  </a:lnTo>
                  <a:lnTo>
                    <a:pt x="520" y="388"/>
                  </a:lnTo>
                  <a:lnTo>
                    <a:pt x="524" y="380"/>
                  </a:lnTo>
                  <a:lnTo>
                    <a:pt x="528" y="388"/>
                  </a:lnTo>
                  <a:lnTo>
                    <a:pt x="520" y="396"/>
                  </a:lnTo>
                  <a:lnTo>
                    <a:pt x="504" y="404"/>
                  </a:lnTo>
                  <a:lnTo>
                    <a:pt x="508" y="412"/>
                  </a:lnTo>
                  <a:lnTo>
                    <a:pt x="524" y="408"/>
                  </a:lnTo>
                  <a:lnTo>
                    <a:pt x="524" y="416"/>
                  </a:lnTo>
                  <a:lnTo>
                    <a:pt x="532" y="420"/>
                  </a:lnTo>
                  <a:lnTo>
                    <a:pt x="540" y="416"/>
                  </a:lnTo>
                  <a:lnTo>
                    <a:pt x="540" y="400"/>
                  </a:lnTo>
                  <a:lnTo>
                    <a:pt x="556" y="396"/>
                  </a:lnTo>
                  <a:lnTo>
                    <a:pt x="552" y="404"/>
                  </a:lnTo>
                  <a:lnTo>
                    <a:pt x="564" y="408"/>
                  </a:lnTo>
                  <a:lnTo>
                    <a:pt x="556" y="408"/>
                  </a:lnTo>
                  <a:lnTo>
                    <a:pt x="560" y="420"/>
                  </a:lnTo>
                  <a:lnTo>
                    <a:pt x="560" y="424"/>
                  </a:lnTo>
                  <a:lnTo>
                    <a:pt x="564" y="428"/>
                  </a:lnTo>
                  <a:lnTo>
                    <a:pt x="560" y="432"/>
                  </a:lnTo>
                  <a:lnTo>
                    <a:pt x="552" y="424"/>
                  </a:lnTo>
                  <a:lnTo>
                    <a:pt x="544" y="436"/>
                  </a:lnTo>
                  <a:lnTo>
                    <a:pt x="532" y="436"/>
                  </a:lnTo>
                  <a:lnTo>
                    <a:pt x="540" y="440"/>
                  </a:lnTo>
                  <a:lnTo>
                    <a:pt x="536" y="444"/>
                  </a:lnTo>
                  <a:lnTo>
                    <a:pt x="548" y="448"/>
                  </a:lnTo>
                  <a:lnTo>
                    <a:pt x="552" y="452"/>
                  </a:lnTo>
                  <a:lnTo>
                    <a:pt x="540" y="448"/>
                  </a:lnTo>
                  <a:lnTo>
                    <a:pt x="528" y="444"/>
                  </a:lnTo>
                  <a:lnTo>
                    <a:pt x="536" y="452"/>
                  </a:lnTo>
                  <a:lnTo>
                    <a:pt x="524" y="452"/>
                  </a:lnTo>
                  <a:lnTo>
                    <a:pt x="520" y="452"/>
                  </a:lnTo>
                  <a:lnTo>
                    <a:pt x="524" y="456"/>
                  </a:lnTo>
                  <a:lnTo>
                    <a:pt x="520" y="456"/>
                  </a:lnTo>
                  <a:lnTo>
                    <a:pt x="548" y="476"/>
                  </a:lnTo>
                  <a:lnTo>
                    <a:pt x="548" y="484"/>
                  </a:lnTo>
                  <a:lnTo>
                    <a:pt x="568" y="484"/>
                  </a:lnTo>
                  <a:lnTo>
                    <a:pt x="572" y="492"/>
                  </a:lnTo>
                  <a:lnTo>
                    <a:pt x="580" y="488"/>
                  </a:lnTo>
                  <a:lnTo>
                    <a:pt x="584" y="496"/>
                  </a:lnTo>
                  <a:lnTo>
                    <a:pt x="592" y="488"/>
                  </a:lnTo>
                  <a:lnTo>
                    <a:pt x="600" y="496"/>
                  </a:lnTo>
                  <a:lnTo>
                    <a:pt x="600" y="504"/>
                  </a:lnTo>
                  <a:lnTo>
                    <a:pt x="612" y="504"/>
                  </a:lnTo>
                  <a:lnTo>
                    <a:pt x="604" y="512"/>
                  </a:lnTo>
                  <a:lnTo>
                    <a:pt x="612" y="512"/>
                  </a:lnTo>
                  <a:lnTo>
                    <a:pt x="608" y="524"/>
                  </a:lnTo>
                  <a:lnTo>
                    <a:pt x="600" y="516"/>
                  </a:lnTo>
                  <a:lnTo>
                    <a:pt x="604" y="524"/>
                  </a:lnTo>
                  <a:lnTo>
                    <a:pt x="596" y="528"/>
                  </a:lnTo>
                  <a:lnTo>
                    <a:pt x="600" y="532"/>
                  </a:lnTo>
                  <a:lnTo>
                    <a:pt x="588" y="520"/>
                  </a:lnTo>
                  <a:lnTo>
                    <a:pt x="584" y="528"/>
                  </a:lnTo>
                  <a:lnTo>
                    <a:pt x="568" y="544"/>
                  </a:lnTo>
                  <a:lnTo>
                    <a:pt x="584" y="516"/>
                  </a:lnTo>
                  <a:lnTo>
                    <a:pt x="576" y="512"/>
                  </a:lnTo>
                  <a:lnTo>
                    <a:pt x="576" y="524"/>
                  </a:lnTo>
                  <a:lnTo>
                    <a:pt x="568" y="524"/>
                  </a:lnTo>
                  <a:lnTo>
                    <a:pt x="568" y="516"/>
                  </a:lnTo>
                  <a:lnTo>
                    <a:pt x="560" y="508"/>
                  </a:lnTo>
                  <a:lnTo>
                    <a:pt x="560" y="504"/>
                  </a:lnTo>
                  <a:lnTo>
                    <a:pt x="556" y="504"/>
                  </a:lnTo>
                  <a:lnTo>
                    <a:pt x="540" y="500"/>
                  </a:lnTo>
                  <a:lnTo>
                    <a:pt x="540" y="492"/>
                  </a:lnTo>
                  <a:lnTo>
                    <a:pt x="520" y="496"/>
                  </a:lnTo>
                  <a:lnTo>
                    <a:pt x="524" y="488"/>
                  </a:lnTo>
                  <a:lnTo>
                    <a:pt x="516" y="484"/>
                  </a:lnTo>
                  <a:lnTo>
                    <a:pt x="516" y="476"/>
                  </a:lnTo>
                  <a:lnTo>
                    <a:pt x="496" y="476"/>
                  </a:lnTo>
                  <a:lnTo>
                    <a:pt x="496" y="472"/>
                  </a:lnTo>
                  <a:lnTo>
                    <a:pt x="492" y="476"/>
                  </a:lnTo>
                  <a:lnTo>
                    <a:pt x="480" y="468"/>
                  </a:lnTo>
                  <a:lnTo>
                    <a:pt x="476" y="472"/>
                  </a:lnTo>
                  <a:lnTo>
                    <a:pt x="472" y="460"/>
                  </a:lnTo>
                  <a:lnTo>
                    <a:pt x="468" y="468"/>
                  </a:lnTo>
                  <a:lnTo>
                    <a:pt x="472" y="476"/>
                  </a:lnTo>
                  <a:lnTo>
                    <a:pt x="488" y="480"/>
                  </a:lnTo>
                  <a:lnTo>
                    <a:pt x="488" y="484"/>
                  </a:lnTo>
                  <a:lnTo>
                    <a:pt x="488" y="492"/>
                  </a:lnTo>
                  <a:lnTo>
                    <a:pt x="488" y="496"/>
                  </a:lnTo>
                  <a:lnTo>
                    <a:pt x="492" y="500"/>
                  </a:lnTo>
                  <a:lnTo>
                    <a:pt x="480" y="500"/>
                  </a:lnTo>
                  <a:lnTo>
                    <a:pt x="484" y="512"/>
                  </a:lnTo>
                  <a:lnTo>
                    <a:pt x="488" y="512"/>
                  </a:lnTo>
                  <a:lnTo>
                    <a:pt x="484" y="520"/>
                  </a:lnTo>
                  <a:lnTo>
                    <a:pt x="468" y="532"/>
                  </a:lnTo>
                  <a:lnTo>
                    <a:pt x="464" y="520"/>
                  </a:lnTo>
                  <a:lnTo>
                    <a:pt x="464" y="508"/>
                  </a:lnTo>
                  <a:lnTo>
                    <a:pt x="460" y="508"/>
                  </a:lnTo>
                  <a:lnTo>
                    <a:pt x="460" y="512"/>
                  </a:lnTo>
                  <a:lnTo>
                    <a:pt x="452" y="500"/>
                  </a:lnTo>
                  <a:lnTo>
                    <a:pt x="448" y="508"/>
                  </a:lnTo>
                  <a:lnTo>
                    <a:pt x="444" y="500"/>
                  </a:lnTo>
                  <a:lnTo>
                    <a:pt x="440" y="496"/>
                  </a:lnTo>
                  <a:lnTo>
                    <a:pt x="436" y="504"/>
                  </a:lnTo>
                  <a:lnTo>
                    <a:pt x="420" y="504"/>
                  </a:lnTo>
                  <a:lnTo>
                    <a:pt x="424" y="512"/>
                  </a:lnTo>
                  <a:lnTo>
                    <a:pt x="420" y="516"/>
                  </a:lnTo>
                  <a:lnTo>
                    <a:pt x="416" y="512"/>
                  </a:lnTo>
                  <a:lnTo>
                    <a:pt x="420" y="524"/>
                  </a:lnTo>
                  <a:lnTo>
                    <a:pt x="412" y="520"/>
                  </a:lnTo>
                  <a:lnTo>
                    <a:pt x="416" y="528"/>
                  </a:lnTo>
                  <a:lnTo>
                    <a:pt x="400" y="532"/>
                  </a:lnTo>
                  <a:lnTo>
                    <a:pt x="404" y="524"/>
                  </a:lnTo>
                  <a:lnTo>
                    <a:pt x="396" y="524"/>
                  </a:lnTo>
                  <a:lnTo>
                    <a:pt x="388" y="528"/>
                  </a:lnTo>
                  <a:lnTo>
                    <a:pt x="384" y="524"/>
                  </a:lnTo>
                  <a:lnTo>
                    <a:pt x="396" y="516"/>
                  </a:lnTo>
                  <a:lnTo>
                    <a:pt x="396" y="512"/>
                  </a:lnTo>
                  <a:lnTo>
                    <a:pt x="388" y="512"/>
                  </a:lnTo>
                  <a:lnTo>
                    <a:pt x="380" y="500"/>
                  </a:lnTo>
                  <a:lnTo>
                    <a:pt x="364" y="500"/>
                  </a:lnTo>
                  <a:lnTo>
                    <a:pt x="364" y="508"/>
                  </a:lnTo>
                  <a:lnTo>
                    <a:pt x="348" y="496"/>
                  </a:lnTo>
                  <a:lnTo>
                    <a:pt x="340" y="484"/>
                  </a:lnTo>
                  <a:lnTo>
                    <a:pt x="320" y="476"/>
                  </a:lnTo>
                  <a:lnTo>
                    <a:pt x="308" y="480"/>
                  </a:lnTo>
                  <a:lnTo>
                    <a:pt x="308" y="464"/>
                  </a:lnTo>
                  <a:lnTo>
                    <a:pt x="296" y="464"/>
                  </a:lnTo>
                  <a:lnTo>
                    <a:pt x="300" y="448"/>
                  </a:lnTo>
                  <a:lnTo>
                    <a:pt x="268" y="456"/>
                  </a:lnTo>
                  <a:lnTo>
                    <a:pt x="268" y="448"/>
                  </a:lnTo>
                  <a:lnTo>
                    <a:pt x="272" y="444"/>
                  </a:lnTo>
                  <a:lnTo>
                    <a:pt x="272" y="448"/>
                  </a:lnTo>
                  <a:lnTo>
                    <a:pt x="272" y="440"/>
                  </a:lnTo>
                  <a:lnTo>
                    <a:pt x="256" y="440"/>
                  </a:lnTo>
                  <a:lnTo>
                    <a:pt x="256" y="444"/>
                  </a:lnTo>
                  <a:lnTo>
                    <a:pt x="236" y="456"/>
                  </a:lnTo>
                  <a:lnTo>
                    <a:pt x="236" y="448"/>
                  </a:lnTo>
                  <a:lnTo>
                    <a:pt x="228" y="452"/>
                  </a:lnTo>
                  <a:lnTo>
                    <a:pt x="248" y="472"/>
                  </a:lnTo>
                  <a:lnTo>
                    <a:pt x="220" y="484"/>
                  </a:lnTo>
                  <a:lnTo>
                    <a:pt x="180" y="476"/>
                  </a:lnTo>
                  <a:lnTo>
                    <a:pt x="104" y="452"/>
                  </a:lnTo>
                  <a:lnTo>
                    <a:pt x="48" y="456"/>
                  </a:lnTo>
                  <a:lnTo>
                    <a:pt x="40" y="464"/>
                  </a:lnTo>
                  <a:lnTo>
                    <a:pt x="28" y="452"/>
                  </a:lnTo>
                  <a:lnTo>
                    <a:pt x="40" y="444"/>
                  </a:lnTo>
                  <a:lnTo>
                    <a:pt x="44" y="424"/>
                  </a:lnTo>
                  <a:lnTo>
                    <a:pt x="48" y="416"/>
                  </a:lnTo>
                  <a:lnTo>
                    <a:pt x="48" y="412"/>
                  </a:lnTo>
                  <a:lnTo>
                    <a:pt x="48" y="408"/>
                  </a:lnTo>
                  <a:lnTo>
                    <a:pt x="48" y="404"/>
                  </a:lnTo>
                  <a:lnTo>
                    <a:pt x="52" y="404"/>
                  </a:lnTo>
                  <a:lnTo>
                    <a:pt x="48" y="404"/>
                  </a:lnTo>
                  <a:lnTo>
                    <a:pt x="48" y="400"/>
                  </a:lnTo>
                  <a:lnTo>
                    <a:pt x="48" y="396"/>
                  </a:lnTo>
                  <a:lnTo>
                    <a:pt x="48" y="392"/>
                  </a:lnTo>
                  <a:close/>
                  <a:moveTo>
                    <a:pt x="252" y="472"/>
                  </a:moveTo>
                  <a:lnTo>
                    <a:pt x="264" y="464"/>
                  </a:lnTo>
                  <a:lnTo>
                    <a:pt x="280" y="476"/>
                  </a:lnTo>
                  <a:lnTo>
                    <a:pt x="288" y="476"/>
                  </a:lnTo>
                  <a:lnTo>
                    <a:pt x="280" y="480"/>
                  </a:lnTo>
                  <a:lnTo>
                    <a:pt x="284" y="484"/>
                  </a:lnTo>
                  <a:lnTo>
                    <a:pt x="272" y="488"/>
                  </a:lnTo>
                  <a:lnTo>
                    <a:pt x="252" y="472"/>
                  </a:lnTo>
                  <a:close/>
                  <a:moveTo>
                    <a:pt x="332" y="504"/>
                  </a:moveTo>
                  <a:lnTo>
                    <a:pt x="340" y="508"/>
                  </a:lnTo>
                  <a:lnTo>
                    <a:pt x="348" y="500"/>
                  </a:lnTo>
                  <a:lnTo>
                    <a:pt x="352" y="508"/>
                  </a:lnTo>
                  <a:lnTo>
                    <a:pt x="356" y="504"/>
                  </a:lnTo>
                  <a:lnTo>
                    <a:pt x="356" y="512"/>
                  </a:lnTo>
                  <a:lnTo>
                    <a:pt x="352" y="512"/>
                  </a:lnTo>
                  <a:lnTo>
                    <a:pt x="352" y="508"/>
                  </a:lnTo>
                  <a:lnTo>
                    <a:pt x="352" y="512"/>
                  </a:lnTo>
                  <a:lnTo>
                    <a:pt x="356" y="512"/>
                  </a:lnTo>
                  <a:lnTo>
                    <a:pt x="356" y="516"/>
                  </a:lnTo>
                  <a:lnTo>
                    <a:pt x="360" y="516"/>
                  </a:lnTo>
                  <a:lnTo>
                    <a:pt x="360" y="520"/>
                  </a:lnTo>
                  <a:lnTo>
                    <a:pt x="340" y="516"/>
                  </a:lnTo>
                  <a:lnTo>
                    <a:pt x="332" y="504"/>
                  </a:lnTo>
                  <a:close/>
                  <a:moveTo>
                    <a:pt x="384" y="512"/>
                  </a:moveTo>
                  <a:lnTo>
                    <a:pt x="380" y="516"/>
                  </a:lnTo>
                  <a:lnTo>
                    <a:pt x="380" y="512"/>
                  </a:lnTo>
                  <a:lnTo>
                    <a:pt x="376" y="512"/>
                  </a:lnTo>
                  <a:lnTo>
                    <a:pt x="376" y="520"/>
                  </a:lnTo>
                  <a:lnTo>
                    <a:pt x="380" y="516"/>
                  </a:lnTo>
                  <a:lnTo>
                    <a:pt x="380" y="524"/>
                  </a:lnTo>
                  <a:lnTo>
                    <a:pt x="376" y="524"/>
                  </a:lnTo>
                  <a:lnTo>
                    <a:pt x="376" y="520"/>
                  </a:lnTo>
                  <a:lnTo>
                    <a:pt x="372" y="520"/>
                  </a:lnTo>
                  <a:lnTo>
                    <a:pt x="372" y="512"/>
                  </a:lnTo>
                  <a:lnTo>
                    <a:pt x="368" y="516"/>
                  </a:lnTo>
                  <a:lnTo>
                    <a:pt x="368" y="524"/>
                  </a:lnTo>
                  <a:lnTo>
                    <a:pt x="360" y="520"/>
                  </a:lnTo>
                  <a:lnTo>
                    <a:pt x="360" y="508"/>
                  </a:lnTo>
                  <a:lnTo>
                    <a:pt x="372" y="508"/>
                  </a:lnTo>
                  <a:lnTo>
                    <a:pt x="376" y="504"/>
                  </a:lnTo>
                  <a:lnTo>
                    <a:pt x="384" y="51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74" name="Freeform 52"/>
            <p:cNvSpPr>
              <a:spLocks noEditPoints="1"/>
            </p:cNvSpPr>
            <p:nvPr/>
          </p:nvSpPr>
          <p:spPr bwMode="auto">
            <a:xfrm>
              <a:off x="7272052" y="5478279"/>
              <a:ext cx="606004" cy="447988"/>
            </a:xfrm>
            <a:custGeom>
              <a:avLst/>
              <a:gdLst>
                <a:gd name="T0" fmla="*/ 2147483647 w 984"/>
                <a:gd name="T1" fmla="*/ 2147483647 h 764"/>
                <a:gd name="T2" fmla="*/ 2147483647 w 984"/>
                <a:gd name="T3" fmla="*/ 2147483647 h 764"/>
                <a:gd name="T4" fmla="*/ 2147483647 w 984"/>
                <a:gd name="T5" fmla="*/ 2147483647 h 764"/>
                <a:gd name="T6" fmla="*/ 2147483647 w 984"/>
                <a:gd name="T7" fmla="*/ 2147483647 h 764"/>
                <a:gd name="T8" fmla="*/ 2147483647 w 984"/>
                <a:gd name="T9" fmla="*/ 2147483647 h 764"/>
                <a:gd name="T10" fmla="*/ 2147483647 w 984"/>
                <a:gd name="T11" fmla="*/ 2147483647 h 764"/>
                <a:gd name="T12" fmla="*/ 2147483647 w 984"/>
                <a:gd name="T13" fmla="*/ 2147483647 h 764"/>
                <a:gd name="T14" fmla="*/ 2147483647 w 984"/>
                <a:gd name="T15" fmla="*/ 2147483647 h 764"/>
                <a:gd name="T16" fmla="*/ 2147483647 w 984"/>
                <a:gd name="T17" fmla="*/ 2147483647 h 764"/>
                <a:gd name="T18" fmla="*/ 2147483647 w 984"/>
                <a:gd name="T19" fmla="*/ 2147483647 h 764"/>
                <a:gd name="T20" fmla="*/ 2147483647 w 984"/>
                <a:gd name="T21" fmla="*/ 2147483647 h 764"/>
                <a:gd name="T22" fmla="*/ 2147483647 w 984"/>
                <a:gd name="T23" fmla="*/ 2147483647 h 764"/>
                <a:gd name="T24" fmla="*/ 2147483647 w 984"/>
                <a:gd name="T25" fmla="*/ 2147483647 h 764"/>
                <a:gd name="T26" fmla="*/ 2147483647 w 984"/>
                <a:gd name="T27" fmla="*/ 2147483647 h 764"/>
                <a:gd name="T28" fmla="*/ 2147483647 w 984"/>
                <a:gd name="T29" fmla="*/ 2147483647 h 764"/>
                <a:gd name="T30" fmla="*/ 2147483647 w 984"/>
                <a:gd name="T31" fmla="*/ 2147483647 h 764"/>
                <a:gd name="T32" fmla="*/ 2147483647 w 984"/>
                <a:gd name="T33" fmla="*/ 2147483647 h 764"/>
                <a:gd name="T34" fmla="*/ 2147483647 w 984"/>
                <a:gd name="T35" fmla="*/ 2147483647 h 764"/>
                <a:gd name="T36" fmla="*/ 2147483647 w 984"/>
                <a:gd name="T37" fmla="*/ 2147483647 h 764"/>
                <a:gd name="T38" fmla="*/ 2147483647 w 984"/>
                <a:gd name="T39" fmla="*/ 2147483647 h 764"/>
                <a:gd name="T40" fmla="*/ 2147483647 w 984"/>
                <a:gd name="T41" fmla="*/ 2147483647 h 764"/>
                <a:gd name="T42" fmla="*/ 2147483647 w 984"/>
                <a:gd name="T43" fmla="*/ 2147483647 h 764"/>
                <a:gd name="T44" fmla="*/ 2147483647 w 984"/>
                <a:gd name="T45" fmla="*/ 2147483647 h 764"/>
                <a:gd name="T46" fmla="*/ 2147483647 w 984"/>
                <a:gd name="T47" fmla="*/ 2147483647 h 764"/>
                <a:gd name="T48" fmla="*/ 2147483647 w 984"/>
                <a:gd name="T49" fmla="*/ 2147483647 h 764"/>
                <a:gd name="T50" fmla="*/ 2147483647 w 984"/>
                <a:gd name="T51" fmla="*/ 2147483647 h 764"/>
                <a:gd name="T52" fmla="*/ 2147483647 w 984"/>
                <a:gd name="T53" fmla="*/ 2147483647 h 764"/>
                <a:gd name="T54" fmla="*/ 2147483647 w 984"/>
                <a:gd name="T55" fmla="*/ 2147483647 h 764"/>
                <a:gd name="T56" fmla="*/ 2147483647 w 984"/>
                <a:gd name="T57" fmla="*/ 2147483647 h 764"/>
                <a:gd name="T58" fmla="*/ 2147483647 w 984"/>
                <a:gd name="T59" fmla="*/ 2147483647 h 764"/>
                <a:gd name="T60" fmla="*/ 2147483647 w 984"/>
                <a:gd name="T61" fmla="*/ 2147483647 h 764"/>
                <a:gd name="T62" fmla="*/ 2147483647 w 984"/>
                <a:gd name="T63" fmla="*/ 2147483647 h 764"/>
                <a:gd name="T64" fmla="*/ 2147483647 w 984"/>
                <a:gd name="T65" fmla="*/ 2147483647 h 764"/>
                <a:gd name="T66" fmla="*/ 2147483647 w 984"/>
                <a:gd name="T67" fmla="*/ 2147483647 h 764"/>
                <a:gd name="T68" fmla="*/ 2147483647 w 984"/>
                <a:gd name="T69" fmla="*/ 2147483647 h 764"/>
                <a:gd name="T70" fmla="*/ 2147483647 w 984"/>
                <a:gd name="T71" fmla="*/ 2147483647 h 764"/>
                <a:gd name="T72" fmla="*/ 2147483647 w 984"/>
                <a:gd name="T73" fmla="*/ 2147483647 h 764"/>
                <a:gd name="T74" fmla="*/ 2147483647 w 984"/>
                <a:gd name="T75" fmla="*/ 2147483647 h 764"/>
                <a:gd name="T76" fmla="*/ 2147483647 w 984"/>
                <a:gd name="T77" fmla="*/ 2147483647 h 764"/>
                <a:gd name="T78" fmla="*/ 2147483647 w 984"/>
                <a:gd name="T79" fmla="*/ 2147483647 h 764"/>
                <a:gd name="T80" fmla="*/ 2147483647 w 984"/>
                <a:gd name="T81" fmla="*/ 2147483647 h 764"/>
                <a:gd name="T82" fmla="*/ 2147483647 w 984"/>
                <a:gd name="T83" fmla="*/ 2147483647 h 764"/>
                <a:gd name="T84" fmla="*/ 2147483647 w 984"/>
                <a:gd name="T85" fmla="*/ 2147483647 h 764"/>
                <a:gd name="T86" fmla="*/ 2147483647 w 984"/>
                <a:gd name="T87" fmla="*/ 2147483647 h 764"/>
                <a:gd name="T88" fmla="*/ 2147483647 w 984"/>
                <a:gd name="T89" fmla="*/ 2147483647 h 764"/>
                <a:gd name="T90" fmla="*/ 2147483647 w 984"/>
                <a:gd name="T91" fmla="*/ 2147483647 h 764"/>
                <a:gd name="T92" fmla="*/ 2147483647 w 984"/>
                <a:gd name="T93" fmla="*/ 2147483647 h 764"/>
                <a:gd name="T94" fmla="*/ 2147483647 w 984"/>
                <a:gd name="T95" fmla="*/ 2147483647 h 764"/>
                <a:gd name="T96" fmla="*/ 2147483647 w 984"/>
                <a:gd name="T97" fmla="*/ 2147483647 h 764"/>
                <a:gd name="T98" fmla="*/ 2147483647 w 984"/>
                <a:gd name="T99" fmla="*/ 2147483647 h 764"/>
                <a:gd name="T100" fmla="*/ 2147483647 w 984"/>
                <a:gd name="T101" fmla="*/ 2147483647 h 764"/>
                <a:gd name="T102" fmla="*/ 2147483647 w 984"/>
                <a:gd name="T103" fmla="*/ 2147483647 h 764"/>
                <a:gd name="T104" fmla="*/ 2147483647 w 984"/>
                <a:gd name="T105" fmla="*/ 2147483647 h 764"/>
                <a:gd name="T106" fmla="*/ 2147483647 w 984"/>
                <a:gd name="T107" fmla="*/ 2147483647 h 764"/>
                <a:gd name="T108" fmla="*/ 2147483647 w 984"/>
                <a:gd name="T109" fmla="*/ 2147483647 h 764"/>
                <a:gd name="T110" fmla="*/ 2147483647 w 984"/>
                <a:gd name="T111" fmla="*/ 2147483647 h 764"/>
                <a:gd name="T112" fmla="*/ 2147483647 w 984"/>
                <a:gd name="T113" fmla="*/ 2147483647 h 764"/>
                <a:gd name="T114" fmla="*/ 2147483647 w 984"/>
                <a:gd name="T115" fmla="*/ 2147483647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4"/>
                <a:gd name="T175" fmla="*/ 0 h 764"/>
                <a:gd name="T176" fmla="*/ 984 w 98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4" h="764">
                  <a:moveTo>
                    <a:pt x="840" y="256"/>
                  </a:moveTo>
                  <a:lnTo>
                    <a:pt x="844" y="260"/>
                  </a:lnTo>
                  <a:lnTo>
                    <a:pt x="836" y="256"/>
                  </a:lnTo>
                  <a:lnTo>
                    <a:pt x="832" y="256"/>
                  </a:lnTo>
                  <a:lnTo>
                    <a:pt x="852" y="308"/>
                  </a:lnTo>
                  <a:lnTo>
                    <a:pt x="896" y="372"/>
                  </a:lnTo>
                  <a:lnTo>
                    <a:pt x="896" y="380"/>
                  </a:lnTo>
                  <a:lnTo>
                    <a:pt x="896" y="376"/>
                  </a:lnTo>
                  <a:lnTo>
                    <a:pt x="912" y="392"/>
                  </a:lnTo>
                  <a:lnTo>
                    <a:pt x="920" y="412"/>
                  </a:lnTo>
                  <a:lnTo>
                    <a:pt x="940" y="448"/>
                  </a:lnTo>
                  <a:lnTo>
                    <a:pt x="948" y="460"/>
                  </a:lnTo>
                  <a:lnTo>
                    <a:pt x="944" y="456"/>
                  </a:lnTo>
                  <a:lnTo>
                    <a:pt x="936" y="452"/>
                  </a:lnTo>
                  <a:lnTo>
                    <a:pt x="928" y="452"/>
                  </a:lnTo>
                  <a:lnTo>
                    <a:pt x="936" y="456"/>
                  </a:lnTo>
                  <a:lnTo>
                    <a:pt x="944" y="456"/>
                  </a:lnTo>
                  <a:lnTo>
                    <a:pt x="956" y="468"/>
                  </a:lnTo>
                  <a:lnTo>
                    <a:pt x="964" y="484"/>
                  </a:lnTo>
                  <a:lnTo>
                    <a:pt x="960" y="484"/>
                  </a:lnTo>
                  <a:lnTo>
                    <a:pt x="972" y="508"/>
                  </a:lnTo>
                  <a:lnTo>
                    <a:pt x="980" y="572"/>
                  </a:lnTo>
                  <a:lnTo>
                    <a:pt x="984" y="620"/>
                  </a:lnTo>
                  <a:lnTo>
                    <a:pt x="980" y="648"/>
                  </a:lnTo>
                  <a:lnTo>
                    <a:pt x="968" y="672"/>
                  </a:lnTo>
                  <a:lnTo>
                    <a:pt x="968" y="688"/>
                  </a:lnTo>
                  <a:lnTo>
                    <a:pt x="972" y="700"/>
                  </a:lnTo>
                  <a:lnTo>
                    <a:pt x="964" y="720"/>
                  </a:lnTo>
                  <a:lnTo>
                    <a:pt x="964" y="728"/>
                  </a:lnTo>
                  <a:lnTo>
                    <a:pt x="948" y="728"/>
                  </a:lnTo>
                  <a:lnTo>
                    <a:pt x="932" y="740"/>
                  </a:lnTo>
                  <a:lnTo>
                    <a:pt x="908" y="740"/>
                  </a:lnTo>
                  <a:lnTo>
                    <a:pt x="896" y="748"/>
                  </a:lnTo>
                  <a:lnTo>
                    <a:pt x="880" y="752"/>
                  </a:lnTo>
                  <a:lnTo>
                    <a:pt x="876" y="748"/>
                  </a:lnTo>
                  <a:lnTo>
                    <a:pt x="868" y="732"/>
                  </a:lnTo>
                  <a:lnTo>
                    <a:pt x="872" y="728"/>
                  </a:lnTo>
                  <a:lnTo>
                    <a:pt x="892" y="736"/>
                  </a:lnTo>
                  <a:lnTo>
                    <a:pt x="896" y="740"/>
                  </a:lnTo>
                  <a:lnTo>
                    <a:pt x="900" y="732"/>
                  </a:lnTo>
                  <a:lnTo>
                    <a:pt x="892" y="724"/>
                  </a:lnTo>
                  <a:lnTo>
                    <a:pt x="868" y="716"/>
                  </a:lnTo>
                  <a:lnTo>
                    <a:pt x="848" y="680"/>
                  </a:lnTo>
                  <a:lnTo>
                    <a:pt x="856" y="676"/>
                  </a:lnTo>
                  <a:lnTo>
                    <a:pt x="848" y="664"/>
                  </a:lnTo>
                  <a:lnTo>
                    <a:pt x="812" y="656"/>
                  </a:lnTo>
                  <a:lnTo>
                    <a:pt x="788" y="656"/>
                  </a:lnTo>
                  <a:lnTo>
                    <a:pt x="788" y="648"/>
                  </a:lnTo>
                  <a:lnTo>
                    <a:pt x="776" y="632"/>
                  </a:lnTo>
                  <a:lnTo>
                    <a:pt x="768" y="612"/>
                  </a:lnTo>
                  <a:lnTo>
                    <a:pt x="764" y="604"/>
                  </a:lnTo>
                  <a:lnTo>
                    <a:pt x="760" y="592"/>
                  </a:lnTo>
                  <a:lnTo>
                    <a:pt x="748" y="588"/>
                  </a:lnTo>
                  <a:lnTo>
                    <a:pt x="744" y="580"/>
                  </a:lnTo>
                  <a:lnTo>
                    <a:pt x="752" y="580"/>
                  </a:lnTo>
                  <a:lnTo>
                    <a:pt x="752" y="564"/>
                  </a:lnTo>
                  <a:lnTo>
                    <a:pt x="764" y="552"/>
                  </a:lnTo>
                  <a:lnTo>
                    <a:pt x="752" y="560"/>
                  </a:lnTo>
                  <a:lnTo>
                    <a:pt x="748" y="576"/>
                  </a:lnTo>
                  <a:lnTo>
                    <a:pt x="740" y="580"/>
                  </a:lnTo>
                  <a:lnTo>
                    <a:pt x="728" y="556"/>
                  </a:lnTo>
                  <a:lnTo>
                    <a:pt x="728" y="552"/>
                  </a:lnTo>
                  <a:lnTo>
                    <a:pt x="728" y="536"/>
                  </a:lnTo>
                  <a:lnTo>
                    <a:pt x="720" y="532"/>
                  </a:lnTo>
                  <a:lnTo>
                    <a:pt x="732" y="524"/>
                  </a:lnTo>
                  <a:lnTo>
                    <a:pt x="732" y="512"/>
                  </a:lnTo>
                  <a:lnTo>
                    <a:pt x="732" y="520"/>
                  </a:lnTo>
                  <a:lnTo>
                    <a:pt x="716" y="528"/>
                  </a:lnTo>
                  <a:lnTo>
                    <a:pt x="700" y="520"/>
                  </a:lnTo>
                  <a:lnTo>
                    <a:pt x="696" y="520"/>
                  </a:lnTo>
                  <a:lnTo>
                    <a:pt x="700" y="524"/>
                  </a:lnTo>
                  <a:lnTo>
                    <a:pt x="712" y="532"/>
                  </a:lnTo>
                  <a:lnTo>
                    <a:pt x="716" y="548"/>
                  </a:lnTo>
                  <a:lnTo>
                    <a:pt x="700" y="544"/>
                  </a:lnTo>
                  <a:lnTo>
                    <a:pt x="688" y="532"/>
                  </a:lnTo>
                  <a:lnTo>
                    <a:pt x="684" y="524"/>
                  </a:lnTo>
                  <a:lnTo>
                    <a:pt x="688" y="532"/>
                  </a:lnTo>
                  <a:lnTo>
                    <a:pt x="692" y="536"/>
                  </a:lnTo>
                  <a:lnTo>
                    <a:pt x="688" y="532"/>
                  </a:lnTo>
                  <a:lnTo>
                    <a:pt x="664" y="496"/>
                  </a:lnTo>
                  <a:lnTo>
                    <a:pt x="664" y="492"/>
                  </a:lnTo>
                  <a:lnTo>
                    <a:pt x="664" y="500"/>
                  </a:lnTo>
                  <a:lnTo>
                    <a:pt x="656" y="492"/>
                  </a:lnTo>
                  <a:lnTo>
                    <a:pt x="660" y="484"/>
                  </a:lnTo>
                  <a:lnTo>
                    <a:pt x="656" y="476"/>
                  </a:lnTo>
                  <a:lnTo>
                    <a:pt x="640" y="468"/>
                  </a:lnTo>
                  <a:lnTo>
                    <a:pt x="644" y="460"/>
                  </a:lnTo>
                  <a:lnTo>
                    <a:pt x="640" y="464"/>
                  </a:lnTo>
                  <a:lnTo>
                    <a:pt x="640" y="460"/>
                  </a:lnTo>
                  <a:lnTo>
                    <a:pt x="664" y="464"/>
                  </a:lnTo>
                  <a:lnTo>
                    <a:pt x="660" y="460"/>
                  </a:lnTo>
                  <a:lnTo>
                    <a:pt x="668" y="456"/>
                  </a:lnTo>
                  <a:lnTo>
                    <a:pt x="652" y="460"/>
                  </a:lnTo>
                  <a:lnTo>
                    <a:pt x="644" y="456"/>
                  </a:lnTo>
                  <a:lnTo>
                    <a:pt x="652" y="452"/>
                  </a:lnTo>
                  <a:lnTo>
                    <a:pt x="652" y="448"/>
                  </a:lnTo>
                  <a:lnTo>
                    <a:pt x="644" y="456"/>
                  </a:lnTo>
                  <a:lnTo>
                    <a:pt x="656" y="444"/>
                  </a:lnTo>
                  <a:lnTo>
                    <a:pt x="652" y="440"/>
                  </a:lnTo>
                  <a:lnTo>
                    <a:pt x="668" y="420"/>
                  </a:lnTo>
                  <a:lnTo>
                    <a:pt x="664" y="404"/>
                  </a:lnTo>
                  <a:lnTo>
                    <a:pt x="656" y="400"/>
                  </a:lnTo>
                  <a:lnTo>
                    <a:pt x="656" y="416"/>
                  </a:lnTo>
                  <a:lnTo>
                    <a:pt x="652" y="416"/>
                  </a:lnTo>
                  <a:lnTo>
                    <a:pt x="648" y="400"/>
                  </a:lnTo>
                  <a:lnTo>
                    <a:pt x="632" y="392"/>
                  </a:lnTo>
                  <a:lnTo>
                    <a:pt x="628" y="388"/>
                  </a:lnTo>
                  <a:lnTo>
                    <a:pt x="632" y="392"/>
                  </a:lnTo>
                  <a:lnTo>
                    <a:pt x="628" y="400"/>
                  </a:lnTo>
                  <a:lnTo>
                    <a:pt x="636" y="400"/>
                  </a:lnTo>
                  <a:lnTo>
                    <a:pt x="624" y="404"/>
                  </a:lnTo>
                  <a:lnTo>
                    <a:pt x="648" y="408"/>
                  </a:lnTo>
                  <a:lnTo>
                    <a:pt x="640" y="416"/>
                  </a:lnTo>
                  <a:lnTo>
                    <a:pt x="640" y="432"/>
                  </a:lnTo>
                  <a:lnTo>
                    <a:pt x="636" y="436"/>
                  </a:lnTo>
                  <a:lnTo>
                    <a:pt x="620" y="420"/>
                  </a:lnTo>
                  <a:lnTo>
                    <a:pt x="628" y="436"/>
                  </a:lnTo>
                  <a:lnTo>
                    <a:pt x="628" y="440"/>
                  </a:lnTo>
                  <a:lnTo>
                    <a:pt x="612" y="420"/>
                  </a:lnTo>
                  <a:lnTo>
                    <a:pt x="616" y="372"/>
                  </a:lnTo>
                  <a:lnTo>
                    <a:pt x="624" y="336"/>
                  </a:lnTo>
                  <a:lnTo>
                    <a:pt x="624" y="300"/>
                  </a:lnTo>
                  <a:lnTo>
                    <a:pt x="616" y="288"/>
                  </a:lnTo>
                  <a:lnTo>
                    <a:pt x="620" y="284"/>
                  </a:lnTo>
                  <a:lnTo>
                    <a:pt x="620" y="276"/>
                  </a:lnTo>
                  <a:lnTo>
                    <a:pt x="604" y="260"/>
                  </a:lnTo>
                  <a:lnTo>
                    <a:pt x="592" y="240"/>
                  </a:lnTo>
                  <a:lnTo>
                    <a:pt x="564" y="244"/>
                  </a:lnTo>
                  <a:lnTo>
                    <a:pt x="560" y="232"/>
                  </a:lnTo>
                  <a:lnTo>
                    <a:pt x="552" y="228"/>
                  </a:lnTo>
                  <a:lnTo>
                    <a:pt x="556" y="224"/>
                  </a:lnTo>
                  <a:lnTo>
                    <a:pt x="548" y="224"/>
                  </a:lnTo>
                  <a:lnTo>
                    <a:pt x="536" y="212"/>
                  </a:lnTo>
                  <a:lnTo>
                    <a:pt x="520" y="200"/>
                  </a:lnTo>
                  <a:lnTo>
                    <a:pt x="512" y="180"/>
                  </a:lnTo>
                  <a:lnTo>
                    <a:pt x="496" y="176"/>
                  </a:lnTo>
                  <a:lnTo>
                    <a:pt x="480" y="152"/>
                  </a:lnTo>
                  <a:lnTo>
                    <a:pt x="440" y="136"/>
                  </a:lnTo>
                  <a:lnTo>
                    <a:pt x="428" y="132"/>
                  </a:lnTo>
                  <a:lnTo>
                    <a:pt x="420" y="136"/>
                  </a:lnTo>
                  <a:lnTo>
                    <a:pt x="408" y="136"/>
                  </a:lnTo>
                  <a:lnTo>
                    <a:pt x="396" y="144"/>
                  </a:lnTo>
                  <a:lnTo>
                    <a:pt x="396" y="156"/>
                  </a:lnTo>
                  <a:lnTo>
                    <a:pt x="384" y="152"/>
                  </a:lnTo>
                  <a:lnTo>
                    <a:pt x="388" y="160"/>
                  </a:lnTo>
                  <a:lnTo>
                    <a:pt x="396" y="160"/>
                  </a:lnTo>
                  <a:lnTo>
                    <a:pt x="396" y="164"/>
                  </a:lnTo>
                  <a:lnTo>
                    <a:pt x="384" y="164"/>
                  </a:lnTo>
                  <a:lnTo>
                    <a:pt x="340" y="192"/>
                  </a:lnTo>
                  <a:lnTo>
                    <a:pt x="332" y="188"/>
                  </a:lnTo>
                  <a:lnTo>
                    <a:pt x="324" y="200"/>
                  </a:lnTo>
                  <a:lnTo>
                    <a:pt x="300" y="204"/>
                  </a:lnTo>
                  <a:lnTo>
                    <a:pt x="280" y="208"/>
                  </a:lnTo>
                  <a:lnTo>
                    <a:pt x="276" y="196"/>
                  </a:lnTo>
                  <a:lnTo>
                    <a:pt x="272" y="184"/>
                  </a:lnTo>
                  <a:lnTo>
                    <a:pt x="276" y="184"/>
                  </a:lnTo>
                  <a:lnTo>
                    <a:pt x="276" y="192"/>
                  </a:lnTo>
                  <a:lnTo>
                    <a:pt x="280" y="208"/>
                  </a:lnTo>
                  <a:lnTo>
                    <a:pt x="288" y="204"/>
                  </a:lnTo>
                  <a:lnTo>
                    <a:pt x="288" y="192"/>
                  </a:lnTo>
                  <a:lnTo>
                    <a:pt x="276" y="176"/>
                  </a:lnTo>
                  <a:lnTo>
                    <a:pt x="244" y="156"/>
                  </a:lnTo>
                  <a:lnTo>
                    <a:pt x="252" y="156"/>
                  </a:lnTo>
                  <a:lnTo>
                    <a:pt x="264" y="164"/>
                  </a:lnTo>
                  <a:lnTo>
                    <a:pt x="268" y="160"/>
                  </a:lnTo>
                  <a:lnTo>
                    <a:pt x="272" y="164"/>
                  </a:lnTo>
                  <a:lnTo>
                    <a:pt x="272" y="160"/>
                  </a:lnTo>
                  <a:lnTo>
                    <a:pt x="272" y="156"/>
                  </a:lnTo>
                  <a:lnTo>
                    <a:pt x="264" y="160"/>
                  </a:lnTo>
                  <a:lnTo>
                    <a:pt x="256" y="148"/>
                  </a:lnTo>
                  <a:lnTo>
                    <a:pt x="232" y="144"/>
                  </a:lnTo>
                  <a:lnTo>
                    <a:pt x="236" y="136"/>
                  </a:lnTo>
                  <a:lnTo>
                    <a:pt x="244" y="136"/>
                  </a:lnTo>
                  <a:lnTo>
                    <a:pt x="248" y="124"/>
                  </a:lnTo>
                  <a:lnTo>
                    <a:pt x="232" y="136"/>
                  </a:lnTo>
                  <a:lnTo>
                    <a:pt x="228" y="132"/>
                  </a:lnTo>
                  <a:lnTo>
                    <a:pt x="216" y="132"/>
                  </a:lnTo>
                  <a:lnTo>
                    <a:pt x="216" y="140"/>
                  </a:lnTo>
                  <a:lnTo>
                    <a:pt x="228" y="140"/>
                  </a:lnTo>
                  <a:lnTo>
                    <a:pt x="232" y="152"/>
                  </a:lnTo>
                  <a:lnTo>
                    <a:pt x="200" y="136"/>
                  </a:lnTo>
                  <a:lnTo>
                    <a:pt x="152" y="124"/>
                  </a:lnTo>
                  <a:lnTo>
                    <a:pt x="136" y="124"/>
                  </a:lnTo>
                  <a:lnTo>
                    <a:pt x="148" y="124"/>
                  </a:lnTo>
                  <a:lnTo>
                    <a:pt x="168" y="124"/>
                  </a:lnTo>
                  <a:lnTo>
                    <a:pt x="168" y="120"/>
                  </a:lnTo>
                  <a:lnTo>
                    <a:pt x="184" y="124"/>
                  </a:lnTo>
                  <a:lnTo>
                    <a:pt x="180" y="116"/>
                  </a:lnTo>
                  <a:lnTo>
                    <a:pt x="168" y="112"/>
                  </a:lnTo>
                  <a:lnTo>
                    <a:pt x="148" y="116"/>
                  </a:lnTo>
                  <a:lnTo>
                    <a:pt x="140" y="112"/>
                  </a:lnTo>
                  <a:lnTo>
                    <a:pt x="124" y="124"/>
                  </a:lnTo>
                  <a:lnTo>
                    <a:pt x="104" y="128"/>
                  </a:lnTo>
                  <a:lnTo>
                    <a:pt x="56" y="140"/>
                  </a:lnTo>
                  <a:lnTo>
                    <a:pt x="84" y="120"/>
                  </a:lnTo>
                  <a:lnTo>
                    <a:pt x="76" y="116"/>
                  </a:lnTo>
                  <a:lnTo>
                    <a:pt x="76" y="104"/>
                  </a:lnTo>
                  <a:lnTo>
                    <a:pt x="72" y="104"/>
                  </a:lnTo>
                  <a:lnTo>
                    <a:pt x="68" y="124"/>
                  </a:lnTo>
                  <a:lnTo>
                    <a:pt x="60" y="112"/>
                  </a:lnTo>
                  <a:lnTo>
                    <a:pt x="56" y="112"/>
                  </a:lnTo>
                  <a:lnTo>
                    <a:pt x="60" y="124"/>
                  </a:lnTo>
                  <a:lnTo>
                    <a:pt x="48" y="140"/>
                  </a:lnTo>
                  <a:lnTo>
                    <a:pt x="28" y="148"/>
                  </a:lnTo>
                  <a:lnTo>
                    <a:pt x="28" y="136"/>
                  </a:lnTo>
                  <a:lnTo>
                    <a:pt x="36" y="132"/>
                  </a:lnTo>
                  <a:lnTo>
                    <a:pt x="36" y="128"/>
                  </a:lnTo>
                  <a:lnTo>
                    <a:pt x="28" y="124"/>
                  </a:lnTo>
                  <a:lnTo>
                    <a:pt x="24" y="120"/>
                  </a:lnTo>
                  <a:lnTo>
                    <a:pt x="28" y="116"/>
                  </a:lnTo>
                  <a:lnTo>
                    <a:pt x="28" y="104"/>
                  </a:lnTo>
                  <a:lnTo>
                    <a:pt x="28" y="100"/>
                  </a:lnTo>
                  <a:lnTo>
                    <a:pt x="24" y="96"/>
                  </a:lnTo>
                  <a:lnTo>
                    <a:pt x="20" y="96"/>
                  </a:lnTo>
                  <a:lnTo>
                    <a:pt x="12" y="88"/>
                  </a:lnTo>
                  <a:lnTo>
                    <a:pt x="8" y="84"/>
                  </a:lnTo>
                  <a:lnTo>
                    <a:pt x="0" y="76"/>
                  </a:lnTo>
                  <a:lnTo>
                    <a:pt x="0" y="72"/>
                  </a:lnTo>
                  <a:lnTo>
                    <a:pt x="0" y="60"/>
                  </a:lnTo>
                  <a:lnTo>
                    <a:pt x="0" y="56"/>
                  </a:lnTo>
                  <a:lnTo>
                    <a:pt x="52" y="52"/>
                  </a:lnTo>
                  <a:lnTo>
                    <a:pt x="96" y="48"/>
                  </a:lnTo>
                  <a:lnTo>
                    <a:pt x="104" y="48"/>
                  </a:lnTo>
                  <a:lnTo>
                    <a:pt x="144" y="44"/>
                  </a:lnTo>
                  <a:lnTo>
                    <a:pt x="164" y="40"/>
                  </a:lnTo>
                  <a:lnTo>
                    <a:pt x="184" y="40"/>
                  </a:lnTo>
                  <a:lnTo>
                    <a:pt x="248" y="32"/>
                  </a:lnTo>
                  <a:lnTo>
                    <a:pt x="304" y="24"/>
                  </a:lnTo>
                  <a:lnTo>
                    <a:pt x="304" y="28"/>
                  </a:lnTo>
                  <a:lnTo>
                    <a:pt x="308" y="28"/>
                  </a:lnTo>
                  <a:lnTo>
                    <a:pt x="308" y="36"/>
                  </a:lnTo>
                  <a:lnTo>
                    <a:pt x="312" y="40"/>
                  </a:lnTo>
                  <a:lnTo>
                    <a:pt x="316" y="44"/>
                  </a:lnTo>
                  <a:lnTo>
                    <a:pt x="316" y="52"/>
                  </a:lnTo>
                  <a:lnTo>
                    <a:pt x="316" y="56"/>
                  </a:lnTo>
                  <a:lnTo>
                    <a:pt x="320" y="56"/>
                  </a:lnTo>
                  <a:lnTo>
                    <a:pt x="324" y="60"/>
                  </a:lnTo>
                  <a:lnTo>
                    <a:pt x="380" y="56"/>
                  </a:lnTo>
                  <a:lnTo>
                    <a:pt x="392" y="56"/>
                  </a:lnTo>
                  <a:lnTo>
                    <a:pt x="416" y="56"/>
                  </a:lnTo>
                  <a:lnTo>
                    <a:pt x="424" y="56"/>
                  </a:lnTo>
                  <a:lnTo>
                    <a:pt x="456" y="52"/>
                  </a:lnTo>
                  <a:lnTo>
                    <a:pt x="472" y="52"/>
                  </a:lnTo>
                  <a:lnTo>
                    <a:pt x="508" y="48"/>
                  </a:lnTo>
                  <a:lnTo>
                    <a:pt x="528" y="48"/>
                  </a:lnTo>
                  <a:lnTo>
                    <a:pt x="580" y="44"/>
                  </a:lnTo>
                  <a:lnTo>
                    <a:pt x="592" y="44"/>
                  </a:lnTo>
                  <a:lnTo>
                    <a:pt x="608" y="44"/>
                  </a:lnTo>
                  <a:lnTo>
                    <a:pt x="612" y="44"/>
                  </a:lnTo>
                  <a:lnTo>
                    <a:pt x="636" y="40"/>
                  </a:lnTo>
                  <a:lnTo>
                    <a:pt x="632" y="48"/>
                  </a:lnTo>
                  <a:lnTo>
                    <a:pt x="636" y="48"/>
                  </a:lnTo>
                  <a:lnTo>
                    <a:pt x="640" y="52"/>
                  </a:lnTo>
                  <a:lnTo>
                    <a:pt x="640" y="60"/>
                  </a:lnTo>
                  <a:lnTo>
                    <a:pt x="644" y="68"/>
                  </a:lnTo>
                  <a:lnTo>
                    <a:pt x="660" y="64"/>
                  </a:lnTo>
                  <a:lnTo>
                    <a:pt x="660" y="56"/>
                  </a:lnTo>
                  <a:lnTo>
                    <a:pt x="660" y="48"/>
                  </a:lnTo>
                  <a:lnTo>
                    <a:pt x="660" y="36"/>
                  </a:lnTo>
                  <a:lnTo>
                    <a:pt x="660" y="32"/>
                  </a:lnTo>
                  <a:lnTo>
                    <a:pt x="652" y="28"/>
                  </a:lnTo>
                  <a:lnTo>
                    <a:pt x="652" y="12"/>
                  </a:lnTo>
                  <a:lnTo>
                    <a:pt x="656" y="12"/>
                  </a:lnTo>
                  <a:lnTo>
                    <a:pt x="656" y="8"/>
                  </a:lnTo>
                  <a:lnTo>
                    <a:pt x="660" y="8"/>
                  </a:lnTo>
                  <a:lnTo>
                    <a:pt x="660" y="4"/>
                  </a:lnTo>
                  <a:lnTo>
                    <a:pt x="664" y="0"/>
                  </a:lnTo>
                  <a:lnTo>
                    <a:pt x="668" y="4"/>
                  </a:lnTo>
                  <a:lnTo>
                    <a:pt x="668" y="0"/>
                  </a:lnTo>
                  <a:lnTo>
                    <a:pt x="672" y="4"/>
                  </a:lnTo>
                  <a:lnTo>
                    <a:pt x="680" y="4"/>
                  </a:lnTo>
                  <a:lnTo>
                    <a:pt x="684" y="8"/>
                  </a:lnTo>
                  <a:lnTo>
                    <a:pt x="684" y="4"/>
                  </a:lnTo>
                  <a:lnTo>
                    <a:pt x="688" y="4"/>
                  </a:lnTo>
                  <a:lnTo>
                    <a:pt x="692" y="8"/>
                  </a:lnTo>
                  <a:lnTo>
                    <a:pt x="700" y="8"/>
                  </a:lnTo>
                  <a:lnTo>
                    <a:pt x="704" y="12"/>
                  </a:lnTo>
                  <a:lnTo>
                    <a:pt x="704" y="8"/>
                  </a:lnTo>
                  <a:lnTo>
                    <a:pt x="712" y="12"/>
                  </a:lnTo>
                  <a:lnTo>
                    <a:pt x="712" y="8"/>
                  </a:lnTo>
                  <a:lnTo>
                    <a:pt x="720" y="24"/>
                  </a:lnTo>
                  <a:lnTo>
                    <a:pt x="716" y="32"/>
                  </a:lnTo>
                  <a:lnTo>
                    <a:pt x="728" y="44"/>
                  </a:lnTo>
                  <a:lnTo>
                    <a:pt x="724" y="52"/>
                  </a:lnTo>
                  <a:lnTo>
                    <a:pt x="732" y="56"/>
                  </a:lnTo>
                  <a:lnTo>
                    <a:pt x="732" y="72"/>
                  </a:lnTo>
                  <a:lnTo>
                    <a:pt x="756" y="112"/>
                  </a:lnTo>
                  <a:lnTo>
                    <a:pt x="756" y="124"/>
                  </a:lnTo>
                  <a:lnTo>
                    <a:pt x="768" y="136"/>
                  </a:lnTo>
                  <a:lnTo>
                    <a:pt x="768" y="144"/>
                  </a:lnTo>
                  <a:lnTo>
                    <a:pt x="788" y="176"/>
                  </a:lnTo>
                  <a:lnTo>
                    <a:pt x="792" y="184"/>
                  </a:lnTo>
                  <a:lnTo>
                    <a:pt x="840" y="256"/>
                  </a:lnTo>
                  <a:close/>
                  <a:moveTo>
                    <a:pt x="96" y="128"/>
                  </a:moveTo>
                  <a:lnTo>
                    <a:pt x="104" y="128"/>
                  </a:lnTo>
                  <a:lnTo>
                    <a:pt x="124" y="124"/>
                  </a:lnTo>
                  <a:lnTo>
                    <a:pt x="132" y="124"/>
                  </a:lnTo>
                  <a:lnTo>
                    <a:pt x="136" y="124"/>
                  </a:lnTo>
                  <a:lnTo>
                    <a:pt x="132" y="128"/>
                  </a:lnTo>
                  <a:lnTo>
                    <a:pt x="108" y="128"/>
                  </a:lnTo>
                  <a:lnTo>
                    <a:pt x="104" y="132"/>
                  </a:lnTo>
                  <a:lnTo>
                    <a:pt x="96" y="132"/>
                  </a:lnTo>
                  <a:lnTo>
                    <a:pt x="52" y="144"/>
                  </a:lnTo>
                  <a:lnTo>
                    <a:pt x="48" y="144"/>
                  </a:lnTo>
                  <a:lnTo>
                    <a:pt x="44" y="144"/>
                  </a:lnTo>
                  <a:lnTo>
                    <a:pt x="56" y="144"/>
                  </a:lnTo>
                  <a:lnTo>
                    <a:pt x="64" y="140"/>
                  </a:lnTo>
                  <a:lnTo>
                    <a:pt x="72" y="136"/>
                  </a:lnTo>
                  <a:lnTo>
                    <a:pt x="88" y="132"/>
                  </a:lnTo>
                  <a:lnTo>
                    <a:pt x="96" y="128"/>
                  </a:lnTo>
                  <a:close/>
                  <a:moveTo>
                    <a:pt x="848" y="256"/>
                  </a:moveTo>
                  <a:lnTo>
                    <a:pt x="844" y="252"/>
                  </a:lnTo>
                  <a:lnTo>
                    <a:pt x="836" y="240"/>
                  </a:lnTo>
                  <a:lnTo>
                    <a:pt x="824" y="228"/>
                  </a:lnTo>
                  <a:lnTo>
                    <a:pt x="820" y="220"/>
                  </a:lnTo>
                  <a:lnTo>
                    <a:pt x="828" y="228"/>
                  </a:lnTo>
                  <a:lnTo>
                    <a:pt x="848" y="256"/>
                  </a:lnTo>
                  <a:close/>
                  <a:moveTo>
                    <a:pt x="848" y="256"/>
                  </a:moveTo>
                  <a:lnTo>
                    <a:pt x="868" y="276"/>
                  </a:lnTo>
                  <a:lnTo>
                    <a:pt x="880" y="292"/>
                  </a:lnTo>
                  <a:lnTo>
                    <a:pt x="872" y="304"/>
                  </a:lnTo>
                  <a:lnTo>
                    <a:pt x="868" y="304"/>
                  </a:lnTo>
                  <a:lnTo>
                    <a:pt x="872" y="284"/>
                  </a:lnTo>
                  <a:lnTo>
                    <a:pt x="868" y="276"/>
                  </a:lnTo>
                  <a:lnTo>
                    <a:pt x="860" y="276"/>
                  </a:lnTo>
                  <a:lnTo>
                    <a:pt x="856" y="280"/>
                  </a:lnTo>
                  <a:lnTo>
                    <a:pt x="844" y="276"/>
                  </a:lnTo>
                  <a:lnTo>
                    <a:pt x="844" y="268"/>
                  </a:lnTo>
                  <a:lnTo>
                    <a:pt x="848" y="264"/>
                  </a:lnTo>
                  <a:lnTo>
                    <a:pt x="844" y="260"/>
                  </a:lnTo>
                  <a:lnTo>
                    <a:pt x="860" y="268"/>
                  </a:lnTo>
                  <a:lnTo>
                    <a:pt x="848" y="256"/>
                  </a:lnTo>
                  <a:close/>
                  <a:moveTo>
                    <a:pt x="856" y="280"/>
                  </a:moveTo>
                  <a:lnTo>
                    <a:pt x="860" y="276"/>
                  </a:lnTo>
                  <a:lnTo>
                    <a:pt x="868" y="280"/>
                  </a:lnTo>
                  <a:lnTo>
                    <a:pt x="864" y="300"/>
                  </a:lnTo>
                  <a:lnTo>
                    <a:pt x="864" y="320"/>
                  </a:lnTo>
                  <a:lnTo>
                    <a:pt x="876" y="336"/>
                  </a:lnTo>
                  <a:lnTo>
                    <a:pt x="856" y="308"/>
                  </a:lnTo>
                  <a:lnTo>
                    <a:pt x="856" y="280"/>
                  </a:lnTo>
                  <a:close/>
                  <a:moveTo>
                    <a:pt x="728" y="576"/>
                  </a:moveTo>
                  <a:lnTo>
                    <a:pt x="732" y="588"/>
                  </a:lnTo>
                  <a:lnTo>
                    <a:pt x="724" y="568"/>
                  </a:lnTo>
                  <a:lnTo>
                    <a:pt x="716" y="564"/>
                  </a:lnTo>
                  <a:lnTo>
                    <a:pt x="724" y="560"/>
                  </a:lnTo>
                  <a:lnTo>
                    <a:pt x="728" y="576"/>
                  </a:lnTo>
                  <a:close/>
                  <a:moveTo>
                    <a:pt x="980" y="704"/>
                  </a:moveTo>
                  <a:lnTo>
                    <a:pt x="972" y="732"/>
                  </a:lnTo>
                  <a:lnTo>
                    <a:pt x="948" y="764"/>
                  </a:lnTo>
                  <a:lnTo>
                    <a:pt x="972" y="724"/>
                  </a:lnTo>
                  <a:lnTo>
                    <a:pt x="972" y="716"/>
                  </a:lnTo>
                  <a:lnTo>
                    <a:pt x="968" y="712"/>
                  </a:lnTo>
                  <a:lnTo>
                    <a:pt x="980" y="704"/>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75" name="Freeform 53"/>
            <p:cNvSpPr>
              <a:spLocks noEditPoints="1"/>
            </p:cNvSpPr>
            <p:nvPr/>
          </p:nvSpPr>
          <p:spPr bwMode="auto">
            <a:xfrm>
              <a:off x="6989008" y="4137762"/>
              <a:ext cx="508027" cy="503125"/>
            </a:xfrm>
            <a:custGeom>
              <a:avLst/>
              <a:gdLst>
                <a:gd name="T0" fmla="*/ 2147483647 w 824"/>
                <a:gd name="T1" fmla="*/ 2147483647 h 860"/>
                <a:gd name="T2" fmla="*/ 2147483647 w 824"/>
                <a:gd name="T3" fmla="*/ 2147483647 h 860"/>
                <a:gd name="T4" fmla="*/ 2147483647 w 824"/>
                <a:gd name="T5" fmla="*/ 2147483647 h 860"/>
                <a:gd name="T6" fmla="*/ 2147483647 w 824"/>
                <a:gd name="T7" fmla="*/ 2147483647 h 860"/>
                <a:gd name="T8" fmla="*/ 2147483647 w 824"/>
                <a:gd name="T9" fmla="*/ 2147483647 h 860"/>
                <a:gd name="T10" fmla="*/ 2147483647 w 824"/>
                <a:gd name="T11" fmla="*/ 2147483647 h 860"/>
                <a:gd name="T12" fmla="*/ 2147483647 w 824"/>
                <a:gd name="T13" fmla="*/ 2147483647 h 860"/>
                <a:gd name="T14" fmla="*/ 2147483647 w 824"/>
                <a:gd name="T15" fmla="*/ 2147483647 h 860"/>
                <a:gd name="T16" fmla="*/ 2147483647 w 824"/>
                <a:gd name="T17" fmla="*/ 2147483647 h 860"/>
                <a:gd name="T18" fmla="*/ 2147483647 w 824"/>
                <a:gd name="T19" fmla="*/ 2147483647 h 860"/>
                <a:gd name="T20" fmla="*/ 2147483647 w 824"/>
                <a:gd name="T21" fmla="*/ 2147483647 h 860"/>
                <a:gd name="T22" fmla="*/ 2147483647 w 824"/>
                <a:gd name="T23" fmla="*/ 2147483647 h 860"/>
                <a:gd name="T24" fmla="*/ 2147483647 w 824"/>
                <a:gd name="T25" fmla="*/ 2147483647 h 860"/>
                <a:gd name="T26" fmla="*/ 2147483647 w 824"/>
                <a:gd name="T27" fmla="*/ 2147483647 h 860"/>
                <a:gd name="T28" fmla="*/ 2147483647 w 824"/>
                <a:gd name="T29" fmla="*/ 2147483647 h 860"/>
                <a:gd name="T30" fmla="*/ 2147483647 w 824"/>
                <a:gd name="T31" fmla="*/ 2147483647 h 860"/>
                <a:gd name="T32" fmla="*/ 2147483647 w 824"/>
                <a:gd name="T33" fmla="*/ 2147483647 h 860"/>
                <a:gd name="T34" fmla="*/ 2147483647 w 824"/>
                <a:gd name="T35" fmla="*/ 2147483647 h 860"/>
                <a:gd name="T36" fmla="*/ 2147483647 w 824"/>
                <a:gd name="T37" fmla="*/ 2147483647 h 860"/>
                <a:gd name="T38" fmla="*/ 2147483647 w 824"/>
                <a:gd name="T39" fmla="*/ 2147483647 h 860"/>
                <a:gd name="T40" fmla="*/ 2147483647 w 824"/>
                <a:gd name="T41" fmla="*/ 2147483647 h 860"/>
                <a:gd name="T42" fmla="*/ 2147483647 w 824"/>
                <a:gd name="T43" fmla="*/ 2147483647 h 860"/>
                <a:gd name="T44" fmla="*/ 2147483647 w 824"/>
                <a:gd name="T45" fmla="*/ 2147483647 h 860"/>
                <a:gd name="T46" fmla="*/ 2147483647 w 824"/>
                <a:gd name="T47" fmla="*/ 2147483647 h 860"/>
                <a:gd name="T48" fmla="*/ 2147483647 w 824"/>
                <a:gd name="T49" fmla="*/ 2147483647 h 860"/>
                <a:gd name="T50" fmla="*/ 2147483647 w 824"/>
                <a:gd name="T51" fmla="*/ 2147483647 h 860"/>
                <a:gd name="T52" fmla="*/ 2147483647 w 824"/>
                <a:gd name="T53" fmla="*/ 2147483647 h 860"/>
                <a:gd name="T54" fmla="*/ 2147483647 w 824"/>
                <a:gd name="T55" fmla="*/ 2147483647 h 860"/>
                <a:gd name="T56" fmla="*/ 2147483647 w 824"/>
                <a:gd name="T57" fmla="*/ 2147483647 h 860"/>
                <a:gd name="T58" fmla="*/ 2147483647 w 824"/>
                <a:gd name="T59" fmla="*/ 2147483647 h 860"/>
                <a:gd name="T60" fmla="*/ 2147483647 w 824"/>
                <a:gd name="T61" fmla="*/ 2147483647 h 860"/>
                <a:gd name="T62" fmla="*/ 2147483647 w 824"/>
                <a:gd name="T63" fmla="*/ 2147483647 h 860"/>
                <a:gd name="T64" fmla="*/ 2147483647 w 824"/>
                <a:gd name="T65" fmla="*/ 2147483647 h 860"/>
                <a:gd name="T66" fmla="*/ 2147483647 w 824"/>
                <a:gd name="T67" fmla="*/ 2147483647 h 860"/>
                <a:gd name="T68" fmla="*/ 2147483647 w 824"/>
                <a:gd name="T69" fmla="*/ 2147483647 h 860"/>
                <a:gd name="T70" fmla="*/ 2147483647 w 824"/>
                <a:gd name="T71" fmla="*/ 2147483647 h 860"/>
                <a:gd name="T72" fmla="*/ 2147483647 w 824"/>
                <a:gd name="T73" fmla="*/ 2147483647 h 860"/>
                <a:gd name="T74" fmla="*/ 2147483647 w 824"/>
                <a:gd name="T75" fmla="*/ 2147483647 h 860"/>
                <a:gd name="T76" fmla="*/ 2147483647 w 824"/>
                <a:gd name="T77" fmla="*/ 2147483647 h 860"/>
                <a:gd name="T78" fmla="*/ 2147483647 w 824"/>
                <a:gd name="T79" fmla="*/ 2147483647 h 860"/>
                <a:gd name="T80" fmla="*/ 2147483647 w 824"/>
                <a:gd name="T81" fmla="*/ 2147483647 h 860"/>
                <a:gd name="T82" fmla="*/ 2147483647 w 824"/>
                <a:gd name="T83" fmla="*/ 2147483647 h 860"/>
                <a:gd name="T84" fmla="*/ 2147483647 w 824"/>
                <a:gd name="T85" fmla="*/ 2147483647 h 860"/>
                <a:gd name="T86" fmla="*/ 2147483647 w 824"/>
                <a:gd name="T87" fmla="*/ 2147483647 h 860"/>
                <a:gd name="T88" fmla="*/ 2147483647 w 824"/>
                <a:gd name="T89" fmla="*/ 2147483647 h 860"/>
                <a:gd name="T90" fmla="*/ 2147483647 w 824"/>
                <a:gd name="T91" fmla="*/ 2147483647 h 860"/>
                <a:gd name="T92" fmla="*/ 2147483647 w 824"/>
                <a:gd name="T93" fmla="*/ 2147483647 h 860"/>
                <a:gd name="T94" fmla="*/ 2147483647 w 824"/>
                <a:gd name="T95" fmla="*/ 2147483647 h 860"/>
                <a:gd name="T96" fmla="*/ 2147483647 w 824"/>
                <a:gd name="T97" fmla="*/ 2147483647 h 860"/>
                <a:gd name="T98" fmla="*/ 2147483647 w 824"/>
                <a:gd name="T99" fmla="*/ 2147483647 h 860"/>
                <a:gd name="T100" fmla="*/ 2147483647 w 824"/>
                <a:gd name="T101" fmla="*/ 2147483647 h 860"/>
                <a:gd name="T102" fmla="*/ 2147483647 w 824"/>
                <a:gd name="T103" fmla="*/ 2147483647 h 860"/>
                <a:gd name="T104" fmla="*/ 2147483647 w 824"/>
                <a:gd name="T105" fmla="*/ 2147483647 h 860"/>
                <a:gd name="T106" fmla="*/ 2147483647 w 824"/>
                <a:gd name="T107" fmla="*/ 2147483647 h 860"/>
                <a:gd name="T108" fmla="*/ 2147483647 w 824"/>
                <a:gd name="T109" fmla="*/ 2147483647 h 860"/>
                <a:gd name="T110" fmla="*/ 2147483647 w 824"/>
                <a:gd name="T111" fmla="*/ 2147483647 h 860"/>
                <a:gd name="T112" fmla="*/ 2147483647 w 824"/>
                <a:gd name="T113" fmla="*/ 2147483647 h 860"/>
                <a:gd name="T114" fmla="*/ 2147483647 w 824"/>
                <a:gd name="T115" fmla="*/ 2147483647 h 860"/>
                <a:gd name="T116" fmla="*/ 2147483647 w 824"/>
                <a:gd name="T117" fmla="*/ 2147483647 h 860"/>
                <a:gd name="T118" fmla="*/ 2147483647 w 824"/>
                <a:gd name="T119" fmla="*/ 2147483647 h 860"/>
                <a:gd name="T120" fmla="*/ 2147483647 w 824"/>
                <a:gd name="T121" fmla="*/ 2147483647 h 860"/>
                <a:gd name="T122" fmla="*/ 2147483647 w 824"/>
                <a:gd name="T123" fmla="*/ 2147483647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4"/>
                <a:gd name="T187" fmla="*/ 0 h 860"/>
                <a:gd name="T188" fmla="*/ 824 w 824"/>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4" h="860">
                  <a:moveTo>
                    <a:pt x="164" y="0"/>
                  </a:moveTo>
                  <a:lnTo>
                    <a:pt x="156" y="20"/>
                  </a:lnTo>
                  <a:lnTo>
                    <a:pt x="132" y="32"/>
                  </a:lnTo>
                  <a:lnTo>
                    <a:pt x="120" y="48"/>
                  </a:lnTo>
                  <a:lnTo>
                    <a:pt x="108" y="52"/>
                  </a:lnTo>
                  <a:lnTo>
                    <a:pt x="104" y="48"/>
                  </a:lnTo>
                  <a:lnTo>
                    <a:pt x="104" y="44"/>
                  </a:lnTo>
                  <a:lnTo>
                    <a:pt x="108" y="36"/>
                  </a:lnTo>
                  <a:lnTo>
                    <a:pt x="164" y="0"/>
                  </a:lnTo>
                  <a:close/>
                  <a:moveTo>
                    <a:pt x="176" y="120"/>
                  </a:moveTo>
                  <a:lnTo>
                    <a:pt x="180" y="108"/>
                  </a:lnTo>
                  <a:lnTo>
                    <a:pt x="200" y="96"/>
                  </a:lnTo>
                  <a:lnTo>
                    <a:pt x="240" y="88"/>
                  </a:lnTo>
                  <a:lnTo>
                    <a:pt x="248" y="96"/>
                  </a:lnTo>
                  <a:lnTo>
                    <a:pt x="244" y="100"/>
                  </a:lnTo>
                  <a:lnTo>
                    <a:pt x="228" y="104"/>
                  </a:lnTo>
                  <a:lnTo>
                    <a:pt x="200" y="128"/>
                  </a:lnTo>
                  <a:lnTo>
                    <a:pt x="184" y="160"/>
                  </a:lnTo>
                  <a:lnTo>
                    <a:pt x="180" y="144"/>
                  </a:lnTo>
                  <a:lnTo>
                    <a:pt x="168" y="140"/>
                  </a:lnTo>
                  <a:lnTo>
                    <a:pt x="164" y="128"/>
                  </a:lnTo>
                  <a:lnTo>
                    <a:pt x="176" y="120"/>
                  </a:lnTo>
                  <a:close/>
                  <a:moveTo>
                    <a:pt x="440" y="276"/>
                  </a:moveTo>
                  <a:lnTo>
                    <a:pt x="436" y="276"/>
                  </a:lnTo>
                  <a:lnTo>
                    <a:pt x="436" y="284"/>
                  </a:lnTo>
                  <a:lnTo>
                    <a:pt x="420" y="280"/>
                  </a:lnTo>
                  <a:lnTo>
                    <a:pt x="404" y="284"/>
                  </a:lnTo>
                  <a:lnTo>
                    <a:pt x="396" y="288"/>
                  </a:lnTo>
                  <a:lnTo>
                    <a:pt x="396" y="300"/>
                  </a:lnTo>
                  <a:lnTo>
                    <a:pt x="384" y="308"/>
                  </a:lnTo>
                  <a:lnTo>
                    <a:pt x="380" y="312"/>
                  </a:lnTo>
                  <a:lnTo>
                    <a:pt x="380" y="316"/>
                  </a:lnTo>
                  <a:lnTo>
                    <a:pt x="376" y="316"/>
                  </a:lnTo>
                  <a:lnTo>
                    <a:pt x="372" y="332"/>
                  </a:lnTo>
                  <a:lnTo>
                    <a:pt x="364" y="328"/>
                  </a:lnTo>
                  <a:lnTo>
                    <a:pt x="364" y="320"/>
                  </a:lnTo>
                  <a:lnTo>
                    <a:pt x="372" y="304"/>
                  </a:lnTo>
                  <a:lnTo>
                    <a:pt x="356" y="304"/>
                  </a:lnTo>
                  <a:lnTo>
                    <a:pt x="344" y="320"/>
                  </a:lnTo>
                  <a:lnTo>
                    <a:pt x="324" y="324"/>
                  </a:lnTo>
                  <a:lnTo>
                    <a:pt x="312" y="344"/>
                  </a:lnTo>
                  <a:lnTo>
                    <a:pt x="308" y="364"/>
                  </a:lnTo>
                  <a:lnTo>
                    <a:pt x="284" y="400"/>
                  </a:lnTo>
                  <a:lnTo>
                    <a:pt x="284" y="408"/>
                  </a:lnTo>
                  <a:lnTo>
                    <a:pt x="276" y="404"/>
                  </a:lnTo>
                  <a:lnTo>
                    <a:pt x="272" y="400"/>
                  </a:lnTo>
                  <a:lnTo>
                    <a:pt x="272" y="396"/>
                  </a:lnTo>
                  <a:lnTo>
                    <a:pt x="272" y="392"/>
                  </a:lnTo>
                  <a:lnTo>
                    <a:pt x="272" y="388"/>
                  </a:lnTo>
                  <a:lnTo>
                    <a:pt x="276" y="376"/>
                  </a:lnTo>
                  <a:lnTo>
                    <a:pt x="272" y="372"/>
                  </a:lnTo>
                  <a:lnTo>
                    <a:pt x="268" y="376"/>
                  </a:lnTo>
                  <a:lnTo>
                    <a:pt x="260" y="376"/>
                  </a:lnTo>
                  <a:lnTo>
                    <a:pt x="260" y="380"/>
                  </a:lnTo>
                  <a:lnTo>
                    <a:pt x="256" y="376"/>
                  </a:lnTo>
                  <a:lnTo>
                    <a:pt x="256" y="372"/>
                  </a:lnTo>
                  <a:lnTo>
                    <a:pt x="256" y="364"/>
                  </a:lnTo>
                  <a:lnTo>
                    <a:pt x="260" y="364"/>
                  </a:lnTo>
                  <a:lnTo>
                    <a:pt x="260" y="356"/>
                  </a:lnTo>
                  <a:lnTo>
                    <a:pt x="260" y="352"/>
                  </a:lnTo>
                  <a:lnTo>
                    <a:pt x="256" y="348"/>
                  </a:lnTo>
                  <a:lnTo>
                    <a:pt x="260" y="348"/>
                  </a:lnTo>
                  <a:lnTo>
                    <a:pt x="260" y="344"/>
                  </a:lnTo>
                  <a:lnTo>
                    <a:pt x="260" y="340"/>
                  </a:lnTo>
                  <a:lnTo>
                    <a:pt x="256" y="336"/>
                  </a:lnTo>
                  <a:lnTo>
                    <a:pt x="260" y="332"/>
                  </a:lnTo>
                  <a:lnTo>
                    <a:pt x="260" y="328"/>
                  </a:lnTo>
                  <a:lnTo>
                    <a:pt x="256" y="328"/>
                  </a:lnTo>
                  <a:lnTo>
                    <a:pt x="252" y="324"/>
                  </a:lnTo>
                  <a:lnTo>
                    <a:pt x="240" y="324"/>
                  </a:lnTo>
                  <a:lnTo>
                    <a:pt x="240" y="320"/>
                  </a:lnTo>
                  <a:lnTo>
                    <a:pt x="232" y="320"/>
                  </a:lnTo>
                  <a:lnTo>
                    <a:pt x="228" y="320"/>
                  </a:lnTo>
                  <a:lnTo>
                    <a:pt x="224" y="316"/>
                  </a:lnTo>
                  <a:lnTo>
                    <a:pt x="228" y="316"/>
                  </a:lnTo>
                  <a:lnTo>
                    <a:pt x="232" y="308"/>
                  </a:lnTo>
                  <a:lnTo>
                    <a:pt x="228" y="308"/>
                  </a:lnTo>
                  <a:lnTo>
                    <a:pt x="228" y="304"/>
                  </a:lnTo>
                  <a:lnTo>
                    <a:pt x="228" y="300"/>
                  </a:lnTo>
                  <a:lnTo>
                    <a:pt x="224" y="300"/>
                  </a:lnTo>
                  <a:lnTo>
                    <a:pt x="220" y="300"/>
                  </a:lnTo>
                  <a:lnTo>
                    <a:pt x="216" y="300"/>
                  </a:lnTo>
                  <a:lnTo>
                    <a:pt x="212" y="296"/>
                  </a:lnTo>
                  <a:lnTo>
                    <a:pt x="208" y="300"/>
                  </a:lnTo>
                  <a:lnTo>
                    <a:pt x="204" y="296"/>
                  </a:lnTo>
                  <a:lnTo>
                    <a:pt x="200" y="296"/>
                  </a:lnTo>
                  <a:lnTo>
                    <a:pt x="196" y="296"/>
                  </a:lnTo>
                  <a:lnTo>
                    <a:pt x="192" y="296"/>
                  </a:lnTo>
                  <a:lnTo>
                    <a:pt x="188" y="296"/>
                  </a:lnTo>
                  <a:lnTo>
                    <a:pt x="188" y="292"/>
                  </a:lnTo>
                  <a:lnTo>
                    <a:pt x="184" y="292"/>
                  </a:lnTo>
                  <a:lnTo>
                    <a:pt x="180" y="296"/>
                  </a:lnTo>
                  <a:lnTo>
                    <a:pt x="180" y="292"/>
                  </a:lnTo>
                  <a:lnTo>
                    <a:pt x="176" y="296"/>
                  </a:lnTo>
                  <a:lnTo>
                    <a:pt x="172" y="292"/>
                  </a:lnTo>
                  <a:lnTo>
                    <a:pt x="168" y="292"/>
                  </a:lnTo>
                  <a:lnTo>
                    <a:pt x="160" y="292"/>
                  </a:lnTo>
                  <a:lnTo>
                    <a:pt x="148" y="288"/>
                  </a:lnTo>
                  <a:lnTo>
                    <a:pt x="140" y="284"/>
                  </a:lnTo>
                  <a:lnTo>
                    <a:pt x="128" y="280"/>
                  </a:lnTo>
                  <a:lnTo>
                    <a:pt x="48" y="264"/>
                  </a:lnTo>
                  <a:lnTo>
                    <a:pt x="32" y="260"/>
                  </a:lnTo>
                  <a:lnTo>
                    <a:pt x="32" y="256"/>
                  </a:lnTo>
                  <a:lnTo>
                    <a:pt x="28" y="252"/>
                  </a:lnTo>
                  <a:lnTo>
                    <a:pt x="28" y="244"/>
                  </a:lnTo>
                  <a:lnTo>
                    <a:pt x="20" y="236"/>
                  </a:lnTo>
                  <a:lnTo>
                    <a:pt x="16" y="236"/>
                  </a:lnTo>
                  <a:lnTo>
                    <a:pt x="12" y="236"/>
                  </a:lnTo>
                  <a:lnTo>
                    <a:pt x="12" y="232"/>
                  </a:lnTo>
                  <a:lnTo>
                    <a:pt x="4" y="232"/>
                  </a:lnTo>
                  <a:lnTo>
                    <a:pt x="0" y="228"/>
                  </a:lnTo>
                  <a:lnTo>
                    <a:pt x="36" y="212"/>
                  </a:lnTo>
                  <a:lnTo>
                    <a:pt x="48" y="200"/>
                  </a:lnTo>
                  <a:lnTo>
                    <a:pt x="56" y="192"/>
                  </a:lnTo>
                  <a:lnTo>
                    <a:pt x="96" y="184"/>
                  </a:lnTo>
                  <a:lnTo>
                    <a:pt x="112" y="176"/>
                  </a:lnTo>
                  <a:lnTo>
                    <a:pt x="120" y="164"/>
                  </a:lnTo>
                  <a:lnTo>
                    <a:pt x="132" y="164"/>
                  </a:lnTo>
                  <a:lnTo>
                    <a:pt x="136" y="156"/>
                  </a:lnTo>
                  <a:lnTo>
                    <a:pt x="140" y="148"/>
                  </a:lnTo>
                  <a:lnTo>
                    <a:pt x="164" y="128"/>
                  </a:lnTo>
                  <a:lnTo>
                    <a:pt x="164" y="140"/>
                  </a:lnTo>
                  <a:lnTo>
                    <a:pt x="176" y="144"/>
                  </a:lnTo>
                  <a:lnTo>
                    <a:pt x="176" y="156"/>
                  </a:lnTo>
                  <a:lnTo>
                    <a:pt x="184" y="160"/>
                  </a:lnTo>
                  <a:lnTo>
                    <a:pt x="184" y="168"/>
                  </a:lnTo>
                  <a:lnTo>
                    <a:pt x="180" y="180"/>
                  </a:lnTo>
                  <a:lnTo>
                    <a:pt x="184" y="184"/>
                  </a:lnTo>
                  <a:lnTo>
                    <a:pt x="208" y="164"/>
                  </a:lnTo>
                  <a:lnTo>
                    <a:pt x="208" y="168"/>
                  </a:lnTo>
                  <a:lnTo>
                    <a:pt x="220" y="168"/>
                  </a:lnTo>
                  <a:lnTo>
                    <a:pt x="236" y="168"/>
                  </a:lnTo>
                  <a:lnTo>
                    <a:pt x="256" y="176"/>
                  </a:lnTo>
                  <a:lnTo>
                    <a:pt x="288" y="216"/>
                  </a:lnTo>
                  <a:lnTo>
                    <a:pt x="316" y="216"/>
                  </a:lnTo>
                  <a:lnTo>
                    <a:pt x="324" y="208"/>
                  </a:lnTo>
                  <a:lnTo>
                    <a:pt x="336" y="220"/>
                  </a:lnTo>
                  <a:lnTo>
                    <a:pt x="348" y="212"/>
                  </a:lnTo>
                  <a:lnTo>
                    <a:pt x="360" y="220"/>
                  </a:lnTo>
                  <a:lnTo>
                    <a:pt x="376" y="200"/>
                  </a:lnTo>
                  <a:lnTo>
                    <a:pt x="404" y="184"/>
                  </a:lnTo>
                  <a:lnTo>
                    <a:pt x="408" y="184"/>
                  </a:lnTo>
                  <a:lnTo>
                    <a:pt x="428" y="176"/>
                  </a:lnTo>
                  <a:lnTo>
                    <a:pt x="464" y="176"/>
                  </a:lnTo>
                  <a:lnTo>
                    <a:pt x="488" y="164"/>
                  </a:lnTo>
                  <a:lnTo>
                    <a:pt x="512" y="156"/>
                  </a:lnTo>
                  <a:lnTo>
                    <a:pt x="508" y="168"/>
                  </a:lnTo>
                  <a:lnTo>
                    <a:pt x="512" y="188"/>
                  </a:lnTo>
                  <a:lnTo>
                    <a:pt x="508" y="196"/>
                  </a:lnTo>
                  <a:lnTo>
                    <a:pt x="512" y="196"/>
                  </a:lnTo>
                  <a:lnTo>
                    <a:pt x="520" y="196"/>
                  </a:lnTo>
                  <a:lnTo>
                    <a:pt x="532" y="200"/>
                  </a:lnTo>
                  <a:lnTo>
                    <a:pt x="548" y="192"/>
                  </a:lnTo>
                  <a:lnTo>
                    <a:pt x="556" y="204"/>
                  </a:lnTo>
                  <a:lnTo>
                    <a:pt x="568" y="192"/>
                  </a:lnTo>
                  <a:lnTo>
                    <a:pt x="580" y="188"/>
                  </a:lnTo>
                  <a:lnTo>
                    <a:pt x="596" y="220"/>
                  </a:lnTo>
                  <a:lnTo>
                    <a:pt x="588" y="224"/>
                  </a:lnTo>
                  <a:lnTo>
                    <a:pt x="588" y="232"/>
                  </a:lnTo>
                  <a:lnTo>
                    <a:pt x="600" y="228"/>
                  </a:lnTo>
                  <a:lnTo>
                    <a:pt x="612" y="232"/>
                  </a:lnTo>
                  <a:lnTo>
                    <a:pt x="608" y="240"/>
                  </a:lnTo>
                  <a:lnTo>
                    <a:pt x="616" y="248"/>
                  </a:lnTo>
                  <a:lnTo>
                    <a:pt x="624" y="248"/>
                  </a:lnTo>
                  <a:lnTo>
                    <a:pt x="624" y="256"/>
                  </a:lnTo>
                  <a:lnTo>
                    <a:pt x="604" y="256"/>
                  </a:lnTo>
                  <a:lnTo>
                    <a:pt x="584" y="256"/>
                  </a:lnTo>
                  <a:lnTo>
                    <a:pt x="568" y="260"/>
                  </a:lnTo>
                  <a:lnTo>
                    <a:pt x="556" y="252"/>
                  </a:lnTo>
                  <a:lnTo>
                    <a:pt x="548" y="252"/>
                  </a:lnTo>
                  <a:lnTo>
                    <a:pt x="548" y="280"/>
                  </a:lnTo>
                  <a:lnTo>
                    <a:pt x="536" y="276"/>
                  </a:lnTo>
                  <a:lnTo>
                    <a:pt x="516" y="260"/>
                  </a:lnTo>
                  <a:lnTo>
                    <a:pt x="484" y="252"/>
                  </a:lnTo>
                  <a:lnTo>
                    <a:pt x="472" y="252"/>
                  </a:lnTo>
                  <a:lnTo>
                    <a:pt x="460" y="272"/>
                  </a:lnTo>
                  <a:lnTo>
                    <a:pt x="440" y="276"/>
                  </a:lnTo>
                  <a:close/>
                  <a:moveTo>
                    <a:pt x="628" y="248"/>
                  </a:moveTo>
                  <a:lnTo>
                    <a:pt x="636" y="248"/>
                  </a:lnTo>
                  <a:lnTo>
                    <a:pt x="640" y="244"/>
                  </a:lnTo>
                  <a:lnTo>
                    <a:pt x="648" y="240"/>
                  </a:lnTo>
                  <a:lnTo>
                    <a:pt x="644" y="236"/>
                  </a:lnTo>
                  <a:lnTo>
                    <a:pt x="640" y="236"/>
                  </a:lnTo>
                  <a:lnTo>
                    <a:pt x="648" y="232"/>
                  </a:lnTo>
                  <a:lnTo>
                    <a:pt x="652" y="232"/>
                  </a:lnTo>
                  <a:lnTo>
                    <a:pt x="660" y="244"/>
                  </a:lnTo>
                  <a:lnTo>
                    <a:pt x="664" y="244"/>
                  </a:lnTo>
                  <a:lnTo>
                    <a:pt x="664" y="256"/>
                  </a:lnTo>
                  <a:lnTo>
                    <a:pt x="656" y="256"/>
                  </a:lnTo>
                  <a:lnTo>
                    <a:pt x="652" y="252"/>
                  </a:lnTo>
                  <a:lnTo>
                    <a:pt x="636" y="256"/>
                  </a:lnTo>
                  <a:lnTo>
                    <a:pt x="628" y="248"/>
                  </a:lnTo>
                  <a:lnTo>
                    <a:pt x="628" y="252"/>
                  </a:lnTo>
                  <a:lnTo>
                    <a:pt x="628" y="248"/>
                  </a:lnTo>
                  <a:close/>
                  <a:moveTo>
                    <a:pt x="404" y="860"/>
                  </a:moveTo>
                  <a:lnTo>
                    <a:pt x="424" y="836"/>
                  </a:lnTo>
                  <a:lnTo>
                    <a:pt x="432" y="808"/>
                  </a:lnTo>
                  <a:lnTo>
                    <a:pt x="444" y="788"/>
                  </a:lnTo>
                  <a:lnTo>
                    <a:pt x="448" y="764"/>
                  </a:lnTo>
                  <a:lnTo>
                    <a:pt x="452" y="716"/>
                  </a:lnTo>
                  <a:lnTo>
                    <a:pt x="440" y="668"/>
                  </a:lnTo>
                  <a:lnTo>
                    <a:pt x="416" y="620"/>
                  </a:lnTo>
                  <a:lnTo>
                    <a:pt x="408" y="596"/>
                  </a:lnTo>
                  <a:lnTo>
                    <a:pt x="416" y="580"/>
                  </a:lnTo>
                  <a:lnTo>
                    <a:pt x="420" y="580"/>
                  </a:lnTo>
                  <a:lnTo>
                    <a:pt x="416" y="580"/>
                  </a:lnTo>
                  <a:lnTo>
                    <a:pt x="416" y="576"/>
                  </a:lnTo>
                  <a:lnTo>
                    <a:pt x="412" y="556"/>
                  </a:lnTo>
                  <a:lnTo>
                    <a:pt x="404" y="544"/>
                  </a:lnTo>
                  <a:lnTo>
                    <a:pt x="416" y="524"/>
                  </a:lnTo>
                  <a:lnTo>
                    <a:pt x="424" y="500"/>
                  </a:lnTo>
                  <a:lnTo>
                    <a:pt x="424" y="476"/>
                  </a:lnTo>
                  <a:lnTo>
                    <a:pt x="420" y="452"/>
                  </a:lnTo>
                  <a:lnTo>
                    <a:pt x="432" y="448"/>
                  </a:lnTo>
                  <a:lnTo>
                    <a:pt x="436" y="440"/>
                  </a:lnTo>
                  <a:lnTo>
                    <a:pt x="432" y="432"/>
                  </a:lnTo>
                  <a:lnTo>
                    <a:pt x="436" y="424"/>
                  </a:lnTo>
                  <a:lnTo>
                    <a:pt x="460" y="408"/>
                  </a:lnTo>
                  <a:lnTo>
                    <a:pt x="476" y="380"/>
                  </a:lnTo>
                  <a:lnTo>
                    <a:pt x="480" y="380"/>
                  </a:lnTo>
                  <a:lnTo>
                    <a:pt x="476" y="412"/>
                  </a:lnTo>
                  <a:lnTo>
                    <a:pt x="480" y="436"/>
                  </a:lnTo>
                  <a:lnTo>
                    <a:pt x="488" y="436"/>
                  </a:lnTo>
                  <a:lnTo>
                    <a:pt x="496" y="424"/>
                  </a:lnTo>
                  <a:lnTo>
                    <a:pt x="500" y="400"/>
                  </a:lnTo>
                  <a:lnTo>
                    <a:pt x="496" y="372"/>
                  </a:lnTo>
                  <a:lnTo>
                    <a:pt x="496" y="364"/>
                  </a:lnTo>
                  <a:lnTo>
                    <a:pt x="504" y="356"/>
                  </a:lnTo>
                  <a:lnTo>
                    <a:pt x="524" y="348"/>
                  </a:lnTo>
                  <a:lnTo>
                    <a:pt x="532" y="348"/>
                  </a:lnTo>
                  <a:lnTo>
                    <a:pt x="536" y="340"/>
                  </a:lnTo>
                  <a:lnTo>
                    <a:pt x="520" y="336"/>
                  </a:lnTo>
                  <a:lnTo>
                    <a:pt x="516" y="324"/>
                  </a:lnTo>
                  <a:lnTo>
                    <a:pt x="520" y="312"/>
                  </a:lnTo>
                  <a:lnTo>
                    <a:pt x="528" y="304"/>
                  </a:lnTo>
                  <a:lnTo>
                    <a:pt x="528" y="296"/>
                  </a:lnTo>
                  <a:lnTo>
                    <a:pt x="552" y="288"/>
                  </a:lnTo>
                  <a:lnTo>
                    <a:pt x="576" y="304"/>
                  </a:lnTo>
                  <a:lnTo>
                    <a:pt x="592" y="300"/>
                  </a:lnTo>
                  <a:lnTo>
                    <a:pt x="604" y="304"/>
                  </a:lnTo>
                  <a:lnTo>
                    <a:pt x="612" y="312"/>
                  </a:lnTo>
                  <a:lnTo>
                    <a:pt x="616" y="320"/>
                  </a:lnTo>
                  <a:lnTo>
                    <a:pt x="632" y="320"/>
                  </a:lnTo>
                  <a:lnTo>
                    <a:pt x="648" y="328"/>
                  </a:lnTo>
                  <a:lnTo>
                    <a:pt x="652" y="328"/>
                  </a:lnTo>
                  <a:lnTo>
                    <a:pt x="664" y="332"/>
                  </a:lnTo>
                  <a:lnTo>
                    <a:pt x="676" y="332"/>
                  </a:lnTo>
                  <a:lnTo>
                    <a:pt x="676" y="336"/>
                  </a:lnTo>
                  <a:lnTo>
                    <a:pt x="688" y="340"/>
                  </a:lnTo>
                  <a:lnTo>
                    <a:pt x="684" y="344"/>
                  </a:lnTo>
                  <a:lnTo>
                    <a:pt x="688" y="348"/>
                  </a:lnTo>
                  <a:lnTo>
                    <a:pt x="696" y="364"/>
                  </a:lnTo>
                  <a:lnTo>
                    <a:pt x="684" y="372"/>
                  </a:lnTo>
                  <a:lnTo>
                    <a:pt x="688" y="376"/>
                  </a:lnTo>
                  <a:lnTo>
                    <a:pt x="684" y="380"/>
                  </a:lnTo>
                  <a:lnTo>
                    <a:pt x="688" y="388"/>
                  </a:lnTo>
                  <a:lnTo>
                    <a:pt x="700" y="396"/>
                  </a:lnTo>
                  <a:lnTo>
                    <a:pt x="708" y="416"/>
                  </a:lnTo>
                  <a:lnTo>
                    <a:pt x="708" y="444"/>
                  </a:lnTo>
                  <a:lnTo>
                    <a:pt x="708" y="468"/>
                  </a:lnTo>
                  <a:lnTo>
                    <a:pt x="692" y="480"/>
                  </a:lnTo>
                  <a:lnTo>
                    <a:pt x="688" y="492"/>
                  </a:lnTo>
                  <a:lnTo>
                    <a:pt x="688" y="508"/>
                  </a:lnTo>
                  <a:lnTo>
                    <a:pt x="680" y="520"/>
                  </a:lnTo>
                  <a:lnTo>
                    <a:pt x="664" y="528"/>
                  </a:lnTo>
                  <a:lnTo>
                    <a:pt x="660" y="532"/>
                  </a:lnTo>
                  <a:lnTo>
                    <a:pt x="660" y="564"/>
                  </a:lnTo>
                  <a:lnTo>
                    <a:pt x="688" y="572"/>
                  </a:lnTo>
                  <a:lnTo>
                    <a:pt x="692" y="572"/>
                  </a:lnTo>
                  <a:lnTo>
                    <a:pt x="700" y="552"/>
                  </a:lnTo>
                  <a:lnTo>
                    <a:pt x="704" y="556"/>
                  </a:lnTo>
                  <a:lnTo>
                    <a:pt x="708" y="552"/>
                  </a:lnTo>
                  <a:lnTo>
                    <a:pt x="716" y="536"/>
                  </a:lnTo>
                  <a:lnTo>
                    <a:pt x="716" y="524"/>
                  </a:lnTo>
                  <a:lnTo>
                    <a:pt x="752" y="500"/>
                  </a:lnTo>
                  <a:lnTo>
                    <a:pt x="768" y="504"/>
                  </a:lnTo>
                  <a:lnTo>
                    <a:pt x="776" y="508"/>
                  </a:lnTo>
                  <a:lnTo>
                    <a:pt x="788" y="532"/>
                  </a:lnTo>
                  <a:lnTo>
                    <a:pt x="792" y="544"/>
                  </a:lnTo>
                  <a:lnTo>
                    <a:pt x="812" y="616"/>
                  </a:lnTo>
                  <a:lnTo>
                    <a:pt x="824" y="640"/>
                  </a:lnTo>
                  <a:lnTo>
                    <a:pt x="820" y="652"/>
                  </a:lnTo>
                  <a:lnTo>
                    <a:pt x="824" y="672"/>
                  </a:lnTo>
                  <a:lnTo>
                    <a:pt x="820" y="688"/>
                  </a:lnTo>
                  <a:lnTo>
                    <a:pt x="808" y="692"/>
                  </a:lnTo>
                  <a:lnTo>
                    <a:pt x="808" y="684"/>
                  </a:lnTo>
                  <a:lnTo>
                    <a:pt x="800" y="684"/>
                  </a:lnTo>
                  <a:lnTo>
                    <a:pt x="792" y="692"/>
                  </a:lnTo>
                  <a:lnTo>
                    <a:pt x="792" y="696"/>
                  </a:lnTo>
                  <a:lnTo>
                    <a:pt x="788" y="712"/>
                  </a:lnTo>
                  <a:lnTo>
                    <a:pt x="788" y="716"/>
                  </a:lnTo>
                  <a:lnTo>
                    <a:pt x="784" y="732"/>
                  </a:lnTo>
                  <a:lnTo>
                    <a:pt x="768" y="744"/>
                  </a:lnTo>
                  <a:lnTo>
                    <a:pt x="764" y="768"/>
                  </a:lnTo>
                  <a:lnTo>
                    <a:pt x="764" y="780"/>
                  </a:lnTo>
                  <a:lnTo>
                    <a:pt x="740" y="828"/>
                  </a:lnTo>
                  <a:lnTo>
                    <a:pt x="712" y="832"/>
                  </a:lnTo>
                  <a:lnTo>
                    <a:pt x="704" y="832"/>
                  </a:lnTo>
                  <a:lnTo>
                    <a:pt x="652" y="840"/>
                  </a:lnTo>
                  <a:lnTo>
                    <a:pt x="612" y="848"/>
                  </a:lnTo>
                  <a:lnTo>
                    <a:pt x="608" y="836"/>
                  </a:lnTo>
                  <a:lnTo>
                    <a:pt x="604" y="840"/>
                  </a:lnTo>
                  <a:lnTo>
                    <a:pt x="568" y="844"/>
                  </a:lnTo>
                  <a:lnTo>
                    <a:pt x="560" y="844"/>
                  </a:lnTo>
                  <a:lnTo>
                    <a:pt x="520" y="848"/>
                  </a:lnTo>
                  <a:lnTo>
                    <a:pt x="508" y="848"/>
                  </a:lnTo>
                  <a:lnTo>
                    <a:pt x="480" y="852"/>
                  </a:lnTo>
                  <a:lnTo>
                    <a:pt x="464" y="852"/>
                  </a:lnTo>
                  <a:lnTo>
                    <a:pt x="432" y="856"/>
                  </a:lnTo>
                  <a:lnTo>
                    <a:pt x="404" y="860"/>
                  </a:lnTo>
                  <a:close/>
                </a:path>
              </a:pathLst>
            </a:custGeom>
            <a:solidFill>
              <a:srgbClr val="E2F6E2"/>
            </a:solidFill>
            <a:ln w="6350">
              <a:solidFill>
                <a:srgbClr val="000000"/>
              </a:solidFill>
              <a:prstDash val="solid"/>
              <a:round/>
              <a:headEnd/>
              <a:tailEnd/>
            </a:ln>
          </p:spPr>
          <p:txBody>
            <a:bodyPr/>
            <a:lstStyle/>
            <a:p>
              <a:endParaRPr lang="en-US" dirty="0"/>
            </a:p>
          </p:txBody>
        </p:sp>
        <p:sp>
          <p:nvSpPr>
            <p:cNvPr id="34876" name="Freeform 667"/>
            <p:cNvSpPr>
              <a:spLocks noEditPoints="1"/>
            </p:cNvSpPr>
            <p:nvPr/>
          </p:nvSpPr>
          <p:spPr bwMode="auto">
            <a:xfrm>
              <a:off x="5744065" y="5893856"/>
              <a:ext cx="445044" cy="267603"/>
            </a:xfrm>
            <a:custGeom>
              <a:avLst/>
              <a:gdLst>
                <a:gd name="T0" fmla="*/ 2147483647 w 900"/>
                <a:gd name="T1" fmla="*/ 2147483647 h 572"/>
                <a:gd name="T2" fmla="*/ 2147483647 w 900"/>
                <a:gd name="T3" fmla="*/ 2147483647 h 572"/>
                <a:gd name="T4" fmla="*/ 2147483647 w 900"/>
                <a:gd name="T5" fmla="*/ 2147483647 h 572"/>
                <a:gd name="T6" fmla="*/ 2147483647 w 900"/>
                <a:gd name="T7" fmla="*/ 0 h 572"/>
                <a:gd name="T8" fmla="*/ 2147483647 w 900"/>
                <a:gd name="T9" fmla="*/ 2147483647 h 572"/>
                <a:gd name="T10" fmla="*/ 2147483647 w 900"/>
                <a:gd name="T11" fmla="*/ 2147483647 h 572"/>
                <a:gd name="T12" fmla="*/ 2147483647 w 900"/>
                <a:gd name="T13" fmla="*/ 2147483647 h 572"/>
                <a:gd name="T14" fmla="*/ 2147483647 w 900"/>
                <a:gd name="T15" fmla="*/ 2147483647 h 572"/>
                <a:gd name="T16" fmla="*/ 2147483647 w 900"/>
                <a:gd name="T17" fmla="*/ 2147483647 h 572"/>
                <a:gd name="T18" fmla="*/ 2147483647 w 900"/>
                <a:gd name="T19" fmla="*/ 2147483647 h 572"/>
                <a:gd name="T20" fmla="*/ 2147483647 w 900"/>
                <a:gd name="T21" fmla="*/ 2147483647 h 572"/>
                <a:gd name="T22" fmla="*/ 2147483647 w 900"/>
                <a:gd name="T23" fmla="*/ 2147483647 h 572"/>
                <a:gd name="T24" fmla="*/ 2147483647 w 900"/>
                <a:gd name="T25" fmla="*/ 2147483647 h 572"/>
                <a:gd name="T26" fmla="*/ 2147483647 w 900"/>
                <a:gd name="T27" fmla="*/ 2147483647 h 572"/>
                <a:gd name="T28" fmla="*/ 2147483647 w 900"/>
                <a:gd name="T29" fmla="*/ 2147483647 h 572"/>
                <a:gd name="T30" fmla="*/ 2147483647 w 900"/>
                <a:gd name="T31" fmla="*/ 2147483647 h 572"/>
                <a:gd name="T32" fmla="*/ 2147483647 w 900"/>
                <a:gd name="T33" fmla="*/ 2147483647 h 572"/>
                <a:gd name="T34" fmla="*/ 2147483647 w 900"/>
                <a:gd name="T35" fmla="*/ 2147483647 h 572"/>
                <a:gd name="T36" fmla="*/ 2147483647 w 900"/>
                <a:gd name="T37" fmla="*/ 2147483647 h 572"/>
                <a:gd name="T38" fmla="*/ 2147483647 w 900"/>
                <a:gd name="T39" fmla="*/ 2147483647 h 572"/>
                <a:gd name="T40" fmla="*/ 2147483647 w 900"/>
                <a:gd name="T41" fmla="*/ 2147483647 h 572"/>
                <a:gd name="T42" fmla="*/ 2147483647 w 900"/>
                <a:gd name="T43" fmla="*/ 2147483647 h 572"/>
                <a:gd name="T44" fmla="*/ 2147483647 w 900"/>
                <a:gd name="T45" fmla="*/ 2147483647 h 572"/>
                <a:gd name="T46" fmla="*/ 2147483647 w 900"/>
                <a:gd name="T47" fmla="*/ 2147483647 h 572"/>
                <a:gd name="T48" fmla="*/ 2147483647 w 900"/>
                <a:gd name="T49" fmla="*/ 2147483647 h 572"/>
                <a:gd name="T50" fmla="*/ 2147483647 w 900"/>
                <a:gd name="T51" fmla="*/ 2147483647 h 572"/>
                <a:gd name="T52" fmla="*/ 2147483647 w 900"/>
                <a:gd name="T53" fmla="*/ 2147483647 h 572"/>
                <a:gd name="T54" fmla="*/ 2147483647 w 900"/>
                <a:gd name="T55" fmla="*/ 2147483647 h 572"/>
                <a:gd name="T56" fmla="*/ 2147483647 w 900"/>
                <a:gd name="T57" fmla="*/ 2147483647 h 572"/>
                <a:gd name="T58" fmla="*/ 2147483647 w 900"/>
                <a:gd name="T59" fmla="*/ 2147483647 h 572"/>
                <a:gd name="T60" fmla="*/ 2147483647 w 900"/>
                <a:gd name="T61" fmla="*/ 2147483647 h 572"/>
                <a:gd name="T62" fmla="*/ 2147483647 w 900"/>
                <a:gd name="T63" fmla="*/ 2147483647 h 572"/>
                <a:gd name="T64" fmla="*/ 2147483647 w 900"/>
                <a:gd name="T65" fmla="*/ 2147483647 h 572"/>
                <a:gd name="T66" fmla="*/ 2147483647 w 900"/>
                <a:gd name="T67" fmla="*/ 2147483647 h 572"/>
                <a:gd name="T68" fmla="*/ 2147483647 w 900"/>
                <a:gd name="T69" fmla="*/ 2147483647 h 572"/>
                <a:gd name="T70" fmla="*/ 2147483647 w 900"/>
                <a:gd name="T71" fmla="*/ 2147483647 h 572"/>
                <a:gd name="T72" fmla="*/ 2147483647 w 900"/>
                <a:gd name="T73" fmla="*/ 2147483647 h 572"/>
                <a:gd name="T74" fmla="*/ 2147483647 w 900"/>
                <a:gd name="T75" fmla="*/ 2147483647 h 572"/>
                <a:gd name="T76" fmla="*/ 2147483647 w 900"/>
                <a:gd name="T77" fmla="*/ 2147483647 h 572"/>
                <a:gd name="T78" fmla="*/ 2147483647 w 900"/>
                <a:gd name="T79" fmla="*/ 2147483647 h 572"/>
                <a:gd name="T80" fmla="*/ 2147483647 w 900"/>
                <a:gd name="T81" fmla="*/ 2147483647 h 572"/>
                <a:gd name="T82" fmla="*/ 2147483647 w 900"/>
                <a:gd name="T83" fmla="*/ 2147483647 h 572"/>
                <a:gd name="T84" fmla="*/ 2147483647 w 900"/>
                <a:gd name="T85" fmla="*/ 2147483647 h 572"/>
                <a:gd name="T86" fmla="*/ 2147483647 w 900"/>
                <a:gd name="T87" fmla="*/ 2147483647 h 572"/>
                <a:gd name="T88" fmla="*/ 2147483647 w 900"/>
                <a:gd name="T89" fmla="*/ 2147483647 h 572"/>
                <a:gd name="T90" fmla="*/ 2147483647 w 900"/>
                <a:gd name="T91" fmla="*/ 2147483647 h 572"/>
                <a:gd name="T92" fmla="*/ 2147483647 w 900"/>
                <a:gd name="T93" fmla="*/ 2147483647 h 572"/>
                <a:gd name="T94" fmla="*/ 2147483647 w 900"/>
                <a:gd name="T95" fmla="*/ 2147483647 h 572"/>
                <a:gd name="T96" fmla="*/ 2147483647 w 900"/>
                <a:gd name="T97" fmla="*/ 2147483647 h 572"/>
                <a:gd name="T98" fmla="*/ 2147483647 w 900"/>
                <a:gd name="T99" fmla="*/ 2147483647 h 572"/>
                <a:gd name="T100" fmla="*/ 2147483647 w 900"/>
                <a:gd name="T101" fmla="*/ 2147483647 h 572"/>
                <a:gd name="T102" fmla="*/ 2147483647 w 900"/>
                <a:gd name="T103" fmla="*/ 2147483647 h 572"/>
                <a:gd name="T104" fmla="*/ 2147483647 w 900"/>
                <a:gd name="T105" fmla="*/ 2147483647 h 572"/>
                <a:gd name="T106" fmla="*/ 2147483647 w 900"/>
                <a:gd name="T107" fmla="*/ 2147483647 h 572"/>
                <a:gd name="T108" fmla="*/ 2147483647 w 900"/>
                <a:gd name="T109" fmla="*/ 2147483647 h 572"/>
                <a:gd name="T110" fmla="*/ 2147483647 w 900"/>
                <a:gd name="T111" fmla="*/ 2147483647 h 572"/>
                <a:gd name="T112" fmla="*/ 2147483647 w 900"/>
                <a:gd name="T113" fmla="*/ 2147483647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0"/>
                <a:gd name="T172" fmla="*/ 0 h 572"/>
                <a:gd name="T173" fmla="*/ 900 w 900"/>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0" h="572">
                  <a:moveTo>
                    <a:pt x="152" y="48"/>
                  </a:moveTo>
                  <a:lnTo>
                    <a:pt x="132" y="60"/>
                  </a:lnTo>
                  <a:lnTo>
                    <a:pt x="112" y="60"/>
                  </a:lnTo>
                  <a:lnTo>
                    <a:pt x="100" y="48"/>
                  </a:lnTo>
                  <a:lnTo>
                    <a:pt x="84" y="44"/>
                  </a:lnTo>
                  <a:lnTo>
                    <a:pt x="76" y="32"/>
                  </a:lnTo>
                  <a:lnTo>
                    <a:pt x="88" y="12"/>
                  </a:lnTo>
                  <a:lnTo>
                    <a:pt x="112" y="0"/>
                  </a:lnTo>
                  <a:lnTo>
                    <a:pt x="140" y="0"/>
                  </a:lnTo>
                  <a:lnTo>
                    <a:pt x="148" y="4"/>
                  </a:lnTo>
                  <a:lnTo>
                    <a:pt x="156" y="16"/>
                  </a:lnTo>
                  <a:lnTo>
                    <a:pt x="152" y="32"/>
                  </a:lnTo>
                  <a:lnTo>
                    <a:pt x="152" y="48"/>
                  </a:lnTo>
                  <a:close/>
                  <a:moveTo>
                    <a:pt x="28" y="36"/>
                  </a:moveTo>
                  <a:lnTo>
                    <a:pt x="32" y="40"/>
                  </a:lnTo>
                  <a:lnTo>
                    <a:pt x="28" y="52"/>
                  </a:lnTo>
                  <a:lnTo>
                    <a:pt x="12" y="60"/>
                  </a:lnTo>
                  <a:lnTo>
                    <a:pt x="8" y="72"/>
                  </a:lnTo>
                  <a:lnTo>
                    <a:pt x="0" y="72"/>
                  </a:lnTo>
                  <a:lnTo>
                    <a:pt x="4" y="56"/>
                  </a:lnTo>
                  <a:lnTo>
                    <a:pt x="20" y="44"/>
                  </a:lnTo>
                  <a:lnTo>
                    <a:pt x="28" y="36"/>
                  </a:lnTo>
                  <a:close/>
                  <a:moveTo>
                    <a:pt x="424" y="160"/>
                  </a:moveTo>
                  <a:lnTo>
                    <a:pt x="420" y="164"/>
                  </a:lnTo>
                  <a:lnTo>
                    <a:pt x="416" y="164"/>
                  </a:lnTo>
                  <a:lnTo>
                    <a:pt x="396" y="168"/>
                  </a:lnTo>
                  <a:lnTo>
                    <a:pt x="384" y="156"/>
                  </a:lnTo>
                  <a:lnTo>
                    <a:pt x="376" y="160"/>
                  </a:lnTo>
                  <a:lnTo>
                    <a:pt x="352" y="164"/>
                  </a:lnTo>
                  <a:lnTo>
                    <a:pt x="348" y="152"/>
                  </a:lnTo>
                  <a:lnTo>
                    <a:pt x="332" y="132"/>
                  </a:lnTo>
                  <a:lnTo>
                    <a:pt x="328" y="120"/>
                  </a:lnTo>
                  <a:lnTo>
                    <a:pt x="324" y="112"/>
                  </a:lnTo>
                  <a:lnTo>
                    <a:pt x="352" y="112"/>
                  </a:lnTo>
                  <a:lnTo>
                    <a:pt x="364" y="96"/>
                  </a:lnTo>
                  <a:lnTo>
                    <a:pt x="372" y="92"/>
                  </a:lnTo>
                  <a:lnTo>
                    <a:pt x="384" y="104"/>
                  </a:lnTo>
                  <a:lnTo>
                    <a:pt x="392" y="124"/>
                  </a:lnTo>
                  <a:lnTo>
                    <a:pt x="400" y="136"/>
                  </a:lnTo>
                  <a:lnTo>
                    <a:pt x="408" y="132"/>
                  </a:lnTo>
                  <a:lnTo>
                    <a:pt x="416" y="148"/>
                  </a:lnTo>
                  <a:lnTo>
                    <a:pt x="424" y="160"/>
                  </a:lnTo>
                  <a:close/>
                  <a:moveTo>
                    <a:pt x="580" y="188"/>
                  </a:moveTo>
                  <a:lnTo>
                    <a:pt x="572" y="200"/>
                  </a:lnTo>
                  <a:lnTo>
                    <a:pt x="552" y="204"/>
                  </a:lnTo>
                  <a:lnTo>
                    <a:pt x="520" y="196"/>
                  </a:lnTo>
                  <a:lnTo>
                    <a:pt x="488" y="200"/>
                  </a:lnTo>
                  <a:lnTo>
                    <a:pt x="484" y="188"/>
                  </a:lnTo>
                  <a:lnTo>
                    <a:pt x="492" y="184"/>
                  </a:lnTo>
                  <a:lnTo>
                    <a:pt x="496" y="172"/>
                  </a:lnTo>
                  <a:lnTo>
                    <a:pt x="504" y="180"/>
                  </a:lnTo>
                  <a:lnTo>
                    <a:pt x="532" y="180"/>
                  </a:lnTo>
                  <a:lnTo>
                    <a:pt x="540" y="176"/>
                  </a:lnTo>
                  <a:lnTo>
                    <a:pt x="544" y="184"/>
                  </a:lnTo>
                  <a:lnTo>
                    <a:pt x="580" y="188"/>
                  </a:lnTo>
                  <a:close/>
                  <a:moveTo>
                    <a:pt x="664" y="276"/>
                  </a:moveTo>
                  <a:lnTo>
                    <a:pt x="652" y="284"/>
                  </a:lnTo>
                  <a:lnTo>
                    <a:pt x="632" y="288"/>
                  </a:lnTo>
                  <a:lnTo>
                    <a:pt x="628" y="280"/>
                  </a:lnTo>
                  <a:lnTo>
                    <a:pt x="624" y="260"/>
                  </a:lnTo>
                  <a:lnTo>
                    <a:pt x="616" y="248"/>
                  </a:lnTo>
                  <a:lnTo>
                    <a:pt x="612" y="252"/>
                  </a:lnTo>
                  <a:lnTo>
                    <a:pt x="592" y="248"/>
                  </a:lnTo>
                  <a:lnTo>
                    <a:pt x="584" y="228"/>
                  </a:lnTo>
                  <a:lnTo>
                    <a:pt x="592" y="212"/>
                  </a:lnTo>
                  <a:lnTo>
                    <a:pt x="600" y="204"/>
                  </a:lnTo>
                  <a:lnTo>
                    <a:pt x="612" y="216"/>
                  </a:lnTo>
                  <a:lnTo>
                    <a:pt x="620" y="232"/>
                  </a:lnTo>
                  <a:lnTo>
                    <a:pt x="640" y="224"/>
                  </a:lnTo>
                  <a:lnTo>
                    <a:pt x="656" y="224"/>
                  </a:lnTo>
                  <a:lnTo>
                    <a:pt x="696" y="248"/>
                  </a:lnTo>
                  <a:lnTo>
                    <a:pt x="700" y="256"/>
                  </a:lnTo>
                  <a:lnTo>
                    <a:pt x="692" y="272"/>
                  </a:lnTo>
                  <a:lnTo>
                    <a:pt x="676" y="280"/>
                  </a:lnTo>
                  <a:lnTo>
                    <a:pt x="664" y="276"/>
                  </a:lnTo>
                  <a:close/>
                  <a:moveTo>
                    <a:pt x="528" y="224"/>
                  </a:moveTo>
                  <a:lnTo>
                    <a:pt x="548" y="224"/>
                  </a:lnTo>
                  <a:lnTo>
                    <a:pt x="564" y="240"/>
                  </a:lnTo>
                  <a:lnTo>
                    <a:pt x="564" y="248"/>
                  </a:lnTo>
                  <a:lnTo>
                    <a:pt x="552" y="260"/>
                  </a:lnTo>
                  <a:lnTo>
                    <a:pt x="540" y="260"/>
                  </a:lnTo>
                  <a:lnTo>
                    <a:pt x="536" y="248"/>
                  </a:lnTo>
                  <a:lnTo>
                    <a:pt x="536" y="244"/>
                  </a:lnTo>
                  <a:lnTo>
                    <a:pt x="524" y="232"/>
                  </a:lnTo>
                  <a:lnTo>
                    <a:pt x="528" y="224"/>
                  </a:lnTo>
                  <a:close/>
                  <a:moveTo>
                    <a:pt x="756" y="572"/>
                  </a:moveTo>
                  <a:lnTo>
                    <a:pt x="736" y="556"/>
                  </a:lnTo>
                  <a:lnTo>
                    <a:pt x="724" y="556"/>
                  </a:lnTo>
                  <a:lnTo>
                    <a:pt x="716" y="536"/>
                  </a:lnTo>
                  <a:lnTo>
                    <a:pt x="720" y="496"/>
                  </a:lnTo>
                  <a:lnTo>
                    <a:pt x="708" y="476"/>
                  </a:lnTo>
                  <a:lnTo>
                    <a:pt x="704" y="452"/>
                  </a:lnTo>
                  <a:lnTo>
                    <a:pt x="692" y="424"/>
                  </a:lnTo>
                  <a:lnTo>
                    <a:pt x="704" y="416"/>
                  </a:lnTo>
                  <a:lnTo>
                    <a:pt x="716" y="396"/>
                  </a:lnTo>
                  <a:lnTo>
                    <a:pt x="728" y="384"/>
                  </a:lnTo>
                  <a:lnTo>
                    <a:pt x="724" y="376"/>
                  </a:lnTo>
                  <a:lnTo>
                    <a:pt x="716" y="356"/>
                  </a:lnTo>
                  <a:lnTo>
                    <a:pt x="720" y="340"/>
                  </a:lnTo>
                  <a:lnTo>
                    <a:pt x="740" y="352"/>
                  </a:lnTo>
                  <a:lnTo>
                    <a:pt x="772" y="364"/>
                  </a:lnTo>
                  <a:lnTo>
                    <a:pt x="832" y="384"/>
                  </a:lnTo>
                  <a:lnTo>
                    <a:pt x="848" y="408"/>
                  </a:lnTo>
                  <a:lnTo>
                    <a:pt x="852" y="432"/>
                  </a:lnTo>
                  <a:lnTo>
                    <a:pt x="868" y="432"/>
                  </a:lnTo>
                  <a:lnTo>
                    <a:pt x="868" y="444"/>
                  </a:lnTo>
                  <a:lnTo>
                    <a:pt x="900" y="464"/>
                  </a:lnTo>
                  <a:lnTo>
                    <a:pt x="896" y="480"/>
                  </a:lnTo>
                  <a:lnTo>
                    <a:pt x="876" y="484"/>
                  </a:lnTo>
                  <a:lnTo>
                    <a:pt x="864" y="500"/>
                  </a:lnTo>
                  <a:lnTo>
                    <a:pt x="840" y="512"/>
                  </a:lnTo>
                  <a:lnTo>
                    <a:pt x="816" y="520"/>
                  </a:lnTo>
                  <a:lnTo>
                    <a:pt x="780" y="540"/>
                  </a:lnTo>
                  <a:lnTo>
                    <a:pt x="776" y="552"/>
                  </a:lnTo>
                  <a:lnTo>
                    <a:pt x="756" y="572"/>
                  </a:lnTo>
                  <a:close/>
                </a:path>
              </a:pathLst>
            </a:custGeom>
            <a:solidFill>
              <a:srgbClr val="339933"/>
            </a:solidFill>
            <a:ln w="6350">
              <a:solidFill>
                <a:srgbClr val="000000"/>
              </a:solidFill>
              <a:prstDash val="solid"/>
              <a:round/>
              <a:headEnd/>
              <a:tailEnd/>
            </a:ln>
          </p:spPr>
          <p:txBody>
            <a:bodyPr/>
            <a:lstStyle/>
            <a:p>
              <a:endParaRPr lang="en-US" dirty="0"/>
            </a:p>
          </p:txBody>
        </p:sp>
        <p:sp>
          <p:nvSpPr>
            <p:cNvPr id="34877" name="Rectangle 669"/>
            <p:cNvSpPr>
              <a:spLocks noChangeArrowheads="1"/>
            </p:cNvSpPr>
            <p:nvPr/>
          </p:nvSpPr>
          <p:spPr bwMode="auto">
            <a:xfrm>
              <a:off x="5733922" y="5834247"/>
              <a:ext cx="497029" cy="366528"/>
            </a:xfrm>
            <a:prstGeom prst="rect">
              <a:avLst/>
            </a:prstGeom>
            <a:noFill/>
            <a:ln w="6350">
              <a:solidFill>
                <a:srgbClr val="000000"/>
              </a:solidFill>
              <a:miter lim="800000"/>
              <a:headEnd/>
              <a:tailEnd/>
            </a:ln>
          </p:spPr>
          <p:txBody>
            <a:bodyPr/>
            <a:lstStyle/>
            <a:p>
              <a:endParaRPr lang="en-US" dirty="0"/>
            </a:p>
          </p:txBody>
        </p:sp>
        <p:sp>
          <p:nvSpPr>
            <p:cNvPr id="34878" name="Freeform 271"/>
            <p:cNvSpPr>
              <a:spLocks noChangeAspect="1"/>
            </p:cNvSpPr>
            <p:nvPr/>
          </p:nvSpPr>
          <p:spPr bwMode="auto">
            <a:xfrm rot="834059">
              <a:off x="8035907" y="6062387"/>
              <a:ext cx="136078" cy="46521"/>
            </a:xfrm>
            <a:custGeom>
              <a:avLst/>
              <a:gdLst>
                <a:gd name="T0" fmla="*/ 0 w 507"/>
                <a:gd name="T1" fmla="*/ 0 h 158"/>
                <a:gd name="T2" fmla="*/ 2147483647 w 507"/>
                <a:gd name="T3" fmla="*/ 2147483647 h 158"/>
                <a:gd name="T4" fmla="*/ 2147483647 w 507"/>
                <a:gd name="T5" fmla="*/ 2147483647 h 158"/>
                <a:gd name="T6" fmla="*/ 2147483647 w 507"/>
                <a:gd name="T7" fmla="*/ 2147483647 h 158"/>
                <a:gd name="T8" fmla="*/ 2147483647 w 507"/>
                <a:gd name="T9" fmla="*/ 0 h 158"/>
                <a:gd name="T10" fmla="*/ 0 w 507"/>
                <a:gd name="T11" fmla="*/ 0 h 158"/>
                <a:gd name="T12" fmla="*/ 0 w 507"/>
                <a:gd name="T13" fmla="*/ 0 h 158"/>
                <a:gd name="T14" fmla="*/ 0 60000 65536"/>
                <a:gd name="T15" fmla="*/ 0 60000 65536"/>
                <a:gd name="T16" fmla="*/ 0 60000 65536"/>
                <a:gd name="T17" fmla="*/ 0 60000 65536"/>
                <a:gd name="T18" fmla="*/ 0 60000 65536"/>
                <a:gd name="T19" fmla="*/ 0 60000 65536"/>
                <a:gd name="T20" fmla="*/ 0 60000 65536"/>
                <a:gd name="T21" fmla="*/ 0 w 507"/>
                <a:gd name="T22" fmla="*/ 0 h 158"/>
                <a:gd name="T23" fmla="*/ 507 w 50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158">
                  <a:moveTo>
                    <a:pt x="0" y="0"/>
                  </a:moveTo>
                  <a:lnTo>
                    <a:pt x="56" y="158"/>
                  </a:lnTo>
                  <a:lnTo>
                    <a:pt x="373" y="103"/>
                  </a:lnTo>
                  <a:lnTo>
                    <a:pt x="507" y="48"/>
                  </a:lnTo>
                  <a:lnTo>
                    <a:pt x="230" y="0"/>
                  </a:lnTo>
                  <a:lnTo>
                    <a:pt x="0" y="0"/>
                  </a:lnTo>
                  <a:close/>
                </a:path>
              </a:pathLst>
            </a:custGeom>
            <a:solidFill>
              <a:srgbClr val="E2F6E2"/>
            </a:solidFill>
            <a:ln w="6350">
              <a:solidFill>
                <a:srgbClr val="000000"/>
              </a:solidFill>
              <a:round/>
              <a:headEnd/>
              <a:tailEnd/>
            </a:ln>
          </p:spPr>
          <p:txBody>
            <a:bodyPr/>
            <a:lstStyle/>
            <a:p>
              <a:endParaRPr lang="en-US" dirty="0"/>
            </a:p>
          </p:txBody>
        </p:sp>
        <p:sp>
          <p:nvSpPr>
            <p:cNvPr id="34879" name="TextBox 676"/>
            <p:cNvSpPr txBox="1">
              <a:spLocks noChangeArrowheads="1"/>
            </p:cNvSpPr>
            <p:nvPr/>
          </p:nvSpPr>
          <p:spPr bwMode="auto">
            <a:xfrm>
              <a:off x="6934488" y="5790597"/>
              <a:ext cx="791119" cy="398114"/>
            </a:xfrm>
            <a:prstGeom prst="rect">
              <a:avLst/>
            </a:prstGeom>
            <a:solidFill>
              <a:schemeClr val="bg1"/>
            </a:solidFill>
            <a:ln w="9525">
              <a:noFill/>
              <a:miter lim="800000"/>
              <a:headEnd/>
              <a:tailEnd/>
            </a:ln>
          </p:spPr>
          <p:txBody>
            <a:bodyPr wrap="none">
              <a:spAutoFit/>
            </a:bodyPr>
            <a:lstStyle/>
            <a:p>
              <a:r>
                <a:rPr lang="en-US" dirty="0"/>
                <a:t>2000</a:t>
              </a:r>
            </a:p>
          </p:txBody>
        </p:sp>
        <p:sp>
          <p:nvSpPr>
            <p:cNvPr id="4032" name="AutoShape 675"/>
            <p:cNvSpPr>
              <a:spLocks noChangeAspect="1" noChangeArrowheads="1"/>
            </p:cNvSpPr>
            <p:nvPr/>
          </p:nvSpPr>
          <p:spPr bwMode="auto">
            <a:xfrm>
              <a:off x="7925202" y="4801344"/>
              <a:ext cx="58064" cy="60321"/>
            </a:xfrm>
            <a:prstGeom prst="star5">
              <a:avLst/>
            </a:prstGeom>
            <a:solidFill>
              <a:srgbClr val="339933"/>
            </a:solidFill>
            <a:ln w="12700">
              <a:solidFill>
                <a:srgbClr val="000000"/>
              </a:solidFill>
              <a:miter lim="800000"/>
              <a:headEnd/>
              <a:tailEnd/>
            </a:ln>
            <a:effectLst/>
          </p:spPr>
          <p:txBody>
            <a:bodyPr wrap="none" anchor="ctr"/>
            <a:lstStyle/>
            <a:p>
              <a:pPr>
                <a:defRPr/>
              </a:pPr>
              <a:endParaRPr lang="en-US" dirty="0">
                <a:ea typeface="ＭＳ Ｐゴシック" pitchFamily="34" charset="-128"/>
                <a:cs typeface="Arial" charset="0"/>
              </a:endParaRPr>
            </a:p>
          </p:txBody>
        </p:sp>
        <p:sp>
          <p:nvSpPr>
            <p:cNvPr id="4033" name="Rectangle 5"/>
            <p:cNvSpPr>
              <a:spLocks noChangeArrowheads="1"/>
            </p:cNvSpPr>
            <p:nvPr/>
          </p:nvSpPr>
          <p:spPr bwMode="auto">
            <a:xfrm>
              <a:off x="5203461" y="5883663"/>
              <a:ext cx="5444" cy="8618"/>
            </a:xfrm>
            <a:prstGeom prst="rect">
              <a:avLst/>
            </a:prstGeom>
            <a:solidFill>
              <a:schemeClr val="accent1">
                <a:lumMod val="75000"/>
              </a:schemeClr>
            </a:solidFill>
            <a:ln w="9525">
              <a:noFill/>
              <a:miter lim="800000"/>
              <a:headEnd/>
              <a:tailEnd/>
            </a:ln>
          </p:spPr>
          <p:txBody>
            <a:bodyPr/>
            <a:lstStyle/>
            <a:p>
              <a:pPr>
                <a:defRPr/>
              </a:pPr>
              <a:endParaRPr lang="en-US" dirty="0">
                <a:ea typeface="ＭＳ Ｐゴシック" pitchFamily="34" charset="-128"/>
              </a:endParaRPr>
            </a:p>
          </p:txBody>
        </p:sp>
        <p:grpSp>
          <p:nvGrpSpPr>
            <p:cNvPr id="19" name="Group 54"/>
            <p:cNvGrpSpPr>
              <a:grpSpLocks/>
            </p:cNvGrpSpPr>
            <p:nvPr/>
          </p:nvGrpSpPr>
          <p:grpSpPr bwMode="auto">
            <a:xfrm>
              <a:off x="4441556" y="5478523"/>
              <a:ext cx="800454" cy="571235"/>
              <a:chOff x="214" y="3398"/>
              <a:chExt cx="852" cy="532"/>
            </a:xfrm>
            <a:solidFill>
              <a:srgbClr val="E2F6E2"/>
            </a:solidFill>
          </p:grpSpPr>
          <p:sp>
            <p:nvSpPr>
              <p:cNvPr id="4036" name="Freeform 55"/>
              <p:cNvSpPr>
                <a:spLocks/>
              </p:cNvSpPr>
              <p:nvPr/>
            </p:nvSpPr>
            <p:spPr bwMode="auto">
              <a:xfrm>
                <a:off x="214" y="3906"/>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37" name="Freeform 56"/>
              <p:cNvSpPr>
                <a:spLocks/>
              </p:cNvSpPr>
              <p:nvPr/>
            </p:nvSpPr>
            <p:spPr bwMode="auto">
              <a:xfrm>
                <a:off x="214" y="391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38" name="Freeform 57"/>
              <p:cNvSpPr>
                <a:spLocks/>
              </p:cNvSpPr>
              <p:nvPr/>
            </p:nvSpPr>
            <p:spPr bwMode="auto">
              <a:xfrm>
                <a:off x="218" y="391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39" name="Freeform 58"/>
              <p:cNvSpPr>
                <a:spLocks/>
              </p:cNvSpPr>
              <p:nvPr/>
            </p:nvSpPr>
            <p:spPr bwMode="auto">
              <a:xfrm>
                <a:off x="222" y="39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0" name="Freeform 59"/>
              <p:cNvSpPr>
                <a:spLocks/>
              </p:cNvSpPr>
              <p:nvPr/>
            </p:nvSpPr>
            <p:spPr bwMode="auto">
              <a:xfrm>
                <a:off x="234" y="3918"/>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1" name="Freeform 60"/>
              <p:cNvSpPr>
                <a:spLocks/>
              </p:cNvSpPr>
              <p:nvPr/>
            </p:nvSpPr>
            <p:spPr bwMode="auto">
              <a:xfrm>
                <a:off x="238"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2" name="Freeform 61"/>
              <p:cNvSpPr>
                <a:spLocks/>
              </p:cNvSpPr>
              <p:nvPr/>
            </p:nvSpPr>
            <p:spPr bwMode="auto">
              <a:xfrm>
                <a:off x="242" y="391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3" name="Freeform 62"/>
              <p:cNvSpPr>
                <a:spLocks/>
              </p:cNvSpPr>
              <p:nvPr/>
            </p:nvSpPr>
            <p:spPr bwMode="auto">
              <a:xfrm>
                <a:off x="266" y="3922"/>
                <a:ext cx="8" cy="4"/>
              </a:xfrm>
              <a:custGeom>
                <a:avLst/>
                <a:gdLst/>
                <a:ahLst/>
                <a:cxnLst>
                  <a:cxn ang="0">
                    <a:pos x="0" y="0"/>
                  </a:cxn>
                  <a:cxn ang="0">
                    <a:pos x="0" y="0"/>
                  </a:cxn>
                  <a:cxn ang="0">
                    <a:pos x="8" y="4"/>
                  </a:cxn>
                  <a:cxn ang="0">
                    <a:pos x="8" y="0"/>
                  </a:cxn>
                  <a:cxn ang="0">
                    <a:pos x="0" y="0"/>
                  </a:cxn>
                </a:cxnLst>
                <a:rect l="0" t="0" r="r" b="b"/>
                <a:pathLst>
                  <a:path w="8" h="4">
                    <a:moveTo>
                      <a:pt x="0" y="0"/>
                    </a:moveTo>
                    <a:lnTo>
                      <a:pt x="0" y="0"/>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4" name="Freeform 63"/>
              <p:cNvSpPr>
                <a:spLocks/>
              </p:cNvSpPr>
              <p:nvPr/>
            </p:nvSpPr>
            <p:spPr bwMode="auto">
              <a:xfrm>
                <a:off x="286" y="39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5" name="Freeform 64"/>
              <p:cNvSpPr>
                <a:spLocks/>
              </p:cNvSpPr>
              <p:nvPr/>
            </p:nvSpPr>
            <p:spPr bwMode="auto">
              <a:xfrm>
                <a:off x="382" y="3690"/>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6" name="Freeform 65"/>
              <p:cNvSpPr>
                <a:spLocks/>
              </p:cNvSpPr>
              <p:nvPr/>
            </p:nvSpPr>
            <p:spPr bwMode="auto">
              <a:xfrm>
                <a:off x="386" y="369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7" name="Freeform 66"/>
              <p:cNvSpPr>
                <a:spLocks/>
              </p:cNvSpPr>
              <p:nvPr/>
            </p:nvSpPr>
            <p:spPr bwMode="auto">
              <a:xfrm>
                <a:off x="386" y="39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8" name="Freeform 67"/>
              <p:cNvSpPr>
                <a:spLocks/>
              </p:cNvSpPr>
              <p:nvPr/>
            </p:nvSpPr>
            <p:spPr bwMode="auto">
              <a:xfrm>
                <a:off x="394" y="39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49" name="Freeform 68"/>
              <p:cNvSpPr>
                <a:spLocks/>
              </p:cNvSpPr>
              <p:nvPr/>
            </p:nvSpPr>
            <p:spPr bwMode="auto">
              <a:xfrm>
                <a:off x="402" y="3914"/>
                <a:ext cx="8" cy="8"/>
              </a:xfrm>
              <a:custGeom>
                <a:avLst/>
                <a:gdLst/>
                <a:ahLst/>
                <a:cxnLst>
                  <a:cxn ang="0">
                    <a:pos x="0" y="0"/>
                  </a:cxn>
                  <a:cxn ang="0">
                    <a:pos x="0" y="8"/>
                  </a:cxn>
                  <a:cxn ang="0">
                    <a:pos x="8" y="4"/>
                  </a:cxn>
                  <a:cxn ang="0">
                    <a:pos x="8" y="0"/>
                  </a:cxn>
                  <a:cxn ang="0">
                    <a:pos x="0" y="0"/>
                  </a:cxn>
                </a:cxnLst>
                <a:rect l="0" t="0" r="r" b="b"/>
                <a:pathLst>
                  <a:path w="8" h="8">
                    <a:moveTo>
                      <a:pt x="0" y="0"/>
                    </a:moveTo>
                    <a:lnTo>
                      <a:pt x="0" y="8"/>
                    </a:lnTo>
                    <a:lnTo>
                      <a:pt x="8" y="4"/>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50" name="Freeform 69"/>
              <p:cNvSpPr>
                <a:spLocks/>
              </p:cNvSpPr>
              <p:nvPr/>
            </p:nvSpPr>
            <p:spPr bwMode="auto">
              <a:xfrm>
                <a:off x="410" y="39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51" name="Freeform 70"/>
              <p:cNvSpPr>
                <a:spLocks/>
              </p:cNvSpPr>
              <p:nvPr/>
            </p:nvSpPr>
            <p:spPr bwMode="auto">
              <a:xfrm>
                <a:off x="410" y="39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52" name="Rectangle 71"/>
              <p:cNvSpPr>
                <a:spLocks noChangeArrowheads="1"/>
              </p:cNvSpPr>
              <p:nvPr/>
            </p:nvSpPr>
            <p:spPr bwMode="auto">
              <a:xfrm>
                <a:off x="418" y="39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053" name="Freeform 72"/>
              <p:cNvSpPr>
                <a:spLocks/>
              </p:cNvSpPr>
              <p:nvPr/>
            </p:nvSpPr>
            <p:spPr bwMode="auto">
              <a:xfrm>
                <a:off x="422" y="360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54" name="Rectangle 73"/>
              <p:cNvSpPr>
                <a:spLocks noChangeArrowheads="1"/>
              </p:cNvSpPr>
              <p:nvPr/>
            </p:nvSpPr>
            <p:spPr bwMode="auto">
              <a:xfrm>
                <a:off x="426" y="360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055" name="Rectangle 74"/>
              <p:cNvSpPr>
                <a:spLocks noChangeArrowheads="1"/>
              </p:cNvSpPr>
              <p:nvPr/>
            </p:nvSpPr>
            <p:spPr bwMode="auto">
              <a:xfrm>
                <a:off x="426" y="360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056" name="Freeform 75"/>
              <p:cNvSpPr>
                <a:spLocks/>
              </p:cNvSpPr>
              <p:nvPr/>
            </p:nvSpPr>
            <p:spPr bwMode="auto">
              <a:xfrm>
                <a:off x="422" y="39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57" name="Freeform 76"/>
              <p:cNvSpPr>
                <a:spLocks/>
              </p:cNvSpPr>
              <p:nvPr/>
            </p:nvSpPr>
            <p:spPr bwMode="auto">
              <a:xfrm>
                <a:off x="426" y="391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58" name="Freeform 77"/>
              <p:cNvSpPr>
                <a:spLocks/>
              </p:cNvSpPr>
              <p:nvPr/>
            </p:nvSpPr>
            <p:spPr bwMode="auto">
              <a:xfrm>
                <a:off x="430" y="360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59" name="Freeform 78"/>
              <p:cNvSpPr>
                <a:spLocks/>
              </p:cNvSpPr>
              <p:nvPr/>
            </p:nvSpPr>
            <p:spPr bwMode="auto">
              <a:xfrm>
                <a:off x="426" y="39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0" name="Freeform 79"/>
              <p:cNvSpPr>
                <a:spLocks/>
              </p:cNvSpPr>
              <p:nvPr/>
            </p:nvSpPr>
            <p:spPr bwMode="auto">
              <a:xfrm>
                <a:off x="434"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1" name="Freeform 80"/>
              <p:cNvSpPr>
                <a:spLocks/>
              </p:cNvSpPr>
              <p:nvPr/>
            </p:nvSpPr>
            <p:spPr bwMode="auto">
              <a:xfrm>
                <a:off x="434" y="3602"/>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2" name="Freeform 81"/>
              <p:cNvSpPr>
                <a:spLocks/>
              </p:cNvSpPr>
              <p:nvPr/>
            </p:nvSpPr>
            <p:spPr bwMode="auto">
              <a:xfrm>
                <a:off x="438" y="3602"/>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3" name="Freeform 82"/>
              <p:cNvSpPr>
                <a:spLocks/>
              </p:cNvSpPr>
              <p:nvPr/>
            </p:nvSpPr>
            <p:spPr bwMode="auto">
              <a:xfrm>
                <a:off x="438" y="390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4" name="Freeform 83"/>
              <p:cNvSpPr>
                <a:spLocks/>
              </p:cNvSpPr>
              <p:nvPr/>
            </p:nvSpPr>
            <p:spPr bwMode="auto">
              <a:xfrm>
                <a:off x="442" y="36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5" name="Freeform 84"/>
              <p:cNvSpPr>
                <a:spLocks/>
              </p:cNvSpPr>
              <p:nvPr/>
            </p:nvSpPr>
            <p:spPr bwMode="auto">
              <a:xfrm>
                <a:off x="442" y="391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6" name="Freeform 85"/>
              <p:cNvSpPr>
                <a:spLocks/>
              </p:cNvSpPr>
              <p:nvPr/>
            </p:nvSpPr>
            <p:spPr bwMode="auto">
              <a:xfrm>
                <a:off x="446" y="3610"/>
                <a:ext cx="8" cy="20"/>
              </a:xfrm>
              <a:custGeom>
                <a:avLst/>
                <a:gdLst/>
                <a:ahLst/>
                <a:cxnLst>
                  <a:cxn ang="0">
                    <a:pos x="0" y="0"/>
                  </a:cxn>
                  <a:cxn ang="0">
                    <a:pos x="0" y="20"/>
                  </a:cxn>
                  <a:cxn ang="0">
                    <a:pos x="8" y="12"/>
                  </a:cxn>
                  <a:cxn ang="0">
                    <a:pos x="8" y="8"/>
                  </a:cxn>
                  <a:cxn ang="0">
                    <a:pos x="0" y="0"/>
                  </a:cxn>
                </a:cxnLst>
                <a:rect l="0" t="0" r="r" b="b"/>
                <a:pathLst>
                  <a:path w="8" h="20">
                    <a:moveTo>
                      <a:pt x="0" y="0"/>
                    </a:moveTo>
                    <a:lnTo>
                      <a:pt x="0" y="20"/>
                    </a:lnTo>
                    <a:lnTo>
                      <a:pt x="8" y="12"/>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7" name="Freeform 86"/>
              <p:cNvSpPr>
                <a:spLocks/>
              </p:cNvSpPr>
              <p:nvPr/>
            </p:nvSpPr>
            <p:spPr bwMode="auto">
              <a:xfrm>
                <a:off x="454" y="36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8" name="Freeform 87"/>
              <p:cNvSpPr>
                <a:spLocks/>
              </p:cNvSpPr>
              <p:nvPr/>
            </p:nvSpPr>
            <p:spPr bwMode="auto">
              <a:xfrm>
                <a:off x="458" y="37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69" name="Freeform 88"/>
              <p:cNvSpPr>
                <a:spLocks/>
              </p:cNvSpPr>
              <p:nvPr/>
            </p:nvSpPr>
            <p:spPr bwMode="auto">
              <a:xfrm>
                <a:off x="462" y="3718"/>
                <a:ext cx="8" cy="12"/>
              </a:xfrm>
              <a:custGeom>
                <a:avLst/>
                <a:gdLst/>
                <a:ahLst/>
                <a:cxnLst>
                  <a:cxn ang="0">
                    <a:pos x="0" y="0"/>
                  </a:cxn>
                  <a:cxn ang="0">
                    <a:pos x="0" y="8"/>
                  </a:cxn>
                  <a:cxn ang="0">
                    <a:pos x="8" y="12"/>
                  </a:cxn>
                  <a:cxn ang="0">
                    <a:pos x="8" y="0"/>
                  </a:cxn>
                  <a:cxn ang="0">
                    <a:pos x="0" y="0"/>
                  </a:cxn>
                </a:cxnLst>
                <a:rect l="0" t="0" r="r" b="b"/>
                <a:pathLst>
                  <a:path w="8" h="12">
                    <a:moveTo>
                      <a:pt x="0" y="0"/>
                    </a:moveTo>
                    <a:lnTo>
                      <a:pt x="0" y="8"/>
                    </a:lnTo>
                    <a:lnTo>
                      <a:pt x="8" y="12"/>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0" name="Freeform 89"/>
              <p:cNvSpPr>
                <a:spLocks/>
              </p:cNvSpPr>
              <p:nvPr/>
            </p:nvSpPr>
            <p:spPr bwMode="auto">
              <a:xfrm>
                <a:off x="470" y="389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1" name="Freeform 90"/>
              <p:cNvSpPr>
                <a:spLocks/>
              </p:cNvSpPr>
              <p:nvPr/>
            </p:nvSpPr>
            <p:spPr bwMode="auto">
              <a:xfrm>
                <a:off x="470" y="3714"/>
                <a:ext cx="4" cy="20"/>
              </a:xfrm>
              <a:custGeom>
                <a:avLst/>
                <a:gdLst/>
                <a:ahLst/>
                <a:cxnLst>
                  <a:cxn ang="0">
                    <a:pos x="0" y="4"/>
                  </a:cxn>
                  <a:cxn ang="0">
                    <a:pos x="0" y="16"/>
                  </a:cxn>
                  <a:cxn ang="0">
                    <a:pos x="4" y="20"/>
                  </a:cxn>
                  <a:cxn ang="0">
                    <a:pos x="4" y="0"/>
                  </a:cxn>
                  <a:cxn ang="0">
                    <a:pos x="0" y="4"/>
                  </a:cxn>
                </a:cxnLst>
                <a:rect l="0" t="0" r="r" b="b"/>
                <a:pathLst>
                  <a:path w="4" h="20">
                    <a:moveTo>
                      <a:pt x="0" y="4"/>
                    </a:moveTo>
                    <a:lnTo>
                      <a:pt x="0" y="16"/>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2" name="Freeform 91"/>
              <p:cNvSpPr>
                <a:spLocks/>
              </p:cNvSpPr>
              <p:nvPr/>
            </p:nvSpPr>
            <p:spPr bwMode="auto">
              <a:xfrm>
                <a:off x="474" y="373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3" name="Freeform 92"/>
              <p:cNvSpPr>
                <a:spLocks/>
              </p:cNvSpPr>
              <p:nvPr/>
            </p:nvSpPr>
            <p:spPr bwMode="auto">
              <a:xfrm>
                <a:off x="474" y="3882"/>
                <a:ext cx="4" cy="16"/>
              </a:xfrm>
              <a:custGeom>
                <a:avLst/>
                <a:gdLst/>
                <a:ahLst/>
                <a:cxnLst>
                  <a:cxn ang="0">
                    <a:pos x="0" y="8"/>
                  </a:cxn>
                  <a:cxn ang="0">
                    <a:pos x="0" y="16"/>
                  </a:cxn>
                  <a:cxn ang="0">
                    <a:pos x="4" y="16"/>
                  </a:cxn>
                  <a:cxn ang="0">
                    <a:pos x="4" y="0"/>
                  </a:cxn>
                  <a:cxn ang="0">
                    <a:pos x="0" y="8"/>
                  </a:cxn>
                </a:cxnLst>
                <a:rect l="0" t="0" r="r" b="b"/>
                <a:pathLst>
                  <a:path w="4" h="16">
                    <a:moveTo>
                      <a:pt x="0" y="8"/>
                    </a:moveTo>
                    <a:lnTo>
                      <a:pt x="0" y="16"/>
                    </a:lnTo>
                    <a:lnTo>
                      <a:pt x="4" y="16"/>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4" name="Freeform 93"/>
              <p:cNvSpPr>
                <a:spLocks/>
              </p:cNvSpPr>
              <p:nvPr/>
            </p:nvSpPr>
            <p:spPr bwMode="auto">
              <a:xfrm>
                <a:off x="47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5" name="Freeform 94"/>
              <p:cNvSpPr>
                <a:spLocks/>
              </p:cNvSpPr>
              <p:nvPr/>
            </p:nvSpPr>
            <p:spPr bwMode="auto">
              <a:xfrm>
                <a:off x="478" y="388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6" name="Freeform 95"/>
              <p:cNvSpPr>
                <a:spLocks/>
              </p:cNvSpPr>
              <p:nvPr/>
            </p:nvSpPr>
            <p:spPr bwMode="auto">
              <a:xfrm>
                <a:off x="478" y="3714"/>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7" name="Rectangle 96"/>
              <p:cNvSpPr>
                <a:spLocks noChangeArrowheads="1"/>
              </p:cNvSpPr>
              <p:nvPr/>
            </p:nvSpPr>
            <p:spPr bwMode="auto">
              <a:xfrm>
                <a:off x="482"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078" name="Freeform 97"/>
              <p:cNvSpPr>
                <a:spLocks/>
              </p:cNvSpPr>
              <p:nvPr/>
            </p:nvSpPr>
            <p:spPr bwMode="auto">
              <a:xfrm>
                <a:off x="486" y="3550"/>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79" name="Freeform 98"/>
              <p:cNvSpPr>
                <a:spLocks/>
              </p:cNvSpPr>
              <p:nvPr/>
            </p:nvSpPr>
            <p:spPr bwMode="auto">
              <a:xfrm>
                <a:off x="482" y="388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0" name="Freeform 99"/>
              <p:cNvSpPr>
                <a:spLocks/>
              </p:cNvSpPr>
              <p:nvPr/>
            </p:nvSpPr>
            <p:spPr bwMode="auto">
              <a:xfrm>
                <a:off x="490" y="36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1" name="Freeform 100"/>
              <p:cNvSpPr>
                <a:spLocks/>
              </p:cNvSpPr>
              <p:nvPr/>
            </p:nvSpPr>
            <p:spPr bwMode="auto">
              <a:xfrm>
                <a:off x="490" y="3678"/>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2" name="Freeform 101"/>
              <p:cNvSpPr>
                <a:spLocks/>
              </p:cNvSpPr>
              <p:nvPr/>
            </p:nvSpPr>
            <p:spPr bwMode="auto">
              <a:xfrm>
                <a:off x="490" y="369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3" name="Rectangle 102"/>
              <p:cNvSpPr>
                <a:spLocks noChangeArrowheads="1"/>
              </p:cNvSpPr>
              <p:nvPr/>
            </p:nvSpPr>
            <p:spPr bwMode="auto">
              <a:xfrm>
                <a:off x="490" y="3882"/>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084" name="Freeform 103"/>
              <p:cNvSpPr>
                <a:spLocks/>
              </p:cNvSpPr>
              <p:nvPr/>
            </p:nvSpPr>
            <p:spPr bwMode="auto">
              <a:xfrm>
                <a:off x="490" y="355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5" name="Freeform 104"/>
              <p:cNvSpPr>
                <a:spLocks/>
              </p:cNvSpPr>
              <p:nvPr/>
            </p:nvSpPr>
            <p:spPr bwMode="auto">
              <a:xfrm>
                <a:off x="494" y="36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6" name="Freeform 105"/>
              <p:cNvSpPr>
                <a:spLocks/>
              </p:cNvSpPr>
              <p:nvPr/>
            </p:nvSpPr>
            <p:spPr bwMode="auto">
              <a:xfrm>
                <a:off x="490" y="371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7" name="Freeform 106"/>
              <p:cNvSpPr>
                <a:spLocks/>
              </p:cNvSpPr>
              <p:nvPr/>
            </p:nvSpPr>
            <p:spPr bwMode="auto">
              <a:xfrm>
                <a:off x="494" y="37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8" name="Freeform 107"/>
              <p:cNvSpPr>
                <a:spLocks/>
              </p:cNvSpPr>
              <p:nvPr/>
            </p:nvSpPr>
            <p:spPr bwMode="auto">
              <a:xfrm>
                <a:off x="494" y="3550"/>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89" name="Freeform 108"/>
              <p:cNvSpPr>
                <a:spLocks/>
              </p:cNvSpPr>
              <p:nvPr/>
            </p:nvSpPr>
            <p:spPr bwMode="auto">
              <a:xfrm>
                <a:off x="498" y="3546"/>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0" name="Freeform 109"/>
              <p:cNvSpPr>
                <a:spLocks/>
              </p:cNvSpPr>
              <p:nvPr/>
            </p:nvSpPr>
            <p:spPr bwMode="auto">
              <a:xfrm>
                <a:off x="498" y="35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1" name="Freeform 110"/>
              <p:cNvSpPr>
                <a:spLocks/>
              </p:cNvSpPr>
              <p:nvPr/>
            </p:nvSpPr>
            <p:spPr bwMode="auto">
              <a:xfrm>
                <a:off x="498" y="358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2" name="Freeform 111"/>
              <p:cNvSpPr>
                <a:spLocks/>
              </p:cNvSpPr>
              <p:nvPr/>
            </p:nvSpPr>
            <p:spPr bwMode="auto">
              <a:xfrm>
                <a:off x="494" y="3662"/>
                <a:ext cx="4" cy="32"/>
              </a:xfrm>
              <a:custGeom>
                <a:avLst/>
                <a:gdLst/>
                <a:ahLst/>
                <a:cxnLst>
                  <a:cxn ang="0">
                    <a:pos x="0" y="4"/>
                  </a:cxn>
                  <a:cxn ang="0">
                    <a:pos x="0" y="32"/>
                  </a:cxn>
                  <a:cxn ang="0">
                    <a:pos x="4" y="28"/>
                  </a:cxn>
                  <a:cxn ang="0">
                    <a:pos x="4" y="0"/>
                  </a:cxn>
                  <a:cxn ang="0">
                    <a:pos x="0" y="4"/>
                  </a:cxn>
                </a:cxnLst>
                <a:rect l="0" t="0" r="r" b="b"/>
                <a:pathLst>
                  <a:path w="4" h="32">
                    <a:moveTo>
                      <a:pt x="0" y="4"/>
                    </a:moveTo>
                    <a:lnTo>
                      <a:pt x="0" y="32"/>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3" name="Freeform 112"/>
              <p:cNvSpPr>
                <a:spLocks/>
              </p:cNvSpPr>
              <p:nvPr/>
            </p:nvSpPr>
            <p:spPr bwMode="auto">
              <a:xfrm>
                <a:off x="498" y="369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4" name="Rectangle 113"/>
              <p:cNvSpPr>
                <a:spLocks noChangeArrowheads="1"/>
              </p:cNvSpPr>
              <p:nvPr/>
            </p:nvSpPr>
            <p:spPr bwMode="auto">
              <a:xfrm>
                <a:off x="498" y="370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095" name="Freeform 114"/>
              <p:cNvSpPr>
                <a:spLocks/>
              </p:cNvSpPr>
              <p:nvPr/>
            </p:nvSpPr>
            <p:spPr bwMode="auto">
              <a:xfrm>
                <a:off x="498" y="388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6" name="Freeform 115"/>
              <p:cNvSpPr>
                <a:spLocks/>
              </p:cNvSpPr>
              <p:nvPr/>
            </p:nvSpPr>
            <p:spPr bwMode="auto">
              <a:xfrm>
                <a:off x="498" y="389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7" name="Freeform 116"/>
              <p:cNvSpPr>
                <a:spLocks/>
              </p:cNvSpPr>
              <p:nvPr/>
            </p:nvSpPr>
            <p:spPr bwMode="auto">
              <a:xfrm>
                <a:off x="498" y="3654"/>
                <a:ext cx="8" cy="32"/>
              </a:xfrm>
              <a:custGeom>
                <a:avLst/>
                <a:gdLst/>
                <a:ahLst/>
                <a:cxnLst>
                  <a:cxn ang="0">
                    <a:pos x="0" y="8"/>
                  </a:cxn>
                  <a:cxn ang="0">
                    <a:pos x="0" y="32"/>
                  </a:cxn>
                  <a:cxn ang="0">
                    <a:pos x="8" y="28"/>
                  </a:cxn>
                  <a:cxn ang="0">
                    <a:pos x="8" y="0"/>
                  </a:cxn>
                  <a:cxn ang="0">
                    <a:pos x="0" y="8"/>
                  </a:cxn>
                </a:cxnLst>
                <a:rect l="0" t="0" r="r" b="b"/>
                <a:pathLst>
                  <a:path w="8" h="32">
                    <a:moveTo>
                      <a:pt x="0" y="8"/>
                    </a:moveTo>
                    <a:lnTo>
                      <a:pt x="0" y="32"/>
                    </a:lnTo>
                    <a:lnTo>
                      <a:pt x="8" y="28"/>
                    </a:lnTo>
                    <a:lnTo>
                      <a:pt x="8"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8" name="Freeform 117"/>
              <p:cNvSpPr>
                <a:spLocks/>
              </p:cNvSpPr>
              <p:nvPr/>
            </p:nvSpPr>
            <p:spPr bwMode="auto">
              <a:xfrm>
                <a:off x="498" y="3686"/>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099" name="Freeform 118"/>
              <p:cNvSpPr>
                <a:spLocks/>
              </p:cNvSpPr>
              <p:nvPr/>
            </p:nvSpPr>
            <p:spPr bwMode="auto">
              <a:xfrm>
                <a:off x="498" y="387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0" name="Freeform 119"/>
              <p:cNvSpPr>
                <a:spLocks/>
              </p:cNvSpPr>
              <p:nvPr/>
            </p:nvSpPr>
            <p:spPr bwMode="auto">
              <a:xfrm>
                <a:off x="502" y="387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1" name="Freeform 120"/>
              <p:cNvSpPr>
                <a:spLocks/>
              </p:cNvSpPr>
              <p:nvPr/>
            </p:nvSpPr>
            <p:spPr bwMode="auto">
              <a:xfrm>
                <a:off x="506" y="3542"/>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2" name="Freeform 121"/>
              <p:cNvSpPr>
                <a:spLocks/>
              </p:cNvSpPr>
              <p:nvPr/>
            </p:nvSpPr>
            <p:spPr bwMode="auto">
              <a:xfrm>
                <a:off x="502" y="3546"/>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3" name="Freeform 122"/>
              <p:cNvSpPr>
                <a:spLocks/>
              </p:cNvSpPr>
              <p:nvPr/>
            </p:nvSpPr>
            <p:spPr bwMode="auto">
              <a:xfrm>
                <a:off x="502" y="3570"/>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4" name="Freeform 123"/>
              <p:cNvSpPr>
                <a:spLocks/>
              </p:cNvSpPr>
              <p:nvPr/>
            </p:nvSpPr>
            <p:spPr bwMode="auto">
              <a:xfrm>
                <a:off x="506" y="370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5" name="Freeform 124"/>
              <p:cNvSpPr>
                <a:spLocks/>
              </p:cNvSpPr>
              <p:nvPr/>
            </p:nvSpPr>
            <p:spPr bwMode="auto">
              <a:xfrm>
                <a:off x="502" y="3706"/>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6" name="Rectangle 125"/>
              <p:cNvSpPr>
                <a:spLocks noChangeArrowheads="1"/>
              </p:cNvSpPr>
              <p:nvPr/>
            </p:nvSpPr>
            <p:spPr bwMode="auto">
              <a:xfrm>
                <a:off x="506" y="38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07" name="Rectangle 126"/>
              <p:cNvSpPr>
                <a:spLocks noChangeArrowheads="1"/>
              </p:cNvSpPr>
              <p:nvPr/>
            </p:nvSpPr>
            <p:spPr bwMode="auto">
              <a:xfrm>
                <a:off x="506" y="3570"/>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08" name="Freeform 127"/>
              <p:cNvSpPr>
                <a:spLocks/>
              </p:cNvSpPr>
              <p:nvPr/>
            </p:nvSpPr>
            <p:spPr bwMode="auto">
              <a:xfrm>
                <a:off x="510" y="36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09" name="Freeform 128"/>
              <p:cNvSpPr>
                <a:spLocks/>
              </p:cNvSpPr>
              <p:nvPr/>
            </p:nvSpPr>
            <p:spPr bwMode="auto">
              <a:xfrm>
                <a:off x="510" y="364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0" name="Freeform 129"/>
              <p:cNvSpPr>
                <a:spLocks/>
              </p:cNvSpPr>
              <p:nvPr/>
            </p:nvSpPr>
            <p:spPr bwMode="auto">
              <a:xfrm>
                <a:off x="510" y="36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1" name="Freeform 130"/>
              <p:cNvSpPr>
                <a:spLocks/>
              </p:cNvSpPr>
              <p:nvPr/>
            </p:nvSpPr>
            <p:spPr bwMode="auto">
              <a:xfrm>
                <a:off x="510" y="36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2" name="Rectangle 131"/>
              <p:cNvSpPr>
                <a:spLocks noChangeArrowheads="1"/>
              </p:cNvSpPr>
              <p:nvPr/>
            </p:nvSpPr>
            <p:spPr bwMode="auto">
              <a:xfrm>
                <a:off x="506" y="3654"/>
                <a:ext cx="4" cy="5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13" name="Freeform 132"/>
              <p:cNvSpPr>
                <a:spLocks/>
              </p:cNvSpPr>
              <p:nvPr/>
            </p:nvSpPr>
            <p:spPr bwMode="auto">
              <a:xfrm>
                <a:off x="506" y="3710"/>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4" name="Rectangle 133"/>
              <p:cNvSpPr>
                <a:spLocks noChangeArrowheads="1"/>
              </p:cNvSpPr>
              <p:nvPr/>
            </p:nvSpPr>
            <p:spPr bwMode="auto">
              <a:xfrm>
                <a:off x="506" y="373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15" name="Freeform 134"/>
              <p:cNvSpPr>
                <a:spLocks/>
              </p:cNvSpPr>
              <p:nvPr/>
            </p:nvSpPr>
            <p:spPr bwMode="auto">
              <a:xfrm>
                <a:off x="506"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6" name="Freeform 135"/>
              <p:cNvSpPr>
                <a:spLocks/>
              </p:cNvSpPr>
              <p:nvPr/>
            </p:nvSpPr>
            <p:spPr bwMode="auto">
              <a:xfrm>
                <a:off x="514" y="35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7" name="Freeform 136"/>
              <p:cNvSpPr>
                <a:spLocks/>
              </p:cNvSpPr>
              <p:nvPr/>
            </p:nvSpPr>
            <p:spPr bwMode="auto">
              <a:xfrm>
                <a:off x="510" y="3542"/>
                <a:ext cx="4" cy="56"/>
              </a:xfrm>
              <a:custGeom>
                <a:avLst/>
                <a:gdLst/>
                <a:ahLst/>
                <a:cxnLst>
                  <a:cxn ang="0">
                    <a:pos x="0" y="0"/>
                  </a:cxn>
                  <a:cxn ang="0">
                    <a:pos x="0" y="52"/>
                  </a:cxn>
                  <a:cxn ang="0">
                    <a:pos x="4" y="56"/>
                  </a:cxn>
                  <a:cxn ang="0">
                    <a:pos x="4" y="4"/>
                  </a:cxn>
                  <a:cxn ang="0">
                    <a:pos x="0" y="0"/>
                  </a:cxn>
                </a:cxnLst>
                <a:rect l="0" t="0" r="r" b="b"/>
                <a:pathLst>
                  <a:path w="4" h="56">
                    <a:moveTo>
                      <a:pt x="0" y="0"/>
                    </a:moveTo>
                    <a:lnTo>
                      <a:pt x="0" y="52"/>
                    </a:lnTo>
                    <a:lnTo>
                      <a:pt x="4" y="5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8" name="Freeform 137"/>
              <p:cNvSpPr>
                <a:spLocks/>
              </p:cNvSpPr>
              <p:nvPr/>
            </p:nvSpPr>
            <p:spPr bwMode="auto">
              <a:xfrm>
                <a:off x="514" y="3642"/>
                <a:ext cx="4" cy="64"/>
              </a:xfrm>
              <a:custGeom>
                <a:avLst/>
                <a:gdLst/>
                <a:ahLst/>
                <a:cxnLst>
                  <a:cxn ang="0">
                    <a:pos x="0" y="0"/>
                  </a:cxn>
                  <a:cxn ang="0">
                    <a:pos x="0" y="64"/>
                  </a:cxn>
                  <a:cxn ang="0">
                    <a:pos x="4" y="60"/>
                  </a:cxn>
                  <a:cxn ang="0">
                    <a:pos x="4" y="0"/>
                  </a:cxn>
                  <a:cxn ang="0">
                    <a:pos x="0" y="0"/>
                  </a:cxn>
                </a:cxnLst>
                <a:rect l="0" t="0" r="r" b="b"/>
                <a:pathLst>
                  <a:path w="4" h="64">
                    <a:moveTo>
                      <a:pt x="0" y="0"/>
                    </a:moveTo>
                    <a:lnTo>
                      <a:pt x="0" y="64"/>
                    </a:lnTo>
                    <a:lnTo>
                      <a:pt x="4" y="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19" name="Rectangle 138"/>
              <p:cNvSpPr>
                <a:spLocks noChangeArrowheads="1"/>
              </p:cNvSpPr>
              <p:nvPr/>
            </p:nvSpPr>
            <p:spPr bwMode="auto">
              <a:xfrm>
                <a:off x="518" y="34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20" name="Freeform 139"/>
              <p:cNvSpPr>
                <a:spLocks/>
              </p:cNvSpPr>
              <p:nvPr/>
            </p:nvSpPr>
            <p:spPr bwMode="auto">
              <a:xfrm>
                <a:off x="514" y="37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21" name="Rectangle 140"/>
              <p:cNvSpPr>
                <a:spLocks noChangeArrowheads="1"/>
              </p:cNvSpPr>
              <p:nvPr/>
            </p:nvSpPr>
            <p:spPr bwMode="auto">
              <a:xfrm>
                <a:off x="518" y="3634"/>
                <a:ext cx="4" cy="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22" name="Rectangle 141"/>
              <p:cNvSpPr>
                <a:spLocks noChangeArrowheads="1"/>
              </p:cNvSpPr>
              <p:nvPr/>
            </p:nvSpPr>
            <p:spPr bwMode="auto">
              <a:xfrm>
                <a:off x="518"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23" name="Freeform 142"/>
              <p:cNvSpPr>
                <a:spLocks/>
              </p:cNvSpPr>
              <p:nvPr/>
            </p:nvSpPr>
            <p:spPr bwMode="auto">
              <a:xfrm>
                <a:off x="514" y="387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24" name="Freeform 143"/>
              <p:cNvSpPr>
                <a:spLocks/>
              </p:cNvSpPr>
              <p:nvPr/>
            </p:nvSpPr>
            <p:spPr bwMode="auto">
              <a:xfrm>
                <a:off x="518" y="388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25" name="Freeform 144"/>
              <p:cNvSpPr>
                <a:spLocks/>
              </p:cNvSpPr>
              <p:nvPr/>
            </p:nvSpPr>
            <p:spPr bwMode="auto">
              <a:xfrm>
                <a:off x="522" y="3470"/>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26" name="Rectangle 145"/>
              <p:cNvSpPr>
                <a:spLocks noChangeArrowheads="1"/>
              </p:cNvSpPr>
              <p:nvPr/>
            </p:nvSpPr>
            <p:spPr bwMode="auto">
              <a:xfrm>
                <a:off x="518" y="3538"/>
                <a:ext cx="4" cy="5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27" name="Rectangle 146"/>
              <p:cNvSpPr>
                <a:spLocks noChangeArrowheads="1"/>
              </p:cNvSpPr>
              <p:nvPr/>
            </p:nvSpPr>
            <p:spPr bwMode="auto">
              <a:xfrm>
                <a:off x="518" y="3714"/>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28" name="Freeform 147"/>
              <p:cNvSpPr>
                <a:spLocks/>
              </p:cNvSpPr>
              <p:nvPr/>
            </p:nvSpPr>
            <p:spPr bwMode="auto">
              <a:xfrm>
                <a:off x="518" y="3866"/>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29" name="Freeform 148"/>
              <p:cNvSpPr>
                <a:spLocks/>
              </p:cNvSpPr>
              <p:nvPr/>
            </p:nvSpPr>
            <p:spPr bwMode="auto">
              <a:xfrm>
                <a:off x="522" y="3634"/>
                <a:ext cx="4" cy="104"/>
              </a:xfrm>
              <a:custGeom>
                <a:avLst/>
                <a:gdLst/>
                <a:ahLst/>
                <a:cxnLst>
                  <a:cxn ang="0">
                    <a:pos x="0" y="0"/>
                  </a:cxn>
                  <a:cxn ang="0">
                    <a:pos x="0" y="104"/>
                  </a:cxn>
                  <a:cxn ang="0">
                    <a:pos x="4" y="104"/>
                  </a:cxn>
                  <a:cxn ang="0">
                    <a:pos x="4" y="4"/>
                  </a:cxn>
                  <a:cxn ang="0">
                    <a:pos x="0" y="0"/>
                  </a:cxn>
                </a:cxnLst>
                <a:rect l="0" t="0" r="r" b="b"/>
                <a:pathLst>
                  <a:path w="4" h="104">
                    <a:moveTo>
                      <a:pt x="0" y="0"/>
                    </a:moveTo>
                    <a:lnTo>
                      <a:pt x="0" y="104"/>
                    </a:lnTo>
                    <a:lnTo>
                      <a:pt x="4" y="10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0" name="Freeform 149"/>
              <p:cNvSpPr>
                <a:spLocks/>
              </p:cNvSpPr>
              <p:nvPr/>
            </p:nvSpPr>
            <p:spPr bwMode="auto">
              <a:xfrm>
                <a:off x="526" y="36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1" name="Freeform 150"/>
              <p:cNvSpPr>
                <a:spLocks/>
              </p:cNvSpPr>
              <p:nvPr/>
            </p:nvSpPr>
            <p:spPr bwMode="auto">
              <a:xfrm>
                <a:off x="526" y="3638"/>
                <a:ext cx="4" cy="100"/>
              </a:xfrm>
              <a:custGeom>
                <a:avLst/>
                <a:gdLst/>
                <a:ahLst/>
                <a:cxnLst>
                  <a:cxn ang="0">
                    <a:pos x="0" y="4"/>
                  </a:cxn>
                  <a:cxn ang="0">
                    <a:pos x="0" y="100"/>
                  </a:cxn>
                  <a:cxn ang="0">
                    <a:pos x="4" y="96"/>
                  </a:cxn>
                  <a:cxn ang="0">
                    <a:pos x="4" y="0"/>
                  </a:cxn>
                  <a:cxn ang="0">
                    <a:pos x="0" y="4"/>
                  </a:cxn>
                </a:cxnLst>
                <a:rect l="0" t="0" r="r" b="b"/>
                <a:pathLst>
                  <a:path w="4" h="100">
                    <a:moveTo>
                      <a:pt x="0" y="4"/>
                    </a:moveTo>
                    <a:lnTo>
                      <a:pt x="0" y="100"/>
                    </a:lnTo>
                    <a:lnTo>
                      <a:pt x="4" y="9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2" name="Freeform 151"/>
              <p:cNvSpPr>
                <a:spLocks/>
              </p:cNvSpPr>
              <p:nvPr/>
            </p:nvSpPr>
            <p:spPr bwMode="auto">
              <a:xfrm>
                <a:off x="522" y="3862"/>
                <a:ext cx="8" cy="20"/>
              </a:xfrm>
              <a:custGeom>
                <a:avLst/>
                <a:gdLst/>
                <a:ahLst/>
                <a:cxnLst>
                  <a:cxn ang="0">
                    <a:pos x="0" y="4"/>
                  </a:cxn>
                  <a:cxn ang="0">
                    <a:pos x="0" y="20"/>
                  </a:cxn>
                  <a:cxn ang="0">
                    <a:pos x="8" y="12"/>
                  </a:cxn>
                  <a:cxn ang="0">
                    <a:pos x="8" y="0"/>
                  </a:cxn>
                  <a:cxn ang="0">
                    <a:pos x="0" y="4"/>
                  </a:cxn>
                </a:cxnLst>
                <a:rect l="0" t="0" r="r" b="b"/>
                <a:pathLst>
                  <a:path w="8" h="20">
                    <a:moveTo>
                      <a:pt x="0" y="4"/>
                    </a:moveTo>
                    <a:lnTo>
                      <a:pt x="0" y="20"/>
                    </a:lnTo>
                    <a:lnTo>
                      <a:pt x="8" y="12"/>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3" name="Freeform 152"/>
              <p:cNvSpPr>
                <a:spLocks/>
              </p:cNvSpPr>
              <p:nvPr/>
            </p:nvSpPr>
            <p:spPr bwMode="auto">
              <a:xfrm>
                <a:off x="526" y="3462"/>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4" name="Freeform 153"/>
              <p:cNvSpPr>
                <a:spLocks/>
              </p:cNvSpPr>
              <p:nvPr/>
            </p:nvSpPr>
            <p:spPr bwMode="auto">
              <a:xfrm>
                <a:off x="526" y="353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5" name="Freeform 154"/>
              <p:cNvSpPr>
                <a:spLocks/>
              </p:cNvSpPr>
              <p:nvPr/>
            </p:nvSpPr>
            <p:spPr bwMode="auto">
              <a:xfrm>
                <a:off x="530" y="3638"/>
                <a:ext cx="4" cy="88"/>
              </a:xfrm>
              <a:custGeom>
                <a:avLst/>
                <a:gdLst/>
                <a:ahLst/>
                <a:cxnLst>
                  <a:cxn ang="0">
                    <a:pos x="0" y="0"/>
                  </a:cxn>
                  <a:cxn ang="0">
                    <a:pos x="0" y="88"/>
                  </a:cxn>
                  <a:cxn ang="0">
                    <a:pos x="4" y="88"/>
                  </a:cxn>
                  <a:cxn ang="0">
                    <a:pos x="4" y="4"/>
                  </a:cxn>
                  <a:cxn ang="0">
                    <a:pos x="0" y="0"/>
                  </a:cxn>
                </a:cxnLst>
                <a:rect l="0" t="0" r="r" b="b"/>
                <a:pathLst>
                  <a:path w="4" h="88">
                    <a:moveTo>
                      <a:pt x="0" y="0"/>
                    </a:moveTo>
                    <a:lnTo>
                      <a:pt x="0" y="88"/>
                    </a:lnTo>
                    <a:lnTo>
                      <a:pt x="4" y="8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6" name="Freeform 155"/>
              <p:cNvSpPr>
                <a:spLocks/>
              </p:cNvSpPr>
              <p:nvPr/>
            </p:nvSpPr>
            <p:spPr bwMode="auto">
              <a:xfrm>
                <a:off x="530" y="372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7" name="Freeform 156"/>
              <p:cNvSpPr>
                <a:spLocks/>
              </p:cNvSpPr>
              <p:nvPr/>
            </p:nvSpPr>
            <p:spPr bwMode="auto">
              <a:xfrm>
                <a:off x="530" y="387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8" name="Freeform 157"/>
              <p:cNvSpPr>
                <a:spLocks/>
              </p:cNvSpPr>
              <p:nvPr/>
            </p:nvSpPr>
            <p:spPr bwMode="auto">
              <a:xfrm>
                <a:off x="530" y="3462"/>
                <a:ext cx="8" cy="36"/>
              </a:xfrm>
              <a:custGeom>
                <a:avLst/>
                <a:gdLst/>
                <a:ahLst/>
                <a:cxnLst>
                  <a:cxn ang="0">
                    <a:pos x="0" y="0"/>
                  </a:cxn>
                  <a:cxn ang="0">
                    <a:pos x="0" y="28"/>
                  </a:cxn>
                  <a:cxn ang="0">
                    <a:pos x="8" y="36"/>
                  </a:cxn>
                  <a:cxn ang="0">
                    <a:pos x="8" y="4"/>
                  </a:cxn>
                  <a:cxn ang="0">
                    <a:pos x="0" y="0"/>
                  </a:cxn>
                </a:cxnLst>
                <a:rect l="0" t="0" r="r" b="b"/>
                <a:pathLst>
                  <a:path w="8" h="36">
                    <a:moveTo>
                      <a:pt x="0" y="0"/>
                    </a:moveTo>
                    <a:lnTo>
                      <a:pt x="0" y="28"/>
                    </a:lnTo>
                    <a:lnTo>
                      <a:pt x="8" y="3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39" name="Freeform 158"/>
              <p:cNvSpPr>
                <a:spLocks/>
              </p:cNvSpPr>
              <p:nvPr/>
            </p:nvSpPr>
            <p:spPr bwMode="auto">
              <a:xfrm>
                <a:off x="534" y="3642"/>
                <a:ext cx="4" cy="80"/>
              </a:xfrm>
              <a:custGeom>
                <a:avLst/>
                <a:gdLst/>
                <a:ahLst/>
                <a:cxnLst>
                  <a:cxn ang="0">
                    <a:pos x="0" y="0"/>
                  </a:cxn>
                  <a:cxn ang="0">
                    <a:pos x="0" y="80"/>
                  </a:cxn>
                  <a:cxn ang="0">
                    <a:pos x="4" y="76"/>
                  </a:cxn>
                  <a:cxn ang="0">
                    <a:pos x="4" y="0"/>
                  </a:cxn>
                  <a:cxn ang="0">
                    <a:pos x="0" y="0"/>
                  </a:cxn>
                </a:cxnLst>
                <a:rect l="0" t="0" r="r" b="b"/>
                <a:pathLst>
                  <a:path w="4" h="80">
                    <a:moveTo>
                      <a:pt x="0" y="0"/>
                    </a:moveTo>
                    <a:lnTo>
                      <a:pt x="0" y="80"/>
                    </a:lnTo>
                    <a:lnTo>
                      <a:pt x="4" y="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40" name="Freeform 159"/>
              <p:cNvSpPr>
                <a:spLocks/>
              </p:cNvSpPr>
              <p:nvPr/>
            </p:nvSpPr>
            <p:spPr bwMode="auto">
              <a:xfrm>
                <a:off x="534" y="3722"/>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41" name="Freeform 160"/>
              <p:cNvSpPr>
                <a:spLocks/>
              </p:cNvSpPr>
              <p:nvPr/>
            </p:nvSpPr>
            <p:spPr bwMode="auto">
              <a:xfrm>
                <a:off x="530" y="385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42" name="Freeform 161"/>
              <p:cNvSpPr>
                <a:spLocks/>
              </p:cNvSpPr>
              <p:nvPr/>
            </p:nvSpPr>
            <p:spPr bwMode="auto">
              <a:xfrm>
                <a:off x="534" y="38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43" name="Rectangle 162"/>
              <p:cNvSpPr>
                <a:spLocks noChangeArrowheads="1"/>
              </p:cNvSpPr>
              <p:nvPr/>
            </p:nvSpPr>
            <p:spPr bwMode="auto">
              <a:xfrm>
                <a:off x="534" y="35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44" name="Rectangle 163"/>
              <p:cNvSpPr>
                <a:spLocks noChangeArrowheads="1"/>
              </p:cNvSpPr>
              <p:nvPr/>
            </p:nvSpPr>
            <p:spPr bwMode="auto">
              <a:xfrm>
                <a:off x="534" y="3546"/>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45" name="Freeform 164"/>
              <p:cNvSpPr>
                <a:spLocks/>
              </p:cNvSpPr>
              <p:nvPr/>
            </p:nvSpPr>
            <p:spPr bwMode="auto">
              <a:xfrm>
                <a:off x="538" y="3594"/>
                <a:ext cx="4" cy="8"/>
              </a:xfrm>
              <a:custGeom>
                <a:avLst/>
                <a:gdLst/>
                <a:ahLst/>
                <a:cxnLst>
                  <a:cxn ang="0">
                    <a:pos x="0" y="0"/>
                  </a:cxn>
                  <a:cxn ang="0">
                    <a:pos x="0" y="0"/>
                  </a:cxn>
                  <a:cxn ang="0">
                    <a:pos x="4" y="8"/>
                  </a:cxn>
                  <a:cxn ang="0">
                    <a:pos x="4" y="4"/>
                  </a:cxn>
                  <a:cxn ang="0">
                    <a:pos x="0" y="0"/>
                  </a:cxn>
                </a:cxnLst>
                <a:rect l="0" t="0" r="r" b="b"/>
                <a:pathLst>
                  <a:path w="4" h="8">
                    <a:moveTo>
                      <a:pt x="0" y="0"/>
                    </a:moveTo>
                    <a:lnTo>
                      <a:pt x="0" y="0"/>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46" name="Freeform 165"/>
              <p:cNvSpPr>
                <a:spLocks/>
              </p:cNvSpPr>
              <p:nvPr/>
            </p:nvSpPr>
            <p:spPr bwMode="auto">
              <a:xfrm>
                <a:off x="538" y="3718"/>
                <a:ext cx="4" cy="36"/>
              </a:xfrm>
              <a:custGeom>
                <a:avLst/>
                <a:gdLst/>
                <a:ahLst/>
                <a:cxnLst>
                  <a:cxn ang="0">
                    <a:pos x="0" y="0"/>
                  </a:cxn>
                  <a:cxn ang="0">
                    <a:pos x="0" y="16"/>
                  </a:cxn>
                  <a:cxn ang="0">
                    <a:pos x="4" y="36"/>
                  </a:cxn>
                  <a:cxn ang="0">
                    <a:pos x="4" y="0"/>
                  </a:cxn>
                  <a:cxn ang="0">
                    <a:pos x="0" y="0"/>
                  </a:cxn>
                </a:cxnLst>
                <a:rect l="0" t="0" r="r" b="b"/>
                <a:pathLst>
                  <a:path w="4" h="36">
                    <a:moveTo>
                      <a:pt x="0" y="0"/>
                    </a:moveTo>
                    <a:lnTo>
                      <a:pt x="0" y="16"/>
                    </a:lnTo>
                    <a:lnTo>
                      <a:pt x="4" y="3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nvGrpSpPr>
              <p:cNvPr id="20" name="Group 166"/>
              <p:cNvGrpSpPr>
                <a:grpSpLocks/>
              </p:cNvGrpSpPr>
              <p:nvPr/>
            </p:nvGrpSpPr>
            <p:grpSpPr bwMode="auto">
              <a:xfrm>
                <a:off x="214" y="3398"/>
                <a:ext cx="852" cy="532"/>
                <a:chOff x="214" y="3398"/>
                <a:chExt cx="852" cy="532"/>
              </a:xfrm>
              <a:grpFill/>
            </p:grpSpPr>
            <p:grpSp>
              <p:nvGrpSpPr>
                <p:cNvPr id="21" name="Group 167"/>
                <p:cNvGrpSpPr>
                  <a:grpSpLocks/>
                </p:cNvGrpSpPr>
                <p:nvPr/>
              </p:nvGrpSpPr>
              <p:grpSpPr bwMode="auto">
                <a:xfrm>
                  <a:off x="534" y="3398"/>
                  <a:ext cx="184" cy="480"/>
                  <a:chOff x="534" y="3398"/>
                  <a:chExt cx="184" cy="480"/>
                </a:xfrm>
                <a:grpFill/>
              </p:grpSpPr>
              <p:sp>
                <p:nvSpPr>
                  <p:cNvPr id="4448" name="Freeform 168"/>
                  <p:cNvSpPr>
                    <a:spLocks/>
                  </p:cNvSpPr>
                  <p:nvPr/>
                </p:nvSpPr>
                <p:spPr bwMode="auto">
                  <a:xfrm>
                    <a:off x="538" y="3754"/>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49" name="Rectangle 169"/>
                  <p:cNvSpPr>
                    <a:spLocks noChangeArrowheads="1"/>
                  </p:cNvSpPr>
                  <p:nvPr/>
                </p:nvSpPr>
                <p:spPr bwMode="auto">
                  <a:xfrm>
                    <a:off x="538" y="376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50" name="Freeform 170"/>
                  <p:cNvSpPr>
                    <a:spLocks/>
                  </p:cNvSpPr>
                  <p:nvPr/>
                </p:nvSpPr>
                <p:spPr bwMode="auto">
                  <a:xfrm>
                    <a:off x="534" y="38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51" name="Freeform 171"/>
                  <p:cNvSpPr>
                    <a:spLocks/>
                  </p:cNvSpPr>
                  <p:nvPr/>
                </p:nvSpPr>
                <p:spPr bwMode="auto">
                  <a:xfrm>
                    <a:off x="538" y="3466"/>
                    <a:ext cx="4" cy="40"/>
                  </a:xfrm>
                  <a:custGeom>
                    <a:avLst/>
                    <a:gdLst/>
                    <a:ahLst/>
                    <a:cxnLst>
                      <a:cxn ang="0">
                        <a:pos x="0" y="0"/>
                      </a:cxn>
                      <a:cxn ang="0">
                        <a:pos x="0" y="32"/>
                      </a:cxn>
                      <a:cxn ang="0">
                        <a:pos x="4" y="40"/>
                      </a:cxn>
                      <a:cxn ang="0">
                        <a:pos x="4" y="0"/>
                      </a:cxn>
                      <a:cxn ang="0">
                        <a:pos x="0" y="0"/>
                      </a:cxn>
                    </a:cxnLst>
                    <a:rect l="0" t="0" r="r" b="b"/>
                    <a:pathLst>
                      <a:path w="4" h="40">
                        <a:moveTo>
                          <a:pt x="0" y="0"/>
                        </a:moveTo>
                        <a:lnTo>
                          <a:pt x="0" y="32"/>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52" name="Freeform 172"/>
                  <p:cNvSpPr>
                    <a:spLocks/>
                  </p:cNvSpPr>
                  <p:nvPr/>
                </p:nvSpPr>
                <p:spPr bwMode="auto">
                  <a:xfrm>
                    <a:off x="542" y="3466"/>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53" name="Rectangle 173"/>
                  <p:cNvSpPr>
                    <a:spLocks noChangeArrowheads="1"/>
                  </p:cNvSpPr>
                  <p:nvPr/>
                </p:nvSpPr>
                <p:spPr bwMode="auto">
                  <a:xfrm>
                    <a:off x="542" y="35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54" name="Freeform 174"/>
                  <p:cNvSpPr>
                    <a:spLocks/>
                  </p:cNvSpPr>
                  <p:nvPr/>
                </p:nvSpPr>
                <p:spPr bwMode="auto">
                  <a:xfrm>
                    <a:off x="538" y="3638"/>
                    <a:ext cx="4" cy="80"/>
                  </a:xfrm>
                  <a:custGeom>
                    <a:avLst/>
                    <a:gdLst/>
                    <a:ahLst/>
                    <a:cxnLst>
                      <a:cxn ang="0">
                        <a:pos x="0" y="4"/>
                      </a:cxn>
                      <a:cxn ang="0">
                        <a:pos x="0" y="80"/>
                      </a:cxn>
                      <a:cxn ang="0">
                        <a:pos x="4" y="76"/>
                      </a:cxn>
                      <a:cxn ang="0">
                        <a:pos x="4" y="0"/>
                      </a:cxn>
                      <a:cxn ang="0">
                        <a:pos x="0" y="4"/>
                      </a:cxn>
                    </a:cxnLst>
                    <a:rect l="0" t="0" r="r" b="b"/>
                    <a:pathLst>
                      <a:path w="4" h="80">
                        <a:moveTo>
                          <a:pt x="0" y="4"/>
                        </a:moveTo>
                        <a:lnTo>
                          <a:pt x="0" y="80"/>
                        </a:lnTo>
                        <a:lnTo>
                          <a:pt x="4" y="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55" name="Freeform 175"/>
                  <p:cNvSpPr>
                    <a:spLocks/>
                  </p:cNvSpPr>
                  <p:nvPr/>
                </p:nvSpPr>
                <p:spPr bwMode="auto">
                  <a:xfrm>
                    <a:off x="538" y="377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56" name="Freeform 176"/>
                  <p:cNvSpPr>
                    <a:spLocks/>
                  </p:cNvSpPr>
                  <p:nvPr/>
                </p:nvSpPr>
                <p:spPr bwMode="auto">
                  <a:xfrm>
                    <a:off x="542" y="3714"/>
                    <a:ext cx="4" cy="64"/>
                  </a:xfrm>
                  <a:custGeom>
                    <a:avLst/>
                    <a:gdLst/>
                    <a:ahLst/>
                    <a:cxnLst>
                      <a:cxn ang="0">
                        <a:pos x="0" y="4"/>
                      </a:cxn>
                      <a:cxn ang="0">
                        <a:pos x="0" y="64"/>
                      </a:cxn>
                      <a:cxn ang="0">
                        <a:pos x="4" y="64"/>
                      </a:cxn>
                      <a:cxn ang="0">
                        <a:pos x="4" y="0"/>
                      </a:cxn>
                      <a:cxn ang="0">
                        <a:pos x="0" y="4"/>
                      </a:cxn>
                    </a:cxnLst>
                    <a:rect l="0" t="0" r="r" b="b"/>
                    <a:pathLst>
                      <a:path w="4" h="64">
                        <a:moveTo>
                          <a:pt x="0" y="4"/>
                        </a:moveTo>
                        <a:lnTo>
                          <a:pt x="0" y="64"/>
                        </a:lnTo>
                        <a:lnTo>
                          <a:pt x="4" y="6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57" name="Freeform 177"/>
                  <p:cNvSpPr>
                    <a:spLocks/>
                  </p:cNvSpPr>
                  <p:nvPr/>
                </p:nvSpPr>
                <p:spPr bwMode="auto">
                  <a:xfrm>
                    <a:off x="538" y="3858"/>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58" name="Rectangle 178"/>
                  <p:cNvSpPr>
                    <a:spLocks noChangeArrowheads="1"/>
                  </p:cNvSpPr>
                  <p:nvPr/>
                </p:nvSpPr>
                <p:spPr bwMode="auto">
                  <a:xfrm>
                    <a:off x="54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59" name="Freeform 179"/>
                  <p:cNvSpPr>
                    <a:spLocks/>
                  </p:cNvSpPr>
                  <p:nvPr/>
                </p:nvSpPr>
                <p:spPr bwMode="auto">
                  <a:xfrm>
                    <a:off x="542" y="386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0" name="Rectangle 180"/>
                  <p:cNvSpPr>
                    <a:spLocks noChangeArrowheads="1"/>
                  </p:cNvSpPr>
                  <p:nvPr/>
                </p:nvSpPr>
                <p:spPr bwMode="auto">
                  <a:xfrm>
                    <a:off x="542" y="3550"/>
                    <a:ext cx="4" cy="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61" name="Freeform 181"/>
                  <p:cNvSpPr>
                    <a:spLocks/>
                  </p:cNvSpPr>
                  <p:nvPr/>
                </p:nvSpPr>
                <p:spPr bwMode="auto">
                  <a:xfrm>
                    <a:off x="542" y="3634"/>
                    <a:ext cx="4" cy="80"/>
                  </a:xfrm>
                  <a:custGeom>
                    <a:avLst/>
                    <a:gdLst/>
                    <a:ahLst/>
                    <a:cxnLst>
                      <a:cxn ang="0">
                        <a:pos x="0" y="4"/>
                      </a:cxn>
                      <a:cxn ang="0">
                        <a:pos x="0" y="80"/>
                      </a:cxn>
                      <a:cxn ang="0">
                        <a:pos x="4" y="80"/>
                      </a:cxn>
                      <a:cxn ang="0">
                        <a:pos x="4" y="0"/>
                      </a:cxn>
                      <a:cxn ang="0">
                        <a:pos x="0" y="4"/>
                      </a:cxn>
                    </a:cxnLst>
                    <a:rect l="0" t="0" r="r" b="b"/>
                    <a:pathLst>
                      <a:path w="4" h="80">
                        <a:moveTo>
                          <a:pt x="0" y="4"/>
                        </a:moveTo>
                        <a:lnTo>
                          <a:pt x="0" y="80"/>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2" name="Freeform 182"/>
                  <p:cNvSpPr>
                    <a:spLocks/>
                  </p:cNvSpPr>
                  <p:nvPr/>
                </p:nvSpPr>
                <p:spPr bwMode="auto">
                  <a:xfrm>
                    <a:off x="546" y="3862"/>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3" name="Freeform 183"/>
                  <p:cNvSpPr>
                    <a:spLocks/>
                  </p:cNvSpPr>
                  <p:nvPr/>
                </p:nvSpPr>
                <p:spPr bwMode="auto">
                  <a:xfrm>
                    <a:off x="546" y="3550"/>
                    <a:ext cx="4" cy="52"/>
                  </a:xfrm>
                  <a:custGeom>
                    <a:avLst/>
                    <a:gdLst/>
                    <a:ahLst/>
                    <a:cxnLst>
                      <a:cxn ang="0">
                        <a:pos x="0" y="0"/>
                      </a:cxn>
                      <a:cxn ang="0">
                        <a:pos x="0" y="52"/>
                      </a:cxn>
                      <a:cxn ang="0">
                        <a:pos x="4" y="48"/>
                      </a:cxn>
                      <a:cxn ang="0">
                        <a:pos x="4" y="0"/>
                      </a:cxn>
                      <a:cxn ang="0">
                        <a:pos x="0" y="0"/>
                      </a:cxn>
                    </a:cxnLst>
                    <a:rect l="0" t="0" r="r" b="b"/>
                    <a:pathLst>
                      <a:path w="4" h="52">
                        <a:moveTo>
                          <a:pt x="0" y="0"/>
                        </a:moveTo>
                        <a:lnTo>
                          <a:pt x="0" y="52"/>
                        </a:lnTo>
                        <a:lnTo>
                          <a:pt x="4" y="4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4" name="Freeform 184"/>
                  <p:cNvSpPr>
                    <a:spLocks/>
                  </p:cNvSpPr>
                  <p:nvPr/>
                </p:nvSpPr>
                <p:spPr bwMode="auto">
                  <a:xfrm>
                    <a:off x="550" y="3550"/>
                    <a:ext cx="4" cy="48"/>
                  </a:xfrm>
                  <a:custGeom>
                    <a:avLst/>
                    <a:gdLst/>
                    <a:ahLst/>
                    <a:cxnLst>
                      <a:cxn ang="0">
                        <a:pos x="0" y="0"/>
                      </a:cxn>
                      <a:cxn ang="0">
                        <a:pos x="0" y="48"/>
                      </a:cxn>
                      <a:cxn ang="0">
                        <a:pos x="4" y="44"/>
                      </a:cxn>
                      <a:cxn ang="0">
                        <a:pos x="4" y="0"/>
                      </a:cxn>
                      <a:cxn ang="0">
                        <a:pos x="0" y="0"/>
                      </a:cxn>
                    </a:cxnLst>
                    <a:rect l="0" t="0" r="r" b="b"/>
                    <a:pathLst>
                      <a:path w="4" h="48">
                        <a:moveTo>
                          <a:pt x="0" y="0"/>
                        </a:moveTo>
                        <a:lnTo>
                          <a:pt x="0" y="48"/>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5" name="Freeform 185"/>
                  <p:cNvSpPr>
                    <a:spLocks/>
                  </p:cNvSpPr>
                  <p:nvPr/>
                </p:nvSpPr>
                <p:spPr bwMode="auto">
                  <a:xfrm>
                    <a:off x="550" y="36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6" name="Freeform 186"/>
                  <p:cNvSpPr>
                    <a:spLocks/>
                  </p:cNvSpPr>
                  <p:nvPr/>
                </p:nvSpPr>
                <p:spPr bwMode="auto">
                  <a:xfrm>
                    <a:off x="546" y="3630"/>
                    <a:ext cx="4" cy="144"/>
                  </a:xfrm>
                  <a:custGeom>
                    <a:avLst/>
                    <a:gdLst/>
                    <a:ahLst/>
                    <a:cxnLst>
                      <a:cxn ang="0">
                        <a:pos x="0" y="4"/>
                      </a:cxn>
                      <a:cxn ang="0">
                        <a:pos x="0" y="144"/>
                      </a:cxn>
                      <a:cxn ang="0">
                        <a:pos x="4" y="144"/>
                      </a:cxn>
                      <a:cxn ang="0">
                        <a:pos x="4" y="0"/>
                      </a:cxn>
                      <a:cxn ang="0">
                        <a:pos x="0" y="4"/>
                      </a:cxn>
                    </a:cxnLst>
                    <a:rect l="0" t="0" r="r" b="b"/>
                    <a:pathLst>
                      <a:path w="4" h="144">
                        <a:moveTo>
                          <a:pt x="0" y="4"/>
                        </a:moveTo>
                        <a:lnTo>
                          <a:pt x="0" y="144"/>
                        </a:lnTo>
                        <a:lnTo>
                          <a:pt x="4" y="1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7" name="Freeform 187"/>
                  <p:cNvSpPr>
                    <a:spLocks/>
                  </p:cNvSpPr>
                  <p:nvPr/>
                </p:nvSpPr>
                <p:spPr bwMode="auto">
                  <a:xfrm>
                    <a:off x="550" y="3850"/>
                    <a:ext cx="4" cy="16"/>
                  </a:xfrm>
                  <a:custGeom>
                    <a:avLst/>
                    <a:gdLst/>
                    <a:ahLst/>
                    <a:cxnLst>
                      <a:cxn ang="0">
                        <a:pos x="0" y="12"/>
                      </a:cxn>
                      <a:cxn ang="0">
                        <a:pos x="0" y="12"/>
                      </a:cxn>
                      <a:cxn ang="0">
                        <a:pos x="4" y="16"/>
                      </a:cxn>
                      <a:cxn ang="0">
                        <a:pos x="4" y="0"/>
                      </a:cxn>
                      <a:cxn ang="0">
                        <a:pos x="0" y="12"/>
                      </a:cxn>
                    </a:cxnLst>
                    <a:rect l="0" t="0" r="r" b="b"/>
                    <a:pathLst>
                      <a:path w="4" h="16">
                        <a:moveTo>
                          <a:pt x="0" y="12"/>
                        </a:moveTo>
                        <a:lnTo>
                          <a:pt x="0" y="12"/>
                        </a:lnTo>
                        <a:lnTo>
                          <a:pt x="4" y="16"/>
                        </a:lnTo>
                        <a:lnTo>
                          <a:pt x="4" y="0"/>
                        </a:lnTo>
                        <a:lnTo>
                          <a:pt x="0" y="12"/>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68" name="Rectangle 188"/>
                  <p:cNvSpPr>
                    <a:spLocks noChangeArrowheads="1"/>
                  </p:cNvSpPr>
                  <p:nvPr/>
                </p:nvSpPr>
                <p:spPr bwMode="auto">
                  <a:xfrm>
                    <a:off x="550" y="38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69" name="Freeform 189"/>
                  <p:cNvSpPr>
                    <a:spLocks/>
                  </p:cNvSpPr>
                  <p:nvPr/>
                </p:nvSpPr>
                <p:spPr bwMode="auto">
                  <a:xfrm>
                    <a:off x="546" y="3458"/>
                    <a:ext cx="12" cy="68"/>
                  </a:xfrm>
                  <a:custGeom>
                    <a:avLst/>
                    <a:gdLst/>
                    <a:ahLst/>
                    <a:cxnLst>
                      <a:cxn ang="0">
                        <a:pos x="0" y="8"/>
                      </a:cxn>
                      <a:cxn ang="0">
                        <a:pos x="0" y="60"/>
                      </a:cxn>
                      <a:cxn ang="0">
                        <a:pos x="12" y="68"/>
                      </a:cxn>
                      <a:cxn ang="0">
                        <a:pos x="12" y="0"/>
                      </a:cxn>
                      <a:cxn ang="0">
                        <a:pos x="0" y="8"/>
                      </a:cxn>
                    </a:cxnLst>
                    <a:rect l="0" t="0" r="r" b="b"/>
                    <a:pathLst>
                      <a:path w="12" h="68">
                        <a:moveTo>
                          <a:pt x="0" y="8"/>
                        </a:moveTo>
                        <a:lnTo>
                          <a:pt x="0" y="60"/>
                        </a:lnTo>
                        <a:lnTo>
                          <a:pt x="12" y="68"/>
                        </a:lnTo>
                        <a:lnTo>
                          <a:pt x="12"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70" name="Rectangle 190"/>
                  <p:cNvSpPr>
                    <a:spLocks noChangeArrowheads="1"/>
                  </p:cNvSpPr>
                  <p:nvPr/>
                </p:nvSpPr>
                <p:spPr bwMode="auto">
                  <a:xfrm>
                    <a:off x="550" y="3634"/>
                    <a:ext cx="4" cy="1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71" name="Rectangle 191"/>
                  <p:cNvSpPr>
                    <a:spLocks noChangeArrowheads="1"/>
                  </p:cNvSpPr>
                  <p:nvPr/>
                </p:nvSpPr>
                <p:spPr bwMode="auto">
                  <a:xfrm>
                    <a:off x="554"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72" name="Freeform 192"/>
                  <p:cNvSpPr>
                    <a:spLocks/>
                  </p:cNvSpPr>
                  <p:nvPr/>
                </p:nvSpPr>
                <p:spPr bwMode="auto">
                  <a:xfrm>
                    <a:off x="554" y="3846"/>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73" name="Freeform 193"/>
                  <p:cNvSpPr>
                    <a:spLocks/>
                  </p:cNvSpPr>
                  <p:nvPr/>
                </p:nvSpPr>
                <p:spPr bwMode="auto">
                  <a:xfrm>
                    <a:off x="558" y="34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74" name="Freeform 194"/>
                  <p:cNvSpPr>
                    <a:spLocks/>
                  </p:cNvSpPr>
                  <p:nvPr/>
                </p:nvSpPr>
                <p:spPr bwMode="auto">
                  <a:xfrm>
                    <a:off x="558" y="3454"/>
                    <a:ext cx="4" cy="72"/>
                  </a:xfrm>
                  <a:custGeom>
                    <a:avLst/>
                    <a:gdLst/>
                    <a:ahLst/>
                    <a:cxnLst>
                      <a:cxn ang="0">
                        <a:pos x="0" y="0"/>
                      </a:cxn>
                      <a:cxn ang="0">
                        <a:pos x="0" y="72"/>
                      </a:cxn>
                      <a:cxn ang="0">
                        <a:pos x="4" y="64"/>
                      </a:cxn>
                      <a:cxn ang="0">
                        <a:pos x="4" y="0"/>
                      </a:cxn>
                      <a:cxn ang="0">
                        <a:pos x="0" y="0"/>
                      </a:cxn>
                    </a:cxnLst>
                    <a:rect l="0" t="0" r="r" b="b"/>
                    <a:pathLst>
                      <a:path w="4" h="72">
                        <a:moveTo>
                          <a:pt x="0" y="0"/>
                        </a:moveTo>
                        <a:lnTo>
                          <a:pt x="0" y="72"/>
                        </a:lnTo>
                        <a:lnTo>
                          <a:pt x="4" y="6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75" name="Freeform 195"/>
                  <p:cNvSpPr>
                    <a:spLocks/>
                  </p:cNvSpPr>
                  <p:nvPr/>
                </p:nvSpPr>
                <p:spPr bwMode="auto">
                  <a:xfrm>
                    <a:off x="558" y="35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76" name="Rectangle 196"/>
                  <p:cNvSpPr>
                    <a:spLocks noChangeArrowheads="1"/>
                  </p:cNvSpPr>
                  <p:nvPr/>
                </p:nvSpPr>
                <p:spPr bwMode="auto">
                  <a:xfrm>
                    <a:off x="558" y="3526"/>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77" name="Rectangle 197"/>
                  <p:cNvSpPr>
                    <a:spLocks noChangeArrowheads="1"/>
                  </p:cNvSpPr>
                  <p:nvPr/>
                </p:nvSpPr>
                <p:spPr bwMode="auto">
                  <a:xfrm>
                    <a:off x="558"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78" name="Freeform 198"/>
                  <p:cNvSpPr>
                    <a:spLocks/>
                  </p:cNvSpPr>
                  <p:nvPr/>
                </p:nvSpPr>
                <p:spPr bwMode="auto">
                  <a:xfrm>
                    <a:off x="554" y="3630"/>
                    <a:ext cx="8" cy="144"/>
                  </a:xfrm>
                  <a:custGeom>
                    <a:avLst/>
                    <a:gdLst/>
                    <a:ahLst/>
                    <a:cxnLst>
                      <a:cxn ang="0">
                        <a:pos x="0" y="4"/>
                      </a:cxn>
                      <a:cxn ang="0">
                        <a:pos x="0" y="144"/>
                      </a:cxn>
                      <a:cxn ang="0">
                        <a:pos x="8" y="136"/>
                      </a:cxn>
                      <a:cxn ang="0">
                        <a:pos x="8" y="0"/>
                      </a:cxn>
                      <a:cxn ang="0">
                        <a:pos x="0" y="4"/>
                      </a:cxn>
                    </a:cxnLst>
                    <a:rect l="0" t="0" r="r" b="b"/>
                    <a:pathLst>
                      <a:path w="8" h="144">
                        <a:moveTo>
                          <a:pt x="0" y="4"/>
                        </a:moveTo>
                        <a:lnTo>
                          <a:pt x="0" y="144"/>
                        </a:lnTo>
                        <a:lnTo>
                          <a:pt x="8" y="136"/>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79" name="Rectangle 199"/>
                  <p:cNvSpPr>
                    <a:spLocks noChangeArrowheads="1"/>
                  </p:cNvSpPr>
                  <p:nvPr/>
                </p:nvSpPr>
                <p:spPr bwMode="auto">
                  <a:xfrm>
                    <a:off x="558"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80" name="Freeform 200"/>
                  <p:cNvSpPr>
                    <a:spLocks/>
                  </p:cNvSpPr>
                  <p:nvPr/>
                </p:nvSpPr>
                <p:spPr bwMode="auto">
                  <a:xfrm>
                    <a:off x="562" y="3442"/>
                    <a:ext cx="4" cy="84"/>
                  </a:xfrm>
                  <a:custGeom>
                    <a:avLst/>
                    <a:gdLst/>
                    <a:ahLst/>
                    <a:cxnLst>
                      <a:cxn ang="0">
                        <a:pos x="0" y="4"/>
                      </a:cxn>
                      <a:cxn ang="0">
                        <a:pos x="0" y="84"/>
                      </a:cxn>
                      <a:cxn ang="0">
                        <a:pos x="4" y="80"/>
                      </a:cxn>
                      <a:cxn ang="0">
                        <a:pos x="4" y="0"/>
                      </a:cxn>
                      <a:cxn ang="0">
                        <a:pos x="0" y="4"/>
                      </a:cxn>
                    </a:cxnLst>
                    <a:rect l="0" t="0" r="r" b="b"/>
                    <a:pathLst>
                      <a:path w="4" h="84">
                        <a:moveTo>
                          <a:pt x="0" y="4"/>
                        </a:moveTo>
                        <a:lnTo>
                          <a:pt x="0" y="84"/>
                        </a:lnTo>
                        <a:lnTo>
                          <a:pt x="4" y="8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81" name="Freeform 201"/>
                  <p:cNvSpPr>
                    <a:spLocks/>
                  </p:cNvSpPr>
                  <p:nvPr/>
                </p:nvSpPr>
                <p:spPr bwMode="auto">
                  <a:xfrm>
                    <a:off x="562" y="3526"/>
                    <a:ext cx="4" cy="8"/>
                  </a:xfrm>
                  <a:custGeom>
                    <a:avLst/>
                    <a:gdLst/>
                    <a:ahLst/>
                    <a:cxnLst>
                      <a:cxn ang="0">
                        <a:pos x="0" y="0"/>
                      </a:cxn>
                      <a:cxn ang="0">
                        <a:pos x="0" y="8"/>
                      </a:cxn>
                      <a:cxn ang="0">
                        <a:pos x="4" y="8"/>
                      </a:cxn>
                      <a:cxn ang="0">
                        <a:pos x="4" y="8"/>
                      </a:cxn>
                      <a:cxn ang="0">
                        <a:pos x="0" y="0"/>
                      </a:cxn>
                    </a:cxnLst>
                    <a:rect l="0" t="0" r="r" b="b"/>
                    <a:pathLst>
                      <a:path w="4" h="8">
                        <a:moveTo>
                          <a:pt x="0" y="0"/>
                        </a:moveTo>
                        <a:lnTo>
                          <a:pt x="0" y="8"/>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82" name="Freeform 202"/>
                  <p:cNvSpPr>
                    <a:spLocks/>
                  </p:cNvSpPr>
                  <p:nvPr/>
                </p:nvSpPr>
                <p:spPr bwMode="auto">
                  <a:xfrm>
                    <a:off x="562" y="354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83" name="Rectangle 203"/>
                  <p:cNvSpPr>
                    <a:spLocks noChangeArrowheads="1"/>
                  </p:cNvSpPr>
                  <p:nvPr/>
                </p:nvSpPr>
                <p:spPr bwMode="auto">
                  <a:xfrm>
                    <a:off x="562" y="3554"/>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84" name="Freeform 204"/>
                  <p:cNvSpPr>
                    <a:spLocks/>
                  </p:cNvSpPr>
                  <p:nvPr/>
                </p:nvSpPr>
                <p:spPr bwMode="auto">
                  <a:xfrm>
                    <a:off x="562" y="36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85" name="Rectangle 205"/>
                  <p:cNvSpPr>
                    <a:spLocks noChangeArrowheads="1"/>
                  </p:cNvSpPr>
                  <p:nvPr/>
                </p:nvSpPr>
                <p:spPr bwMode="auto">
                  <a:xfrm>
                    <a:off x="562" y="3630"/>
                    <a:ext cx="4" cy="1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86" name="Freeform 206"/>
                  <p:cNvSpPr>
                    <a:spLocks/>
                  </p:cNvSpPr>
                  <p:nvPr/>
                </p:nvSpPr>
                <p:spPr bwMode="auto">
                  <a:xfrm>
                    <a:off x="562" y="386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87" name="Freeform 207"/>
                  <p:cNvSpPr>
                    <a:spLocks/>
                  </p:cNvSpPr>
                  <p:nvPr/>
                </p:nvSpPr>
                <p:spPr bwMode="auto">
                  <a:xfrm>
                    <a:off x="562" y="387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88" name="Rectangle 208"/>
                  <p:cNvSpPr>
                    <a:spLocks noChangeArrowheads="1"/>
                  </p:cNvSpPr>
                  <p:nvPr/>
                </p:nvSpPr>
                <p:spPr bwMode="auto">
                  <a:xfrm>
                    <a:off x="562" y="387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89" name="Freeform 209"/>
                  <p:cNvSpPr>
                    <a:spLocks/>
                  </p:cNvSpPr>
                  <p:nvPr/>
                </p:nvSpPr>
                <p:spPr bwMode="auto">
                  <a:xfrm>
                    <a:off x="566" y="3526"/>
                    <a:ext cx="4" cy="16"/>
                  </a:xfrm>
                  <a:custGeom>
                    <a:avLst/>
                    <a:gdLst/>
                    <a:ahLst/>
                    <a:cxnLst>
                      <a:cxn ang="0">
                        <a:pos x="0" y="4"/>
                      </a:cxn>
                      <a:cxn ang="0">
                        <a:pos x="0" y="8"/>
                      </a:cxn>
                      <a:cxn ang="0">
                        <a:pos x="4" y="16"/>
                      </a:cxn>
                      <a:cxn ang="0">
                        <a:pos x="4" y="0"/>
                      </a:cxn>
                      <a:cxn ang="0">
                        <a:pos x="0" y="4"/>
                      </a:cxn>
                    </a:cxnLst>
                    <a:rect l="0" t="0" r="r" b="b"/>
                    <a:pathLst>
                      <a:path w="4" h="16">
                        <a:moveTo>
                          <a:pt x="0" y="4"/>
                        </a:moveTo>
                        <a:lnTo>
                          <a:pt x="0" y="8"/>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0" name="Freeform 210"/>
                  <p:cNvSpPr>
                    <a:spLocks/>
                  </p:cNvSpPr>
                  <p:nvPr/>
                </p:nvSpPr>
                <p:spPr bwMode="auto">
                  <a:xfrm>
                    <a:off x="562" y="353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1" name="Freeform 211"/>
                  <p:cNvSpPr>
                    <a:spLocks/>
                  </p:cNvSpPr>
                  <p:nvPr/>
                </p:nvSpPr>
                <p:spPr bwMode="auto">
                  <a:xfrm>
                    <a:off x="566" y="3550"/>
                    <a:ext cx="4" cy="44"/>
                  </a:xfrm>
                  <a:custGeom>
                    <a:avLst/>
                    <a:gdLst/>
                    <a:ahLst/>
                    <a:cxnLst>
                      <a:cxn ang="0">
                        <a:pos x="0" y="4"/>
                      </a:cxn>
                      <a:cxn ang="0">
                        <a:pos x="0" y="44"/>
                      </a:cxn>
                      <a:cxn ang="0">
                        <a:pos x="4" y="40"/>
                      </a:cxn>
                      <a:cxn ang="0">
                        <a:pos x="4" y="0"/>
                      </a:cxn>
                      <a:cxn ang="0">
                        <a:pos x="0" y="4"/>
                      </a:cxn>
                    </a:cxnLst>
                    <a:rect l="0" t="0" r="r" b="b"/>
                    <a:pathLst>
                      <a:path w="4" h="44">
                        <a:moveTo>
                          <a:pt x="0" y="4"/>
                        </a:moveTo>
                        <a:lnTo>
                          <a:pt x="0" y="44"/>
                        </a:lnTo>
                        <a:lnTo>
                          <a:pt x="4" y="4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2" name="Freeform 212"/>
                  <p:cNvSpPr>
                    <a:spLocks/>
                  </p:cNvSpPr>
                  <p:nvPr/>
                </p:nvSpPr>
                <p:spPr bwMode="auto">
                  <a:xfrm>
                    <a:off x="566" y="360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3" name="Freeform 213"/>
                  <p:cNvSpPr>
                    <a:spLocks/>
                  </p:cNvSpPr>
                  <p:nvPr/>
                </p:nvSpPr>
                <p:spPr bwMode="auto">
                  <a:xfrm>
                    <a:off x="566" y="3626"/>
                    <a:ext cx="4" cy="152"/>
                  </a:xfrm>
                  <a:custGeom>
                    <a:avLst/>
                    <a:gdLst/>
                    <a:ahLst/>
                    <a:cxnLst>
                      <a:cxn ang="0">
                        <a:pos x="0" y="4"/>
                      </a:cxn>
                      <a:cxn ang="0">
                        <a:pos x="0" y="152"/>
                      </a:cxn>
                      <a:cxn ang="0">
                        <a:pos x="4" y="148"/>
                      </a:cxn>
                      <a:cxn ang="0">
                        <a:pos x="4" y="0"/>
                      </a:cxn>
                      <a:cxn ang="0">
                        <a:pos x="0" y="4"/>
                      </a:cxn>
                    </a:cxnLst>
                    <a:rect l="0" t="0" r="r" b="b"/>
                    <a:pathLst>
                      <a:path w="4" h="152">
                        <a:moveTo>
                          <a:pt x="0" y="4"/>
                        </a:moveTo>
                        <a:lnTo>
                          <a:pt x="0" y="152"/>
                        </a:lnTo>
                        <a:lnTo>
                          <a:pt x="4" y="1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4" name="Rectangle 214"/>
                  <p:cNvSpPr>
                    <a:spLocks noChangeArrowheads="1"/>
                  </p:cNvSpPr>
                  <p:nvPr/>
                </p:nvSpPr>
                <p:spPr bwMode="auto">
                  <a:xfrm>
                    <a:off x="562" y="384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95" name="Freeform 215"/>
                  <p:cNvSpPr>
                    <a:spLocks/>
                  </p:cNvSpPr>
                  <p:nvPr/>
                </p:nvSpPr>
                <p:spPr bwMode="auto">
                  <a:xfrm>
                    <a:off x="566" y="3438"/>
                    <a:ext cx="4" cy="88"/>
                  </a:xfrm>
                  <a:custGeom>
                    <a:avLst/>
                    <a:gdLst/>
                    <a:ahLst/>
                    <a:cxnLst>
                      <a:cxn ang="0">
                        <a:pos x="0" y="4"/>
                      </a:cxn>
                      <a:cxn ang="0">
                        <a:pos x="0" y="84"/>
                      </a:cxn>
                      <a:cxn ang="0">
                        <a:pos x="4" y="88"/>
                      </a:cxn>
                      <a:cxn ang="0">
                        <a:pos x="4" y="0"/>
                      </a:cxn>
                      <a:cxn ang="0">
                        <a:pos x="0" y="4"/>
                      </a:cxn>
                    </a:cxnLst>
                    <a:rect l="0" t="0" r="r" b="b"/>
                    <a:pathLst>
                      <a:path w="4" h="88">
                        <a:moveTo>
                          <a:pt x="0" y="4"/>
                        </a:moveTo>
                        <a:lnTo>
                          <a:pt x="0" y="84"/>
                        </a:lnTo>
                        <a:lnTo>
                          <a:pt x="4" y="8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6" name="Freeform 216"/>
                  <p:cNvSpPr>
                    <a:spLocks/>
                  </p:cNvSpPr>
                  <p:nvPr/>
                </p:nvSpPr>
                <p:spPr bwMode="auto">
                  <a:xfrm>
                    <a:off x="566" y="353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7" name="Rectangle 217"/>
                  <p:cNvSpPr>
                    <a:spLocks noChangeArrowheads="1"/>
                  </p:cNvSpPr>
                  <p:nvPr/>
                </p:nvSpPr>
                <p:spPr bwMode="auto">
                  <a:xfrm>
                    <a:off x="570" y="354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98" name="Freeform 218"/>
                  <p:cNvSpPr>
                    <a:spLocks/>
                  </p:cNvSpPr>
                  <p:nvPr/>
                </p:nvSpPr>
                <p:spPr bwMode="auto">
                  <a:xfrm>
                    <a:off x="570" y="3550"/>
                    <a:ext cx="4" cy="44"/>
                  </a:xfrm>
                  <a:custGeom>
                    <a:avLst/>
                    <a:gdLst/>
                    <a:ahLst/>
                    <a:cxnLst>
                      <a:cxn ang="0">
                        <a:pos x="0" y="0"/>
                      </a:cxn>
                      <a:cxn ang="0">
                        <a:pos x="0" y="40"/>
                      </a:cxn>
                      <a:cxn ang="0">
                        <a:pos x="4" y="44"/>
                      </a:cxn>
                      <a:cxn ang="0">
                        <a:pos x="4" y="0"/>
                      </a:cxn>
                      <a:cxn ang="0">
                        <a:pos x="0" y="0"/>
                      </a:cxn>
                    </a:cxnLst>
                    <a:rect l="0" t="0" r="r" b="b"/>
                    <a:pathLst>
                      <a:path w="4" h="44">
                        <a:moveTo>
                          <a:pt x="0" y="0"/>
                        </a:moveTo>
                        <a:lnTo>
                          <a:pt x="0" y="40"/>
                        </a:lnTo>
                        <a:lnTo>
                          <a:pt x="4" y="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99" name="Freeform 219"/>
                  <p:cNvSpPr>
                    <a:spLocks/>
                  </p:cNvSpPr>
                  <p:nvPr/>
                </p:nvSpPr>
                <p:spPr bwMode="auto">
                  <a:xfrm>
                    <a:off x="570" y="3594"/>
                    <a:ext cx="4" cy="180"/>
                  </a:xfrm>
                  <a:custGeom>
                    <a:avLst/>
                    <a:gdLst/>
                    <a:ahLst/>
                    <a:cxnLst>
                      <a:cxn ang="0">
                        <a:pos x="0" y="4"/>
                      </a:cxn>
                      <a:cxn ang="0">
                        <a:pos x="0" y="180"/>
                      </a:cxn>
                      <a:cxn ang="0">
                        <a:pos x="4" y="176"/>
                      </a:cxn>
                      <a:cxn ang="0">
                        <a:pos x="4" y="0"/>
                      </a:cxn>
                      <a:cxn ang="0">
                        <a:pos x="0" y="4"/>
                      </a:cxn>
                    </a:cxnLst>
                    <a:rect l="0" t="0" r="r" b="b"/>
                    <a:pathLst>
                      <a:path w="4" h="180">
                        <a:moveTo>
                          <a:pt x="0" y="4"/>
                        </a:moveTo>
                        <a:lnTo>
                          <a:pt x="0" y="180"/>
                        </a:lnTo>
                        <a:lnTo>
                          <a:pt x="4" y="1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00" name="Freeform 220"/>
                  <p:cNvSpPr>
                    <a:spLocks/>
                  </p:cNvSpPr>
                  <p:nvPr/>
                </p:nvSpPr>
                <p:spPr bwMode="auto">
                  <a:xfrm>
                    <a:off x="566" y="3842"/>
                    <a:ext cx="4" cy="28"/>
                  </a:xfrm>
                  <a:custGeom>
                    <a:avLst/>
                    <a:gdLst/>
                    <a:ahLst/>
                    <a:cxnLst>
                      <a:cxn ang="0">
                        <a:pos x="0" y="4"/>
                      </a:cxn>
                      <a:cxn ang="0">
                        <a:pos x="0" y="24"/>
                      </a:cxn>
                      <a:cxn ang="0">
                        <a:pos x="4" y="28"/>
                      </a:cxn>
                      <a:cxn ang="0">
                        <a:pos x="4" y="0"/>
                      </a:cxn>
                      <a:cxn ang="0">
                        <a:pos x="0" y="4"/>
                      </a:cxn>
                    </a:cxnLst>
                    <a:rect l="0" t="0" r="r" b="b"/>
                    <a:pathLst>
                      <a:path w="4" h="28">
                        <a:moveTo>
                          <a:pt x="0" y="4"/>
                        </a:moveTo>
                        <a:lnTo>
                          <a:pt x="0" y="24"/>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01" name="Freeform 221"/>
                  <p:cNvSpPr>
                    <a:spLocks/>
                  </p:cNvSpPr>
                  <p:nvPr/>
                </p:nvSpPr>
                <p:spPr bwMode="auto">
                  <a:xfrm>
                    <a:off x="570" y="3430"/>
                    <a:ext cx="4" cy="112"/>
                  </a:xfrm>
                  <a:custGeom>
                    <a:avLst/>
                    <a:gdLst/>
                    <a:ahLst/>
                    <a:cxnLst>
                      <a:cxn ang="0">
                        <a:pos x="0" y="8"/>
                      </a:cxn>
                      <a:cxn ang="0">
                        <a:pos x="0" y="112"/>
                      </a:cxn>
                      <a:cxn ang="0">
                        <a:pos x="4" y="108"/>
                      </a:cxn>
                      <a:cxn ang="0">
                        <a:pos x="4" y="0"/>
                      </a:cxn>
                      <a:cxn ang="0">
                        <a:pos x="0" y="8"/>
                      </a:cxn>
                    </a:cxnLst>
                    <a:rect l="0" t="0" r="r" b="b"/>
                    <a:pathLst>
                      <a:path w="4" h="112">
                        <a:moveTo>
                          <a:pt x="0" y="8"/>
                        </a:moveTo>
                        <a:lnTo>
                          <a:pt x="0" y="112"/>
                        </a:lnTo>
                        <a:lnTo>
                          <a:pt x="4" y="10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02" name="Rectangle 222"/>
                  <p:cNvSpPr>
                    <a:spLocks noChangeArrowheads="1"/>
                  </p:cNvSpPr>
                  <p:nvPr/>
                </p:nvSpPr>
                <p:spPr bwMode="auto">
                  <a:xfrm>
                    <a:off x="574"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03" name="Rectangle 223"/>
                  <p:cNvSpPr>
                    <a:spLocks noChangeArrowheads="1"/>
                  </p:cNvSpPr>
                  <p:nvPr/>
                </p:nvSpPr>
                <p:spPr bwMode="auto">
                  <a:xfrm>
                    <a:off x="570" y="3842"/>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04" name="Freeform 224"/>
                  <p:cNvSpPr>
                    <a:spLocks/>
                  </p:cNvSpPr>
                  <p:nvPr/>
                </p:nvSpPr>
                <p:spPr bwMode="auto">
                  <a:xfrm>
                    <a:off x="574" y="34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05" name="Freeform 225"/>
                  <p:cNvSpPr>
                    <a:spLocks/>
                  </p:cNvSpPr>
                  <p:nvPr/>
                </p:nvSpPr>
                <p:spPr bwMode="auto">
                  <a:xfrm>
                    <a:off x="578" y="34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06" name="Rectangle 226"/>
                  <p:cNvSpPr>
                    <a:spLocks noChangeArrowheads="1"/>
                  </p:cNvSpPr>
                  <p:nvPr/>
                </p:nvSpPr>
                <p:spPr bwMode="auto">
                  <a:xfrm>
                    <a:off x="578"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07" name="Freeform 227"/>
                  <p:cNvSpPr>
                    <a:spLocks/>
                  </p:cNvSpPr>
                  <p:nvPr/>
                </p:nvSpPr>
                <p:spPr bwMode="auto">
                  <a:xfrm>
                    <a:off x="574" y="3542"/>
                    <a:ext cx="4" cy="244"/>
                  </a:xfrm>
                  <a:custGeom>
                    <a:avLst/>
                    <a:gdLst/>
                    <a:ahLst/>
                    <a:cxnLst>
                      <a:cxn ang="0">
                        <a:pos x="0" y="0"/>
                      </a:cxn>
                      <a:cxn ang="0">
                        <a:pos x="0" y="236"/>
                      </a:cxn>
                      <a:cxn ang="0">
                        <a:pos x="4" y="244"/>
                      </a:cxn>
                      <a:cxn ang="0">
                        <a:pos x="4" y="4"/>
                      </a:cxn>
                      <a:cxn ang="0">
                        <a:pos x="0" y="0"/>
                      </a:cxn>
                    </a:cxnLst>
                    <a:rect l="0" t="0" r="r" b="b"/>
                    <a:pathLst>
                      <a:path w="4" h="244">
                        <a:moveTo>
                          <a:pt x="0" y="0"/>
                        </a:moveTo>
                        <a:lnTo>
                          <a:pt x="0" y="236"/>
                        </a:lnTo>
                        <a:lnTo>
                          <a:pt x="4" y="24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08" name="Freeform 228"/>
                  <p:cNvSpPr>
                    <a:spLocks/>
                  </p:cNvSpPr>
                  <p:nvPr/>
                </p:nvSpPr>
                <p:spPr bwMode="auto">
                  <a:xfrm>
                    <a:off x="574" y="3834"/>
                    <a:ext cx="4" cy="32"/>
                  </a:xfrm>
                  <a:custGeom>
                    <a:avLst/>
                    <a:gdLst/>
                    <a:ahLst/>
                    <a:cxnLst>
                      <a:cxn ang="0">
                        <a:pos x="0" y="4"/>
                      </a:cxn>
                      <a:cxn ang="0">
                        <a:pos x="0" y="32"/>
                      </a:cxn>
                      <a:cxn ang="0">
                        <a:pos x="4" y="32"/>
                      </a:cxn>
                      <a:cxn ang="0">
                        <a:pos x="4" y="0"/>
                      </a:cxn>
                      <a:cxn ang="0">
                        <a:pos x="0" y="4"/>
                      </a:cxn>
                    </a:cxnLst>
                    <a:rect l="0" t="0" r="r" b="b"/>
                    <a:pathLst>
                      <a:path w="4" h="32">
                        <a:moveTo>
                          <a:pt x="0" y="4"/>
                        </a:moveTo>
                        <a:lnTo>
                          <a:pt x="0" y="32"/>
                        </a:lnTo>
                        <a:lnTo>
                          <a:pt x="4" y="3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09" name="Freeform 229"/>
                  <p:cNvSpPr>
                    <a:spLocks/>
                  </p:cNvSpPr>
                  <p:nvPr/>
                </p:nvSpPr>
                <p:spPr bwMode="auto">
                  <a:xfrm>
                    <a:off x="578" y="383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10" name="Rectangle 230"/>
                  <p:cNvSpPr>
                    <a:spLocks noChangeArrowheads="1"/>
                  </p:cNvSpPr>
                  <p:nvPr/>
                </p:nvSpPr>
                <p:spPr bwMode="auto">
                  <a:xfrm>
                    <a:off x="578" y="3838"/>
                    <a:ext cx="4" cy="2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11" name="Freeform 231"/>
                  <p:cNvSpPr>
                    <a:spLocks/>
                  </p:cNvSpPr>
                  <p:nvPr/>
                </p:nvSpPr>
                <p:spPr bwMode="auto">
                  <a:xfrm>
                    <a:off x="578" y="3546"/>
                    <a:ext cx="4" cy="244"/>
                  </a:xfrm>
                  <a:custGeom>
                    <a:avLst/>
                    <a:gdLst/>
                    <a:ahLst/>
                    <a:cxnLst>
                      <a:cxn ang="0">
                        <a:pos x="0" y="0"/>
                      </a:cxn>
                      <a:cxn ang="0">
                        <a:pos x="0" y="240"/>
                      </a:cxn>
                      <a:cxn ang="0">
                        <a:pos x="4" y="244"/>
                      </a:cxn>
                      <a:cxn ang="0">
                        <a:pos x="4" y="0"/>
                      </a:cxn>
                      <a:cxn ang="0">
                        <a:pos x="0" y="0"/>
                      </a:cxn>
                    </a:cxnLst>
                    <a:rect l="0" t="0" r="r" b="b"/>
                    <a:pathLst>
                      <a:path w="4" h="244">
                        <a:moveTo>
                          <a:pt x="0" y="0"/>
                        </a:moveTo>
                        <a:lnTo>
                          <a:pt x="0" y="240"/>
                        </a:lnTo>
                        <a:lnTo>
                          <a:pt x="4" y="24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12" name="Rectangle 232"/>
                  <p:cNvSpPr>
                    <a:spLocks noChangeArrowheads="1"/>
                  </p:cNvSpPr>
                  <p:nvPr/>
                </p:nvSpPr>
                <p:spPr bwMode="auto">
                  <a:xfrm>
                    <a:off x="582" y="3546"/>
                    <a:ext cx="4" cy="2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13" name="Rectangle 233"/>
                  <p:cNvSpPr>
                    <a:spLocks noChangeArrowheads="1"/>
                  </p:cNvSpPr>
                  <p:nvPr/>
                </p:nvSpPr>
                <p:spPr bwMode="auto">
                  <a:xfrm>
                    <a:off x="582"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14" name="Freeform 234"/>
                  <p:cNvSpPr>
                    <a:spLocks/>
                  </p:cNvSpPr>
                  <p:nvPr/>
                </p:nvSpPr>
                <p:spPr bwMode="auto">
                  <a:xfrm>
                    <a:off x="582" y="3778"/>
                    <a:ext cx="4" cy="12"/>
                  </a:xfrm>
                  <a:custGeom>
                    <a:avLst/>
                    <a:gdLst/>
                    <a:ahLst/>
                    <a:cxnLst>
                      <a:cxn ang="0">
                        <a:pos x="0" y="0"/>
                      </a:cxn>
                      <a:cxn ang="0">
                        <a:pos x="0" y="12"/>
                      </a:cxn>
                      <a:cxn ang="0">
                        <a:pos x="4" y="8"/>
                      </a:cxn>
                      <a:cxn ang="0">
                        <a:pos x="4" y="8"/>
                      </a:cxn>
                      <a:cxn ang="0">
                        <a:pos x="0" y="0"/>
                      </a:cxn>
                    </a:cxnLst>
                    <a:rect l="0" t="0" r="r" b="b"/>
                    <a:pathLst>
                      <a:path w="4" h="12">
                        <a:moveTo>
                          <a:pt x="0" y="0"/>
                        </a:moveTo>
                        <a:lnTo>
                          <a:pt x="0" y="12"/>
                        </a:lnTo>
                        <a:lnTo>
                          <a:pt x="4" y="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15" name="Freeform 235"/>
                  <p:cNvSpPr>
                    <a:spLocks/>
                  </p:cNvSpPr>
                  <p:nvPr/>
                </p:nvSpPr>
                <p:spPr bwMode="auto">
                  <a:xfrm>
                    <a:off x="582" y="3830"/>
                    <a:ext cx="4" cy="24"/>
                  </a:xfrm>
                  <a:custGeom>
                    <a:avLst/>
                    <a:gdLst/>
                    <a:ahLst/>
                    <a:cxnLst>
                      <a:cxn ang="0">
                        <a:pos x="0" y="4"/>
                      </a:cxn>
                      <a:cxn ang="0">
                        <a:pos x="0" y="24"/>
                      </a:cxn>
                      <a:cxn ang="0">
                        <a:pos x="4" y="20"/>
                      </a:cxn>
                      <a:cxn ang="0">
                        <a:pos x="4" y="0"/>
                      </a:cxn>
                      <a:cxn ang="0">
                        <a:pos x="0" y="4"/>
                      </a:cxn>
                    </a:cxnLst>
                    <a:rect l="0" t="0" r="r" b="b"/>
                    <a:pathLst>
                      <a:path w="4" h="24">
                        <a:moveTo>
                          <a:pt x="0" y="4"/>
                        </a:moveTo>
                        <a:lnTo>
                          <a:pt x="0" y="24"/>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16" name="Rectangle 236"/>
                  <p:cNvSpPr>
                    <a:spLocks noChangeArrowheads="1"/>
                  </p:cNvSpPr>
                  <p:nvPr/>
                </p:nvSpPr>
                <p:spPr bwMode="auto">
                  <a:xfrm>
                    <a:off x="582"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17" name="Rectangle 237"/>
                  <p:cNvSpPr>
                    <a:spLocks noChangeArrowheads="1"/>
                  </p:cNvSpPr>
                  <p:nvPr/>
                </p:nvSpPr>
                <p:spPr bwMode="auto">
                  <a:xfrm>
                    <a:off x="582" y="385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18" name="Rectangle 238"/>
                  <p:cNvSpPr>
                    <a:spLocks noChangeArrowheads="1"/>
                  </p:cNvSpPr>
                  <p:nvPr/>
                </p:nvSpPr>
                <p:spPr bwMode="auto">
                  <a:xfrm>
                    <a:off x="582" y="38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19" name="Rectangle 239"/>
                  <p:cNvSpPr>
                    <a:spLocks noChangeArrowheads="1"/>
                  </p:cNvSpPr>
                  <p:nvPr/>
                </p:nvSpPr>
                <p:spPr bwMode="auto">
                  <a:xfrm>
                    <a:off x="582" y="386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20" name="Rectangle 240"/>
                  <p:cNvSpPr>
                    <a:spLocks noChangeArrowheads="1"/>
                  </p:cNvSpPr>
                  <p:nvPr/>
                </p:nvSpPr>
                <p:spPr bwMode="auto">
                  <a:xfrm>
                    <a:off x="582" y="3430"/>
                    <a:ext cx="4" cy="10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21" name="Freeform 241"/>
                  <p:cNvSpPr>
                    <a:spLocks/>
                  </p:cNvSpPr>
                  <p:nvPr/>
                </p:nvSpPr>
                <p:spPr bwMode="auto">
                  <a:xfrm>
                    <a:off x="586" y="3430"/>
                    <a:ext cx="4" cy="344"/>
                  </a:xfrm>
                  <a:custGeom>
                    <a:avLst/>
                    <a:gdLst/>
                    <a:ahLst/>
                    <a:cxnLst>
                      <a:cxn ang="0">
                        <a:pos x="0" y="0"/>
                      </a:cxn>
                      <a:cxn ang="0">
                        <a:pos x="0" y="344"/>
                      </a:cxn>
                      <a:cxn ang="0">
                        <a:pos x="4" y="340"/>
                      </a:cxn>
                      <a:cxn ang="0">
                        <a:pos x="4" y="0"/>
                      </a:cxn>
                      <a:cxn ang="0">
                        <a:pos x="0" y="0"/>
                      </a:cxn>
                    </a:cxnLst>
                    <a:rect l="0" t="0" r="r" b="b"/>
                    <a:pathLst>
                      <a:path w="4" h="344">
                        <a:moveTo>
                          <a:pt x="0" y="0"/>
                        </a:moveTo>
                        <a:lnTo>
                          <a:pt x="0" y="344"/>
                        </a:lnTo>
                        <a:lnTo>
                          <a:pt x="4" y="3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22" name="Freeform 242"/>
                  <p:cNvSpPr>
                    <a:spLocks/>
                  </p:cNvSpPr>
                  <p:nvPr/>
                </p:nvSpPr>
                <p:spPr bwMode="auto">
                  <a:xfrm>
                    <a:off x="586" y="3822"/>
                    <a:ext cx="4" cy="28"/>
                  </a:xfrm>
                  <a:custGeom>
                    <a:avLst/>
                    <a:gdLst/>
                    <a:ahLst/>
                    <a:cxnLst>
                      <a:cxn ang="0">
                        <a:pos x="0" y="8"/>
                      </a:cxn>
                      <a:cxn ang="0">
                        <a:pos x="0" y="28"/>
                      </a:cxn>
                      <a:cxn ang="0">
                        <a:pos x="4" y="28"/>
                      </a:cxn>
                      <a:cxn ang="0">
                        <a:pos x="4" y="0"/>
                      </a:cxn>
                      <a:cxn ang="0">
                        <a:pos x="0" y="8"/>
                      </a:cxn>
                    </a:cxnLst>
                    <a:rect l="0" t="0" r="r" b="b"/>
                    <a:pathLst>
                      <a:path w="4" h="28">
                        <a:moveTo>
                          <a:pt x="0" y="8"/>
                        </a:moveTo>
                        <a:lnTo>
                          <a:pt x="0" y="28"/>
                        </a:lnTo>
                        <a:lnTo>
                          <a:pt x="4" y="2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23" name="Rectangle 243"/>
                  <p:cNvSpPr>
                    <a:spLocks noChangeArrowheads="1"/>
                  </p:cNvSpPr>
                  <p:nvPr/>
                </p:nvSpPr>
                <p:spPr bwMode="auto">
                  <a:xfrm>
                    <a:off x="586" y="38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24" name="Rectangle 244"/>
                  <p:cNvSpPr>
                    <a:spLocks noChangeArrowheads="1"/>
                  </p:cNvSpPr>
                  <p:nvPr/>
                </p:nvSpPr>
                <p:spPr bwMode="auto">
                  <a:xfrm>
                    <a:off x="586" y="38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25" name="Freeform 245"/>
                  <p:cNvSpPr>
                    <a:spLocks/>
                  </p:cNvSpPr>
                  <p:nvPr/>
                </p:nvSpPr>
                <p:spPr bwMode="auto">
                  <a:xfrm>
                    <a:off x="586" y="34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26" name="Rectangle 246"/>
                  <p:cNvSpPr>
                    <a:spLocks noChangeArrowheads="1"/>
                  </p:cNvSpPr>
                  <p:nvPr/>
                </p:nvSpPr>
                <p:spPr bwMode="auto">
                  <a:xfrm>
                    <a:off x="590" y="3422"/>
                    <a:ext cx="4" cy="34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27" name="Rectangle 247"/>
                  <p:cNvSpPr>
                    <a:spLocks noChangeArrowheads="1"/>
                  </p:cNvSpPr>
                  <p:nvPr/>
                </p:nvSpPr>
                <p:spPr bwMode="auto">
                  <a:xfrm>
                    <a:off x="590"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28" name="Freeform 248"/>
                  <p:cNvSpPr>
                    <a:spLocks/>
                  </p:cNvSpPr>
                  <p:nvPr/>
                </p:nvSpPr>
                <p:spPr bwMode="auto">
                  <a:xfrm>
                    <a:off x="594" y="3418"/>
                    <a:ext cx="4" cy="352"/>
                  </a:xfrm>
                  <a:custGeom>
                    <a:avLst/>
                    <a:gdLst/>
                    <a:ahLst/>
                    <a:cxnLst>
                      <a:cxn ang="0">
                        <a:pos x="0" y="4"/>
                      </a:cxn>
                      <a:cxn ang="0">
                        <a:pos x="0" y="352"/>
                      </a:cxn>
                      <a:cxn ang="0">
                        <a:pos x="4" y="352"/>
                      </a:cxn>
                      <a:cxn ang="0">
                        <a:pos x="4" y="0"/>
                      </a:cxn>
                      <a:cxn ang="0">
                        <a:pos x="0" y="4"/>
                      </a:cxn>
                    </a:cxnLst>
                    <a:rect l="0" t="0" r="r" b="b"/>
                    <a:pathLst>
                      <a:path w="4" h="352">
                        <a:moveTo>
                          <a:pt x="0" y="4"/>
                        </a:moveTo>
                        <a:lnTo>
                          <a:pt x="0" y="352"/>
                        </a:lnTo>
                        <a:lnTo>
                          <a:pt x="4" y="3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29" name="Freeform 249"/>
                  <p:cNvSpPr>
                    <a:spLocks/>
                  </p:cNvSpPr>
                  <p:nvPr/>
                </p:nvSpPr>
                <p:spPr bwMode="auto">
                  <a:xfrm>
                    <a:off x="590" y="3822"/>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0" name="Freeform 250"/>
                  <p:cNvSpPr>
                    <a:spLocks/>
                  </p:cNvSpPr>
                  <p:nvPr/>
                </p:nvSpPr>
                <p:spPr bwMode="auto">
                  <a:xfrm>
                    <a:off x="594" y="3818"/>
                    <a:ext cx="4" cy="24"/>
                  </a:xfrm>
                  <a:custGeom>
                    <a:avLst/>
                    <a:gdLst/>
                    <a:ahLst/>
                    <a:cxnLst>
                      <a:cxn ang="0">
                        <a:pos x="0" y="4"/>
                      </a:cxn>
                      <a:cxn ang="0">
                        <a:pos x="0" y="24"/>
                      </a:cxn>
                      <a:cxn ang="0">
                        <a:pos x="4" y="24"/>
                      </a:cxn>
                      <a:cxn ang="0">
                        <a:pos x="4" y="0"/>
                      </a:cxn>
                      <a:cxn ang="0">
                        <a:pos x="0" y="4"/>
                      </a:cxn>
                    </a:cxnLst>
                    <a:rect l="0" t="0" r="r" b="b"/>
                    <a:pathLst>
                      <a:path w="4" h="24">
                        <a:moveTo>
                          <a:pt x="0" y="4"/>
                        </a:moveTo>
                        <a:lnTo>
                          <a:pt x="0" y="24"/>
                        </a:lnTo>
                        <a:lnTo>
                          <a:pt x="4" y="2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1" name="Freeform 251"/>
                  <p:cNvSpPr>
                    <a:spLocks/>
                  </p:cNvSpPr>
                  <p:nvPr/>
                </p:nvSpPr>
                <p:spPr bwMode="auto">
                  <a:xfrm>
                    <a:off x="590" y="384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2" name="Freeform 252"/>
                  <p:cNvSpPr>
                    <a:spLocks/>
                  </p:cNvSpPr>
                  <p:nvPr/>
                </p:nvSpPr>
                <p:spPr bwMode="auto">
                  <a:xfrm>
                    <a:off x="594" y="384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3" name="Freeform 253"/>
                  <p:cNvSpPr>
                    <a:spLocks/>
                  </p:cNvSpPr>
                  <p:nvPr/>
                </p:nvSpPr>
                <p:spPr bwMode="auto">
                  <a:xfrm>
                    <a:off x="594" y="3770"/>
                    <a:ext cx="4" cy="16"/>
                  </a:xfrm>
                  <a:custGeom>
                    <a:avLst/>
                    <a:gdLst/>
                    <a:ahLst/>
                    <a:cxnLst>
                      <a:cxn ang="0">
                        <a:pos x="0" y="0"/>
                      </a:cxn>
                      <a:cxn ang="0">
                        <a:pos x="0" y="16"/>
                      </a:cxn>
                      <a:cxn ang="0">
                        <a:pos x="4" y="12"/>
                      </a:cxn>
                      <a:cxn ang="0">
                        <a:pos x="4" y="8"/>
                      </a:cxn>
                      <a:cxn ang="0">
                        <a:pos x="0" y="0"/>
                      </a:cxn>
                    </a:cxnLst>
                    <a:rect l="0" t="0" r="r" b="b"/>
                    <a:pathLst>
                      <a:path w="4" h="16">
                        <a:moveTo>
                          <a:pt x="0" y="0"/>
                        </a:moveTo>
                        <a:lnTo>
                          <a:pt x="0" y="16"/>
                        </a:lnTo>
                        <a:lnTo>
                          <a:pt x="4" y="12"/>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4" name="Freeform 254"/>
                  <p:cNvSpPr>
                    <a:spLocks/>
                  </p:cNvSpPr>
                  <p:nvPr/>
                </p:nvSpPr>
                <p:spPr bwMode="auto">
                  <a:xfrm>
                    <a:off x="598" y="34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5" name="Freeform 255"/>
                  <p:cNvSpPr>
                    <a:spLocks/>
                  </p:cNvSpPr>
                  <p:nvPr/>
                </p:nvSpPr>
                <p:spPr bwMode="auto">
                  <a:xfrm>
                    <a:off x="598" y="3422"/>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6" name="Freeform 256"/>
                  <p:cNvSpPr>
                    <a:spLocks/>
                  </p:cNvSpPr>
                  <p:nvPr/>
                </p:nvSpPr>
                <p:spPr bwMode="auto">
                  <a:xfrm>
                    <a:off x="598" y="3426"/>
                    <a:ext cx="4" cy="356"/>
                  </a:xfrm>
                  <a:custGeom>
                    <a:avLst/>
                    <a:gdLst/>
                    <a:ahLst/>
                    <a:cxnLst>
                      <a:cxn ang="0">
                        <a:pos x="0" y="0"/>
                      </a:cxn>
                      <a:cxn ang="0">
                        <a:pos x="0" y="356"/>
                      </a:cxn>
                      <a:cxn ang="0">
                        <a:pos x="4" y="356"/>
                      </a:cxn>
                      <a:cxn ang="0">
                        <a:pos x="4" y="8"/>
                      </a:cxn>
                      <a:cxn ang="0">
                        <a:pos x="0" y="0"/>
                      </a:cxn>
                    </a:cxnLst>
                    <a:rect l="0" t="0" r="r" b="b"/>
                    <a:pathLst>
                      <a:path w="4" h="356">
                        <a:moveTo>
                          <a:pt x="0" y="0"/>
                        </a:moveTo>
                        <a:lnTo>
                          <a:pt x="0" y="356"/>
                        </a:lnTo>
                        <a:lnTo>
                          <a:pt x="4" y="35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7" name="Rectangle 257"/>
                  <p:cNvSpPr>
                    <a:spLocks noChangeArrowheads="1"/>
                  </p:cNvSpPr>
                  <p:nvPr/>
                </p:nvSpPr>
                <p:spPr bwMode="auto">
                  <a:xfrm>
                    <a:off x="598" y="3818"/>
                    <a:ext cx="4" cy="2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38" name="Freeform 258"/>
                  <p:cNvSpPr>
                    <a:spLocks/>
                  </p:cNvSpPr>
                  <p:nvPr/>
                </p:nvSpPr>
                <p:spPr bwMode="auto">
                  <a:xfrm>
                    <a:off x="602" y="3790"/>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39" name="Freeform 259"/>
                  <p:cNvSpPr>
                    <a:spLocks/>
                  </p:cNvSpPr>
                  <p:nvPr/>
                </p:nvSpPr>
                <p:spPr bwMode="auto">
                  <a:xfrm>
                    <a:off x="602" y="3798"/>
                    <a:ext cx="4" cy="20"/>
                  </a:xfrm>
                  <a:custGeom>
                    <a:avLst/>
                    <a:gdLst/>
                    <a:ahLst/>
                    <a:cxnLst>
                      <a:cxn ang="0">
                        <a:pos x="0" y="4"/>
                      </a:cxn>
                      <a:cxn ang="0">
                        <a:pos x="0" y="20"/>
                      </a:cxn>
                      <a:cxn ang="0">
                        <a:pos x="4" y="20"/>
                      </a:cxn>
                      <a:cxn ang="0">
                        <a:pos x="4" y="0"/>
                      </a:cxn>
                      <a:cxn ang="0">
                        <a:pos x="0" y="4"/>
                      </a:cxn>
                    </a:cxnLst>
                    <a:rect l="0" t="0" r="r" b="b"/>
                    <a:pathLst>
                      <a:path w="4" h="20">
                        <a:moveTo>
                          <a:pt x="0" y="4"/>
                        </a:moveTo>
                        <a:lnTo>
                          <a:pt x="0" y="20"/>
                        </a:lnTo>
                        <a:lnTo>
                          <a:pt x="4" y="2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40" name="Freeform 260"/>
                  <p:cNvSpPr>
                    <a:spLocks/>
                  </p:cNvSpPr>
                  <p:nvPr/>
                </p:nvSpPr>
                <p:spPr bwMode="auto">
                  <a:xfrm>
                    <a:off x="602" y="3818"/>
                    <a:ext cx="4" cy="24"/>
                  </a:xfrm>
                  <a:custGeom>
                    <a:avLst/>
                    <a:gdLst/>
                    <a:ahLst/>
                    <a:cxnLst>
                      <a:cxn ang="0">
                        <a:pos x="0" y="0"/>
                      </a:cxn>
                      <a:cxn ang="0">
                        <a:pos x="0" y="20"/>
                      </a:cxn>
                      <a:cxn ang="0">
                        <a:pos x="4" y="24"/>
                      </a:cxn>
                      <a:cxn ang="0">
                        <a:pos x="4" y="0"/>
                      </a:cxn>
                      <a:cxn ang="0">
                        <a:pos x="0" y="0"/>
                      </a:cxn>
                    </a:cxnLst>
                    <a:rect l="0" t="0" r="r" b="b"/>
                    <a:pathLst>
                      <a:path w="4" h="24">
                        <a:moveTo>
                          <a:pt x="0" y="0"/>
                        </a:moveTo>
                        <a:lnTo>
                          <a:pt x="0" y="20"/>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41" name="Freeform 261"/>
                  <p:cNvSpPr>
                    <a:spLocks/>
                  </p:cNvSpPr>
                  <p:nvPr/>
                </p:nvSpPr>
                <p:spPr bwMode="auto">
                  <a:xfrm>
                    <a:off x="602" y="38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42" name="Rectangle 262"/>
                  <p:cNvSpPr>
                    <a:spLocks noChangeArrowheads="1"/>
                  </p:cNvSpPr>
                  <p:nvPr/>
                </p:nvSpPr>
                <p:spPr bwMode="auto">
                  <a:xfrm>
                    <a:off x="602" y="3414"/>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43" name="Rectangle 263"/>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44" name="Rectangle 264"/>
                  <p:cNvSpPr>
                    <a:spLocks noChangeArrowheads="1"/>
                  </p:cNvSpPr>
                  <p:nvPr/>
                </p:nvSpPr>
                <p:spPr bwMode="auto">
                  <a:xfrm>
                    <a:off x="606"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45" name="Freeform 265"/>
                  <p:cNvSpPr>
                    <a:spLocks/>
                  </p:cNvSpPr>
                  <p:nvPr/>
                </p:nvSpPr>
                <p:spPr bwMode="auto">
                  <a:xfrm>
                    <a:off x="602" y="3422"/>
                    <a:ext cx="4" cy="360"/>
                  </a:xfrm>
                  <a:custGeom>
                    <a:avLst/>
                    <a:gdLst/>
                    <a:ahLst/>
                    <a:cxnLst>
                      <a:cxn ang="0">
                        <a:pos x="0" y="4"/>
                      </a:cxn>
                      <a:cxn ang="0">
                        <a:pos x="0" y="360"/>
                      </a:cxn>
                      <a:cxn ang="0">
                        <a:pos x="4" y="356"/>
                      </a:cxn>
                      <a:cxn ang="0">
                        <a:pos x="4" y="0"/>
                      </a:cxn>
                      <a:cxn ang="0">
                        <a:pos x="0" y="4"/>
                      </a:cxn>
                    </a:cxnLst>
                    <a:rect l="0" t="0" r="r" b="b"/>
                    <a:pathLst>
                      <a:path w="4" h="360">
                        <a:moveTo>
                          <a:pt x="0" y="4"/>
                        </a:moveTo>
                        <a:lnTo>
                          <a:pt x="0" y="360"/>
                        </a:lnTo>
                        <a:lnTo>
                          <a:pt x="4" y="35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46" name="Rectangle 266"/>
                  <p:cNvSpPr>
                    <a:spLocks noChangeArrowheads="1"/>
                  </p:cNvSpPr>
                  <p:nvPr/>
                </p:nvSpPr>
                <p:spPr bwMode="auto">
                  <a:xfrm>
                    <a:off x="606" y="3418"/>
                    <a:ext cx="4" cy="36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47" name="Freeform 267"/>
                  <p:cNvSpPr>
                    <a:spLocks/>
                  </p:cNvSpPr>
                  <p:nvPr/>
                </p:nvSpPr>
                <p:spPr bwMode="auto">
                  <a:xfrm>
                    <a:off x="606" y="378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48" name="Rectangle 268"/>
                  <p:cNvSpPr>
                    <a:spLocks noChangeArrowheads="1"/>
                  </p:cNvSpPr>
                  <p:nvPr/>
                </p:nvSpPr>
                <p:spPr bwMode="auto">
                  <a:xfrm>
                    <a:off x="606" y="3798"/>
                    <a:ext cx="4" cy="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49" name="Freeform 269"/>
                  <p:cNvSpPr>
                    <a:spLocks/>
                  </p:cNvSpPr>
                  <p:nvPr/>
                </p:nvSpPr>
                <p:spPr bwMode="auto">
                  <a:xfrm>
                    <a:off x="606" y="383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0" name="Freeform 270"/>
                  <p:cNvSpPr>
                    <a:spLocks/>
                  </p:cNvSpPr>
                  <p:nvPr/>
                </p:nvSpPr>
                <p:spPr bwMode="auto">
                  <a:xfrm>
                    <a:off x="610" y="3414"/>
                    <a:ext cx="4" cy="364"/>
                  </a:xfrm>
                  <a:custGeom>
                    <a:avLst/>
                    <a:gdLst/>
                    <a:ahLst/>
                    <a:cxnLst>
                      <a:cxn ang="0">
                        <a:pos x="0" y="0"/>
                      </a:cxn>
                      <a:cxn ang="0">
                        <a:pos x="0" y="364"/>
                      </a:cxn>
                      <a:cxn ang="0">
                        <a:pos x="4" y="360"/>
                      </a:cxn>
                      <a:cxn ang="0">
                        <a:pos x="4" y="0"/>
                      </a:cxn>
                      <a:cxn ang="0">
                        <a:pos x="0" y="0"/>
                      </a:cxn>
                    </a:cxnLst>
                    <a:rect l="0" t="0" r="r" b="b"/>
                    <a:pathLst>
                      <a:path w="4" h="364">
                        <a:moveTo>
                          <a:pt x="0" y="0"/>
                        </a:moveTo>
                        <a:lnTo>
                          <a:pt x="0" y="364"/>
                        </a:lnTo>
                        <a:lnTo>
                          <a:pt x="4" y="36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1" name="Freeform 271"/>
                  <p:cNvSpPr>
                    <a:spLocks/>
                  </p:cNvSpPr>
                  <p:nvPr/>
                </p:nvSpPr>
                <p:spPr bwMode="auto">
                  <a:xfrm>
                    <a:off x="610" y="3782"/>
                    <a:ext cx="4" cy="56"/>
                  </a:xfrm>
                  <a:custGeom>
                    <a:avLst/>
                    <a:gdLst/>
                    <a:ahLst/>
                    <a:cxnLst>
                      <a:cxn ang="0">
                        <a:pos x="0" y="0"/>
                      </a:cxn>
                      <a:cxn ang="0">
                        <a:pos x="0" y="52"/>
                      </a:cxn>
                      <a:cxn ang="0">
                        <a:pos x="4" y="56"/>
                      </a:cxn>
                      <a:cxn ang="0">
                        <a:pos x="4" y="0"/>
                      </a:cxn>
                      <a:cxn ang="0">
                        <a:pos x="0" y="0"/>
                      </a:cxn>
                    </a:cxnLst>
                    <a:rect l="0" t="0" r="r" b="b"/>
                    <a:pathLst>
                      <a:path w="4" h="56">
                        <a:moveTo>
                          <a:pt x="0" y="0"/>
                        </a:moveTo>
                        <a:lnTo>
                          <a:pt x="0" y="52"/>
                        </a:lnTo>
                        <a:lnTo>
                          <a:pt x="4" y="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2" name="Rectangle 272"/>
                  <p:cNvSpPr>
                    <a:spLocks noChangeArrowheads="1"/>
                  </p:cNvSpPr>
                  <p:nvPr/>
                </p:nvSpPr>
                <p:spPr bwMode="auto">
                  <a:xfrm>
                    <a:off x="614" y="34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53" name="Freeform 273"/>
                  <p:cNvSpPr>
                    <a:spLocks/>
                  </p:cNvSpPr>
                  <p:nvPr/>
                </p:nvSpPr>
                <p:spPr bwMode="auto">
                  <a:xfrm>
                    <a:off x="614" y="3774"/>
                    <a:ext cx="4" cy="60"/>
                  </a:xfrm>
                  <a:custGeom>
                    <a:avLst/>
                    <a:gdLst/>
                    <a:ahLst/>
                    <a:cxnLst>
                      <a:cxn ang="0">
                        <a:pos x="0" y="4"/>
                      </a:cxn>
                      <a:cxn ang="0">
                        <a:pos x="0" y="60"/>
                      </a:cxn>
                      <a:cxn ang="0">
                        <a:pos x="4" y="60"/>
                      </a:cxn>
                      <a:cxn ang="0">
                        <a:pos x="4" y="0"/>
                      </a:cxn>
                      <a:cxn ang="0">
                        <a:pos x="0" y="4"/>
                      </a:cxn>
                    </a:cxnLst>
                    <a:rect l="0" t="0" r="r" b="b"/>
                    <a:pathLst>
                      <a:path w="4" h="60">
                        <a:moveTo>
                          <a:pt x="0" y="4"/>
                        </a:moveTo>
                        <a:lnTo>
                          <a:pt x="0" y="60"/>
                        </a:lnTo>
                        <a:lnTo>
                          <a:pt x="4" y="6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4" name="Freeform 274"/>
                  <p:cNvSpPr>
                    <a:spLocks/>
                  </p:cNvSpPr>
                  <p:nvPr/>
                </p:nvSpPr>
                <p:spPr bwMode="auto">
                  <a:xfrm>
                    <a:off x="614" y="3414"/>
                    <a:ext cx="4" cy="360"/>
                  </a:xfrm>
                  <a:custGeom>
                    <a:avLst/>
                    <a:gdLst/>
                    <a:ahLst/>
                    <a:cxnLst>
                      <a:cxn ang="0">
                        <a:pos x="0" y="0"/>
                      </a:cxn>
                      <a:cxn ang="0">
                        <a:pos x="0" y="360"/>
                      </a:cxn>
                      <a:cxn ang="0">
                        <a:pos x="4" y="356"/>
                      </a:cxn>
                      <a:cxn ang="0">
                        <a:pos x="4" y="0"/>
                      </a:cxn>
                      <a:cxn ang="0">
                        <a:pos x="0" y="0"/>
                      </a:cxn>
                    </a:cxnLst>
                    <a:rect l="0" t="0" r="r" b="b"/>
                    <a:pathLst>
                      <a:path w="4" h="360">
                        <a:moveTo>
                          <a:pt x="0" y="0"/>
                        </a:moveTo>
                        <a:lnTo>
                          <a:pt x="0" y="360"/>
                        </a:lnTo>
                        <a:lnTo>
                          <a:pt x="4" y="35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5" name="Rectangle 275"/>
                  <p:cNvSpPr>
                    <a:spLocks noChangeArrowheads="1"/>
                  </p:cNvSpPr>
                  <p:nvPr/>
                </p:nvSpPr>
                <p:spPr bwMode="auto">
                  <a:xfrm>
                    <a:off x="618" y="382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56" name="Freeform 276"/>
                  <p:cNvSpPr>
                    <a:spLocks/>
                  </p:cNvSpPr>
                  <p:nvPr/>
                </p:nvSpPr>
                <p:spPr bwMode="auto">
                  <a:xfrm>
                    <a:off x="618" y="3414"/>
                    <a:ext cx="4" cy="412"/>
                  </a:xfrm>
                  <a:custGeom>
                    <a:avLst/>
                    <a:gdLst/>
                    <a:ahLst/>
                    <a:cxnLst>
                      <a:cxn ang="0">
                        <a:pos x="0" y="0"/>
                      </a:cxn>
                      <a:cxn ang="0">
                        <a:pos x="0" y="412"/>
                      </a:cxn>
                      <a:cxn ang="0">
                        <a:pos x="4" y="408"/>
                      </a:cxn>
                      <a:cxn ang="0">
                        <a:pos x="4" y="0"/>
                      </a:cxn>
                      <a:cxn ang="0">
                        <a:pos x="0" y="0"/>
                      </a:cxn>
                    </a:cxnLst>
                    <a:rect l="0" t="0" r="r" b="b"/>
                    <a:pathLst>
                      <a:path w="4" h="412">
                        <a:moveTo>
                          <a:pt x="0" y="0"/>
                        </a:moveTo>
                        <a:lnTo>
                          <a:pt x="0" y="412"/>
                        </a:lnTo>
                        <a:lnTo>
                          <a:pt x="4" y="40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7" name="Freeform 277"/>
                  <p:cNvSpPr>
                    <a:spLocks/>
                  </p:cNvSpPr>
                  <p:nvPr/>
                </p:nvSpPr>
                <p:spPr bwMode="auto">
                  <a:xfrm>
                    <a:off x="622" y="3410"/>
                    <a:ext cx="4" cy="412"/>
                  </a:xfrm>
                  <a:custGeom>
                    <a:avLst/>
                    <a:gdLst/>
                    <a:ahLst/>
                    <a:cxnLst>
                      <a:cxn ang="0">
                        <a:pos x="0" y="4"/>
                      </a:cxn>
                      <a:cxn ang="0">
                        <a:pos x="0" y="412"/>
                      </a:cxn>
                      <a:cxn ang="0">
                        <a:pos x="4" y="408"/>
                      </a:cxn>
                      <a:cxn ang="0">
                        <a:pos x="4" y="0"/>
                      </a:cxn>
                      <a:cxn ang="0">
                        <a:pos x="0" y="4"/>
                      </a:cxn>
                    </a:cxnLst>
                    <a:rect l="0" t="0" r="r" b="b"/>
                    <a:pathLst>
                      <a:path w="4" h="412">
                        <a:moveTo>
                          <a:pt x="0" y="4"/>
                        </a:moveTo>
                        <a:lnTo>
                          <a:pt x="0" y="412"/>
                        </a:lnTo>
                        <a:lnTo>
                          <a:pt x="4" y="40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8" name="Freeform 278"/>
                  <p:cNvSpPr>
                    <a:spLocks/>
                  </p:cNvSpPr>
                  <p:nvPr/>
                </p:nvSpPr>
                <p:spPr bwMode="auto">
                  <a:xfrm>
                    <a:off x="626" y="3406"/>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59" name="Freeform 279"/>
                  <p:cNvSpPr>
                    <a:spLocks/>
                  </p:cNvSpPr>
                  <p:nvPr/>
                </p:nvSpPr>
                <p:spPr bwMode="auto">
                  <a:xfrm>
                    <a:off x="630" y="3402"/>
                    <a:ext cx="4" cy="412"/>
                  </a:xfrm>
                  <a:custGeom>
                    <a:avLst/>
                    <a:gdLst/>
                    <a:ahLst/>
                    <a:cxnLst>
                      <a:cxn ang="0">
                        <a:pos x="0" y="4"/>
                      </a:cxn>
                      <a:cxn ang="0">
                        <a:pos x="0" y="412"/>
                      </a:cxn>
                      <a:cxn ang="0">
                        <a:pos x="4" y="412"/>
                      </a:cxn>
                      <a:cxn ang="0">
                        <a:pos x="4" y="0"/>
                      </a:cxn>
                      <a:cxn ang="0">
                        <a:pos x="0" y="4"/>
                      </a:cxn>
                    </a:cxnLst>
                    <a:rect l="0" t="0" r="r" b="b"/>
                    <a:pathLst>
                      <a:path w="4" h="412">
                        <a:moveTo>
                          <a:pt x="0" y="4"/>
                        </a:moveTo>
                        <a:lnTo>
                          <a:pt x="0" y="412"/>
                        </a:lnTo>
                        <a:lnTo>
                          <a:pt x="4" y="4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0" name="Freeform 280"/>
                  <p:cNvSpPr>
                    <a:spLocks/>
                  </p:cNvSpPr>
                  <p:nvPr/>
                </p:nvSpPr>
                <p:spPr bwMode="auto">
                  <a:xfrm>
                    <a:off x="630" y="381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1" name="Freeform 281"/>
                  <p:cNvSpPr>
                    <a:spLocks/>
                  </p:cNvSpPr>
                  <p:nvPr/>
                </p:nvSpPr>
                <p:spPr bwMode="auto">
                  <a:xfrm>
                    <a:off x="634" y="339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2" name="Freeform 282"/>
                  <p:cNvSpPr>
                    <a:spLocks/>
                  </p:cNvSpPr>
                  <p:nvPr/>
                </p:nvSpPr>
                <p:spPr bwMode="auto">
                  <a:xfrm>
                    <a:off x="634" y="3402"/>
                    <a:ext cx="4" cy="412"/>
                  </a:xfrm>
                  <a:custGeom>
                    <a:avLst/>
                    <a:gdLst/>
                    <a:ahLst/>
                    <a:cxnLst>
                      <a:cxn ang="0">
                        <a:pos x="0" y="0"/>
                      </a:cxn>
                      <a:cxn ang="0">
                        <a:pos x="0" y="408"/>
                      </a:cxn>
                      <a:cxn ang="0">
                        <a:pos x="4" y="412"/>
                      </a:cxn>
                      <a:cxn ang="0">
                        <a:pos x="4" y="0"/>
                      </a:cxn>
                      <a:cxn ang="0">
                        <a:pos x="0" y="0"/>
                      </a:cxn>
                    </a:cxnLst>
                    <a:rect l="0" t="0" r="r" b="b"/>
                    <a:pathLst>
                      <a:path w="4" h="412">
                        <a:moveTo>
                          <a:pt x="0" y="0"/>
                        </a:moveTo>
                        <a:lnTo>
                          <a:pt x="0" y="408"/>
                        </a:lnTo>
                        <a:lnTo>
                          <a:pt x="4" y="4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3" name="Freeform 283"/>
                  <p:cNvSpPr>
                    <a:spLocks/>
                  </p:cNvSpPr>
                  <p:nvPr/>
                </p:nvSpPr>
                <p:spPr bwMode="auto">
                  <a:xfrm>
                    <a:off x="638" y="34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4" name="Freeform 284"/>
                  <p:cNvSpPr>
                    <a:spLocks/>
                  </p:cNvSpPr>
                  <p:nvPr/>
                </p:nvSpPr>
                <p:spPr bwMode="auto">
                  <a:xfrm>
                    <a:off x="638" y="34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5" name="Freeform 285"/>
                  <p:cNvSpPr>
                    <a:spLocks/>
                  </p:cNvSpPr>
                  <p:nvPr/>
                </p:nvSpPr>
                <p:spPr bwMode="auto">
                  <a:xfrm>
                    <a:off x="638" y="3414"/>
                    <a:ext cx="4" cy="396"/>
                  </a:xfrm>
                  <a:custGeom>
                    <a:avLst/>
                    <a:gdLst/>
                    <a:ahLst/>
                    <a:cxnLst>
                      <a:cxn ang="0">
                        <a:pos x="0" y="0"/>
                      </a:cxn>
                      <a:cxn ang="0">
                        <a:pos x="0" y="396"/>
                      </a:cxn>
                      <a:cxn ang="0">
                        <a:pos x="4" y="392"/>
                      </a:cxn>
                      <a:cxn ang="0">
                        <a:pos x="4" y="0"/>
                      </a:cxn>
                      <a:cxn ang="0">
                        <a:pos x="0" y="0"/>
                      </a:cxn>
                    </a:cxnLst>
                    <a:rect l="0" t="0" r="r" b="b"/>
                    <a:pathLst>
                      <a:path w="4" h="396">
                        <a:moveTo>
                          <a:pt x="0" y="0"/>
                        </a:moveTo>
                        <a:lnTo>
                          <a:pt x="0" y="396"/>
                        </a:lnTo>
                        <a:lnTo>
                          <a:pt x="4" y="3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6" name="Freeform 286"/>
                  <p:cNvSpPr>
                    <a:spLocks/>
                  </p:cNvSpPr>
                  <p:nvPr/>
                </p:nvSpPr>
                <p:spPr bwMode="auto">
                  <a:xfrm>
                    <a:off x="642" y="340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7" name="Rectangle 287"/>
                  <p:cNvSpPr>
                    <a:spLocks noChangeArrowheads="1"/>
                  </p:cNvSpPr>
                  <p:nvPr/>
                </p:nvSpPr>
                <p:spPr bwMode="auto">
                  <a:xfrm>
                    <a:off x="646" y="34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68" name="Freeform 288"/>
                  <p:cNvSpPr>
                    <a:spLocks/>
                  </p:cNvSpPr>
                  <p:nvPr/>
                </p:nvSpPr>
                <p:spPr bwMode="auto">
                  <a:xfrm>
                    <a:off x="642" y="3414"/>
                    <a:ext cx="4" cy="392"/>
                  </a:xfrm>
                  <a:custGeom>
                    <a:avLst/>
                    <a:gdLst/>
                    <a:ahLst/>
                    <a:cxnLst>
                      <a:cxn ang="0">
                        <a:pos x="0" y="4"/>
                      </a:cxn>
                      <a:cxn ang="0">
                        <a:pos x="0" y="388"/>
                      </a:cxn>
                      <a:cxn ang="0">
                        <a:pos x="4" y="392"/>
                      </a:cxn>
                      <a:cxn ang="0">
                        <a:pos x="4" y="0"/>
                      </a:cxn>
                      <a:cxn ang="0">
                        <a:pos x="0" y="4"/>
                      </a:cxn>
                    </a:cxnLst>
                    <a:rect l="0" t="0" r="r" b="b"/>
                    <a:pathLst>
                      <a:path w="4" h="392">
                        <a:moveTo>
                          <a:pt x="0" y="4"/>
                        </a:moveTo>
                        <a:lnTo>
                          <a:pt x="0" y="388"/>
                        </a:lnTo>
                        <a:lnTo>
                          <a:pt x="4" y="39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69" name="Rectangle 289"/>
                  <p:cNvSpPr>
                    <a:spLocks noChangeArrowheads="1"/>
                  </p:cNvSpPr>
                  <p:nvPr/>
                </p:nvSpPr>
                <p:spPr bwMode="auto">
                  <a:xfrm>
                    <a:off x="646" y="3410"/>
                    <a:ext cx="4" cy="3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70" name="Rectangle 290"/>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71" name="Rectangle 291"/>
                  <p:cNvSpPr>
                    <a:spLocks noChangeArrowheads="1"/>
                  </p:cNvSpPr>
                  <p:nvPr/>
                </p:nvSpPr>
                <p:spPr bwMode="auto">
                  <a:xfrm>
                    <a:off x="646"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72" name="Freeform 292"/>
                  <p:cNvSpPr>
                    <a:spLocks/>
                  </p:cNvSpPr>
                  <p:nvPr/>
                </p:nvSpPr>
                <p:spPr bwMode="auto">
                  <a:xfrm>
                    <a:off x="650" y="3406"/>
                    <a:ext cx="4" cy="396"/>
                  </a:xfrm>
                  <a:custGeom>
                    <a:avLst/>
                    <a:gdLst/>
                    <a:ahLst/>
                    <a:cxnLst>
                      <a:cxn ang="0">
                        <a:pos x="0" y="0"/>
                      </a:cxn>
                      <a:cxn ang="0">
                        <a:pos x="0" y="396"/>
                      </a:cxn>
                      <a:cxn ang="0">
                        <a:pos x="4" y="396"/>
                      </a:cxn>
                      <a:cxn ang="0">
                        <a:pos x="4" y="4"/>
                      </a:cxn>
                      <a:cxn ang="0">
                        <a:pos x="0" y="0"/>
                      </a:cxn>
                    </a:cxnLst>
                    <a:rect l="0" t="0" r="r" b="b"/>
                    <a:pathLst>
                      <a:path w="4" h="396">
                        <a:moveTo>
                          <a:pt x="0" y="0"/>
                        </a:moveTo>
                        <a:lnTo>
                          <a:pt x="0" y="396"/>
                        </a:lnTo>
                        <a:lnTo>
                          <a:pt x="4" y="39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73" name="Freeform 293"/>
                  <p:cNvSpPr>
                    <a:spLocks/>
                  </p:cNvSpPr>
                  <p:nvPr/>
                </p:nvSpPr>
                <p:spPr bwMode="auto">
                  <a:xfrm>
                    <a:off x="650" y="3818"/>
                    <a:ext cx="4" cy="20"/>
                  </a:xfrm>
                  <a:custGeom>
                    <a:avLst/>
                    <a:gdLst/>
                    <a:ahLst/>
                    <a:cxnLst>
                      <a:cxn ang="0">
                        <a:pos x="0" y="0"/>
                      </a:cxn>
                      <a:cxn ang="0">
                        <a:pos x="0" y="16"/>
                      </a:cxn>
                      <a:cxn ang="0">
                        <a:pos x="4" y="20"/>
                      </a:cxn>
                      <a:cxn ang="0">
                        <a:pos x="4" y="0"/>
                      </a:cxn>
                      <a:cxn ang="0">
                        <a:pos x="0" y="0"/>
                      </a:cxn>
                    </a:cxnLst>
                    <a:rect l="0" t="0" r="r" b="b"/>
                    <a:pathLst>
                      <a:path w="4" h="20">
                        <a:moveTo>
                          <a:pt x="0" y="0"/>
                        </a:moveTo>
                        <a:lnTo>
                          <a:pt x="0" y="16"/>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74" name="Freeform 294"/>
                  <p:cNvSpPr>
                    <a:spLocks/>
                  </p:cNvSpPr>
                  <p:nvPr/>
                </p:nvSpPr>
                <p:spPr bwMode="auto">
                  <a:xfrm>
                    <a:off x="654" y="3414"/>
                    <a:ext cx="4" cy="380"/>
                  </a:xfrm>
                  <a:custGeom>
                    <a:avLst/>
                    <a:gdLst/>
                    <a:ahLst/>
                    <a:cxnLst>
                      <a:cxn ang="0">
                        <a:pos x="0" y="0"/>
                      </a:cxn>
                      <a:cxn ang="0">
                        <a:pos x="0" y="380"/>
                      </a:cxn>
                      <a:cxn ang="0">
                        <a:pos x="4" y="380"/>
                      </a:cxn>
                      <a:cxn ang="0">
                        <a:pos x="4" y="4"/>
                      </a:cxn>
                      <a:cxn ang="0">
                        <a:pos x="0" y="0"/>
                      </a:cxn>
                    </a:cxnLst>
                    <a:rect l="0" t="0" r="r" b="b"/>
                    <a:pathLst>
                      <a:path w="4" h="380">
                        <a:moveTo>
                          <a:pt x="0" y="0"/>
                        </a:moveTo>
                        <a:lnTo>
                          <a:pt x="0" y="380"/>
                        </a:lnTo>
                        <a:lnTo>
                          <a:pt x="4" y="38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75" name="Freeform 295"/>
                  <p:cNvSpPr>
                    <a:spLocks/>
                  </p:cNvSpPr>
                  <p:nvPr/>
                </p:nvSpPr>
                <p:spPr bwMode="auto">
                  <a:xfrm>
                    <a:off x="654" y="379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76" name="Freeform 296"/>
                  <p:cNvSpPr>
                    <a:spLocks/>
                  </p:cNvSpPr>
                  <p:nvPr/>
                </p:nvSpPr>
                <p:spPr bwMode="auto">
                  <a:xfrm>
                    <a:off x="654" y="383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77" name="Rectangle 297"/>
                  <p:cNvSpPr>
                    <a:spLocks noChangeArrowheads="1"/>
                  </p:cNvSpPr>
                  <p:nvPr/>
                </p:nvSpPr>
                <p:spPr bwMode="auto">
                  <a:xfrm>
                    <a:off x="654" y="38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78" name="Freeform 298"/>
                  <p:cNvSpPr>
                    <a:spLocks/>
                  </p:cNvSpPr>
                  <p:nvPr/>
                </p:nvSpPr>
                <p:spPr bwMode="auto">
                  <a:xfrm>
                    <a:off x="658" y="3414"/>
                    <a:ext cx="4" cy="348"/>
                  </a:xfrm>
                  <a:custGeom>
                    <a:avLst/>
                    <a:gdLst/>
                    <a:ahLst/>
                    <a:cxnLst>
                      <a:cxn ang="0">
                        <a:pos x="0" y="4"/>
                      </a:cxn>
                      <a:cxn ang="0">
                        <a:pos x="0" y="348"/>
                      </a:cxn>
                      <a:cxn ang="0">
                        <a:pos x="4" y="348"/>
                      </a:cxn>
                      <a:cxn ang="0">
                        <a:pos x="4" y="0"/>
                      </a:cxn>
                      <a:cxn ang="0">
                        <a:pos x="0" y="4"/>
                      </a:cxn>
                    </a:cxnLst>
                    <a:rect l="0" t="0" r="r" b="b"/>
                    <a:pathLst>
                      <a:path w="4" h="348">
                        <a:moveTo>
                          <a:pt x="0" y="4"/>
                        </a:moveTo>
                        <a:lnTo>
                          <a:pt x="0" y="348"/>
                        </a:lnTo>
                        <a:lnTo>
                          <a:pt x="4" y="34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79" name="Rectangle 299"/>
                  <p:cNvSpPr>
                    <a:spLocks noChangeArrowheads="1"/>
                  </p:cNvSpPr>
                  <p:nvPr/>
                </p:nvSpPr>
                <p:spPr bwMode="auto">
                  <a:xfrm>
                    <a:off x="654" y="379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80" name="Freeform 300"/>
                  <p:cNvSpPr>
                    <a:spLocks/>
                  </p:cNvSpPr>
                  <p:nvPr/>
                </p:nvSpPr>
                <p:spPr bwMode="auto">
                  <a:xfrm>
                    <a:off x="658" y="379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81" name="Rectangle 301"/>
                  <p:cNvSpPr>
                    <a:spLocks noChangeArrowheads="1"/>
                  </p:cNvSpPr>
                  <p:nvPr/>
                </p:nvSpPr>
                <p:spPr bwMode="auto">
                  <a:xfrm>
                    <a:off x="658"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82" name="Rectangle 302"/>
                  <p:cNvSpPr>
                    <a:spLocks noChangeArrowheads="1"/>
                  </p:cNvSpPr>
                  <p:nvPr/>
                </p:nvSpPr>
                <p:spPr bwMode="auto">
                  <a:xfrm>
                    <a:off x="654" y="38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83" name="Rectangle 303"/>
                  <p:cNvSpPr>
                    <a:spLocks noChangeArrowheads="1"/>
                  </p:cNvSpPr>
                  <p:nvPr/>
                </p:nvSpPr>
                <p:spPr bwMode="auto">
                  <a:xfrm>
                    <a:off x="658" y="38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84" name="Freeform 304"/>
                  <p:cNvSpPr>
                    <a:spLocks/>
                  </p:cNvSpPr>
                  <p:nvPr/>
                </p:nvSpPr>
                <p:spPr bwMode="auto">
                  <a:xfrm>
                    <a:off x="658" y="3830"/>
                    <a:ext cx="4" cy="8"/>
                  </a:xfrm>
                  <a:custGeom>
                    <a:avLst/>
                    <a:gdLst/>
                    <a:ahLst/>
                    <a:cxnLst>
                      <a:cxn ang="0">
                        <a:pos x="0" y="4"/>
                      </a:cxn>
                      <a:cxn ang="0">
                        <a:pos x="0" y="8"/>
                      </a:cxn>
                      <a:cxn ang="0">
                        <a:pos x="4" y="0"/>
                      </a:cxn>
                      <a:cxn ang="0">
                        <a:pos x="4" y="0"/>
                      </a:cxn>
                      <a:cxn ang="0">
                        <a:pos x="0" y="4"/>
                      </a:cxn>
                    </a:cxnLst>
                    <a:rect l="0" t="0" r="r" b="b"/>
                    <a:pathLst>
                      <a:path w="4" h="8">
                        <a:moveTo>
                          <a:pt x="0" y="4"/>
                        </a:moveTo>
                        <a:lnTo>
                          <a:pt x="0" y="8"/>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85" name="Freeform 305"/>
                  <p:cNvSpPr>
                    <a:spLocks/>
                  </p:cNvSpPr>
                  <p:nvPr/>
                </p:nvSpPr>
                <p:spPr bwMode="auto">
                  <a:xfrm>
                    <a:off x="658" y="376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86" name="Rectangle 306"/>
                  <p:cNvSpPr>
                    <a:spLocks noChangeArrowheads="1"/>
                  </p:cNvSpPr>
                  <p:nvPr/>
                </p:nvSpPr>
                <p:spPr bwMode="auto">
                  <a:xfrm>
                    <a:off x="662"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87" name="Freeform 307"/>
                  <p:cNvSpPr>
                    <a:spLocks/>
                  </p:cNvSpPr>
                  <p:nvPr/>
                </p:nvSpPr>
                <p:spPr bwMode="auto">
                  <a:xfrm>
                    <a:off x="658" y="377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88" name="Rectangle 308"/>
                  <p:cNvSpPr>
                    <a:spLocks noChangeArrowheads="1"/>
                  </p:cNvSpPr>
                  <p:nvPr/>
                </p:nvSpPr>
                <p:spPr bwMode="auto">
                  <a:xfrm>
                    <a:off x="662" y="377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89" name="Freeform 309"/>
                  <p:cNvSpPr>
                    <a:spLocks/>
                  </p:cNvSpPr>
                  <p:nvPr/>
                </p:nvSpPr>
                <p:spPr bwMode="auto">
                  <a:xfrm>
                    <a:off x="662" y="3806"/>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0" name="Freeform 310"/>
                  <p:cNvSpPr>
                    <a:spLocks/>
                  </p:cNvSpPr>
                  <p:nvPr/>
                </p:nvSpPr>
                <p:spPr bwMode="auto">
                  <a:xfrm>
                    <a:off x="662" y="3814"/>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1" name="Freeform 311"/>
                  <p:cNvSpPr>
                    <a:spLocks/>
                  </p:cNvSpPr>
                  <p:nvPr/>
                </p:nvSpPr>
                <p:spPr bwMode="auto">
                  <a:xfrm>
                    <a:off x="662"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2" name="Freeform 312"/>
                  <p:cNvSpPr>
                    <a:spLocks/>
                  </p:cNvSpPr>
                  <p:nvPr/>
                </p:nvSpPr>
                <p:spPr bwMode="auto">
                  <a:xfrm>
                    <a:off x="662" y="382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3" name="Freeform 313"/>
                  <p:cNvSpPr>
                    <a:spLocks/>
                  </p:cNvSpPr>
                  <p:nvPr/>
                </p:nvSpPr>
                <p:spPr bwMode="auto">
                  <a:xfrm>
                    <a:off x="662"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4" name="Freeform 314"/>
                  <p:cNvSpPr>
                    <a:spLocks/>
                  </p:cNvSpPr>
                  <p:nvPr/>
                </p:nvSpPr>
                <p:spPr bwMode="auto">
                  <a:xfrm>
                    <a:off x="658" y="383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5" name="Freeform 315"/>
                  <p:cNvSpPr>
                    <a:spLocks/>
                  </p:cNvSpPr>
                  <p:nvPr/>
                </p:nvSpPr>
                <p:spPr bwMode="auto">
                  <a:xfrm>
                    <a:off x="662" y="3834"/>
                    <a:ext cx="4" cy="8"/>
                  </a:xfrm>
                  <a:custGeom>
                    <a:avLst/>
                    <a:gdLst/>
                    <a:ahLst/>
                    <a:cxnLst>
                      <a:cxn ang="0">
                        <a:pos x="0" y="4"/>
                      </a:cxn>
                      <a:cxn ang="0">
                        <a:pos x="0" y="8"/>
                      </a:cxn>
                      <a:cxn ang="0">
                        <a:pos x="4" y="4"/>
                      </a:cxn>
                      <a:cxn ang="0">
                        <a:pos x="4" y="0"/>
                      </a:cxn>
                      <a:cxn ang="0">
                        <a:pos x="0" y="4"/>
                      </a:cxn>
                    </a:cxnLst>
                    <a:rect l="0" t="0" r="r" b="b"/>
                    <a:pathLst>
                      <a:path w="4" h="8">
                        <a:moveTo>
                          <a:pt x="0" y="4"/>
                        </a:moveTo>
                        <a:lnTo>
                          <a:pt x="0" y="8"/>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6" name="Rectangle 316"/>
                  <p:cNvSpPr>
                    <a:spLocks noChangeArrowheads="1"/>
                  </p:cNvSpPr>
                  <p:nvPr/>
                </p:nvSpPr>
                <p:spPr bwMode="auto">
                  <a:xfrm>
                    <a:off x="662" y="3414"/>
                    <a:ext cx="4" cy="34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97" name="Rectangle 317"/>
                  <p:cNvSpPr>
                    <a:spLocks noChangeArrowheads="1"/>
                  </p:cNvSpPr>
                  <p:nvPr/>
                </p:nvSpPr>
                <p:spPr bwMode="auto">
                  <a:xfrm>
                    <a:off x="666" y="3414"/>
                    <a:ext cx="4" cy="34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598" name="Freeform 318"/>
                  <p:cNvSpPr>
                    <a:spLocks/>
                  </p:cNvSpPr>
                  <p:nvPr/>
                </p:nvSpPr>
                <p:spPr bwMode="auto">
                  <a:xfrm>
                    <a:off x="666"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599" name="Freeform 319"/>
                  <p:cNvSpPr>
                    <a:spLocks/>
                  </p:cNvSpPr>
                  <p:nvPr/>
                </p:nvSpPr>
                <p:spPr bwMode="auto">
                  <a:xfrm>
                    <a:off x="666" y="3806"/>
                    <a:ext cx="4" cy="28"/>
                  </a:xfrm>
                  <a:custGeom>
                    <a:avLst/>
                    <a:gdLst/>
                    <a:ahLst/>
                    <a:cxnLst>
                      <a:cxn ang="0">
                        <a:pos x="0" y="0"/>
                      </a:cxn>
                      <a:cxn ang="0">
                        <a:pos x="0" y="28"/>
                      </a:cxn>
                      <a:cxn ang="0">
                        <a:pos x="4" y="28"/>
                      </a:cxn>
                      <a:cxn ang="0">
                        <a:pos x="4" y="8"/>
                      </a:cxn>
                      <a:cxn ang="0">
                        <a:pos x="0" y="0"/>
                      </a:cxn>
                    </a:cxnLst>
                    <a:rect l="0" t="0" r="r" b="b"/>
                    <a:pathLst>
                      <a:path w="4" h="28">
                        <a:moveTo>
                          <a:pt x="0" y="0"/>
                        </a:moveTo>
                        <a:lnTo>
                          <a:pt x="0" y="28"/>
                        </a:lnTo>
                        <a:lnTo>
                          <a:pt x="4" y="28"/>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00" name="Freeform 320"/>
                  <p:cNvSpPr>
                    <a:spLocks/>
                  </p:cNvSpPr>
                  <p:nvPr/>
                </p:nvSpPr>
                <p:spPr bwMode="auto">
                  <a:xfrm>
                    <a:off x="670" y="3414"/>
                    <a:ext cx="4" cy="336"/>
                  </a:xfrm>
                  <a:custGeom>
                    <a:avLst/>
                    <a:gdLst/>
                    <a:ahLst/>
                    <a:cxnLst>
                      <a:cxn ang="0">
                        <a:pos x="0" y="0"/>
                      </a:cxn>
                      <a:cxn ang="0">
                        <a:pos x="0" y="336"/>
                      </a:cxn>
                      <a:cxn ang="0">
                        <a:pos x="4" y="332"/>
                      </a:cxn>
                      <a:cxn ang="0">
                        <a:pos x="4" y="0"/>
                      </a:cxn>
                      <a:cxn ang="0">
                        <a:pos x="0" y="0"/>
                      </a:cxn>
                    </a:cxnLst>
                    <a:rect l="0" t="0" r="r" b="b"/>
                    <a:pathLst>
                      <a:path w="4" h="336">
                        <a:moveTo>
                          <a:pt x="0" y="0"/>
                        </a:moveTo>
                        <a:lnTo>
                          <a:pt x="0" y="336"/>
                        </a:lnTo>
                        <a:lnTo>
                          <a:pt x="4" y="3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01" name="Rectangle 321"/>
                  <p:cNvSpPr>
                    <a:spLocks noChangeArrowheads="1"/>
                  </p:cNvSpPr>
                  <p:nvPr/>
                </p:nvSpPr>
                <p:spPr bwMode="auto">
                  <a:xfrm>
                    <a:off x="670"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02" name="Rectangle 322"/>
                  <p:cNvSpPr>
                    <a:spLocks noChangeArrowheads="1"/>
                  </p:cNvSpPr>
                  <p:nvPr/>
                </p:nvSpPr>
                <p:spPr bwMode="auto">
                  <a:xfrm>
                    <a:off x="670"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03" name="Freeform 323"/>
                  <p:cNvSpPr>
                    <a:spLocks/>
                  </p:cNvSpPr>
                  <p:nvPr/>
                </p:nvSpPr>
                <p:spPr bwMode="auto">
                  <a:xfrm>
                    <a:off x="674" y="3414"/>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04" name="Freeform 324"/>
                  <p:cNvSpPr>
                    <a:spLocks/>
                  </p:cNvSpPr>
                  <p:nvPr/>
                </p:nvSpPr>
                <p:spPr bwMode="auto">
                  <a:xfrm>
                    <a:off x="674" y="379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05" name="Freeform 325"/>
                  <p:cNvSpPr>
                    <a:spLocks/>
                  </p:cNvSpPr>
                  <p:nvPr/>
                </p:nvSpPr>
                <p:spPr bwMode="auto">
                  <a:xfrm>
                    <a:off x="670" y="3810"/>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06" name="Rectangle 326"/>
                  <p:cNvSpPr>
                    <a:spLocks noChangeArrowheads="1"/>
                  </p:cNvSpPr>
                  <p:nvPr/>
                </p:nvSpPr>
                <p:spPr bwMode="auto">
                  <a:xfrm>
                    <a:off x="674" y="3806"/>
                    <a:ext cx="4" cy="2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07" name="Rectangle 327"/>
                  <p:cNvSpPr>
                    <a:spLocks noChangeArrowheads="1"/>
                  </p:cNvSpPr>
                  <p:nvPr/>
                </p:nvSpPr>
                <p:spPr bwMode="auto">
                  <a:xfrm>
                    <a:off x="674" y="38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08" name="Freeform 328"/>
                  <p:cNvSpPr>
                    <a:spLocks/>
                  </p:cNvSpPr>
                  <p:nvPr/>
                </p:nvSpPr>
                <p:spPr bwMode="auto">
                  <a:xfrm>
                    <a:off x="674" y="34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09" name="Freeform 329"/>
                  <p:cNvSpPr>
                    <a:spLocks/>
                  </p:cNvSpPr>
                  <p:nvPr/>
                </p:nvSpPr>
                <p:spPr bwMode="auto">
                  <a:xfrm>
                    <a:off x="674" y="3422"/>
                    <a:ext cx="4" cy="312"/>
                  </a:xfrm>
                  <a:custGeom>
                    <a:avLst/>
                    <a:gdLst/>
                    <a:ahLst/>
                    <a:cxnLst>
                      <a:cxn ang="0">
                        <a:pos x="0" y="4"/>
                      </a:cxn>
                      <a:cxn ang="0">
                        <a:pos x="0" y="312"/>
                      </a:cxn>
                      <a:cxn ang="0">
                        <a:pos x="4" y="312"/>
                      </a:cxn>
                      <a:cxn ang="0">
                        <a:pos x="4" y="0"/>
                      </a:cxn>
                      <a:cxn ang="0">
                        <a:pos x="0" y="4"/>
                      </a:cxn>
                    </a:cxnLst>
                    <a:rect l="0" t="0" r="r" b="b"/>
                    <a:pathLst>
                      <a:path w="4" h="312">
                        <a:moveTo>
                          <a:pt x="0" y="4"/>
                        </a:moveTo>
                        <a:lnTo>
                          <a:pt x="0" y="312"/>
                        </a:lnTo>
                        <a:lnTo>
                          <a:pt x="4" y="3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10" name="Rectangle 330"/>
                  <p:cNvSpPr>
                    <a:spLocks noChangeArrowheads="1"/>
                  </p:cNvSpPr>
                  <p:nvPr/>
                </p:nvSpPr>
                <p:spPr bwMode="auto">
                  <a:xfrm>
                    <a:off x="678" y="3422"/>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11" name="Freeform 331"/>
                  <p:cNvSpPr>
                    <a:spLocks/>
                  </p:cNvSpPr>
                  <p:nvPr/>
                </p:nvSpPr>
                <p:spPr bwMode="auto">
                  <a:xfrm>
                    <a:off x="678" y="3422"/>
                    <a:ext cx="4" cy="316"/>
                  </a:xfrm>
                  <a:custGeom>
                    <a:avLst/>
                    <a:gdLst/>
                    <a:ahLst/>
                    <a:cxnLst>
                      <a:cxn ang="0">
                        <a:pos x="0" y="0"/>
                      </a:cxn>
                      <a:cxn ang="0">
                        <a:pos x="0" y="312"/>
                      </a:cxn>
                      <a:cxn ang="0">
                        <a:pos x="4" y="316"/>
                      </a:cxn>
                      <a:cxn ang="0">
                        <a:pos x="4" y="0"/>
                      </a:cxn>
                      <a:cxn ang="0">
                        <a:pos x="0" y="0"/>
                      </a:cxn>
                    </a:cxnLst>
                    <a:rect l="0" t="0" r="r" b="b"/>
                    <a:pathLst>
                      <a:path w="4" h="316">
                        <a:moveTo>
                          <a:pt x="0" y="0"/>
                        </a:moveTo>
                        <a:lnTo>
                          <a:pt x="0" y="312"/>
                        </a:lnTo>
                        <a:lnTo>
                          <a:pt x="4" y="3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12" name="Rectangle 332"/>
                  <p:cNvSpPr>
                    <a:spLocks noChangeArrowheads="1"/>
                  </p:cNvSpPr>
                  <p:nvPr/>
                </p:nvSpPr>
                <p:spPr bwMode="auto">
                  <a:xfrm>
                    <a:off x="674" y="3734"/>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13" name="Freeform 333"/>
                  <p:cNvSpPr>
                    <a:spLocks/>
                  </p:cNvSpPr>
                  <p:nvPr/>
                </p:nvSpPr>
                <p:spPr bwMode="auto">
                  <a:xfrm>
                    <a:off x="678" y="373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14" name="Freeform 334"/>
                  <p:cNvSpPr>
                    <a:spLocks/>
                  </p:cNvSpPr>
                  <p:nvPr/>
                </p:nvSpPr>
                <p:spPr bwMode="auto">
                  <a:xfrm>
                    <a:off x="678" y="379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15" name="Freeform 335"/>
                  <p:cNvSpPr>
                    <a:spLocks/>
                  </p:cNvSpPr>
                  <p:nvPr/>
                </p:nvSpPr>
                <p:spPr bwMode="auto">
                  <a:xfrm>
                    <a:off x="674" y="379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16" name="Freeform 336"/>
                  <p:cNvSpPr>
                    <a:spLocks/>
                  </p:cNvSpPr>
                  <p:nvPr/>
                </p:nvSpPr>
                <p:spPr bwMode="auto">
                  <a:xfrm>
                    <a:off x="678" y="3794"/>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17" name="Rectangle 337"/>
                  <p:cNvSpPr>
                    <a:spLocks noChangeArrowheads="1"/>
                  </p:cNvSpPr>
                  <p:nvPr/>
                </p:nvSpPr>
                <p:spPr bwMode="auto">
                  <a:xfrm>
                    <a:off x="678" y="382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18" name="Rectangle 338"/>
                  <p:cNvSpPr>
                    <a:spLocks noChangeArrowheads="1"/>
                  </p:cNvSpPr>
                  <p:nvPr/>
                </p:nvSpPr>
                <p:spPr bwMode="auto">
                  <a:xfrm>
                    <a:off x="6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19" name="Freeform 339"/>
                  <p:cNvSpPr>
                    <a:spLocks/>
                  </p:cNvSpPr>
                  <p:nvPr/>
                </p:nvSpPr>
                <p:spPr bwMode="auto">
                  <a:xfrm>
                    <a:off x="678" y="381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0" name="Freeform 340"/>
                  <p:cNvSpPr>
                    <a:spLocks/>
                  </p:cNvSpPr>
                  <p:nvPr/>
                </p:nvSpPr>
                <p:spPr bwMode="auto">
                  <a:xfrm>
                    <a:off x="682" y="380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1" name="Freeform 341"/>
                  <p:cNvSpPr>
                    <a:spLocks/>
                  </p:cNvSpPr>
                  <p:nvPr/>
                </p:nvSpPr>
                <p:spPr bwMode="auto">
                  <a:xfrm>
                    <a:off x="682" y="3426"/>
                    <a:ext cx="4" cy="312"/>
                  </a:xfrm>
                  <a:custGeom>
                    <a:avLst/>
                    <a:gdLst/>
                    <a:ahLst/>
                    <a:cxnLst>
                      <a:cxn ang="0">
                        <a:pos x="0" y="0"/>
                      </a:cxn>
                      <a:cxn ang="0">
                        <a:pos x="0" y="312"/>
                      </a:cxn>
                      <a:cxn ang="0">
                        <a:pos x="4" y="308"/>
                      </a:cxn>
                      <a:cxn ang="0">
                        <a:pos x="4" y="4"/>
                      </a:cxn>
                      <a:cxn ang="0">
                        <a:pos x="0" y="0"/>
                      </a:cxn>
                    </a:cxnLst>
                    <a:rect l="0" t="0" r="r" b="b"/>
                    <a:pathLst>
                      <a:path w="4" h="312">
                        <a:moveTo>
                          <a:pt x="0" y="0"/>
                        </a:moveTo>
                        <a:lnTo>
                          <a:pt x="0" y="312"/>
                        </a:lnTo>
                        <a:lnTo>
                          <a:pt x="4" y="30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2" name="Freeform 342"/>
                  <p:cNvSpPr>
                    <a:spLocks/>
                  </p:cNvSpPr>
                  <p:nvPr/>
                </p:nvSpPr>
                <p:spPr bwMode="auto">
                  <a:xfrm>
                    <a:off x="686" y="3430"/>
                    <a:ext cx="4" cy="300"/>
                  </a:xfrm>
                  <a:custGeom>
                    <a:avLst/>
                    <a:gdLst/>
                    <a:ahLst/>
                    <a:cxnLst>
                      <a:cxn ang="0">
                        <a:pos x="0" y="0"/>
                      </a:cxn>
                      <a:cxn ang="0">
                        <a:pos x="0" y="300"/>
                      </a:cxn>
                      <a:cxn ang="0">
                        <a:pos x="4" y="292"/>
                      </a:cxn>
                      <a:cxn ang="0">
                        <a:pos x="4" y="0"/>
                      </a:cxn>
                      <a:cxn ang="0">
                        <a:pos x="0" y="0"/>
                      </a:cxn>
                    </a:cxnLst>
                    <a:rect l="0" t="0" r="r" b="b"/>
                    <a:pathLst>
                      <a:path w="4" h="300">
                        <a:moveTo>
                          <a:pt x="0" y="0"/>
                        </a:moveTo>
                        <a:lnTo>
                          <a:pt x="0" y="300"/>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3" name="Freeform 343"/>
                  <p:cNvSpPr>
                    <a:spLocks/>
                  </p:cNvSpPr>
                  <p:nvPr/>
                </p:nvSpPr>
                <p:spPr bwMode="auto">
                  <a:xfrm>
                    <a:off x="686" y="3790"/>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4" name="Freeform 344"/>
                  <p:cNvSpPr>
                    <a:spLocks/>
                  </p:cNvSpPr>
                  <p:nvPr/>
                </p:nvSpPr>
                <p:spPr bwMode="auto">
                  <a:xfrm>
                    <a:off x="682" y="379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5" name="Freeform 345"/>
                  <p:cNvSpPr>
                    <a:spLocks/>
                  </p:cNvSpPr>
                  <p:nvPr/>
                </p:nvSpPr>
                <p:spPr bwMode="auto">
                  <a:xfrm>
                    <a:off x="686" y="379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6" name="Freeform 346"/>
                  <p:cNvSpPr>
                    <a:spLocks/>
                  </p:cNvSpPr>
                  <p:nvPr/>
                </p:nvSpPr>
                <p:spPr bwMode="auto">
                  <a:xfrm>
                    <a:off x="686" y="381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7" name="Rectangle 347"/>
                  <p:cNvSpPr>
                    <a:spLocks noChangeArrowheads="1"/>
                  </p:cNvSpPr>
                  <p:nvPr/>
                </p:nvSpPr>
                <p:spPr bwMode="auto">
                  <a:xfrm>
                    <a:off x="690" y="3426"/>
                    <a:ext cx="4" cy="29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28" name="Freeform 348"/>
                  <p:cNvSpPr>
                    <a:spLocks/>
                  </p:cNvSpPr>
                  <p:nvPr/>
                </p:nvSpPr>
                <p:spPr bwMode="auto">
                  <a:xfrm>
                    <a:off x="690" y="376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29" name="Freeform 349"/>
                  <p:cNvSpPr>
                    <a:spLocks/>
                  </p:cNvSpPr>
                  <p:nvPr/>
                </p:nvSpPr>
                <p:spPr bwMode="auto">
                  <a:xfrm>
                    <a:off x="690" y="379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30" name="Freeform 350"/>
                  <p:cNvSpPr>
                    <a:spLocks/>
                  </p:cNvSpPr>
                  <p:nvPr/>
                </p:nvSpPr>
                <p:spPr bwMode="auto">
                  <a:xfrm>
                    <a:off x="694" y="3426"/>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31" name="Rectangle 351"/>
                  <p:cNvSpPr>
                    <a:spLocks noChangeArrowheads="1"/>
                  </p:cNvSpPr>
                  <p:nvPr/>
                </p:nvSpPr>
                <p:spPr bwMode="auto">
                  <a:xfrm>
                    <a:off x="698" y="3426"/>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32" name="Freeform 352"/>
                  <p:cNvSpPr>
                    <a:spLocks/>
                  </p:cNvSpPr>
                  <p:nvPr/>
                </p:nvSpPr>
                <p:spPr bwMode="auto">
                  <a:xfrm>
                    <a:off x="694" y="3738"/>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33" name="Rectangle 353"/>
                  <p:cNvSpPr>
                    <a:spLocks noChangeArrowheads="1"/>
                  </p:cNvSpPr>
                  <p:nvPr/>
                </p:nvSpPr>
                <p:spPr bwMode="auto">
                  <a:xfrm>
                    <a:off x="698" y="375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34" name="Freeform 354"/>
                  <p:cNvSpPr>
                    <a:spLocks/>
                  </p:cNvSpPr>
                  <p:nvPr/>
                </p:nvSpPr>
                <p:spPr bwMode="auto">
                  <a:xfrm>
                    <a:off x="698" y="3754"/>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35" name="Freeform 355"/>
                  <p:cNvSpPr>
                    <a:spLocks/>
                  </p:cNvSpPr>
                  <p:nvPr/>
                </p:nvSpPr>
                <p:spPr bwMode="auto">
                  <a:xfrm>
                    <a:off x="694" y="3758"/>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36" name="Rectangle 356"/>
                  <p:cNvSpPr>
                    <a:spLocks noChangeArrowheads="1"/>
                  </p:cNvSpPr>
                  <p:nvPr/>
                </p:nvSpPr>
                <p:spPr bwMode="auto">
                  <a:xfrm>
                    <a:off x="698"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37" name="Freeform 357"/>
                  <p:cNvSpPr>
                    <a:spLocks/>
                  </p:cNvSpPr>
                  <p:nvPr/>
                </p:nvSpPr>
                <p:spPr bwMode="auto">
                  <a:xfrm>
                    <a:off x="702" y="3422"/>
                    <a:ext cx="4" cy="288"/>
                  </a:xfrm>
                  <a:custGeom>
                    <a:avLst/>
                    <a:gdLst/>
                    <a:ahLst/>
                    <a:cxnLst>
                      <a:cxn ang="0">
                        <a:pos x="0" y="4"/>
                      </a:cxn>
                      <a:cxn ang="0">
                        <a:pos x="0" y="288"/>
                      </a:cxn>
                      <a:cxn ang="0">
                        <a:pos x="4" y="284"/>
                      </a:cxn>
                      <a:cxn ang="0">
                        <a:pos x="4" y="0"/>
                      </a:cxn>
                      <a:cxn ang="0">
                        <a:pos x="0" y="4"/>
                      </a:cxn>
                    </a:cxnLst>
                    <a:rect l="0" t="0" r="r" b="b"/>
                    <a:pathLst>
                      <a:path w="4" h="288">
                        <a:moveTo>
                          <a:pt x="0" y="4"/>
                        </a:moveTo>
                        <a:lnTo>
                          <a:pt x="0" y="288"/>
                        </a:lnTo>
                        <a:lnTo>
                          <a:pt x="4" y="28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38" name="Freeform 358"/>
                  <p:cNvSpPr>
                    <a:spLocks/>
                  </p:cNvSpPr>
                  <p:nvPr/>
                </p:nvSpPr>
                <p:spPr bwMode="auto">
                  <a:xfrm>
                    <a:off x="698" y="371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39" name="Freeform 359"/>
                  <p:cNvSpPr>
                    <a:spLocks/>
                  </p:cNvSpPr>
                  <p:nvPr/>
                </p:nvSpPr>
                <p:spPr bwMode="auto">
                  <a:xfrm>
                    <a:off x="698" y="3730"/>
                    <a:ext cx="4" cy="24"/>
                  </a:xfrm>
                  <a:custGeom>
                    <a:avLst/>
                    <a:gdLst/>
                    <a:ahLst/>
                    <a:cxnLst>
                      <a:cxn ang="0">
                        <a:pos x="0" y="0"/>
                      </a:cxn>
                      <a:cxn ang="0">
                        <a:pos x="0" y="24"/>
                      </a:cxn>
                      <a:cxn ang="0">
                        <a:pos x="4" y="20"/>
                      </a:cxn>
                      <a:cxn ang="0">
                        <a:pos x="4" y="0"/>
                      </a:cxn>
                      <a:cxn ang="0">
                        <a:pos x="0" y="0"/>
                      </a:cxn>
                    </a:cxnLst>
                    <a:rect l="0" t="0" r="r" b="b"/>
                    <a:pathLst>
                      <a:path w="4" h="24">
                        <a:moveTo>
                          <a:pt x="0" y="0"/>
                        </a:moveTo>
                        <a:lnTo>
                          <a:pt x="0" y="24"/>
                        </a:lnTo>
                        <a:lnTo>
                          <a:pt x="4" y="2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40" name="Rectangle 360"/>
                  <p:cNvSpPr>
                    <a:spLocks noChangeArrowheads="1"/>
                  </p:cNvSpPr>
                  <p:nvPr/>
                </p:nvSpPr>
                <p:spPr bwMode="auto">
                  <a:xfrm>
                    <a:off x="702" y="3718"/>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641" name="Freeform 361"/>
                  <p:cNvSpPr>
                    <a:spLocks/>
                  </p:cNvSpPr>
                  <p:nvPr/>
                </p:nvSpPr>
                <p:spPr bwMode="auto">
                  <a:xfrm>
                    <a:off x="702" y="3750"/>
                    <a:ext cx="4" cy="16"/>
                  </a:xfrm>
                  <a:custGeom>
                    <a:avLst/>
                    <a:gdLst/>
                    <a:ahLst/>
                    <a:cxnLst>
                      <a:cxn ang="0">
                        <a:pos x="0" y="4"/>
                      </a:cxn>
                      <a:cxn ang="0">
                        <a:pos x="0" y="12"/>
                      </a:cxn>
                      <a:cxn ang="0">
                        <a:pos x="4" y="16"/>
                      </a:cxn>
                      <a:cxn ang="0">
                        <a:pos x="4" y="0"/>
                      </a:cxn>
                      <a:cxn ang="0">
                        <a:pos x="0" y="4"/>
                      </a:cxn>
                    </a:cxnLst>
                    <a:rect l="0" t="0" r="r" b="b"/>
                    <a:pathLst>
                      <a:path w="4" h="16">
                        <a:moveTo>
                          <a:pt x="0" y="4"/>
                        </a:moveTo>
                        <a:lnTo>
                          <a:pt x="0" y="12"/>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42" name="Freeform 362"/>
                  <p:cNvSpPr>
                    <a:spLocks/>
                  </p:cNvSpPr>
                  <p:nvPr/>
                </p:nvSpPr>
                <p:spPr bwMode="auto">
                  <a:xfrm>
                    <a:off x="702" y="376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43" name="Freeform 363"/>
                  <p:cNvSpPr>
                    <a:spLocks/>
                  </p:cNvSpPr>
                  <p:nvPr/>
                </p:nvSpPr>
                <p:spPr bwMode="auto">
                  <a:xfrm>
                    <a:off x="706" y="3422"/>
                    <a:ext cx="4" cy="284"/>
                  </a:xfrm>
                  <a:custGeom>
                    <a:avLst/>
                    <a:gdLst/>
                    <a:ahLst/>
                    <a:cxnLst>
                      <a:cxn ang="0">
                        <a:pos x="0" y="0"/>
                      </a:cxn>
                      <a:cxn ang="0">
                        <a:pos x="0" y="284"/>
                      </a:cxn>
                      <a:cxn ang="0">
                        <a:pos x="4" y="280"/>
                      </a:cxn>
                      <a:cxn ang="0">
                        <a:pos x="4" y="0"/>
                      </a:cxn>
                      <a:cxn ang="0">
                        <a:pos x="0" y="0"/>
                      </a:cxn>
                    </a:cxnLst>
                    <a:rect l="0" t="0" r="r" b="b"/>
                    <a:pathLst>
                      <a:path w="4" h="284">
                        <a:moveTo>
                          <a:pt x="0" y="0"/>
                        </a:moveTo>
                        <a:lnTo>
                          <a:pt x="0" y="284"/>
                        </a:lnTo>
                        <a:lnTo>
                          <a:pt x="4" y="28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44" name="Freeform 364"/>
                  <p:cNvSpPr>
                    <a:spLocks/>
                  </p:cNvSpPr>
                  <p:nvPr/>
                </p:nvSpPr>
                <p:spPr bwMode="auto">
                  <a:xfrm>
                    <a:off x="706" y="3714"/>
                    <a:ext cx="4" cy="52"/>
                  </a:xfrm>
                  <a:custGeom>
                    <a:avLst/>
                    <a:gdLst/>
                    <a:ahLst/>
                    <a:cxnLst>
                      <a:cxn ang="0">
                        <a:pos x="0" y="4"/>
                      </a:cxn>
                      <a:cxn ang="0">
                        <a:pos x="0" y="52"/>
                      </a:cxn>
                      <a:cxn ang="0">
                        <a:pos x="4" y="52"/>
                      </a:cxn>
                      <a:cxn ang="0">
                        <a:pos x="4" y="0"/>
                      </a:cxn>
                      <a:cxn ang="0">
                        <a:pos x="0" y="4"/>
                      </a:cxn>
                    </a:cxnLst>
                    <a:rect l="0" t="0" r="r" b="b"/>
                    <a:pathLst>
                      <a:path w="4" h="52">
                        <a:moveTo>
                          <a:pt x="0" y="4"/>
                        </a:moveTo>
                        <a:lnTo>
                          <a:pt x="0" y="52"/>
                        </a:lnTo>
                        <a:lnTo>
                          <a:pt x="4" y="5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45" name="Freeform 365"/>
                  <p:cNvSpPr>
                    <a:spLocks/>
                  </p:cNvSpPr>
                  <p:nvPr/>
                </p:nvSpPr>
                <p:spPr bwMode="auto">
                  <a:xfrm>
                    <a:off x="710" y="3710"/>
                    <a:ext cx="4" cy="48"/>
                  </a:xfrm>
                  <a:custGeom>
                    <a:avLst/>
                    <a:gdLst/>
                    <a:ahLst/>
                    <a:cxnLst>
                      <a:cxn ang="0">
                        <a:pos x="0" y="4"/>
                      </a:cxn>
                      <a:cxn ang="0">
                        <a:pos x="0" y="48"/>
                      </a:cxn>
                      <a:cxn ang="0">
                        <a:pos x="4" y="44"/>
                      </a:cxn>
                      <a:cxn ang="0">
                        <a:pos x="4" y="0"/>
                      </a:cxn>
                      <a:cxn ang="0">
                        <a:pos x="0" y="4"/>
                      </a:cxn>
                    </a:cxnLst>
                    <a:rect l="0" t="0" r="r" b="b"/>
                    <a:pathLst>
                      <a:path w="4" h="48">
                        <a:moveTo>
                          <a:pt x="0" y="4"/>
                        </a:moveTo>
                        <a:lnTo>
                          <a:pt x="0" y="48"/>
                        </a:lnTo>
                        <a:lnTo>
                          <a:pt x="4" y="4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46" name="Freeform 366"/>
                  <p:cNvSpPr>
                    <a:spLocks/>
                  </p:cNvSpPr>
                  <p:nvPr/>
                </p:nvSpPr>
                <p:spPr bwMode="auto">
                  <a:xfrm>
                    <a:off x="71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647" name="Freeform 367"/>
                  <p:cNvSpPr>
                    <a:spLocks/>
                  </p:cNvSpPr>
                  <p:nvPr/>
                </p:nvSpPr>
                <p:spPr bwMode="auto">
                  <a:xfrm>
                    <a:off x="710" y="3422"/>
                    <a:ext cx="8" cy="284"/>
                  </a:xfrm>
                  <a:custGeom>
                    <a:avLst/>
                    <a:gdLst/>
                    <a:ahLst/>
                    <a:cxnLst>
                      <a:cxn ang="0">
                        <a:pos x="0" y="0"/>
                      </a:cxn>
                      <a:cxn ang="0">
                        <a:pos x="0" y="284"/>
                      </a:cxn>
                      <a:cxn ang="0">
                        <a:pos x="8" y="284"/>
                      </a:cxn>
                      <a:cxn ang="0">
                        <a:pos x="8" y="4"/>
                      </a:cxn>
                      <a:cxn ang="0">
                        <a:pos x="0" y="0"/>
                      </a:cxn>
                    </a:cxnLst>
                    <a:rect l="0" t="0" r="r" b="b"/>
                    <a:pathLst>
                      <a:path w="8" h="284">
                        <a:moveTo>
                          <a:pt x="0" y="0"/>
                        </a:moveTo>
                        <a:lnTo>
                          <a:pt x="0" y="284"/>
                        </a:lnTo>
                        <a:lnTo>
                          <a:pt x="8" y="284"/>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grpSp>
              <p:nvGrpSpPr>
                <p:cNvPr id="22" name="Group 368"/>
                <p:cNvGrpSpPr>
                  <a:grpSpLocks/>
                </p:cNvGrpSpPr>
                <p:nvPr/>
              </p:nvGrpSpPr>
              <p:grpSpPr bwMode="auto">
                <a:xfrm>
                  <a:off x="714" y="3426"/>
                  <a:ext cx="284" cy="388"/>
                  <a:chOff x="714" y="3426"/>
                  <a:chExt cx="284" cy="388"/>
                </a:xfrm>
                <a:grpFill/>
              </p:grpSpPr>
              <p:sp>
                <p:nvSpPr>
                  <p:cNvPr id="4248" name="Freeform 369"/>
                  <p:cNvSpPr>
                    <a:spLocks/>
                  </p:cNvSpPr>
                  <p:nvPr/>
                </p:nvSpPr>
                <p:spPr bwMode="auto">
                  <a:xfrm>
                    <a:off x="714" y="3710"/>
                    <a:ext cx="4" cy="48"/>
                  </a:xfrm>
                  <a:custGeom>
                    <a:avLst/>
                    <a:gdLst/>
                    <a:ahLst/>
                    <a:cxnLst>
                      <a:cxn ang="0">
                        <a:pos x="0" y="0"/>
                      </a:cxn>
                      <a:cxn ang="0">
                        <a:pos x="0" y="48"/>
                      </a:cxn>
                      <a:cxn ang="0">
                        <a:pos x="4" y="40"/>
                      </a:cxn>
                      <a:cxn ang="0">
                        <a:pos x="4" y="4"/>
                      </a:cxn>
                      <a:cxn ang="0">
                        <a:pos x="0" y="0"/>
                      </a:cxn>
                    </a:cxnLst>
                    <a:rect l="0" t="0" r="r" b="b"/>
                    <a:pathLst>
                      <a:path w="4" h="48">
                        <a:moveTo>
                          <a:pt x="0" y="0"/>
                        </a:moveTo>
                        <a:lnTo>
                          <a:pt x="0" y="48"/>
                        </a:lnTo>
                        <a:lnTo>
                          <a:pt x="4" y="4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49" name="Freeform 370"/>
                  <p:cNvSpPr>
                    <a:spLocks/>
                  </p:cNvSpPr>
                  <p:nvPr/>
                </p:nvSpPr>
                <p:spPr bwMode="auto">
                  <a:xfrm>
                    <a:off x="718" y="3426"/>
                    <a:ext cx="4" cy="280"/>
                  </a:xfrm>
                  <a:custGeom>
                    <a:avLst/>
                    <a:gdLst/>
                    <a:ahLst/>
                    <a:cxnLst>
                      <a:cxn ang="0">
                        <a:pos x="0" y="4"/>
                      </a:cxn>
                      <a:cxn ang="0">
                        <a:pos x="0" y="280"/>
                      </a:cxn>
                      <a:cxn ang="0">
                        <a:pos x="4" y="272"/>
                      </a:cxn>
                      <a:cxn ang="0">
                        <a:pos x="4" y="0"/>
                      </a:cxn>
                      <a:cxn ang="0">
                        <a:pos x="0" y="4"/>
                      </a:cxn>
                    </a:cxnLst>
                    <a:rect l="0" t="0" r="r" b="b"/>
                    <a:pathLst>
                      <a:path w="4" h="280">
                        <a:moveTo>
                          <a:pt x="0" y="4"/>
                        </a:moveTo>
                        <a:lnTo>
                          <a:pt x="0" y="280"/>
                        </a:lnTo>
                        <a:lnTo>
                          <a:pt x="4" y="27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0" name="Freeform 371"/>
                  <p:cNvSpPr>
                    <a:spLocks/>
                  </p:cNvSpPr>
                  <p:nvPr/>
                </p:nvSpPr>
                <p:spPr bwMode="auto">
                  <a:xfrm>
                    <a:off x="718" y="3714"/>
                    <a:ext cx="4" cy="40"/>
                  </a:xfrm>
                  <a:custGeom>
                    <a:avLst/>
                    <a:gdLst/>
                    <a:ahLst/>
                    <a:cxnLst>
                      <a:cxn ang="0">
                        <a:pos x="0" y="0"/>
                      </a:cxn>
                      <a:cxn ang="0">
                        <a:pos x="0" y="36"/>
                      </a:cxn>
                      <a:cxn ang="0">
                        <a:pos x="4" y="40"/>
                      </a:cxn>
                      <a:cxn ang="0">
                        <a:pos x="4" y="0"/>
                      </a:cxn>
                      <a:cxn ang="0">
                        <a:pos x="0" y="0"/>
                      </a:cxn>
                    </a:cxnLst>
                    <a:rect l="0" t="0" r="r" b="b"/>
                    <a:pathLst>
                      <a:path w="4" h="40">
                        <a:moveTo>
                          <a:pt x="0" y="0"/>
                        </a:moveTo>
                        <a:lnTo>
                          <a:pt x="0" y="36"/>
                        </a:lnTo>
                        <a:lnTo>
                          <a:pt x="4" y="4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1" name="Freeform 372"/>
                  <p:cNvSpPr>
                    <a:spLocks/>
                  </p:cNvSpPr>
                  <p:nvPr/>
                </p:nvSpPr>
                <p:spPr bwMode="auto">
                  <a:xfrm>
                    <a:off x="718"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2" name="Freeform 373"/>
                  <p:cNvSpPr>
                    <a:spLocks/>
                  </p:cNvSpPr>
                  <p:nvPr/>
                </p:nvSpPr>
                <p:spPr bwMode="auto">
                  <a:xfrm>
                    <a:off x="718" y="369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3" name="Freeform 374"/>
                  <p:cNvSpPr>
                    <a:spLocks/>
                  </p:cNvSpPr>
                  <p:nvPr/>
                </p:nvSpPr>
                <p:spPr bwMode="auto">
                  <a:xfrm>
                    <a:off x="722" y="374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4" name="Freeform 375"/>
                  <p:cNvSpPr>
                    <a:spLocks/>
                  </p:cNvSpPr>
                  <p:nvPr/>
                </p:nvSpPr>
                <p:spPr bwMode="auto">
                  <a:xfrm>
                    <a:off x="722" y="3426"/>
                    <a:ext cx="4" cy="272"/>
                  </a:xfrm>
                  <a:custGeom>
                    <a:avLst/>
                    <a:gdLst/>
                    <a:ahLst/>
                    <a:cxnLst>
                      <a:cxn ang="0">
                        <a:pos x="0" y="0"/>
                      </a:cxn>
                      <a:cxn ang="0">
                        <a:pos x="0" y="272"/>
                      </a:cxn>
                      <a:cxn ang="0">
                        <a:pos x="4" y="268"/>
                      </a:cxn>
                      <a:cxn ang="0">
                        <a:pos x="4" y="4"/>
                      </a:cxn>
                      <a:cxn ang="0">
                        <a:pos x="0" y="0"/>
                      </a:cxn>
                    </a:cxnLst>
                    <a:rect l="0" t="0" r="r" b="b"/>
                    <a:pathLst>
                      <a:path w="4" h="272">
                        <a:moveTo>
                          <a:pt x="0" y="0"/>
                        </a:moveTo>
                        <a:lnTo>
                          <a:pt x="0" y="272"/>
                        </a:lnTo>
                        <a:lnTo>
                          <a:pt x="4" y="26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5" name="Freeform 376"/>
                  <p:cNvSpPr>
                    <a:spLocks/>
                  </p:cNvSpPr>
                  <p:nvPr/>
                </p:nvSpPr>
                <p:spPr bwMode="auto">
                  <a:xfrm>
                    <a:off x="722" y="3694"/>
                    <a:ext cx="8" cy="20"/>
                  </a:xfrm>
                  <a:custGeom>
                    <a:avLst/>
                    <a:gdLst/>
                    <a:ahLst/>
                    <a:cxnLst>
                      <a:cxn ang="0">
                        <a:pos x="0" y="4"/>
                      </a:cxn>
                      <a:cxn ang="0">
                        <a:pos x="0" y="16"/>
                      </a:cxn>
                      <a:cxn ang="0">
                        <a:pos x="8" y="20"/>
                      </a:cxn>
                      <a:cxn ang="0">
                        <a:pos x="8" y="0"/>
                      </a:cxn>
                      <a:cxn ang="0">
                        <a:pos x="0" y="4"/>
                      </a:cxn>
                    </a:cxnLst>
                    <a:rect l="0" t="0" r="r" b="b"/>
                    <a:pathLst>
                      <a:path w="8" h="20">
                        <a:moveTo>
                          <a:pt x="0" y="4"/>
                        </a:moveTo>
                        <a:lnTo>
                          <a:pt x="0" y="16"/>
                        </a:lnTo>
                        <a:lnTo>
                          <a:pt x="8" y="20"/>
                        </a:lnTo>
                        <a:lnTo>
                          <a:pt x="8"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6" name="Rectangle 377"/>
                  <p:cNvSpPr>
                    <a:spLocks noChangeArrowheads="1"/>
                  </p:cNvSpPr>
                  <p:nvPr/>
                </p:nvSpPr>
                <p:spPr bwMode="auto">
                  <a:xfrm>
                    <a:off x="722" y="3714"/>
                    <a:ext cx="4" cy="3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57" name="Freeform 378"/>
                  <p:cNvSpPr>
                    <a:spLocks/>
                  </p:cNvSpPr>
                  <p:nvPr/>
                </p:nvSpPr>
                <p:spPr bwMode="auto">
                  <a:xfrm>
                    <a:off x="726" y="374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58" name="Rectangle 379"/>
                  <p:cNvSpPr>
                    <a:spLocks noChangeArrowheads="1"/>
                  </p:cNvSpPr>
                  <p:nvPr/>
                </p:nvSpPr>
                <p:spPr bwMode="auto">
                  <a:xfrm>
                    <a:off x="726" y="3430"/>
                    <a:ext cx="4" cy="26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59" name="Freeform 380"/>
                  <p:cNvSpPr>
                    <a:spLocks/>
                  </p:cNvSpPr>
                  <p:nvPr/>
                </p:nvSpPr>
                <p:spPr bwMode="auto">
                  <a:xfrm>
                    <a:off x="726" y="3714"/>
                    <a:ext cx="4" cy="32"/>
                  </a:xfrm>
                  <a:custGeom>
                    <a:avLst/>
                    <a:gdLst/>
                    <a:ahLst/>
                    <a:cxnLst>
                      <a:cxn ang="0">
                        <a:pos x="0" y="0"/>
                      </a:cxn>
                      <a:cxn ang="0">
                        <a:pos x="0" y="32"/>
                      </a:cxn>
                      <a:cxn ang="0">
                        <a:pos x="4" y="28"/>
                      </a:cxn>
                      <a:cxn ang="0">
                        <a:pos x="4" y="0"/>
                      </a:cxn>
                      <a:cxn ang="0">
                        <a:pos x="0" y="0"/>
                      </a:cxn>
                    </a:cxnLst>
                    <a:rect l="0" t="0" r="r" b="b"/>
                    <a:pathLst>
                      <a:path w="4" h="32">
                        <a:moveTo>
                          <a:pt x="0" y="0"/>
                        </a:moveTo>
                        <a:lnTo>
                          <a:pt x="0" y="32"/>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60" name="Freeform 381"/>
                  <p:cNvSpPr>
                    <a:spLocks/>
                  </p:cNvSpPr>
                  <p:nvPr/>
                </p:nvSpPr>
                <p:spPr bwMode="auto">
                  <a:xfrm>
                    <a:off x="730" y="3714"/>
                    <a:ext cx="4" cy="32"/>
                  </a:xfrm>
                  <a:custGeom>
                    <a:avLst/>
                    <a:gdLst/>
                    <a:ahLst/>
                    <a:cxnLst>
                      <a:cxn ang="0">
                        <a:pos x="0" y="0"/>
                      </a:cxn>
                      <a:cxn ang="0">
                        <a:pos x="0" y="28"/>
                      </a:cxn>
                      <a:cxn ang="0">
                        <a:pos x="4" y="32"/>
                      </a:cxn>
                      <a:cxn ang="0">
                        <a:pos x="4" y="0"/>
                      </a:cxn>
                      <a:cxn ang="0">
                        <a:pos x="0" y="0"/>
                      </a:cxn>
                    </a:cxnLst>
                    <a:rect l="0" t="0" r="r" b="b"/>
                    <a:pathLst>
                      <a:path w="4" h="32">
                        <a:moveTo>
                          <a:pt x="0" y="0"/>
                        </a:moveTo>
                        <a:lnTo>
                          <a:pt x="0" y="28"/>
                        </a:lnTo>
                        <a:lnTo>
                          <a:pt x="4" y="3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61" name="Rectangle 382"/>
                  <p:cNvSpPr>
                    <a:spLocks noChangeArrowheads="1"/>
                  </p:cNvSpPr>
                  <p:nvPr/>
                </p:nvSpPr>
                <p:spPr bwMode="auto">
                  <a:xfrm>
                    <a:off x="730" y="3430"/>
                    <a:ext cx="4" cy="28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62" name="Rectangle 383"/>
                  <p:cNvSpPr>
                    <a:spLocks noChangeArrowheads="1"/>
                  </p:cNvSpPr>
                  <p:nvPr/>
                </p:nvSpPr>
                <p:spPr bwMode="auto">
                  <a:xfrm>
                    <a:off x="734" y="3430"/>
                    <a:ext cx="4" cy="3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63" name="Freeform 384"/>
                  <p:cNvSpPr>
                    <a:spLocks/>
                  </p:cNvSpPr>
                  <p:nvPr/>
                </p:nvSpPr>
                <p:spPr bwMode="auto">
                  <a:xfrm>
                    <a:off x="738"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64" name="Freeform 385"/>
                  <p:cNvSpPr>
                    <a:spLocks/>
                  </p:cNvSpPr>
                  <p:nvPr/>
                </p:nvSpPr>
                <p:spPr bwMode="auto">
                  <a:xfrm>
                    <a:off x="738" y="3718"/>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65" name="Rectangle 386"/>
                  <p:cNvSpPr>
                    <a:spLocks noChangeArrowheads="1"/>
                  </p:cNvSpPr>
                  <p:nvPr/>
                </p:nvSpPr>
                <p:spPr bwMode="auto">
                  <a:xfrm>
                    <a:off x="738" y="3726"/>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66" name="Freeform 387"/>
                  <p:cNvSpPr>
                    <a:spLocks/>
                  </p:cNvSpPr>
                  <p:nvPr/>
                </p:nvSpPr>
                <p:spPr bwMode="auto">
                  <a:xfrm>
                    <a:off x="73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67" name="Freeform 388"/>
                  <p:cNvSpPr>
                    <a:spLocks/>
                  </p:cNvSpPr>
                  <p:nvPr/>
                </p:nvSpPr>
                <p:spPr bwMode="auto">
                  <a:xfrm>
                    <a:off x="74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68" name="Freeform 389"/>
                  <p:cNvSpPr>
                    <a:spLocks/>
                  </p:cNvSpPr>
                  <p:nvPr/>
                </p:nvSpPr>
                <p:spPr bwMode="auto">
                  <a:xfrm>
                    <a:off x="742" y="37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69" name="Freeform 390"/>
                  <p:cNvSpPr>
                    <a:spLocks/>
                  </p:cNvSpPr>
                  <p:nvPr/>
                </p:nvSpPr>
                <p:spPr bwMode="auto">
                  <a:xfrm>
                    <a:off x="742" y="37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0" name="Freeform 391"/>
                  <p:cNvSpPr>
                    <a:spLocks/>
                  </p:cNvSpPr>
                  <p:nvPr/>
                </p:nvSpPr>
                <p:spPr bwMode="auto">
                  <a:xfrm>
                    <a:off x="742"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1" name="Freeform 392"/>
                  <p:cNvSpPr>
                    <a:spLocks/>
                  </p:cNvSpPr>
                  <p:nvPr/>
                </p:nvSpPr>
                <p:spPr bwMode="auto">
                  <a:xfrm>
                    <a:off x="742"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2" name="Freeform 393"/>
                  <p:cNvSpPr>
                    <a:spLocks/>
                  </p:cNvSpPr>
                  <p:nvPr/>
                </p:nvSpPr>
                <p:spPr bwMode="auto">
                  <a:xfrm>
                    <a:off x="746" y="3430"/>
                    <a:ext cx="4" cy="280"/>
                  </a:xfrm>
                  <a:custGeom>
                    <a:avLst/>
                    <a:gdLst/>
                    <a:ahLst/>
                    <a:cxnLst>
                      <a:cxn ang="0">
                        <a:pos x="0" y="0"/>
                      </a:cxn>
                      <a:cxn ang="0">
                        <a:pos x="0" y="280"/>
                      </a:cxn>
                      <a:cxn ang="0">
                        <a:pos x="4" y="272"/>
                      </a:cxn>
                      <a:cxn ang="0">
                        <a:pos x="4" y="4"/>
                      </a:cxn>
                      <a:cxn ang="0">
                        <a:pos x="0" y="0"/>
                      </a:cxn>
                    </a:cxnLst>
                    <a:rect l="0" t="0" r="r" b="b"/>
                    <a:pathLst>
                      <a:path w="4" h="280">
                        <a:moveTo>
                          <a:pt x="0" y="0"/>
                        </a:moveTo>
                        <a:lnTo>
                          <a:pt x="0" y="280"/>
                        </a:lnTo>
                        <a:lnTo>
                          <a:pt x="4" y="27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3" name="Freeform 394"/>
                  <p:cNvSpPr>
                    <a:spLocks/>
                  </p:cNvSpPr>
                  <p:nvPr/>
                </p:nvSpPr>
                <p:spPr bwMode="auto">
                  <a:xfrm>
                    <a:off x="746" y="372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4" name="Freeform 395"/>
                  <p:cNvSpPr>
                    <a:spLocks/>
                  </p:cNvSpPr>
                  <p:nvPr/>
                </p:nvSpPr>
                <p:spPr bwMode="auto">
                  <a:xfrm>
                    <a:off x="746"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5" name="Rectangle 396"/>
                  <p:cNvSpPr>
                    <a:spLocks noChangeArrowheads="1"/>
                  </p:cNvSpPr>
                  <p:nvPr/>
                </p:nvSpPr>
                <p:spPr bwMode="auto">
                  <a:xfrm>
                    <a:off x="746" y="373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76" name="Rectangle 397"/>
                  <p:cNvSpPr>
                    <a:spLocks noChangeArrowheads="1"/>
                  </p:cNvSpPr>
                  <p:nvPr/>
                </p:nvSpPr>
                <p:spPr bwMode="auto">
                  <a:xfrm>
                    <a:off x="750" y="3434"/>
                    <a:ext cx="4" cy="26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77" name="Freeform 398"/>
                  <p:cNvSpPr>
                    <a:spLocks/>
                  </p:cNvSpPr>
                  <p:nvPr/>
                </p:nvSpPr>
                <p:spPr bwMode="auto">
                  <a:xfrm>
                    <a:off x="746" y="3706"/>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8" name="Freeform 399"/>
                  <p:cNvSpPr>
                    <a:spLocks/>
                  </p:cNvSpPr>
                  <p:nvPr/>
                </p:nvSpPr>
                <p:spPr bwMode="auto">
                  <a:xfrm>
                    <a:off x="750" y="3702"/>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79" name="Rectangle 400"/>
                  <p:cNvSpPr>
                    <a:spLocks noChangeArrowheads="1"/>
                  </p:cNvSpPr>
                  <p:nvPr/>
                </p:nvSpPr>
                <p:spPr bwMode="auto">
                  <a:xfrm>
                    <a:off x="750" y="3714"/>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80" name="Freeform 401"/>
                  <p:cNvSpPr>
                    <a:spLocks/>
                  </p:cNvSpPr>
                  <p:nvPr/>
                </p:nvSpPr>
                <p:spPr bwMode="auto">
                  <a:xfrm>
                    <a:off x="754" y="374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81" name="Rectangle 402"/>
                  <p:cNvSpPr>
                    <a:spLocks noChangeArrowheads="1"/>
                  </p:cNvSpPr>
                  <p:nvPr/>
                </p:nvSpPr>
                <p:spPr bwMode="auto">
                  <a:xfrm>
                    <a:off x="754" y="3434"/>
                    <a:ext cx="4" cy="27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82" name="Freeform 403"/>
                  <p:cNvSpPr>
                    <a:spLocks/>
                  </p:cNvSpPr>
                  <p:nvPr/>
                </p:nvSpPr>
                <p:spPr bwMode="auto">
                  <a:xfrm>
                    <a:off x="754"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83" name="Freeform 404"/>
                  <p:cNvSpPr>
                    <a:spLocks/>
                  </p:cNvSpPr>
                  <p:nvPr/>
                </p:nvSpPr>
                <p:spPr bwMode="auto">
                  <a:xfrm>
                    <a:off x="758" y="3730"/>
                    <a:ext cx="4" cy="12"/>
                  </a:xfrm>
                  <a:custGeom>
                    <a:avLst/>
                    <a:gdLst/>
                    <a:ahLst/>
                    <a:cxnLst>
                      <a:cxn ang="0">
                        <a:pos x="0" y="4"/>
                      </a:cxn>
                      <a:cxn ang="0">
                        <a:pos x="0" y="12"/>
                      </a:cxn>
                      <a:cxn ang="0">
                        <a:pos x="4" y="8"/>
                      </a:cxn>
                      <a:cxn ang="0">
                        <a:pos x="4" y="0"/>
                      </a:cxn>
                      <a:cxn ang="0">
                        <a:pos x="0" y="4"/>
                      </a:cxn>
                    </a:cxnLst>
                    <a:rect l="0" t="0" r="r" b="b"/>
                    <a:pathLst>
                      <a:path w="4" h="12">
                        <a:moveTo>
                          <a:pt x="0" y="4"/>
                        </a:moveTo>
                        <a:lnTo>
                          <a:pt x="0" y="12"/>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84" name="Freeform 405"/>
                  <p:cNvSpPr>
                    <a:spLocks/>
                  </p:cNvSpPr>
                  <p:nvPr/>
                </p:nvSpPr>
                <p:spPr bwMode="auto">
                  <a:xfrm>
                    <a:off x="758" y="3430"/>
                    <a:ext cx="4" cy="280"/>
                  </a:xfrm>
                  <a:custGeom>
                    <a:avLst/>
                    <a:gdLst/>
                    <a:ahLst/>
                    <a:cxnLst>
                      <a:cxn ang="0">
                        <a:pos x="0" y="4"/>
                      </a:cxn>
                      <a:cxn ang="0">
                        <a:pos x="0" y="280"/>
                      </a:cxn>
                      <a:cxn ang="0">
                        <a:pos x="4" y="276"/>
                      </a:cxn>
                      <a:cxn ang="0">
                        <a:pos x="4" y="0"/>
                      </a:cxn>
                      <a:cxn ang="0">
                        <a:pos x="0" y="4"/>
                      </a:cxn>
                    </a:cxnLst>
                    <a:rect l="0" t="0" r="r" b="b"/>
                    <a:pathLst>
                      <a:path w="4" h="280">
                        <a:moveTo>
                          <a:pt x="0" y="4"/>
                        </a:moveTo>
                        <a:lnTo>
                          <a:pt x="0" y="280"/>
                        </a:lnTo>
                        <a:lnTo>
                          <a:pt x="4" y="27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85" name="Freeform 406"/>
                  <p:cNvSpPr>
                    <a:spLocks/>
                  </p:cNvSpPr>
                  <p:nvPr/>
                </p:nvSpPr>
                <p:spPr bwMode="auto">
                  <a:xfrm>
                    <a:off x="762" y="3726"/>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86" name="Freeform 407"/>
                  <p:cNvSpPr>
                    <a:spLocks/>
                  </p:cNvSpPr>
                  <p:nvPr/>
                </p:nvSpPr>
                <p:spPr bwMode="auto">
                  <a:xfrm>
                    <a:off x="762" y="3730"/>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87" name="Freeform 408"/>
                  <p:cNvSpPr>
                    <a:spLocks/>
                  </p:cNvSpPr>
                  <p:nvPr/>
                </p:nvSpPr>
                <p:spPr bwMode="auto">
                  <a:xfrm>
                    <a:off x="762" y="3430"/>
                    <a:ext cx="4" cy="280"/>
                  </a:xfrm>
                  <a:custGeom>
                    <a:avLst/>
                    <a:gdLst/>
                    <a:ahLst/>
                    <a:cxnLst>
                      <a:cxn ang="0">
                        <a:pos x="0" y="0"/>
                      </a:cxn>
                      <a:cxn ang="0">
                        <a:pos x="0" y="280"/>
                      </a:cxn>
                      <a:cxn ang="0">
                        <a:pos x="4" y="276"/>
                      </a:cxn>
                      <a:cxn ang="0">
                        <a:pos x="4" y="0"/>
                      </a:cxn>
                      <a:cxn ang="0">
                        <a:pos x="0" y="0"/>
                      </a:cxn>
                    </a:cxnLst>
                    <a:rect l="0" t="0" r="r" b="b"/>
                    <a:pathLst>
                      <a:path w="4" h="280">
                        <a:moveTo>
                          <a:pt x="0" y="0"/>
                        </a:moveTo>
                        <a:lnTo>
                          <a:pt x="0" y="280"/>
                        </a:lnTo>
                        <a:lnTo>
                          <a:pt x="4" y="27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88" name="Rectangle 409"/>
                  <p:cNvSpPr>
                    <a:spLocks noChangeArrowheads="1"/>
                  </p:cNvSpPr>
                  <p:nvPr/>
                </p:nvSpPr>
                <p:spPr bwMode="auto">
                  <a:xfrm>
                    <a:off x="766" y="37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89" name="Rectangle 410"/>
                  <p:cNvSpPr>
                    <a:spLocks noChangeArrowheads="1"/>
                  </p:cNvSpPr>
                  <p:nvPr/>
                </p:nvSpPr>
                <p:spPr bwMode="auto">
                  <a:xfrm>
                    <a:off x="766" y="371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90" name="Freeform 411"/>
                  <p:cNvSpPr>
                    <a:spLocks/>
                  </p:cNvSpPr>
                  <p:nvPr/>
                </p:nvSpPr>
                <p:spPr bwMode="auto">
                  <a:xfrm>
                    <a:off x="766" y="3430"/>
                    <a:ext cx="4" cy="276"/>
                  </a:xfrm>
                  <a:custGeom>
                    <a:avLst/>
                    <a:gdLst/>
                    <a:ahLst/>
                    <a:cxnLst>
                      <a:cxn ang="0">
                        <a:pos x="0" y="0"/>
                      </a:cxn>
                      <a:cxn ang="0">
                        <a:pos x="0" y="276"/>
                      </a:cxn>
                      <a:cxn ang="0">
                        <a:pos x="4" y="272"/>
                      </a:cxn>
                      <a:cxn ang="0">
                        <a:pos x="4" y="0"/>
                      </a:cxn>
                      <a:cxn ang="0">
                        <a:pos x="0" y="0"/>
                      </a:cxn>
                    </a:cxnLst>
                    <a:rect l="0" t="0" r="r" b="b"/>
                    <a:pathLst>
                      <a:path w="4" h="276">
                        <a:moveTo>
                          <a:pt x="0" y="0"/>
                        </a:moveTo>
                        <a:lnTo>
                          <a:pt x="0" y="276"/>
                        </a:lnTo>
                        <a:lnTo>
                          <a:pt x="4" y="27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91" name="Rectangle 412"/>
                  <p:cNvSpPr>
                    <a:spLocks noChangeArrowheads="1"/>
                  </p:cNvSpPr>
                  <p:nvPr/>
                </p:nvSpPr>
                <p:spPr bwMode="auto">
                  <a:xfrm>
                    <a:off x="770" y="3430"/>
                    <a:ext cx="4" cy="27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92" name="Freeform 413"/>
                  <p:cNvSpPr>
                    <a:spLocks/>
                  </p:cNvSpPr>
                  <p:nvPr/>
                </p:nvSpPr>
                <p:spPr bwMode="auto">
                  <a:xfrm>
                    <a:off x="770" y="371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93" name="Freeform 414"/>
                  <p:cNvSpPr>
                    <a:spLocks/>
                  </p:cNvSpPr>
                  <p:nvPr/>
                </p:nvSpPr>
                <p:spPr bwMode="auto">
                  <a:xfrm>
                    <a:off x="770" y="370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94" name="Rectangle 415"/>
                  <p:cNvSpPr>
                    <a:spLocks noChangeArrowheads="1"/>
                  </p:cNvSpPr>
                  <p:nvPr/>
                </p:nvSpPr>
                <p:spPr bwMode="auto">
                  <a:xfrm>
                    <a:off x="774" y="371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95" name="Freeform 416"/>
                  <p:cNvSpPr>
                    <a:spLocks/>
                  </p:cNvSpPr>
                  <p:nvPr/>
                </p:nvSpPr>
                <p:spPr bwMode="auto">
                  <a:xfrm>
                    <a:off x="774" y="3714"/>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96" name="Freeform 417"/>
                  <p:cNvSpPr>
                    <a:spLocks/>
                  </p:cNvSpPr>
                  <p:nvPr/>
                </p:nvSpPr>
                <p:spPr bwMode="auto">
                  <a:xfrm>
                    <a:off x="770" y="3726"/>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97" name="Freeform 418"/>
                  <p:cNvSpPr>
                    <a:spLocks/>
                  </p:cNvSpPr>
                  <p:nvPr/>
                </p:nvSpPr>
                <p:spPr bwMode="auto">
                  <a:xfrm>
                    <a:off x="770"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98" name="Rectangle 419"/>
                  <p:cNvSpPr>
                    <a:spLocks noChangeArrowheads="1"/>
                  </p:cNvSpPr>
                  <p:nvPr/>
                </p:nvSpPr>
                <p:spPr bwMode="auto">
                  <a:xfrm>
                    <a:off x="774" y="372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299" name="Rectangle 420"/>
                  <p:cNvSpPr>
                    <a:spLocks noChangeArrowheads="1"/>
                  </p:cNvSpPr>
                  <p:nvPr/>
                </p:nvSpPr>
                <p:spPr bwMode="auto">
                  <a:xfrm>
                    <a:off x="774" y="3430"/>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00" name="Freeform 421"/>
                  <p:cNvSpPr>
                    <a:spLocks/>
                  </p:cNvSpPr>
                  <p:nvPr/>
                </p:nvSpPr>
                <p:spPr bwMode="auto">
                  <a:xfrm>
                    <a:off x="778" y="3430"/>
                    <a:ext cx="4" cy="288"/>
                  </a:xfrm>
                  <a:custGeom>
                    <a:avLst/>
                    <a:gdLst/>
                    <a:ahLst/>
                    <a:cxnLst>
                      <a:cxn ang="0">
                        <a:pos x="0" y="0"/>
                      </a:cxn>
                      <a:cxn ang="0">
                        <a:pos x="0" y="288"/>
                      </a:cxn>
                      <a:cxn ang="0">
                        <a:pos x="4" y="284"/>
                      </a:cxn>
                      <a:cxn ang="0">
                        <a:pos x="4" y="0"/>
                      </a:cxn>
                      <a:cxn ang="0">
                        <a:pos x="0" y="0"/>
                      </a:cxn>
                    </a:cxnLst>
                    <a:rect l="0" t="0" r="r" b="b"/>
                    <a:pathLst>
                      <a:path w="4" h="288">
                        <a:moveTo>
                          <a:pt x="0" y="0"/>
                        </a:moveTo>
                        <a:lnTo>
                          <a:pt x="0" y="288"/>
                        </a:lnTo>
                        <a:lnTo>
                          <a:pt x="4" y="28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01" name="Freeform 422"/>
                  <p:cNvSpPr>
                    <a:spLocks/>
                  </p:cNvSpPr>
                  <p:nvPr/>
                </p:nvSpPr>
                <p:spPr bwMode="auto">
                  <a:xfrm>
                    <a:off x="782" y="3430"/>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02" name="Freeform 423"/>
                  <p:cNvSpPr>
                    <a:spLocks/>
                  </p:cNvSpPr>
                  <p:nvPr/>
                </p:nvSpPr>
                <p:spPr bwMode="auto">
                  <a:xfrm>
                    <a:off x="782" y="3714"/>
                    <a:ext cx="4" cy="8"/>
                  </a:xfrm>
                  <a:custGeom>
                    <a:avLst/>
                    <a:gdLst/>
                    <a:ahLst/>
                    <a:cxnLst>
                      <a:cxn ang="0">
                        <a:pos x="0" y="8"/>
                      </a:cxn>
                      <a:cxn ang="0">
                        <a:pos x="0" y="8"/>
                      </a:cxn>
                      <a:cxn ang="0">
                        <a:pos x="4" y="8"/>
                      </a:cxn>
                      <a:cxn ang="0">
                        <a:pos x="4" y="0"/>
                      </a:cxn>
                      <a:cxn ang="0">
                        <a:pos x="0" y="8"/>
                      </a:cxn>
                    </a:cxnLst>
                    <a:rect l="0" t="0" r="r" b="b"/>
                    <a:pathLst>
                      <a:path w="4" h="8">
                        <a:moveTo>
                          <a:pt x="0" y="8"/>
                        </a:moveTo>
                        <a:lnTo>
                          <a:pt x="0" y="8"/>
                        </a:lnTo>
                        <a:lnTo>
                          <a:pt x="4" y="8"/>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03" name="Freeform 424"/>
                  <p:cNvSpPr>
                    <a:spLocks/>
                  </p:cNvSpPr>
                  <p:nvPr/>
                </p:nvSpPr>
                <p:spPr bwMode="auto">
                  <a:xfrm>
                    <a:off x="786" y="3434"/>
                    <a:ext cx="4" cy="292"/>
                  </a:xfrm>
                  <a:custGeom>
                    <a:avLst/>
                    <a:gdLst/>
                    <a:ahLst/>
                    <a:cxnLst>
                      <a:cxn ang="0">
                        <a:pos x="0" y="0"/>
                      </a:cxn>
                      <a:cxn ang="0">
                        <a:pos x="0" y="288"/>
                      </a:cxn>
                      <a:cxn ang="0">
                        <a:pos x="4" y="292"/>
                      </a:cxn>
                      <a:cxn ang="0">
                        <a:pos x="4" y="0"/>
                      </a:cxn>
                      <a:cxn ang="0">
                        <a:pos x="0" y="0"/>
                      </a:cxn>
                    </a:cxnLst>
                    <a:rect l="0" t="0" r="r" b="b"/>
                    <a:pathLst>
                      <a:path w="4" h="292">
                        <a:moveTo>
                          <a:pt x="0" y="0"/>
                        </a:moveTo>
                        <a:lnTo>
                          <a:pt x="0" y="288"/>
                        </a:lnTo>
                        <a:lnTo>
                          <a:pt x="4" y="29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04" name="Rectangle 425"/>
                  <p:cNvSpPr>
                    <a:spLocks noChangeArrowheads="1"/>
                  </p:cNvSpPr>
                  <p:nvPr/>
                </p:nvSpPr>
                <p:spPr bwMode="auto">
                  <a:xfrm>
                    <a:off x="794" y="34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05" name="Freeform 426"/>
                  <p:cNvSpPr>
                    <a:spLocks/>
                  </p:cNvSpPr>
                  <p:nvPr/>
                </p:nvSpPr>
                <p:spPr bwMode="auto">
                  <a:xfrm>
                    <a:off x="790" y="3434"/>
                    <a:ext cx="4" cy="288"/>
                  </a:xfrm>
                  <a:custGeom>
                    <a:avLst/>
                    <a:gdLst/>
                    <a:ahLst/>
                    <a:cxnLst>
                      <a:cxn ang="0">
                        <a:pos x="0" y="0"/>
                      </a:cxn>
                      <a:cxn ang="0">
                        <a:pos x="0" y="288"/>
                      </a:cxn>
                      <a:cxn ang="0">
                        <a:pos x="4" y="284"/>
                      </a:cxn>
                      <a:cxn ang="0">
                        <a:pos x="4" y="4"/>
                      </a:cxn>
                      <a:cxn ang="0">
                        <a:pos x="0" y="0"/>
                      </a:cxn>
                    </a:cxnLst>
                    <a:rect l="0" t="0" r="r" b="b"/>
                    <a:pathLst>
                      <a:path w="4" h="288">
                        <a:moveTo>
                          <a:pt x="0" y="0"/>
                        </a:moveTo>
                        <a:lnTo>
                          <a:pt x="0" y="288"/>
                        </a:lnTo>
                        <a:lnTo>
                          <a:pt x="4" y="28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06" name="Rectangle 427"/>
                  <p:cNvSpPr>
                    <a:spLocks noChangeArrowheads="1"/>
                  </p:cNvSpPr>
                  <p:nvPr/>
                </p:nvSpPr>
                <p:spPr bwMode="auto">
                  <a:xfrm>
                    <a:off x="794" y="3438"/>
                    <a:ext cx="4" cy="280"/>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07" name="Freeform 428"/>
                  <p:cNvSpPr>
                    <a:spLocks/>
                  </p:cNvSpPr>
                  <p:nvPr/>
                </p:nvSpPr>
                <p:spPr bwMode="auto">
                  <a:xfrm>
                    <a:off x="798" y="3438"/>
                    <a:ext cx="4" cy="292"/>
                  </a:xfrm>
                  <a:custGeom>
                    <a:avLst/>
                    <a:gdLst/>
                    <a:ahLst/>
                    <a:cxnLst>
                      <a:cxn ang="0">
                        <a:pos x="0" y="0"/>
                      </a:cxn>
                      <a:cxn ang="0">
                        <a:pos x="0" y="288"/>
                      </a:cxn>
                      <a:cxn ang="0">
                        <a:pos x="4" y="292"/>
                      </a:cxn>
                      <a:cxn ang="0">
                        <a:pos x="4" y="20"/>
                      </a:cxn>
                      <a:cxn ang="0">
                        <a:pos x="0" y="0"/>
                      </a:cxn>
                    </a:cxnLst>
                    <a:rect l="0" t="0" r="r" b="b"/>
                    <a:pathLst>
                      <a:path w="4" h="292">
                        <a:moveTo>
                          <a:pt x="0" y="0"/>
                        </a:moveTo>
                        <a:lnTo>
                          <a:pt x="0" y="288"/>
                        </a:lnTo>
                        <a:lnTo>
                          <a:pt x="4" y="292"/>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08" name="Freeform 429"/>
                  <p:cNvSpPr>
                    <a:spLocks/>
                  </p:cNvSpPr>
                  <p:nvPr/>
                </p:nvSpPr>
                <p:spPr bwMode="auto">
                  <a:xfrm>
                    <a:off x="802" y="3458"/>
                    <a:ext cx="4" cy="272"/>
                  </a:xfrm>
                  <a:custGeom>
                    <a:avLst/>
                    <a:gdLst/>
                    <a:ahLst/>
                    <a:cxnLst>
                      <a:cxn ang="0">
                        <a:pos x="0" y="0"/>
                      </a:cxn>
                      <a:cxn ang="0">
                        <a:pos x="0" y="272"/>
                      </a:cxn>
                      <a:cxn ang="0">
                        <a:pos x="4" y="268"/>
                      </a:cxn>
                      <a:cxn ang="0">
                        <a:pos x="4" y="16"/>
                      </a:cxn>
                      <a:cxn ang="0">
                        <a:pos x="0" y="0"/>
                      </a:cxn>
                    </a:cxnLst>
                    <a:rect l="0" t="0" r="r" b="b"/>
                    <a:pathLst>
                      <a:path w="4" h="272">
                        <a:moveTo>
                          <a:pt x="0" y="0"/>
                        </a:moveTo>
                        <a:lnTo>
                          <a:pt x="0" y="272"/>
                        </a:lnTo>
                        <a:lnTo>
                          <a:pt x="4" y="268"/>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09" name="Freeform 430"/>
                  <p:cNvSpPr>
                    <a:spLocks/>
                  </p:cNvSpPr>
                  <p:nvPr/>
                </p:nvSpPr>
                <p:spPr bwMode="auto">
                  <a:xfrm>
                    <a:off x="806" y="3474"/>
                    <a:ext cx="4" cy="256"/>
                  </a:xfrm>
                  <a:custGeom>
                    <a:avLst/>
                    <a:gdLst/>
                    <a:ahLst/>
                    <a:cxnLst>
                      <a:cxn ang="0">
                        <a:pos x="0" y="0"/>
                      </a:cxn>
                      <a:cxn ang="0">
                        <a:pos x="0" y="256"/>
                      </a:cxn>
                      <a:cxn ang="0">
                        <a:pos x="4" y="256"/>
                      </a:cxn>
                      <a:cxn ang="0">
                        <a:pos x="4" y="20"/>
                      </a:cxn>
                      <a:cxn ang="0">
                        <a:pos x="0" y="0"/>
                      </a:cxn>
                    </a:cxnLst>
                    <a:rect l="0" t="0" r="r" b="b"/>
                    <a:pathLst>
                      <a:path w="4" h="256">
                        <a:moveTo>
                          <a:pt x="0" y="0"/>
                        </a:moveTo>
                        <a:lnTo>
                          <a:pt x="0" y="256"/>
                        </a:lnTo>
                        <a:lnTo>
                          <a:pt x="4" y="256"/>
                        </a:lnTo>
                        <a:lnTo>
                          <a:pt x="4" y="2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0" name="Freeform 431"/>
                  <p:cNvSpPr>
                    <a:spLocks/>
                  </p:cNvSpPr>
                  <p:nvPr/>
                </p:nvSpPr>
                <p:spPr bwMode="auto">
                  <a:xfrm>
                    <a:off x="810" y="3494"/>
                    <a:ext cx="4" cy="240"/>
                  </a:xfrm>
                  <a:custGeom>
                    <a:avLst/>
                    <a:gdLst/>
                    <a:ahLst/>
                    <a:cxnLst>
                      <a:cxn ang="0">
                        <a:pos x="0" y="0"/>
                      </a:cxn>
                      <a:cxn ang="0">
                        <a:pos x="0" y="236"/>
                      </a:cxn>
                      <a:cxn ang="0">
                        <a:pos x="4" y="240"/>
                      </a:cxn>
                      <a:cxn ang="0">
                        <a:pos x="4" y="16"/>
                      </a:cxn>
                      <a:cxn ang="0">
                        <a:pos x="0" y="0"/>
                      </a:cxn>
                    </a:cxnLst>
                    <a:rect l="0" t="0" r="r" b="b"/>
                    <a:pathLst>
                      <a:path w="4" h="240">
                        <a:moveTo>
                          <a:pt x="0" y="0"/>
                        </a:moveTo>
                        <a:lnTo>
                          <a:pt x="0" y="236"/>
                        </a:lnTo>
                        <a:lnTo>
                          <a:pt x="4" y="240"/>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1" name="Freeform 432"/>
                  <p:cNvSpPr>
                    <a:spLocks/>
                  </p:cNvSpPr>
                  <p:nvPr/>
                </p:nvSpPr>
                <p:spPr bwMode="auto">
                  <a:xfrm>
                    <a:off x="814" y="3510"/>
                    <a:ext cx="8" cy="224"/>
                  </a:xfrm>
                  <a:custGeom>
                    <a:avLst/>
                    <a:gdLst/>
                    <a:ahLst/>
                    <a:cxnLst>
                      <a:cxn ang="0">
                        <a:pos x="0" y="0"/>
                      </a:cxn>
                      <a:cxn ang="0">
                        <a:pos x="0" y="224"/>
                      </a:cxn>
                      <a:cxn ang="0">
                        <a:pos x="8" y="220"/>
                      </a:cxn>
                      <a:cxn ang="0">
                        <a:pos x="8" y="40"/>
                      </a:cxn>
                      <a:cxn ang="0">
                        <a:pos x="0" y="0"/>
                      </a:cxn>
                    </a:cxnLst>
                    <a:rect l="0" t="0" r="r" b="b"/>
                    <a:pathLst>
                      <a:path w="8" h="224">
                        <a:moveTo>
                          <a:pt x="0" y="0"/>
                        </a:moveTo>
                        <a:lnTo>
                          <a:pt x="0" y="224"/>
                        </a:lnTo>
                        <a:lnTo>
                          <a:pt x="8" y="220"/>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2" name="Freeform 433"/>
                  <p:cNvSpPr>
                    <a:spLocks/>
                  </p:cNvSpPr>
                  <p:nvPr/>
                </p:nvSpPr>
                <p:spPr bwMode="auto">
                  <a:xfrm>
                    <a:off x="822" y="3550"/>
                    <a:ext cx="8" cy="180"/>
                  </a:xfrm>
                  <a:custGeom>
                    <a:avLst/>
                    <a:gdLst/>
                    <a:ahLst/>
                    <a:cxnLst>
                      <a:cxn ang="0">
                        <a:pos x="0" y="0"/>
                      </a:cxn>
                      <a:cxn ang="0">
                        <a:pos x="0" y="180"/>
                      </a:cxn>
                      <a:cxn ang="0">
                        <a:pos x="8" y="176"/>
                      </a:cxn>
                      <a:cxn ang="0">
                        <a:pos x="8" y="40"/>
                      </a:cxn>
                      <a:cxn ang="0">
                        <a:pos x="0" y="0"/>
                      </a:cxn>
                    </a:cxnLst>
                    <a:rect l="0" t="0" r="r" b="b"/>
                    <a:pathLst>
                      <a:path w="8" h="180">
                        <a:moveTo>
                          <a:pt x="0" y="0"/>
                        </a:moveTo>
                        <a:lnTo>
                          <a:pt x="0" y="180"/>
                        </a:lnTo>
                        <a:lnTo>
                          <a:pt x="8" y="17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3" name="Freeform 434"/>
                  <p:cNvSpPr>
                    <a:spLocks/>
                  </p:cNvSpPr>
                  <p:nvPr/>
                </p:nvSpPr>
                <p:spPr bwMode="auto">
                  <a:xfrm>
                    <a:off x="830" y="3590"/>
                    <a:ext cx="8" cy="136"/>
                  </a:xfrm>
                  <a:custGeom>
                    <a:avLst/>
                    <a:gdLst/>
                    <a:ahLst/>
                    <a:cxnLst>
                      <a:cxn ang="0">
                        <a:pos x="0" y="0"/>
                      </a:cxn>
                      <a:cxn ang="0">
                        <a:pos x="0" y="136"/>
                      </a:cxn>
                      <a:cxn ang="0">
                        <a:pos x="8" y="136"/>
                      </a:cxn>
                      <a:cxn ang="0">
                        <a:pos x="8" y="40"/>
                      </a:cxn>
                      <a:cxn ang="0">
                        <a:pos x="0" y="0"/>
                      </a:cxn>
                    </a:cxnLst>
                    <a:rect l="0" t="0" r="r" b="b"/>
                    <a:pathLst>
                      <a:path w="8" h="136">
                        <a:moveTo>
                          <a:pt x="0" y="0"/>
                        </a:moveTo>
                        <a:lnTo>
                          <a:pt x="0" y="136"/>
                        </a:lnTo>
                        <a:lnTo>
                          <a:pt x="8" y="136"/>
                        </a:lnTo>
                        <a:lnTo>
                          <a:pt x="8" y="4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4" name="Freeform 435"/>
                  <p:cNvSpPr>
                    <a:spLocks/>
                  </p:cNvSpPr>
                  <p:nvPr/>
                </p:nvSpPr>
                <p:spPr bwMode="auto">
                  <a:xfrm>
                    <a:off x="838" y="3630"/>
                    <a:ext cx="8" cy="96"/>
                  </a:xfrm>
                  <a:custGeom>
                    <a:avLst/>
                    <a:gdLst/>
                    <a:ahLst/>
                    <a:cxnLst>
                      <a:cxn ang="0">
                        <a:pos x="0" y="0"/>
                      </a:cxn>
                      <a:cxn ang="0">
                        <a:pos x="0" y="96"/>
                      </a:cxn>
                      <a:cxn ang="0">
                        <a:pos x="8" y="96"/>
                      </a:cxn>
                      <a:cxn ang="0">
                        <a:pos x="8" y="36"/>
                      </a:cxn>
                      <a:cxn ang="0">
                        <a:pos x="0" y="0"/>
                      </a:cxn>
                    </a:cxnLst>
                    <a:rect l="0" t="0" r="r" b="b"/>
                    <a:pathLst>
                      <a:path w="8" h="96">
                        <a:moveTo>
                          <a:pt x="0" y="0"/>
                        </a:moveTo>
                        <a:lnTo>
                          <a:pt x="0" y="96"/>
                        </a:lnTo>
                        <a:lnTo>
                          <a:pt x="8" y="96"/>
                        </a:lnTo>
                        <a:lnTo>
                          <a:pt x="8" y="3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5" name="Freeform 436"/>
                  <p:cNvSpPr>
                    <a:spLocks/>
                  </p:cNvSpPr>
                  <p:nvPr/>
                </p:nvSpPr>
                <p:spPr bwMode="auto">
                  <a:xfrm>
                    <a:off x="846" y="3666"/>
                    <a:ext cx="4" cy="60"/>
                  </a:xfrm>
                  <a:custGeom>
                    <a:avLst/>
                    <a:gdLst/>
                    <a:ahLst/>
                    <a:cxnLst>
                      <a:cxn ang="0">
                        <a:pos x="0" y="0"/>
                      </a:cxn>
                      <a:cxn ang="0">
                        <a:pos x="0" y="60"/>
                      </a:cxn>
                      <a:cxn ang="0">
                        <a:pos x="4" y="60"/>
                      </a:cxn>
                      <a:cxn ang="0">
                        <a:pos x="4" y="24"/>
                      </a:cxn>
                      <a:cxn ang="0">
                        <a:pos x="0" y="0"/>
                      </a:cxn>
                    </a:cxnLst>
                    <a:rect l="0" t="0" r="r" b="b"/>
                    <a:pathLst>
                      <a:path w="4" h="60">
                        <a:moveTo>
                          <a:pt x="0" y="0"/>
                        </a:moveTo>
                        <a:lnTo>
                          <a:pt x="0" y="60"/>
                        </a:lnTo>
                        <a:lnTo>
                          <a:pt x="4" y="60"/>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6" name="Freeform 437"/>
                  <p:cNvSpPr>
                    <a:spLocks/>
                  </p:cNvSpPr>
                  <p:nvPr/>
                </p:nvSpPr>
                <p:spPr bwMode="auto">
                  <a:xfrm>
                    <a:off x="850" y="3690"/>
                    <a:ext cx="4" cy="36"/>
                  </a:xfrm>
                  <a:custGeom>
                    <a:avLst/>
                    <a:gdLst/>
                    <a:ahLst/>
                    <a:cxnLst>
                      <a:cxn ang="0">
                        <a:pos x="0" y="0"/>
                      </a:cxn>
                      <a:cxn ang="0">
                        <a:pos x="0" y="32"/>
                      </a:cxn>
                      <a:cxn ang="0">
                        <a:pos x="4" y="36"/>
                      </a:cxn>
                      <a:cxn ang="0">
                        <a:pos x="4" y="24"/>
                      </a:cxn>
                      <a:cxn ang="0">
                        <a:pos x="0" y="0"/>
                      </a:cxn>
                    </a:cxnLst>
                    <a:rect l="0" t="0" r="r" b="b"/>
                    <a:pathLst>
                      <a:path w="4" h="36">
                        <a:moveTo>
                          <a:pt x="0" y="0"/>
                        </a:moveTo>
                        <a:lnTo>
                          <a:pt x="0" y="32"/>
                        </a:lnTo>
                        <a:lnTo>
                          <a:pt x="4" y="36"/>
                        </a:lnTo>
                        <a:lnTo>
                          <a:pt x="4" y="2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7" name="Freeform 438"/>
                  <p:cNvSpPr>
                    <a:spLocks/>
                  </p:cNvSpPr>
                  <p:nvPr/>
                </p:nvSpPr>
                <p:spPr bwMode="auto">
                  <a:xfrm>
                    <a:off x="850" y="37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8" name="Freeform 439"/>
                  <p:cNvSpPr>
                    <a:spLocks/>
                  </p:cNvSpPr>
                  <p:nvPr/>
                </p:nvSpPr>
                <p:spPr bwMode="auto">
                  <a:xfrm>
                    <a:off x="854" y="3714"/>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19" name="Rectangle 440"/>
                  <p:cNvSpPr>
                    <a:spLocks noChangeArrowheads="1"/>
                  </p:cNvSpPr>
                  <p:nvPr/>
                </p:nvSpPr>
                <p:spPr bwMode="auto">
                  <a:xfrm>
                    <a:off x="858" y="371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20" name="Rectangle 441"/>
                  <p:cNvSpPr>
                    <a:spLocks noChangeArrowheads="1"/>
                  </p:cNvSpPr>
                  <p:nvPr/>
                </p:nvSpPr>
                <p:spPr bwMode="auto">
                  <a:xfrm>
                    <a:off x="862" y="3714"/>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21" name="Freeform 442"/>
                  <p:cNvSpPr>
                    <a:spLocks/>
                  </p:cNvSpPr>
                  <p:nvPr/>
                </p:nvSpPr>
                <p:spPr bwMode="auto">
                  <a:xfrm>
                    <a:off x="866" y="3714"/>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22" name="Freeform 443"/>
                  <p:cNvSpPr>
                    <a:spLocks/>
                  </p:cNvSpPr>
                  <p:nvPr/>
                </p:nvSpPr>
                <p:spPr bwMode="auto">
                  <a:xfrm>
                    <a:off x="870" y="3710"/>
                    <a:ext cx="4" cy="16"/>
                  </a:xfrm>
                  <a:custGeom>
                    <a:avLst/>
                    <a:gdLst/>
                    <a:ahLst/>
                    <a:cxnLst>
                      <a:cxn ang="0">
                        <a:pos x="0" y="4"/>
                      </a:cxn>
                      <a:cxn ang="0">
                        <a:pos x="0" y="16"/>
                      </a:cxn>
                      <a:cxn ang="0">
                        <a:pos x="4" y="16"/>
                      </a:cxn>
                      <a:cxn ang="0">
                        <a:pos x="4" y="0"/>
                      </a:cxn>
                      <a:cxn ang="0">
                        <a:pos x="0" y="4"/>
                      </a:cxn>
                    </a:cxnLst>
                    <a:rect l="0" t="0" r="r" b="b"/>
                    <a:pathLst>
                      <a:path w="4" h="16">
                        <a:moveTo>
                          <a:pt x="0" y="4"/>
                        </a:moveTo>
                        <a:lnTo>
                          <a:pt x="0" y="16"/>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23" name="Freeform 444"/>
                  <p:cNvSpPr>
                    <a:spLocks/>
                  </p:cNvSpPr>
                  <p:nvPr/>
                </p:nvSpPr>
                <p:spPr bwMode="auto">
                  <a:xfrm>
                    <a:off x="874" y="3706"/>
                    <a:ext cx="4" cy="20"/>
                  </a:xfrm>
                  <a:custGeom>
                    <a:avLst/>
                    <a:gdLst/>
                    <a:ahLst/>
                    <a:cxnLst>
                      <a:cxn ang="0">
                        <a:pos x="0" y="4"/>
                      </a:cxn>
                      <a:cxn ang="0">
                        <a:pos x="0" y="20"/>
                      </a:cxn>
                      <a:cxn ang="0">
                        <a:pos x="4" y="16"/>
                      </a:cxn>
                      <a:cxn ang="0">
                        <a:pos x="4" y="0"/>
                      </a:cxn>
                      <a:cxn ang="0">
                        <a:pos x="0" y="4"/>
                      </a:cxn>
                    </a:cxnLst>
                    <a:rect l="0" t="0" r="r" b="b"/>
                    <a:pathLst>
                      <a:path w="4" h="20">
                        <a:moveTo>
                          <a:pt x="0" y="4"/>
                        </a:moveTo>
                        <a:lnTo>
                          <a:pt x="0" y="20"/>
                        </a:lnTo>
                        <a:lnTo>
                          <a:pt x="4" y="16"/>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24" name="Freeform 445"/>
                  <p:cNvSpPr>
                    <a:spLocks/>
                  </p:cNvSpPr>
                  <p:nvPr/>
                </p:nvSpPr>
                <p:spPr bwMode="auto">
                  <a:xfrm>
                    <a:off x="878" y="3706"/>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25" name="Freeform 446"/>
                  <p:cNvSpPr>
                    <a:spLocks/>
                  </p:cNvSpPr>
                  <p:nvPr/>
                </p:nvSpPr>
                <p:spPr bwMode="auto">
                  <a:xfrm>
                    <a:off x="878" y="3722"/>
                    <a:ext cx="4" cy="8"/>
                  </a:xfrm>
                  <a:custGeom>
                    <a:avLst/>
                    <a:gdLst/>
                    <a:ahLst/>
                    <a:cxnLst>
                      <a:cxn ang="0">
                        <a:pos x="0" y="0"/>
                      </a:cxn>
                      <a:cxn ang="0">
                        <a:pos x="0" y="0"/>
                      </a:cxn>
                      <a:cxn ang="0">
                        <a:pos x="4" y="8"/>
                      </a:cxn>
                      <a:cxn ang="0">
                        <a:pos x="4" y="0"/>
                      </a:cxn>
                      <a:cxn ang="0">
                        <a:pos x="0" y="0"/>
                      </a:cxn>
                    </a:cxnLst>
                    <a:rect l="0" t="0" r="r" b="b"/>
                    <a:pathLst>
                      <a:path w="4" h="8">
                        <a:moveTo>
                          <a:pt x="0" y="0"/>
                        </a:moveTo>
                        <a:lnTo>
                          <a:pt x="0" y="0"/>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26" name="Freeform 447"/>
                  <p:cNvSpPr>
                    <a:spLocks/>
                  </p:cNvSpPr>
                  <p:nvPr/>
                </p:nvSpPr>
                <p:spPr bwMode="auto">
                  <a:xfrm>
                    <a:off x="882" y="372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27" name="Freeform 448"/>
                  <p:cNvSpPr>
                    <a:spLocks/>
                  </p:cNvSpPr>
                  <p:nvPr/>
                </p:nvSpPr>
                <p:spPr bwMode="auto">
                  <a:xfrm>
                    <a:off x="878" y="373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28" name="Rectangle 449"/>
                  <p:cNvSpPr>
                    <a:spLocks noChangeArrowheads="1"/>
                  </p:cNvSpPr>
                  <p:nvPr/>
                </p:nvSpPr>
                <p:spPr bwMode="auto">
                  <a:xfrm>
                    <a:off x="882" y="373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29" name="Rectangle 450"/>
                  <p:cNvSpPr>
                    <a:spLocks noChangeArrowheads="1"/>
                  </p:cNvSpPr>
                  <p:nvPr/>
                </p:nvSpPr>
                <p:spPr bwMode="auto">
                  <a:xfrm>
                    <a:off x="882"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30" name="Freeform 451"/>
                  <p:cNvSpPr>
                    <a:spLocks/>
                  </p:cNvSpPr>
                  <p:nvPr/>
                </p:nvSpPr>
                <p:spPr bwMode="auto">
                  <a:xfrm>
                    <a:off x="882"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31" name="Rectangle 452"/>
                  <p:cNvSpPr>
                    <a:spLocks noChangeArrowheads="1"/>
                  </p:cNvSpPr>
                  <p:nvPr/>
                </p:nvSpPr>
                <p:spPr bwMode="auto">
                  <a:xfrm>
                    <a:off x="886" y="371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32" name="Rectangle 453"/>
                  <p:cNvSpPr>
                    <a:spLocks noChangeArrowheads="1"/>
                  </p:cNvSpPr>
                  <p:nvPr/>
                </p:nvSpPr>
                <p:spPr bwMode="auto">
                  <a:xfrm>
                    <a:off x="886"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33" name="Rectangle 454"/>
                  <p:cNvSpPr>
                    <a:spLocks noChangeArrowheads="1"/>
                  </p:cNvSpPr>
                  <p:nvPr/>
                </p:nvSpPr>
                <p:spPr bwMode="auto">
                  <a:xfrm>
                    <a:off x="886"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34" name="Freeform 455"/>
                  <p:cNvSpPr>
                    <a:spLocks/>
                  </p:cNvSpPr>
                  <p:nvPr/>
                </p:nvSpPr>
                <p:spPr bwMode="auto">
                  <a:xfrm>
                    <a:off x="890" y="371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35" name="Freeform 456"/>
                  <p:cNvSpPr>
                    <a:spLocks/>
                  </p:cNvSpPr>
                  <p:nvPr/>
                </p:nvSpPr>
                <p:spPr bwMode="auto">
                  <a:xfrm>
                    <a:off x="894" y="3722"/>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36" name="Freeform 457"/>
                  <p:cNvSpPr>
                    <a:spLocks/>
                  </p:cNvSpPr>
                  <p:nvPr/>
                </p:nvSpPr>
                <p:spPr bwMode="auto">
                  <a:xfrm>
                    <a:off x="898" y="3726"/>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37" name="Freeform 458"/>
                  <p:cNvSpPr>
                    <a:spLocks/>
                  </p:cNvSpPr>
                  <p:nvPr/>
                </p:nvSpPr>
                <p:spPr bwMode="auto">
                  <a:xfrm>
                    <a:off x="902" y="3730"/>
                    <a:ext cx="8" cy="16"/>
                  </a:xfrm>
                  <a:custGeom>
                    <a:avLst/>
                    <a:gdLst/>
                    <a:ahLst/>
                    <a:cxnLst>
                      <a:cxn ang="0">
                        <a:pos x="0" y="0"/>
                      </a:cxn>
                      <a:cxn ang="0">
                        <a:pos x="0" y="12"/>
                      </a:cxn>
                      <a:cxn ang="0">
                        <a:pos x="8" y="16"/>
                      </a:cxn>
                      <a:cxn ang="0">
                        <a:pos x="8" y="4"/>
                      </a:cxn>
                      <a:cxn ang="0">
                        <a:pos x="0" y="0"/>
                      </a:cxn>
                    </a:cxnLst>
                    <a:rect l="0" t="0" r="r" b="b"/>
                    <a:pathLst>
                      <a:path w="8" h="16">
                        <a:moveTo>
                          <a:pt x="0" y="0"/>
                        </a:moveTo>
                        <a:lnTo>
                          <a:pt x="0" y="12"/>
                        </a:lnTo>
                        <a:lnTo>
                          <a:pt x="8" y="16"/>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38" name="Freeform 459"/>
                  <p:cNvSpPr>
                    <a:spLocks/>
                  </p:cNvSpPr>
                  <p:nvPr/>
                </p:nvSpPr>
                <p:spPr bwMode="auto">
                  <a:xfrm>
                    <a:off x="910" y="3734"/>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39" name="Freeform 460"/>
                  <p:cNvSpPr>
                    <a:spLocks/>
                  </p:cNvSpPr>
                  <p:nvPr/>
                </p:nvSpPr>
                <p:spPr bwMode="auto">
                  <a:xfrm>
                    <a:off x="914" y="3742"/>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0" name="Freeform 461"/>
                  <p:cNvSpPr>
                    <a:spLocks/>
                  </p:cNvSpPr>
                  <p:nvPr/>
                </p:nvSpPr>
                <p:spPr bwMode="auto">
                  <a:xfrm>
                    <a:off x="918" y="3738"/>
                    <a:ext cx="4" cy="20"/>
                  </a:xfrm>
                  <a:custGeom>
                    <a:avLst/>
                    <a:gdLst/>
                    <a:ahLst/>
                    <a:cxnLst>
                      <a:cxn ang="0">
                        <a:pos x="0" y="8"/>
                      </a:cxn>
                      <a:cxn ang="0">
                        <a:pos x="0" y="16"/>
                      </a:cxn>
                      <a:cxn ang="0">
                        <a:pos x="4" y="20"/>
                      </a:cxn>
                      <a:cxn ang="0">
                        <a:pos x="4" y="0"/>
                      </a:cxn>
                      <a:cxn ang="0">
                        <a:pos x="0" y="8"/>
                      </a:cxn>
                    </a:cxnLst>
                    <a:rect l="0" t="0" r="r" b="b"/>
                    <a:pathLst>
                      <a:path w="4" h="20">
                        <a:moveTo>
                          <a:pt x="0" y="8"/>
                        </a:moveTo>
                        <a:lnTo>
                          <a:pt x="0" y="16"/>
                        </a:lnTo>
                        <a:lnTo>
                          <a:pt x="4" y="20"/>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1" name="Freeform 462"/>
                  <p:cNvSpPr>
                    <a:spLocks/>
                  </p:cNvSpPr>
                  <p:nvPr/>
                </p:nvSpPr>
                <p:spPr bwMode="auto">
                  <a:xfrm>
                    <a:off x="922"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2" name="Freeform 463"/>
                  <p:cNvSpPr>
                    <a:spLocks/>
                  </p:cNvSpPr>
                  <p:nvPr/>
                </p:nvSpPr>
                <p:spPr bwMode="auto">
                  <a:xfrm>
                    <a:off x="926" y="3722"/>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3" name="Freeform 464"/>
                  <p:cNvSpPr>
                    <a:spLocks/>
                  </p:cNvSpPr>
                  <p:nvPr/>
                </p:nvSpPr>
                <p:spPr bwMode="auto">
                  <a:xfrm>
                    <a:off x="926" y="3730"/>
                    <a:ext cx="4" cy="12"/>
                  </a:xfrm>
                  <a:custGeom>
                    <a:avLst/>
                    <a:gdLst/>
                    <a:ahLst/>
                    <a:cxnLst>
                      <a:cxn ang="0">
                        <a:pos x="0" y="4"/>
                      </a:cxn>
                      <a:cxn ang="0">
                        <a:pos x="0" y="8"/>
                      </a:cxn>
                      <a:cxn ang="0">
                        <a:pos x="4" y="12"/>
                      </a:cxn>
                      <a:cxn ang="0">
                        <a:pos x="4" y="0"/>
                      </a:cxn>
                      <a:cxn ang="0">
                        <a:pos x="0" y="4"/>
                      </a:cxn>
                    </a:cxnLst>
                    <a:rect l="0" t="0" r="r" b="b"/>
                    <a:pathLst>
                      <a:path w="4" h="12">
                        <a:moveTo>
                          <a:pt x="0" y="4"/>
                        </a:moveTo>
                        <a:lnTo>
                          <a:pt x="0" y="8"/>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4" name="Rectangle 465"/>
                  <p:cNvSpPr>
                    <a:spLocks noChangeArrowheads="1"/>
                  </p:cNvSpPr>
                  <p:nvPr/>
                </p:nvSpPr>
                <p:spPr bwMode="auto">
                  <a:xfrm>
                    <a:off x="922"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45" name="Freeform 466"/>
                  <p:cNvSpPr>
                    <a:spLocks/>
                  </p:cNvSpPr>
                  <p:nvPr/>
                </p:nvSpPr>
                <p:spPr bwMode="auto">
                  <a:xfrm>
                    <a:off x="926" y="373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6" name="Freeform 467"/>
                  <p:cNvSpPr>
                    <a:spLocks/>
                  </p:cNvSpPr>
                  <p:nvPr/>
                </p:nvSpPr>
                <p:spPr bwMode="auto">
                  <a:xfrm>
                    <a:off x="922" y="37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7" name="Rectangle 468"/>
                  <p:cNvSpPr>
                    <a:spLocks noChangeArrowheads="1"/>
                  </p:cNvSpPr>
                  <p:nvPr/>
                </p:nvSpPr>
                <p:spPr bwMode="auto">
                  <a:xfrm>
                    <a:off x="926" y="374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48" name="Freeform 469"/>
                  <p:cNvSpPr>
                    <a:spLocks/>
                  </p:cNvSpPr>
                  <p:nvPr/>
                </p:nvSpPr>
                <p:spPr bwMode="auto">
                  <a:xfrm>
                    <a:off x="926" y="37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49" name="Freeform 470"/>
                  <p:cNvSpPr>
                    <a:spLocks/>
                  </p:cNvSpPr>
                  <p:nvPr/>
                </p:nvSpPr>
                <p:spPr bwMode="auto">
                  <a:xfrm>
                    <a:off x="930" y="3714"/>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50" name="Freeform 471"/>
                  <p:cNvSpPr>
                    <a:spLocks/>
                  </p:cNvSpPr>
                  <p:nvPr/>
                </p:nvSpPr>
                <p:spPr bwMode="auto">
                  <a:xfrm>
                    <a:off x="930" y="374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51" name="Rectangle 472"/>
                  <p:cNvSpPr>
                    <a:spLocks noChangeArrowheads="1"/>
                  </p:cNvSpPr>
                  <p:nvPr/>
                </p:nvSpPr>
                <p:spPr bwMode="auto">
                  <a:xfrm>
                    <a:off x="930" y="374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52" name="Freeform 473"/>
                  <p:cNvSpPr>
                    <a:spLocks/>
                  </p:cNvSpPr>
                  <p:nvPr/>
                </p:nvSpPr>
                <p:spPr bwMode="auto">
                  <a:xfrm>
                    <a:off x="934" y="3710"/>
                    <a:ext cx="4" cy="28"/>
                  </a:xfrm>
                  <a:custGeom>
                    <a:avLst/>
                    <a:gdLst/>
                    <a:ahLst/>
                    <a:cxnLst>
                      <a:cxn ang="0">
                        <a:pos x="0" y="4"/>
                      </a:cxn>
                      <a:cxn ang="0">
                        <a:pos x="0" y="28"/>
                      </a:cxn>
                      <a:cxn ang="0">
                        <a:pos x="4" y="28"/>
                      </a:cxn>
                      <a:cxn ang="0">
                        <a:pos x="4" y="0"/>
                      </a:cxn>
                      <a:cxn ang="0">
                        <a:pos x="0" y="4"/>
                      </a:cxn>
                    </a:cxnLst>
                    <a:rect l="0" t="0" r="r" b="b"/>
                    <a:pathLst>
                      <a:path w="4" h="28">
                        <a:moveTo>
                          <a:pt x="0" y="4"/>
                        </a:moveTo>
                        <a:lnTo>
                          <a:pt x="0" y="28"/>
                        </a:lnTo>
                        <a:lnTo>
                          <a:pt x="4" y="2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53" name="Rectangle 474"/>
                  <p:cNvSpPr>
                    <a:spLocks noChangeArrowheads="1"/>
                  </p:cNvSpPr>
                  <p:nvPr/>
                </p:nvSpPr>
                <p:spPr bwMode="auto">
                  <a:xfrm>
                    <a:off x="934" y="373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54" name="Freeform 475"/>
                  <p:cNvSpPr>
                    <a:spLocks/>
                  </p:cNvSpPr>
                  <p:nvPr/>
                </p:nvSpPr>
                <p:spPr bwMode="auto">
                  <a:xfrm>
                    <a:off x="934" y="373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55" name="Freeform 476"/>
                  <p:cNvSpPr>
                    <a:spLocks/>
                  </p:cNvSpPr>
                  <p:nvPr/>
                </p:nvSpPr>
                <p:spPr bwMode="auto">
                  <a:xfrm>
                    <a:off x="934" y="3746"/>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56" name="Rectangle 477"/>
                  <p:cNvSpPr>
                    <a:spLocks noChangeArrowheads="1"/>
                  </p:cNvSpPr>
                  <p:nvPr/>
                </p:nvSpPr>
                <p:spPr bwMode="auto">
                  <a:xfrm>
                    <a:off x="934"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57" name="Freeform 478"/>
                  <p:cNvSpPr>
                    <a:spLocks/>
                  </p:cNvSpPr>
                  <p:nvPr/>
                </p:nvSpPr>
                <p:spPr bwMode="auto">
                  <a:xfrm>
                    <a:off x="938" y="3738"/>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58" name="Rectangle 479"/>
                  <p:cNvSpPr>
                    <a:spLocks noChangeArrowheads="1"/>
                  </p:cNvSpPr>
                  <p:nvPr/>
                </p:nvSpPr>
                <p:spPr bwMode="auto">
                  <a:xfrm>
                    <a:off x="938"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59" name="Freeform 480"/>
                  <p:cNvSpPr>
                    <a:spLocks/>
                  </p:cNvSpPr>
                  <p:nvPr/>
                </p:nvSpPr>
                <p:spPr bwMode="auto">
                  <a:xfrm>
                    <a:off x="938" y="376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0" name="Freeform 481"/>
                  <p:cNvSpPr>
                    <a:spLocks/>
                  </p:cNvSpPr>
                  <p:nvPr/>
                </p:nvSpPr>
                <p:spPr bwMode="auto">
                  <a:xfrm>
                    <a:off x="938" y="3710"/>
                    <a:ext cx="4" cy="28"/>
                  </a:xfrm>
                  <a:custGeom>
                    <a:avLst/>
                    <a:gdLst/>
                    <a:ahLst/>
                    <a:cxnLst>
                      <a:cxn ang="0">
                        <a:pos x="0" y="0"/>
                      </a:cxn>
                      <a:cxn ang="0">
                        <a:pos x="0" y="28"/>
                      </a:cxn>
                      <a:cxn ang="0">
                        <a:pos x="4" y="28"/>
                      </a:cxn>
                      <a:cxn ang="0">
                        <a:pos x="4" y="4"/>
                      </a:cxn>
                      <a:cxn ang="0">
                        <a:pos x="0" y="0"/>
                      </a:cxn>
                    </a:cxnLst>
                    <a:rect l="0" t="0" r="r" b="b"/>
                    <a:pathLst>
                      <a:path w="4" h="28">
                        <a:moveTo>
                          <a:pt x="0" y="0"/>
                        </a:moveTo>
                        <a:lnTo>
                          <a:pt x="0" y="28"/>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1" name="Freeform 482"/>
                  <p:cNvSpPr>
                    <a:spLocks/>
                  </p:cNvSpPr>
                  <p:nvPr/>
                </p:nvSpPr>
                <p:spPr bwMode="auto">
                  <a:xfrm>
                    <a:off x="942" y="371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2" name="Freeform 483"/>
                  <p:cNvSpPr>
                    <a:spLocks/>
                  </p:cNvSpPr>
                  <p:nvPr/>
                </p:nvSpPr>
                <p:spPr bwMode="auto">
                  <a:xfrm>
                    <a:off x="942" y="37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3" name="Freeform 484"/>
                  <p:cNvSpPr>
                    <a:spLocks/>
                  </p:cNvSpPr>
                  <p:nvPr/>
                </p:nvSpPr>
                <p:spPr bwMode="auto">
                  <a:xfrm>
                    <a:off x="942" y="372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4" name="Freeform 485"/>
                  <p:cNvSpPr>
                    <a:spLocks/>
                  </p:cNvSpPr>
                  <p:nvPr/>
                </p:nvSpPr>
                <p:spPr bwMode="auto">
                  <a:xfrm>
                    <a:off x="942" y="3726"/>
                    <a:ext cx="4" cy="24"/>
                  </a:xfrm>
                  <a:custGeom>
                    <a:avLst/>
                    <a:gdLst/>
                    <a:ahLst/>
                    <a:cxnLst>
                      <a:cxn ang="0">
                        <a:pos x="0" y="0"/>
                      </a:cxn>
                      <a:cxn ang="0">
                        <a:pos x="0" y="24"/>
                      </a:cxn>
                      <a:cxn ang="0">
                        <a:pos x="4" y="24"/>
                      </a:cxn>
                      <a:cxn ang="0">
                        <a:pos x="4" y="4"/>
                      </a:cxn>
                      <a:cxn ang="0">
                        <a:pos x="0" y="0"/>
                      </a:cxn>
                    </a:cxnLst>
                    <a:rect l="0" t="0" r="r" b="b"/>
                    <a:pathLst>
                      <a:path w="4" h="24">
                        <a:moveTo>
                          <a:pt x="0" y="0"/>
                        </a:moveTo>
                        <a:lnTo>
                          <a:pt x="0" y="24"/>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5" name="Freeform 486"/>
                  <p:cNvSpPr>
                    <a:spLocks/>
                  </p:cNvSpPr>
                  <p:nvPr/>
                </p:nvSpPr>
                <p:spPr bwMode="auto">
                  <a:xfrm>
                    <a:off x="942" y="3750"/>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6" name="Freeform 487"/>
                  <p:cNvSpPr>
                    <a:spLocks/>
                  </p:cNvSpPr>
                  <p:nvPr/>
                </p:nvSpPr>
                <p:spPr bwMode="auto">
                  <a:xfrm>
                    <a:off x="942" y="3758"/>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7" name="Freeform 488"/>
                  <p:cNvSpPr>
                    <a:spLocks/>
                  </p:cNvSpPr>
                  <p:nvPr/>
                </p:nvSpPr>
                <p:spPr bwMode="auto">
                  <a:xfrm>
                    <a:off x="938" y="376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68" name="Rectangle 489"/>
                  <p:cNvSpPr>
                    <a:spLocks noChangeArrowheads="1"/>
                  </p:cNvSpPr>
                  <p:nvPr/>
                </p:nvSpPr>
                <p:spPr bwMode="auto">
                  <a:xfrm>
                    <a:off x="942" y="377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69" name="Freeform 490"/>
                  <p:cNvSpPr>
                    <a:spLocks/>
                  </p:cNvSpPr>
                  <p:nvPr/>
                </p:nvSpPr>
                <p:spPr bwMode="auto">
                  <a:xfrm>
                    <a:off x="946" y="3714"/>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70" name="Freeform 491"/>
                  <p:cNvSpPr>
                    <a:spLocks/>
                  </p:cNvSpPr>
                  <p:nvPr/>
                </p:nvSpPr>
                <p:spPr bwMode="auto">
                  <a:xfrm>
                    <a:off x="946" y="3722"/>
                    <a:ext cx="4" cy="12"/>
                  </a:xfrm>
                  <a:custGeom>
                    <a:avLst/>
                    <a:gdLst/>
                    <a:ahLst/>
                    <a:cxnLst>
                      <a:cxn ang="0">
                        <a:pos x="0" y="0"/>
                      </a:cxn>
                      <a:cxn ang="0">
                        <a:pos x="0" y="4"/>
                      </a:cxn>
                      <a:cxn ang="0">
                        <a:pos x="4" y="12"/>
                      </a:cxn>
                      <a:cxn ang="0">
                        <a:pos x="4" y="0"/>
                      </a:cxn>
                      <a:cxn ang="0">
                        <a:pos x="0" y="0"/>
                      </a:cxn>
                    </a:cxnLst>
                    <a:rect l="0" t="0" r="r" b="b"/>
                    <a:pathLst>
                      <a:path w="4" h="12">
                        <a:moveTo>
                          <a:pt x="0" y="0"/>
                        </a:moveTo>
                        <a:lnTo>
                          <a:pt x="0" y="4"/>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71" name="Rectangle 492"/>
                  <p:cNvSpPr>
                    <a:spLocks noChangeArrowheads="1"/>
                  </p:cNvSpPr>
                  <p:nvPr/>
                </p:nvSpPr>
                <p:spPr bwMode="auto">
                  <a:xfrm>
                    <a:off x="950" y="372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72" name="Freeform 493"/>
                  <p:cNvSpPr>
                    <a:spLocks/>
                  </p:cNvSpPr>
                  <p:nvPr/>
                </p:nvSpPr>
                <p:spPr bwMode="auto">
                  <a:xfrm>
                    <a:off x="946" y="3734"/>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73" name="Freeform 494"/>
                  <p:cNvSpPr>
                    <a:spLocks/>
                  </p:cNvSpPr>
                  <p:nvPr/>
                </p:nvSpPr>
                <p:spPr bwMode="auto">
                  <a:xfrm>
                    <a:off x="950" y="373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74" name="Rectangle 495"/>
                  <p:cNvSpPr>
                    <a:spLocks noChangeArrowheads="1"/>
                  </p:cNvSpPr>
                  <p:nvPr/>
                </p:nvSpPr>
                <p:spPr bwMode="auto">
                  <a:xfrm>
                    <a:off x="946" y="375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75" name="Freeform 496"/>
                  <p:cNvSpPr>
                    <a:spLocks/>
                  </p:cNvSpPr>
                  <p:nvPr/>
                </p:nvSpPr>
                <p:spPr bwMode="auto">
                  <a:xfrm>
                    <a:off x="950" y="375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76" name="Rectangle 497"/>
                  <p:cNvSpPr>
                    <a:spLocks noChangeArrowheads="1"/>
                  </p:cNvSpPr>
                  <p:nvPr/>
                </p:nvSpPr>
                <p:spPr bwMode="auto">
                  <a:xfrm>
                    <a:off x="946" y="3766"/>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77" name="Freeform 498"/>
                  <p:cNvSpPr>
                    <a:spLocks/>
                  </p:cNvSpPr>
                  <p:nvPr/>
                </p:nvSpPr>
                <p:spPr bwMode="auto">
                  <a:xfrm>
                    <a:off x="950"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78" name="Freeform 499"/>
                  <p:cNvSpPr>
                    <a:spLocks/>
                  </p:cNvSpPr>
                  <p:nvPr/>
                </p:nvSpPr>
                <p:spPr bwMode="auto">
                  <a:xfrm>
                    <a:off x="950" y="3774"/>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79" name="Freeform 500"/>
                  <p:cNvSpPr>
                    <a:spLocks/>
                  </p:cNvSpPr>
                  <p:nvPr/>
                </p:nvSpPr>
                <p:spPr bwMode="auto">
                  <a:xfrm>
                    <a:off x="950" y="3778"/>
                    <a:ext cx="4" cy="4"/>
                  </a:xfrm>
                  <a:custGeom>
                    <a:avLst/>
                    <a:gdLst/>
                    <a:ahLst/>
                    <a:cxnLst>
                      <a:cxn ang="0">
                        <a:pos x="0" y="0"/>
                      </a:cxn>
                      <a:cxn ang="0">
                        <a:pos x="0" y="0"/>
                      </a:cxn>
                      <a:cxn ang="0">
                        <a:pos x="4" y="4"/>
                      </a:cxn>
                      <a:cxn ang="0">
                        <a:pos x="4" y="4"/>
                      </a:cxn>
                      <a:cxn ang="0">
                        <a:pos x="0" y="0"/>
                      </a:cxn>
                    </a:cxnLst>
                    <a:rect l="0" t="0" r="r" b="b"/>
                    <a:pathLst>
                      <a:path w="4" h="4">
                        <a:moveTo>
                          <a:pt x="0" y="0"/>
                        </a:moveTo>
                        <a:lnTo>
                          <a:pt x="0" y="0"/>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0" name="Freeform 501"/>
                  <p:cNvSpPr>
                    <a:spLocks/>
                  </p:cNvSpPr>
                  <p:nvPr/>
                </p:nvSpPr>
                <p:spPr bwMode="auto">
                  <a:xfrm>
                    <a:off x="954" y="3722"/>
                    <a:ext cx="4" cy="20"/>
                  </a:xfrm>
                  <a:custGeom>
                    <a:avLst/>
                    <a:gdLst/>
                    <a:ahLst/>
                    <a:cxnLst>
                      <a:cxn ang="0">
                        <a:pos x="0" y="0"/>
                      </a:cxn>
                      <a:cxn ang="0">
                        <a:pos x="0" y="16"/>
                      </a:cxn>
                      <a:cxn ang="0">
                        <a:pos x="4" y="20"/>
                      </a:cxn>
                      <a:cxn ang="0">
                        <a:pos x="4" y="4"/>
                      </a:cxn>
                      <a:cxn ang="0">
                        <a:pos x="0" y="0"/>
                      </a:cxn>
                    </a:cxnLst>
                    <a:rect l="0" t="0" r="r" b="b"/>
                    <a:pathLst>
                      <a:path w="4" h="20">
                        <a:moveTo>
                          <a:pt x="0" y="0"/>
                        </a:moveTo>
                        <a:lnTo>
                          <a:pt x="0" y="16"/>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1" name="Freeform 502"/>
                  <p:cNvSpPr>
                    <a:spLocks/>
                  </p:cNvSpPr>
                  <p:nvPr/>
                </p:nvSpPr>
                <p:spPr bwMode="auto">
                  <a:xfrm>
                    <a:off x="954" y="374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2" name="Freeform 503"/>
                  <p:cNvSpPr>
                    <a:spLocks/>
                  </p:cNvSpPr>
                  <p:nvPr/>
                </p:nvSpPr>
                <p:spPr bwMode="auto">
                  <a:xfrm>
                    <a:off x="950" y="3758"/>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3" name="Freeform 504"/>
                  <p:cNvSpPr>
                    <a:spLocks/>
                  </p:cNvSpPr>
                  <p:nvPr/>
                </p:nvSpPr>
                <p:spPr bwMode="auto">
                  <a:xfrm>
                    <a:off x="950" y="3766"/>
                    <a:ext cx="8" cy="8"/>
                  </a:xfrm>
                  <a:custGeom>
                    <a:avLst/>
                    <a:gdLst/>
                    <a:ahLst/>
                    <a:cxnLst>
                      <a:cxn ang="0">
                        <a:pos x="0" y="0"/>
                      </a:cxn>
                      <a:cxn ang="0">
                        <a:pos x="0" y="4"/>
                      </a:cxn>
                      <a:cxn ang="0">
                        <a:pos x="8" y="8"/>
                      </a:cxn>
                      <a:cxn ang="0">
                        <a:pos x="8" y="4"/>
                      </a:cxn>
                      <a:cxn ang="0">
                        <a:pos x="0" y="0"/>
                      </a:cxn>
                    </a:cxnLst>
                    <a:rect l="0" t="0" r="r" b="b"/>
                    <a:pathLst>
                      <a:path w="8" h="8">
                        <a:moveTo>
                          <a:pt x="0" y="0"/>
                        </a:moveTo>
                        <a:lnTo>
                          <a:pt x="0" y="4"/>
                        </a:lnTo>
                        <a:lnTo>
                          <a:pt x="8" y="8"/>
                        </a:lnTo>
                        <a:lnTo>
                          <a:pt x="8"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4" name="Freeform 505"/>
                  <p:cNvSpPr>
                    <a:spLocks/>
                  </p:cNvSpPr>
                  <p:nvPr/>
                </p:nvSpPr>
                <p:spPr bwMode="auto">
                  <a:xfrm>
                    <a:off x="954" y="3778"/>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5" name="Rectangle 506"/>
                  <p:cNvSpPr>
                    <a:spLocks noChangeArrowheads="1"/>
                  </p:cNvSpPr>
                  <p:nvPr/>
                </p:nvSpPr>
                <p:spPr bwMode="auto">
                  <a:xfrm>
                    <a:off x="954" y="378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86" name="Freeform 507"/>
                  <p:cNvSpPr>
                    <a:spLocks/>
                  </p:cNvSpPr>
                  <p:nvPr/>
                </p:nvSpPr>
                <p:spPr bwMode="auto">
                  <a:xfrm>
                    <a:off x="954" y="37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7" name="Freeform 508"/>
                  <p:cNvSpPr>
                    <a:spLocks/>
                  </p:cNvSpPr>
                  <p:nvPr/>
                </p:nvSpPr>
                <p:spPr bwMode="auto">
                  <a:xfrm>
                    <a:off x="958" y="372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88" name="Rectangle 509"/>
                  <p:cNvSpPr>
                    <a:spLocks noChangeArrowheads="1"/>
                  </p:cNvSpPr>
                  <p:nvPr/>
                </p:nvSpPr>
                <p:spPr bwMode="auto">
                  <a:xfrm>
                    <a:off x="958" y="3750"/>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89" name="Rectangle 510"/>
                  <p:cNvSpPr>
                    <a:spLocks noChangeArrowheads="1"/>
                  </p:cNvSpPr>
                  <p:nvPr/>
                </p:nvSpPr>
                <p:spPr bwMode="auto">
                  <a:xfrm>
                    <a:off x="954" y="3758"/>
                    <a:ext cx="4" cy="12"/>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90" name="Freeform 511"/>
                  <p:cNvSpPr>
                    <a:spLocks/>
                  </p:cNvSpPr>
                  <p:nvPr/>
                </p:nvSpPr>
                <p:spPr bwMode="auto">
                  <a:xfrm>
                    <a:off x="958" y="376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91" name="Rectangle 512"/>
                  <p:cNvSpPr>
                    <a:spLocks noChangeArrowheads="1"/>
                  </p:cNvSpPr>
                  <p:nvPr/>
                </p:nvSpPr>
                <p:spPr bwMode="auto">
                  <a:xfrm>
                    <a:off x="958" y="377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92" name="Rectangle 513"/>
                  <p:cNvSpPr>
                    <a:spLocks noChangeArrowheads="1"/>
                  </p:cNvSpPr>
                  <p:nvPr/>
                </p:nvSpPr>
                <p:spPr bwMode="auto">
                  <a:xfrm>
                    <a:off x="958"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93" name="Freeform 514"/>
                  <p:cNvSpPr>
                    <a:spLocks/>
                  </p:cNvSpPr>
                  <p:nvPr/>
                </p:nvSpPr>
                <p:spPr bwMode="auto">
                  <a:xfrm>
                    <a:off x="958" y="3786"/>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94" name="Freeform 515"/>
                  <p:cNvSpPr>
                    <a:spLocks/>
                  </p:cNvSpPr>
                  <p:nvPr/>
                </p:nvSpPr>
                <p:spPr bwMode="auto">
                  <a:xfrm>
                    <a:off x="962" y="3730"/>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95" name="Freeform 516"/>
                  <p:cNvSpPr>
                    <a:spLocks/>
                  </p:cNvSpPr>
                  <p:nvPr/>
                </p:nvSpPr>
                <p:spPr bwMode="auto">
                  <a:xfrm>
                    <a:off x="962" y="375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96" name="Freeform 517"/>
                  <p:cNvSpPr>
                    <a:spLocks/>
                  </p:cNvSpPr>
                  <p:nvPr/>
                </p:nvSpPr>
                <p:spPr bwMode="auto">
                  <a:xfrm>
                    <a:off x="958" y="375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97" name="Rectangle 518"/>
                  <p:cNvSpPr>
                    <a:spLocks noChangeArrowheads="1"/>
                  </p:cNvSpPr>
                  <p:nvPr/>
                </p:nvSpPr>
                <p:spPr bwMode="auto">
                  <a:xfrm>
                    <a:off x="962" y="3766"/>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398" name="Freeform 519"/>
                  <p:cNvSpPr>
                    <a:spLocks/>
                  </p:cNvSpPr>
                  <p:nvPr/>
                </p:nvSpPr>
                <p:spPr bwMode="auto">
                  <a:xfrm>
                    <a:off x="958" y="377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399" name="Rectangle 520"/>
                  <p:cNvSpPr>
                    <a:spLocks noChangeArrowheads="1"/>
                  </p:cNvSpPr>
                  <p:nvPr/>
                </p:nvSpPr>
                <p:spPr bwMode="auto">
                  <a:xfrm>
                    <a:off x="962" y="377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00" name="Rectangle 521"/>
                  <p:cNvSpPr>
                    <a:spLocks noChangeArrowheads="1"/>
                  </p:cNvSpPr>
                  <p:nvPr/>
                </p:nvSpPr>
                <p:spPr bwMode="auto">
                  <a:xfrm>
                    <a:off x="962" y="3778"/>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01" name="Freeform 522"/>
                  <p:cNvSpPr>
                    <a:spLocks/>
                  </p:cNvSpPr>
                  <p:nvPr/>
                </p:nvSpPr>
                <p:spPr bwMode="auto">
                  <a:xfrm>
                    <a:off x="962" y="378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02" name="Freeform 523"/>
                  <p:cNvSpPr>
                    <a:spLocks/>
                  </p:cNvSpPr>
                  <p:nvPr/>
                </p:nvSpPr>
                <p:spPr bwMode="auto">
                  <a:xfrm>
                    <a:off x="966" y="375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03" name="Freeform 524"/>
                  <p:cNvSpPr>
                    <a:spLocks/>
                  </p:cNvSpPr>
                  <p:nvPr/>
                </p:nvSpPr>
                <p:spPr bwMode="auto">
                  <a:xfrm>
                    <a:off x="962" y="3750"/>
                    <a:ext cx="4" cy="16"/>
                  </a:xfrm>
                  <a:custGeom>
                    <a:avLst/>
                    <a:gdLst/>
                    <a:ahLst/>
                    <a:cxnLst>
                      <a:cxn ang="0">
                        <a:pos x="0" y="0"/>
                      </a:cxn>
                      <a:cxn ang="0">
                        <a:pos x="0" y="8"/>
                      </a:cxn>
                      <a:cxn ang="0">
                        <a:pos x="4" y="16"/>
                      </a:cxn>
                      <a:cxn ang="0">
                        <a:pos x="4" y="4"/>
                      </a:cxn>
                      <a:cxn ang="0">
                        <a:pos x="0" y="0"/>
                      </a:cxn>
                    </a:cxnLst>
                    <a:rect l="0" t="0" r="r" b="b"/>
                    <a:pathLst>
                      <a:path w="4" h="16">
                        <a:moveTo>
                          <a:pt x="0" y="0"/>
                        </a:moveTo>
                        <a:lnTo>
                          <a:pt x="0" y="8"/>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04" name="Freeform 525"/>
                  <p:cNvSpPr>
                    <a:spLocks/>
                  </p:cNvSpPr>
                  <p:nvPr/>
                </p:nvSpPr>
                <p:spPr bwMode="auto">
                  <a:xfrm>
                    <a:off x="966" y="3770"/>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05" name="Freeform 526"/>
                  <p:cNvSpPr>
                    <a:spLocks/>
                  </p:cNvSpPr>
                  <p:nvPr/>
                </p:nvSpPr>
                <p:spPr bwMode="auto">
                  <a:xfrm>
                    <a:off x="966" y="3778"/>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06" name="Freeform 527"/>
                  <p:cNvSpPr>
                    <a:spLocks/>
                  </p:cNvSpPr>
                  <p:nvPr/>
                </p:nvSpPr>
                <p:spPr bwMode="auto">
                  <a:xfrm>
                    <a:off x="966" y="3782"/>
                    <a:ext cx="4" cy="16"/>
                  </a:xfrm>
                  <a:custGeom>
                    <a:avLst/>
                    <a:gdLst/>
                    <a:ahLst/>
                    <a:cxnLst>
                      <a:cxn ang="0">
                        <a:pos x="0" y="0"/>
                      </a:cxn>
                      <a:cxn ang="0">
                        <a:pos x="0" y="16"/>
                      </a:cxn>
                      <a:cxn ang="0">
                        <a:pos x="4" y="12"/>
                      </a:cxn>
                      <a:cxn ang="0">
                        <a:pos x="4" y="0"/>
                      </a:cxn>
                      <a:cxn ang="0">
                        <a:pos x="0" y="0"/>
                      </a:cxn>
                    </a:cxnLst>
                    <a:rect l="0" t="0" r="r" b="b"/>
                    <a:pathLst>
                      <a:path w="4" h="16">
                        <a:moveTo>
                          <a:pt x="0" y="0"/>
                        </a:moveTo>
                        <a:lnTo>
                          <a:pt x="0" y="16"/>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07" name="Rectangle 528"/>
                  <p:cNvSpPr>
                    <a:spLocks noChangeArrowheads="1"/>
                  </p:cNvSpPr>
                  <p:nvPr/>
                </p:nvSpPr>
                <p:spPr bwMode="auto">
                  <a:xfrm>
                    <a:off x="966" y="3734"/>
                    <a:ext cx="8"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08" name="Freeform 529"/>
                  <p:cNvSpPr>
                    <a:spLocks/>
                  </p:cNvSpPr>
                  <p:nvPr/>
                </p:nvSpPr>
                <p:spPr bwMode="auto">
                  <a:xfrm>
                    <a:off x="966" y="375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09" name="Freeform 530"/>
                  <p:cNvSpPr>
                    <a:spLocks/>
                  </p:cNvSpPr>
                  <p:nvPr/>
                </p:nvSpPr>
                <p:spPr bwMode="auto">
                  <a:xfrm>
                    <a:off x="970" y="375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0" name="Freeform 531"/>
                  <p:cNvSpPr>
                    <a:spLocks/>
                  </p:cNvSpPr>
                  <p:nvPr/>
                </p:nvSpPr>
                <p:spPr bwMode="auto">
                  <a:xfrm>
                    <a:off x="970" y="3754"/>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1" name="Rectangle 532"/>
                  <p:cNvSpPr>
                    <a:spLocks noChangeArrowheads="1"/>
                  </p:cNvSpPr>
                  <p:nvPr/>
                </p:nvSpPr>
                <p:spPr bwMode="auto">
                  <a:xfrm>
                    <a:off x="970" y="3758"/>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12" name="Freeform 533"/>
                  <p:cNvSpPr>
                    <a:spLocks/>
                  </p:cNvSpPr>
                  <p:nvPr/>
                </p:nvSpPr>
                <p:spPr bwMode="auto">
                  <a:xfrm>
                    <a:off x="970" y="3758"/>
                    <a:ext cx="4" cy="16"/>
                  </a:xfrm>
                  <a:custGeom>
                    <a:avLst/>
                    <a:gdLst/>
                    <a:ahLst/>
                    <a:cxnLst>
                      <a:cxn ang="0">
                        <a:pos x="0" y="0"/>
                      </a:cxn>
                      <a:cxn ang="0">
                        <a:pos x="0" y="12"/>
                      </a:cxn>
                      <a:cxn ang="0">
                        <a:pos x="4" y="16"/>
                      </a:cxn>
                      <a:cxn ang="0">
                        <a:pos x="4" y="4"/>
                      </a:cxn>
                      <a:cxn ang="0">
                        <a:pos x="0" y="0"/>
                      </a:cxn>
                    </a:cxnLst>
                    <a:rect l="0" t="0" r="r" b="b"/>
                    <a:pathLst>
                      <a:path w="4" h="16">
                        <a:moveTo>
                          <a:pt x="0" y="0"/>
                        </a:moveTo>
                        <a:lnTo>
                          <a:pt x="0" y="12"/>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3" name="Freeform 534"/>
                  <p:cNvSpPr>
                    <a:spLocks/>
                  </p:cNvSpPr>
                  <p:nvPr/>
                </p:nvSpPr>
                <p:spPr bwMode="auto">
                  <a:xfrm>
                    <a:off x="970" y="3798"/>
                    <a:ext cx="4" cy="4"/>
                  </a:xfrm>
                  <a:custGeom>
                    <a:avLst/>
                    <a:gdLst/>
                    <a:ahLst/>
                    <a:cxnLst>
                      <a:cxn ang="0">
                        <a:pos x="0" y="4"/>
                      </a:cxn>
                      <a:cxn ang="0">
                        <a:pos x="0" y="4"/>
                      </a:cxn>
                      <a:cxn ang="0">
                        <a:pos x="4" y="0"/>
                      </a:cxn>
                      <a:cxn ang="0">
                        <a:pos x="4" y="0"/>
                      </a:cxn>
                      <a:cxn ang="0">
                        <a:pos x="0" y="4"/>
                      </a:cxn>
                    </a:cxnLst>
                    <a:rect l="0" t="0" r="r" b="b"/>
                    <a:pathLst>
                      <a:path w="4" h="4">
                        <a:moveTo>
                          <a:pt x="0" y="4"/>
                        </a:moveTo>
                        <a:lnTo>
                          <a:pt x="0" y="4"/>
                        </a:lnTo>
                        <a:lnTo>
                          <a:pt x="4" y="0"/>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4" name="Freeform 535"/>
                  <p:cNvSpPr>
                    <a:spLocks/>
                  </p:cNvSpPr>
                  <p:nvPr/>
                </p:nvSpPr>
                <p:spPr bwMode="auto">
                  <a:xfrm>
                    <a:off x="974" y="376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5" name="Freeform 536"/>
                  <p:cNvSpPr>
                    <a:spLocks/>
                  </p:cNvSpPr>
                  <p:nvPr/>
                </p:nvSpPr>
                <p:spPr bwMode="auto">
                  <a:xfrm>
                    <a:off x="974" y="3778"/>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6" name="Freeform 537"/>
                  <p:cNvSpPr>
                    <a:spLocks/>
                  </p:cNvSpPr>
                  <p:nvPr/>
                </p:nvSpPr>
                <p:spPr bwMode="auto">
                  <a:xfrm>
                    <a:off x="970" y="3782"/>
                    <a:ext cx="4" cy="20"/>
                  </a:xfrm>
                  <a:custGeom>
                    <a:avLst/>
                    <a:gdLst/>
                    <a:ahLst/>
                    <a:cxnLst>
                      <a:cxn ang="0">
                        <a:pos x="0" y="0"/>
                      </a:cxn>
                      <a:cxn ang="0">
                        <a:pos x="0" y="20"/>
                      </a:cxn>
                      <a:cxn ang="0">
                        <a:pos x="4" y="16"/>
                      </a:cxn>
                      <a:cxn ang="0">
                        <a:pos x="4" y="8"/>
                      </a:cxn>
                      <a:cxn ang="0">
                        <a:pos x="0" y="0"/>
                      </a:cxn>
                    </a:cxnLst>
                    <a:rect l="0" t="0" r="r" b="b"/>
                    <a:pathLst>
                      <a:path w="4" h="20">
                        <a:moveTo>
                          <a:pt x="0" y="0"/>
                        </a:moveTo>
                        <a:lnTo>
                          <a:pt x="0" y="20"/>
                        </a:lnTo>
                        <a:lnTo>
                          <a:pt x="4" y="16"/>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7" name="Freeform 538"/>
                  <p:cNvSpPr>
                    <a:spLocks/>
                  </p:cNvSpPr>
                  <p:nvPr/>
                </p:nvSpPr>
                <p:spPr bwMode="auto">
                  <a:xfrm>
                    <a:off x="974" y="3734"/>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8" name="Freeform 539"/>
                  <p:cNvSpPr>
                    <a:spLocks/>
                  </p:cNvSpPr>
                  <p:nvPr/>
                </p:nvSpPr>
                <p:spPr bwMode="auto">
                  <a:xfrm>
                    <a:off x="974" y="375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19" name="Freeform 540"/>
                  <p:cNvSpPr>
                    <a:spLocks/>
                  </p:cNvSpPr>
                  <p:nvPr/>
                </p:nvSpPr>
                <p:spPr bwMode="auto">
                  <a:xfrm>
                    <a:off x="974" y="3790"/>
                    <a:ext cx="4" cy="20"/>
                  </a:xfrm>
                  <a:custGeom>
                    <a:avLst/>
                    <a:gdLst/>
                    <a:ahLst/>
                    <a:cxnLst>
                      <a:cxn ang="0">
                        <a:pos x="0" y="0"/>
                      </a:cxn>
                      <a:cxn ang="0">
                        <a:pos x="0" y="16"/>
                      </a:cxn>
                      <a:cxn ang="0">
                        <a:pos x="4" y="20"/>
                      </a:cxn>
                      <a:cxn ang="0">
                        <a:pos x="4" y="8"/>
                      </a:cxn>
                      <a:cxn ang="0">
                        <a:pos x="0" y="0"/>
                      </a:cxn>
                    </a:cxnLst>
                    <a:rect l="0" t="0" r="r" b="b"/>
                    <a:pathLst>
                      <a:path w="4" h="20">
                        <a:moveTo>
                          <a:pt x="0" y="0"/>
                        </a:moveTo>
                        <a:lnTo>
                          <a:pt x="0" y="16"/>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0" name="Freeform 541"/>
                  <p:cNvSpPr>
                    <a:spLocks/>
                  </p:cNvSpPr>
                  <p:nvPr/>
                </p:nvSpPr>
                <p:spPr bwMode="auto">
                  <a:xfrm>
                    <a:off x="978" y="3738"/>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1" name="Freeform 542"/>
                  <p:cNvSpPr>
                    <a:spLocks/>
                  </p:cNvSpPr>
                  <p:nvPr/>
                </p:nvSpPr>
                <p:spPr bwMode="auto">
                  <a:xfrm>
                    <a:off x="978" y="375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2" name="Freeform 543"/>
                  <p:cNvSpPr>
                    <a:spLocks/>
                  </p:cNvSpPr>
                  <p:nvPr/>
                </p:nvSpPr>
                <p:spPr bwMode="auto">
                  <a:xfrm>
                    <a:off x="978" y="375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3" name="Freeform 544"/>
                  <p:cNvSpPr>
                    <a:spLocks/>
                  </p:cNvSpPr>
                  <p:nvPr/>
                </p:nvSpPr>
                <p:spPr bwMode="auto">
                  <a:xfrm>
                    <a:off x="978" y="375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4" name="Rectangle 545"/>
                  <p:cNvSpPr>
                    <a:spLocks noChangeArrowheads="1"/>
                  </p:cNvSpPr>
                  <p:nvPr/>
                </p:nvSpPr>
                <p:spPr bwMode="auto">
                  <a:xfrm>
                    <a:off x="978" y="376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25" name="Freeform 546"/>
                  <p:cNvSpPr>
                    <a:spLocks/>
                  </p:cNvSpPr>
                  <p:nvPr/>
                </p:nvSpPr>
                <p:spPr bwMode="auto">
                  <a:xfrm>
                    <a:off x="978" y="377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6" name="Freeform 547"/>
                  <p:cNvSpPr>
                    <a:spLocks/>
                  </p:cNvSpPr>
                  <p:nvPr/>
                </p:nvSpPr>
                <p:spPr bwMode="auto">
                  <a:xfrm>
                    <a:off x="978" y="3774"/>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7" name="Freeform 548"/>
                  <p:cNvSpPr>
                    <a:spLocks/>
                  </p:cNvSpPr>
                  <p:nvPr/>
                </p:nvSpPr>
                <p:spPr bwMode="auto">
                  <a:xfrm>
                    <a:off x="978" y="3774"/>
                    <a:ext cx="4" cy="12"/>
                  </a:xfrm>
                  <a:custGeom>
                    <a:avLst/>
                    <a:gdLst/>
                    <a:ahLst/>
                    <a:cxnLst>
                      <a:cxn ang="0">
                        <a:pos x="0" y="0"/>
                      </a:cxn>
                      <a:cxn ang="0">
                        <a:pos x="0" y="12"/>
                      </a:cxn>
                      <a:cxn ang="0">
                        <a:pos x="4" y="4"/>
                      </a:cxn>
                      <a:cxn ang="0">
                        <a:pos x="4" y="4"/>
                      </a:cxn>
                      <a:cxn ang="0">
                        <a:pos x="0" y="0"/>
                      </a:cxn>
                    </a:cxnLst>
                    <a:rect l="0" t="0" r="r" b="b"/>
                    <a:pathLst>
                      <a:path w="4" h="12">
                        <a:moveTo>
                          <a:pt x="0" y="0"/>
                        </a:moveTo>
                        <a:lnTo>
                          <a:pt x="0" y="12"/>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8" name="Freeform 549"/>
                  <p:cNvSpPr>
                    <a:spLocks/>
                  </p:cNvSpPr>
                  <p:nvPr/>
                </p:nvSpPr>
                <p:spPr bwMode="auto">
                  <a:xfrm>
                    <a:off x="978" y="3798"/>
                    <a:ext cx="4" cy="16"/>
                  </a:xfrm>
                  <a:custGeom>
                    <a:avLst/>
                    <a:gdLst/>
                    <a:ahLst/>
                    <a:cxnLst>
                      <a:cxn ang="0">
                        <a:pos x="0" y="0"/>
                      </a:cxn>
                      <a:cxn ang="0">
                        <a:pos x="0" y="12"/>
                      </a:cxn>
                      <a:cxn ang="0">
                        <a:pos x="4" y="16"/>
                      </a:cxn>
                      <a:cxn ang="0">
                        <a:pos x="4" y="16"/>
                      </a:cxn>
                      <a:cxn ang="0">
                        <a:pos x="0" y="0"/>
                      </a:cxn>
                    </a:cxnLst>
                    <a:rect l="0" t="0" r="r" b="b"/>
                    <a:pathLst>
                      <a:path w="4" h="16">
                        <a:moveTo>
                          <a:pt x="0" y="0"/>
                        </a:moveTo>
                        <a:lnTo>
                          <a:pt x="0" y="12"/>
                        </a:lnTo>
                        <a:lnTo>
                          <a:pt x="4" y="16"/>
                        </a:lnTo>
                        <a:lnTo>
                          <a:pt x="4" y="16"/>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29" name="Freeform 550"/>
                  <p:cNvSpPr>
                    <a:spLocks/>
                  </p:cNvSpPr>
                  <p:nvPr/>
                </p:nvSpPr>
                <p:spPr bwMode="auto">
                  <a:xfrm>
                    <a:off x="982" y="3746"/>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30" name="Freeform 551"/>
                  <p:cNvSpPr>
                    <a:spLocks/>
                  </p:cNvSpPr>
                  <p:nvPr/>
                </p:nvSpPr>
                <p:spPr bwMode="auto">
                  <a:xfrm>
                    <a:off x="982" y="377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31" name="Rectangle 552"/>
                  <p:cNvSpPr>
                    <a:spLocks noChangeArrowheads="1"/>
                  </p:cNvSpPr>
                  <p:nvPr/>
                </p:nvSpPr>
                <p:spPr bwMode="auto">
                  <a:xfrm>
                    <a:off x="982" y="3790"/>
                    <a:ext cx="4" cy="1"/>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32" name="Freeform 553"/>
                  <p:cNvSpPr>
                    <a:spLocks/>
                  </p:cNvSpPr>
                  <p:nvPr/>
                </p:nvSpPr>
                <p:spPr bwMode="auto">
                  <a:xfrm>
                    <a:off x="982" y="3790"/>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33" name="Rectangle 554"/>
                  <p:cNvSpPr>
                    <a:spLocks noChangeArrowheads="1"/>
                  </p:cNvSpPr>
                  <p:nvPr/>
                </p:nvSpPr>
                <p:spPr bwMode="auto">
                  <a:xfrm>
                    <a:off x="986" y="375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34" name="Freeform 555"/>
                  <p:cNvSpPr>
                    <a:spLocks/>
                  </p:cNvSpPr>
                  <p:nvPr/>
                </p:nvSpPr>
                <p:spPr bwMode="auto">
                  <a:xfrm>
                    <a:off x="986" y="3790"/>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35" name="Freeform 556"/>
                  <p:cNvSpPr>
                    <a:spLocks/>
                  </p:cNvSpPr>
                  <p:nvPr/>
                </p:nvSpPr>
                <p:spPr bwMode="auto">
                  <a:xfrm>
                    <a:off x="986" y="380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36" name="Rectangle 557"/>
                  <p:cNvSpPr>
                    <a:spLocks noChangeArrowheads="1"/>
                  </p:cNvSpPr>
                  <p:nvPr/>
                </p:nvSpPr>
                <p:spPr bwMode="auto">
                  <a:xfrm>
                    <a:off x="986" y="3758"/>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37" name="Rectangle 558"/>
                  <p:cNvSpPr>
                    <a:spLocks noChangeArrowheads="1"/>
                  </p:cNvSpPr>
                  <p:nvPr/>
                </p:nvSpPr>
                <p:spPr bwMode="auto">
                  <a:xfrm>
                    <a:off x="986" y="376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38" name="Freeform 559"/>
                  <p:cNvSpPr>
                    <a:spLocks/>
                  </p:cNvSpPr>
                  <p:nvPr/>
                </p:nvSpPr>
                <p:spPr bwMode="auto">
                  <a:xfrm>
                    <a:off x="990" y="377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39" name="Rectangle 560"/>
                  <p:cNvSpPr>
                    <a:spLocks noChangeArrowheads="1"/>
                  </p:cNvSpPr>
                  <p:nvPr/>
                </p:nvSpPr>
                <p:spPr bwMode="auto">
                  <a:xfrm>
                    <a:off x="990" y="377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40" name="Rectangle 561"/>
                  <p:cNvSpPr>
                    <a:spLocks noChangeArrowheads="1"/>
                  </p:cNvSpPr>
                  <p:nvPr/>
                </p:nvSpPr>
                <p:spPr bwMode="auto">
                  <a:xfrm>
                    <a:off x="986" y="3782"/>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41" name="Rectangle 562"/>
                  <p:cNvSpPr>
                    <a:spLocks noChangeArrowheads="1"/>
                  </p:cNvSpPr>
                  <p:nvPr/>
                </p:nvSpPr>
                <p:spPr bwMode="auto">
                  <a:xfrm>
                    <a:off x="990" y="3790"/>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442" name="Freeform 563"/>
                  <p:cNvSpPr>
                    <a:spLocks/>
                  </p:cNvSpPr>
                  <p:nvPr/>
                </p:nvSpPr>
                <p:spPr bwMode="auto">
                  <a:xfrm>
                    <a:off x="990"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43" name="Freeform 564"/>
                  <p:cNvSpPr>
                    <a:spLocks/>
                  </p:cNvSpPr>
                  <p:nvPr/>
                </p:nvSpPr>
                <p:spPr bwMode="auto">
                  <a:xfrm>
                    <a:off x="990"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44" name="Freeform 565"/>
                  <p:cNvSpPr>
                    <a:spLocks/>
                  </p:cNvSpPr>
                  <p:nvPr/>
                </p:nvSpPr>
                <p:spPr bwMode="auto">
                  <a:xfrm>
                    <a:off x="99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45" name="Freeform 566"/>
                  <p:cNvSpPr>
                    <a:spLocks/>
                  </p:cNvSpPr>
                  <p:nvPr/>
                </p:nvSpPr>
                <p:spPr bwMode="auto">
                  <a:xfrm>
                    <a:off x="990" y="3750"/>
                    <a:ext cx="8" cy="16"/>
                  </a:xfrm>
                  <a:custGeom>
                    <a:avLst/>
                    <a:gdLst/>
                    <a:ahLst/>
                    <a:cxnLst>
                      <a:cxn ang="0">
                        <a:pos x="0" y="0"/>
                      </a:cxn>
                      <a:cxn ang="0">
                        <a:pos x="0" y="12"/>
                      </a:cxn>
                      <a:cxn ang="0">
                        <a:pos x="8" y="16"/>
                      </a:cxn>
                      <a:cxn ang="0">
                        <a:pos x="8" y="8"/>
                      </a:cxn>
                      <a:cxn ang="0">
                        <a:pos x="0" y="0"/>
                      </a:cxn>
                    </a:cxnLst>
                    <a:rect l="0" t="0" r="r" b="b"/>
                    <a:pathLst>
                      <a:path w="8" h="16">
                        <a:moveTo>
                          <a:pt x="0" y="0"/>
                        </a:moveTo>
                        <a:lnTo>
                          <a:pt x="0" y="12"/>
                        </a:lnTo>
                        <a:lnTo>
                          <a:pt x="8" y="16"/>
                        </a:lnTo>
                        <a:lnTo>
                          <a:pt x="8"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46" name="Freeform 567"/>
                  <p:cNvSpPr>
                    <a:spLocks/>
                  </p:cNvSpPr>
                  <p:nvPr/>
                </p:nvSpPr>
                <p:spPr bwMode="auto">
                  <a:xfrm>
                    <a:off x="990" y="3762"/>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447" name="Freeform 568"/>
                  <p:cNvSpPr>
                    <a:spLocks/>
                  </p:cNvSpPr>
                  <p:nvPr/>
                </p:nvSpPr>
                <p:spPr bwMode="auto">
                  <a:xfrm>
                    <a:off x="994" y="3766"/>
                    <a:ext cx="4" cy="8"/>
                  </a:xfrm>
                  <a:custGeom>
                    <a:avLst/>
                    <a:gdLst/>
                    <a:ahLst/>
                    <a:cxnLst>
                      <a:cxn ang="0">
                        <a:pos x="0" y="0"/>
                      </a:cxn>
                      <a:cxn ang="0">
                        <a:pos x="0" y="8"/>
                      </a:cxn>
                      <a:cxn ang="0">
                        <a:pos x="4" y="4"/>
                      </a:cxn>
                      <a:cxn ang="0">
                        <a:pos x="4" y="0"/>
                      </a:cxn>
                      <a:cxn ang="0">
                        <a:pos x="0" y="0"/>
                      </a:cxn>
                    </a:cxnLst>
                    <a:rect l="0" t="0" r="r" b="b"/>
                    <a:pathLst>
                      <a:path w="4" h="8">
                        <a:moveTo>
                          <a:pt x="0" y="0"/>
                        </a:moveTo>
                        <a:lnTo>
                          <a:pt x="0" y="8"/>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grpSp>
            <p:sp>
              <p:nvSpPr>
                <p:cNvPr id="4150" name="Freeform 569"/>
                <p:cNvSpPr>
                  <a:spLocks/>
                </p:cNvSpPr>
                <p:nvPr/>
              </p:nvSpPr>
              <p:spPr bwMode="auto">
                <a:xfrm>
                  <a:off x="994" y="3770"/>
                  <a:ext cx="4" cy="8"/>
                </a:xfrm>
                <a:custGeom>
                  <a:avLst/>
                  <a:gdLst/>
                  <a:ahLst/>
                  <a:cxnLst>
                    <a:cxn ang="0">
                      <a:pos x="0" y="4"/>
                    </a:cxn>
                    <a:cxn ang="0">
                      <a:pos x="0" y="8"/>
                    </a:cxn>
                    <a:cxn ang="0">
                      <a:pos x="4" y="8"/>
                    </a:cxn>
                    <a:cxn ang="0">
                      <a:pos x="4" y="0"/>
                    </a:cxn>
                    <a:cxn ang="0">
                      <a:pos x="0" y="4"/>
                    </a:cxn>
                  </a:cxnLst>
                  <a:rect l="0" t="0" r="r" b="b"/>
                  <a:pathLst>
                    <a:path w="4" h="8">
                      <a:moveTo>
                        <a:pt x="0" y="4"/>
                      </a:moveTo>
                      <a:lnTo>
                        <a:pt x="0" y="8"/>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51" name="Rectangle 570"/>
                <p:cNvSpPr>
                  <a:spLocks noChangeArrowheads="1"/>
                </p:cNvSpPr>
                <p:nvPr/>
              </p:nvSpPr>
              <p:spPr bwMode="auto">
                <a:xfrm>
                  <a:off x="994" y="3782"/>
                  <a:ext cx="4" cy="16"/>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52" name="Freeform 571"/>
                <p:cNvSpPr>
                  <a:spLocks/>
                </p:cNvSpPr>
                <p:nvPr/>
              </p:nvSpPr>
              <p:spPr bwMode="auto">
                <a:xfrm>
                  <a:off x="1002" y="378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53" name="Freeform 572"/>
                <p:cNvSpPr>
                  <a:spLocks/>
                </p:cNvSpPr>
                <p:nvPr/>
              </p:nvSpPr>
              <p:spPr bwMode="auto">
                <a:xfrm>
                  <a:off x="998" y="378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54" name="Freeform 573"/>
                <p:cNvSpPr>
                  <a:spLocks/>
                </p:cNvSpPr>
                <p:nvPr/>
              </p:nvSpPr>
              <p:spPr bwMode="auto">
                <a:xfrm>
                  <a:off x="1002" y="3786"/>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55" name="Freeform 574"/>
                <p:cNvSpPr>
                  <a:spLocks/>
                </p:cNvSpPr>
                <p:nvPr/>
              </p:nvSpPr>
              <p:spPr bwMode="auto">
                <a:xfrm>
                  <a:off x="1002" y="3794"/>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56" name="Freeform 575"/>
                <p:cNvSpPr>
                  <a:spLocks/>
                </p:cNvSpPr>
                <p:nvPr/>
              </p:nvSpPr>
              <p:spPr bwMode="auto">
                <a:xfrm>
                  <a:off x="998"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57" name="Rectangle 576"/>
                <p:cNvSpPr>
                  <a:spLocks noChangeArrowheads="1"/>
                </p:cNvSpPr>
                <p:nvPr/>
              </p:nvSpPr>
              <p:spPr bwMode="auto">
                <a:xfrm>
                  <a:off x="1002" y="3806"/>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58" name="Freeform 577"/>
                <p:cNvSpPr>
                  <a:spLocks/>
                </p:cNvSpPr>
                <p:nvPr/>
              </p:nvSpPr>
              <p:spPr bwMode="auto">
                <a:xfrm>
                  <a:off x="1002" y="3758"/>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59" name="Freeform 578"/>
                <p:cNvSpPr>
                  <a:spLocks/>
                </p:cNvSpPr>
                <p:nvPr/>
              </p:nvSpPr>
              <p:spPr bwMode="auto">
                <a:xfrm>
                  <a:off x="1006" y="3762"/>
                  <a:ext cx="4" cy="24"/>
                </a:xfrm>
                <a:custGeom>
                  <a:avLst/>
                  <a:gdLst/>
                  <a:ahLst/>
                  <a:cxnLst>
                    <a:cxn ang="0">
                      <a:pos x="0" y="0"/>
                    </a:cxn>
                    <a:cxn ang="0">
                      <a:pos x="0" y="20"/>
                    </a:cxn>
                    <a:cxn ang="0">
                      <a:pos x="4" y="24"/>
                    </a:cxn>
                    <a:cxn ang="0">
                      <a:pos x="4" y="4"/>
                    </a:cxn>
                    <a:cxn ang="0">
                      <a:pos x="0" y="0"/>
                    </a:cxn>
                  </a:cxnLst>
                  <a:rect l="0" t="0" r="r" b="b"/>
                  <a:pathLst>
                    <a:path w="4" h="24">
                      <a:moveTo>
                        <a:pt x="0" y="0"/>
                      </a:moveTo>
                      <a:lnTo>
                        <a:pt x="0" y="20"/>
                      </a:lnTo>
                      <a:lnTo>
                        <a:pt x="4" y="2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0" name="Freeform 579"/>
                <p:cNvSpPr>
                  <a:spLocks/>
                </p:cNvSpPr>
                <p:nvPr/>
              </p:nvSpPr>
              <p:spPr bwMode="auto">
                <a:xfrm>
                  <a:off x="1006" y="379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1" name="Freeform 580"/>
                <p:cNvSpPr>
                  <a:spLocks/>
                </p:cNvSpPr>
                <p:nvPr/>
              </p:nvSpPr>
              <p:spPr bwMode="auto">
                <a:xfrm>
                  <a:off x="1006" y="380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2" name="Freeform 581"/>
                <p:cNvSpPr>
                  <a:spLocks/>
                </p:cNvSpPr>
                <p:nvPr/>
              </p:nvSpPr>
              <p:spPr bwMode="auto">
                <a:xfrm>
                  <a:off x="1006" y="3818"/>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3" name="Freeform 582"/>
                <p:cNvSpPr>
                  <a:spLocks/>
                </p:cNvSpPr>
                <p:nvPr/>
              </p:nvSpPr>
              <p:spPr bwMode="auto">
                <a:xfrm>
                  <a:off x="1010" y="378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4" name="Freeform 583"/>
                <p:cNvSpPr>
                  <a:spLocks/>
                </p:cNvSpPr>
                <p:nvPr/>
              </p:nvSpPr>
              <p:spPr bwMode="auto">
                <a:xfrm>
                  <a:off x="1006" y="3786"/>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5" name="Freeform 584"/>
                <p:cNvSpPr>
                  <a:spLocks/>
                </p:cNvSpPr>
                <p:nvPr/>
              </p:nvSpPr>
              <p:spPr bwMode="auto">
                <a:xfrm>
                  <a:off x="1010" y="3810"/>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6" name="Freeform 585"/>
                <p:cNvSpPr>
                  <a:spLocks/>
                </p:cNvSpPr>
                <p:nvPr/>
              </p:nvSpPr>
              <p:spPr bwMode="auto">
                <a:xfrm>
                  <a:off x="1010" y="377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7" name="Freeform 586"/>
                <p:cNvSpPr>
                  <a:spLocks/>
                </p:cNvSpPr>
                <p:nvPr/>
              </p:nvSpPr>
              <p:spPr bwMode="auto">
                <a:xfrm>
                  <a:off x="1014" y="3774"/>
                  <a:ext cx="4" cy="16"/>
                </a:xfrm>
                <a:custGeom>
                  <a:avLst/>
                  <a:gdLst/>
                  <a:ahLst/>
                  <a:cxnLst>
                    <a:cxn ang="0">
                      <a:pos x="0" y="0"/>
                    </a:cxn>
                    <a:cxn ang="0">
                      <a:pos x="0" y="12"/>
                    </a:cxn>
                    <a:cxn ang="0">
                      <a:pos x="4" y="16"/>
                    </a:cxn>
                    <a:cxn ang="0">
                      <a:pos x="4" y="0"/>
                    </a:cxn>
                    <a:cxn ang="0">
                      <a:pos x="0" y="0"/>
                    </a:cxn>
                  </a:cxnLst>
                  <a:rect l="0" t="0" r="r" b="b"/>
                  <a:pathLst>
                    <a:path w="4" h="16">
                      <a:moveTo>
                        <a:pt x="0" y="0"/>
                      </a:moveTo>
                      <a:lnTo>
                        <a:pt x="0" y="12"/>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8" name="Freeform 587"/>
                <p:cNvSpPr>
                  <a:spLocks/>
                </p:cNvSpPr>
                <p:nvPr/>
              </p:nvSpPr>
              <p:spPr bwMode="auto">
                <a:xfrm>
                  <a:off x="1014" y="382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69" name="Freeform 588"/>
                <p:cNvSpPr>
                  <a:spLocks/>
                </p:cNvSpPr>
                <p:nvPr/>
              </p:nvSpPr>
              <p:spPr bwMode="auto">
                <a:xfrm>
                  <a:off x="1014" y="3830"/>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0" name="Freeform 589"/>
                <p:cNvSpPr>
                  <a:spLocks/>
                </p:cNvSpPr>
                <p:nvPr/>
              </p:nvSpPr>
              <p:spPr bwMode="auto">
                <a:xfrm>
                  <a:off x="1014" y="383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1" name="Freeform 590"/>
                <p:cNvSpPr>
                  <a:spLocks/>
                </p:cNvSpPr>
                <p:nvPr/>
              </p:nvSpPr>
              <p:spPr bwMode="auto">
                <a:xfrm>
                  <a:off x="1014" y="3810"/>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2" name="Freeform 591"/>
                <p:cNvSpPr>
                  <a:spLocks/>
                </p:cNvSpPr>
                <p:nvPr/>
              </p:nvSpPr>
              <p:spPr bwMode="auto">
                <a:xfrm>
                  <a:off x="1018" y="3778"/>
                  <a:ext cx="4" cy="16"/>
                </a:xfrm>
                <a:custGeom>
                  <a:avLst/>
                  <a:gdLst/>
                  <a:ahLst/>
                  <a:cxnLst>
                    <a:cxn ang="0">
                      <a:pos x="0" y="0"/>
                    </a:cxn>
                    <a:cxn ang="0">
                      <a:pos x="0" y="16"/>
                    </a:cxn>
                    <a:cxn ang="0">
                      <a:pos x="4" y="16"/>
                    </a:cxn>
                    <a:cxn ang="0">
                      <a:pos x="4" y="4"/>
                    </a:cxn>
                    <a:cxn ang="0">
                      <a:pos x="0" y="0"/>
                    </a:cxn>
                  </a:cxnLst>
                  <a:rect l="0" t="0" r="r" b="b"/>
                  <a:pathLst>
                    <a:path w="4" h="16">
                      <a:moveTo>
                        <a:pt x="0" y="0"/>
                      </a:moveTo>
                      <a:lnTo>
                        <a:pt x="0" y="16"/>
                      </a:lnTo>
                      <a:lnTo>
                        <a:pt x="4" y="16"/>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3" name="Freeform 592"/>
                <p:cNvSpPr>
                  <a:spLocks/>
                </p:cNvSpPr>
                <p:nvPr/>
              </p:nvSpPr>
              <p:spPr bwMode="auto">
                <a:xfrm>
                  <a:off x="1018" y="3798"/>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4" name="Freeform 593"/>
                <p:cNvSpPr>
                  <a:spLocks/>
                </p:cNvSpPr>
                <p:nvPr/>
              </p:nvSpPr>
              <p:spPr bwMode="auto">
                <a:xfrm>
                  <a:off x="1018" y="3814"/>
                  <a:ext cx="4" cy="20"/>
                </a:xfrm>
                <a:custGeom>
                  <a:avLst/>
                  <a:gdLst/>
                  <a:ahLst/>
                  <a:cxnLst>
                    <a:cxn ang="0">
                      <a:pos x="0" y="0"/>
                    </a:cxn>
                    <a:cxn ang="0">
                      <a:pos x="0" y="20"/>
                    </a:cxn>
                    <a:cxn ang="0">
                      <a:pos x="4" y="16"/>
                    </a:cxn>
                    <a:cxn ang="0">
                      <a:pos x="4" y="0"/>
                    </a:cxn>
                    <a:cxn ang="0">
                      <a:pos x="0" y="0"/>
                    </a:cxn>
                  </a:cxnLst>
                  <a:rect l="0" t="0" r="r" b="b"/>
                  <a:pathLst>
                    <a:path w="4" h="20">
                      <a:moveTo>
                        <a:pt x="0" y="0"/>
                      </a:moveTo>
                      <a:lnTo>
                        <a:pt x="0" y="20"/>
                      </a:lnTo>
                      <a:lnTo>
                        <a:pt x="4" y="16"/>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5" name="Freeform 594"/>
                <p:cNvSpPr>
                  <a:spLocks/>
                </p:cNvSpPr>
                <p:nvPr/>
              </p:nvSpPr>
              <p:spPr bwMode="auto">
                <a:xfrm>
                  <a:off x="1022" y="3786"/>
                  <a:ext cx="4" cy="12"/>
                </a:xfrm>
                <a:custGeom>
                  <a:avLst/>
                  <a:gdLst/>
                  <a:ahLst/>
                  <a:cxnLst>
                    <a:cxn ang="0">
                      <a:pos x="0" y="0"/>
                    </a:cxn>
                    <a:cxn ang="0">
                      <a:pos x="0" y="8"/>
                    </a:cxn>
                    <a:cxn ang="0">
                      <a:pos x="4" y="12"/>
                    </a:cxn>
                    <a:cxn ang="0">
                      <a:pos x="4" y="0"/>
                    </a:cxn>
                    <a:cxn ang="0">
                      <a:pos x="0" y="0"/>
                    </a:cxn>
                  </a:cxnLst>
                  <a:rect l="0" t="0" r="r" b="b"/>
                  <a:pathLst>
                    <a:path w="4" h="12">
                      <a:moveTo>
                        <a:pt x="0" y="0"/>
                      </a:moveTo>
                      <a:lnTo>
                        <a:pt x="0" y="8"/>
                      </a:lnTo>
                      <a:lnTo>
                        <a:pt x="4" y="12"/>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6" name="Freeform 595"/>
                <p:cNvSpPr>
                  <a:spLocks/>
                </p:cNvSpPr>
                <p:nvPr/>
              </p:nvSpPr>
              <p:spPr bwMode="auto">
                <a:xfrm>
                  <a:off x="1022" y="3794"/>
                  <a:ext cx="4" cy="8"/>
                </a:xfrm>
                <a:custGeom>
                  <a:avLst/>
                  <a:gdLst/>
                  <a:ahLst/>
                  <a:cxnLst>
                    <a:cxn ang="0">
                      <a:pos x="0" y="0"/>
                    </a:cxn>
                    <a:cxn ang="0">
                      <a:pos x="0" y="8"/>
                    </a:cxn>
                    <a:cxn ang="0">
                      <a:pos x="4" y="8"/>
                    </a:cxn>
                    <a:cxn ang="0">
                      <a:pos x="4" y="4"/>
                    </a:cxn>
                    <a:cxn ang="0">
                      <a:pos x="0" y="0"/>
                    </a:cxn>
                  </a:cxnLst>
                  <a:rect l="0" t="0" r="r" b="b"/>
                  <a:pathLst>
                    <a:path w="4" h="8">
                      <a:moveTo>
                        <a:pt x="0" y="0"/>
                      </a:moveTo>
                      <a:lnTo>
                        <a:pt x="0" y="8"/>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7" name="Freeform 596"/>
                <p:cNvSpPr>
                  <a:spLocks/>
                </p:cNvSpPr>
                <p:nvPr/>
              </p:nvSpPr>
              <p:spPr bwMode="auto">
                <a:xfrm>
                  <a:off x="1018" y="3790"/>
                  <a:ext cx="4" cy="12"/>
                </a:xfrm>
                <a:custGeom>
                  <a:avLst/>
                  <a:gdLst/>
                  <a:ahLst/>
                  <a:cxnLst>
                    <a:cxn ang="0">
                      <a:pos x="0" y="0"/>
                    </a:cxn>
                    <a:cxn ang="0">
                      <a:pos x="0" y="8"/>
                    </a:cxn>
                    <a:cxn ang="0">
                      <a:pos x="4" y="12"/>
                    </a:cxn>
                    <a:cxn ang="0">
                      <a:pos x="4" y="4"/>
                    </a:cxn>
                    <a:cxn ang="0">
                      <a:pos x="0" y="0"/>
                    </a:cxn>
                  </a:cxnLst>
                  <a:rect l="0" t="0" r="r" b="b"/>
                  <a:pathLst>
                    <a:path w="4" h="12">
                      <a:moveTo>
                        <a:pt x="0" y="0"/>
                      </a:moveTo>
                      <a:lnTo>
                        <a:pt x="0" y="8"/>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8" name="Freeform 597"/>
                <p:cNvSpPr>
                  <a:spLocks/>
                </p:cNvSpPr>
                <p:nvPr/>
              </p:nvSpPr>
              <p:spPr bwMode="auto">
                <a:xfrm>
                  <a:off x="1022" y="3802"/>
                  <a:ext cx="4" cy="8"/>
                </a:xfrm>
                <a:custGeom>
                  <a:avLst/>
                  <a:gdLst/>
                  <a:ahLst/>
                  <a:cxnLst>
                    <a:cxn ang="0">
                      <a:pos x="0" y="0"/>
                    </a:cxn>
                    <a:cxn ang="0">
                      <a:pos x="0" y="8"/>
                    </a:cxn>
                    <a:cxn ang="0">
                      <a:pos x="4" y="4"/>
                    </a:cxn>
                    <a:cxn ang="0">
                      <a:pos x="4" y="4"/>
                    </a:cxn>
                    <a:cxn ang="0">
                      <a:pos x="0" y="0"/>
                    </a:cxn>
                  </a:cxnLst>
                  <a:rect l="0" t="0" r="r" b="b"/>
                  <a:pathLst>
                    <a:path w="4" h="8">
                      <a:moveTo>
                        <a:pt x="0" y="0"/>
                      </a:moveTo>
                      <a:lnTo>
                        <a:pt x="0" y="8"/>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79" name="Rectangle 598"/>
                <p:cNvSpPr>
                  <a:spLocks noChangeArrowheads="1"/>
                </p:cNvSpPr>
                <p:nvPr/>
              </p:nvSpPr>
              <p:spPr bwMode="auto">
                <a:xfrm>
                  <a:off x="1022" y="3822"/>
                  <a:ext cx="4" cy="8"/>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80" name="Freeform 599"/>
                <p:cNvSpPr>
                  <a:spLocks/>
                </p:cNvSpPr>
                <p:nvPr/>
              </p:nvSpPr>
              <p:spPr bwMode="auto">
                <a:xfrm>
                  <a:off x="1022" y="3830"/>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1" name="Freeform 600"/>
                <p:cNvSpPr>
                  <a:spLocks/>
                </p:cNvSpPr>
                <p:nvPr/>
              </p:nvSpPr>
              <p:spPr bwMode="auto">
                <a:xfrm>
                  <a:off x="1022" y="3842"/>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2" name="Freeform 601"/>
                <p:cNvSpPr>
                  <a:spLocks/>
                </p:cNvSpPr>
                <p:nvPr/>
              </p:nvSpPr>
              <p:spPr bwMode="auto">
                <a:xfrm>
                  <a:off x="1026" y="3806"/>
                  <a:ext cx="4" cy="4"/>
                </a:xfrm>
                <a:custGeom>
                  <a:avLst/>
                  <a:gdLst/>
                  <a:ahLst/>
                  <a:cxnLst>
                    <a:cxn ang="0">
                      <a:pos x="0" y="0"/>
                    </a:cxn>
                    <a:cxn ang="0">
                      <a:pos x="0" y="0"/>
                    </a:cxn>
                    <a:cxn ang="0">
                      <a:pos x="4" y="4"/>
                    </a:cxn>
                    <a:cxn ang="0">
                      <a:pos x="4" y="0"/>
                    </a:cxn>
                    <a:cxn ang="0">
                      <a:pos x="0" y="0"/>
                    </a:cxn>
                  </a:cxnLst>
                  <a:rect l="0" t="0" r="r" b="b"/>
                  <a:pathLst>
                    <a:path w="4" h="4">
                      <a:moveTo>
                        <a:pt x="0" y="0"/>
                      </a:moveTo>
                      <a:lnTo>
                        <a:pt x="0" y="0"/>
                      </a:lnTo>
                      <a:lnTo>
                        <a:pt x="4" y="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3" name="Freeform 602"/>
                <p:cNvSpPr>
                  <a:spLocks/>
                </p:cNvSpPr>
                <p:nvPr/>
              </p:nvSpPr>
              <p:spPr bwMode="auto">
                <a:xfrm>
                  <a:off x="1026" y="3810"/>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4" name="Freeform 603"/>
                <p:cNvSpPr>
                  <a:spLocks/>
                </p:cNvSpPr>
                <p:nvPr/>
              </p:nvSpPr>
              <p:spPr bwMode="auto">
                <a:xfrm>
                  <a:off x="1022" y="3814"/>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5" name="Freeform 604"/>
                <p:cNvSpPr>
                  <a:spLocks/>
                </p:cNvSpPr>
                <p:nvPr/>
              </p:nvSpPr>
              <p:spPr bwMode="auto">
                <a:xfrm>
                  <a:off x="1026"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6" name="Freeform 605"/>
                <p:cNvSpPr>
                  <a:spLocks/>
                </p:cNvSpPr>
                <p:nvPr/>
              </p:nvSpPr>
              <p:spPr bwMode="auto">
                <a:xfrm>
                  <a:off x="1026" y="3822"/>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7" name="Freeform 606"/>
                <p:cNvSpPr>
                  <a:spLocks/>
                </p:cNvSpPr>
                <p:nvPr/>
              </p:nvSpPr>
              <p:spPr bwMode="auto">
                <a:xfrm>
                  <a:off x="1026" y="3786"/>
                  <a:ext cx="8" cy="12"/>
                </a:xfrm>
                <a:custGeom>
                  <a:avLst/>
                  <a:gdLst/>
                  <a:ahLst/>
                  <a:cxnLst>
                    <a:cxn ang="0">
                      <a:pos x="0" y="0"/>
                    </a:cxn>
                    <a:cxn ang="0">
                      <a:pos x="0" y="12"/>
                    </a:cxn>
                    <a:cxn ang="0">
                      <a:pos x="8" y="8"/>
                    </a:cxn>
                    <a:cxn ang="0">
                      <a:pos x="8" y="0"/>
                    </a:cxn>
                    <a:cxn ang="0">
                      <a:pos x="0" y="0"/>
                    </a:cxn>
                  </a:cxnLst>
                  <a:rect l="0" t="0" r="r" b="b"/>
                  <a:pathLst>
                    <a:path w="8" h="12">
                      <a:moveTo>
                        <a:pt x="0" y="0"/>
                      </a:moveTo>
                      <a:lnTo>
                        <a:pt x="0" y="12"/>
                      </a:lnTo>
                      <a:lnTo>
                        <a:pt x="8" y="8"/>
                      </a:lnTo>
                      <a:lnTo>
                        <a:pt x="8"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8" name="Freeform 607"/>
                <p:cNvSpPr>
                  <a:spLocks/>
                </p:cNvSpPr>
                <p:nvPr/>
              </p:nvSpPr>
              <p:spPr bwMode="auto">
                <a:xfrm>
                  <a:off x="1026" y="3794"/>
                  <a:ext cx="4" cy="12"/>
                </a:xfrm>
                <a:custGeom>
                  <a:avLst/>
                  <a:gdLst/>
                  <a:ahLst/>
                  <a:cxnLst>
                    <a:cxn ang="0">
                      <a:pos x="0" y="4"/>
                    </a:cxn>
                    <a:cxn ang="0">
                      <a:pos x="0" y="4"/>
                    </a:cxn>
                    <a:cxn ang="0">
                      <a:pos x="4" y="12"/>
                    </a:cxn>
                    <a:cxn ang="0">
                      <a:pos x="4" y="0"/>
                    </a:cxn>
                    <a:cxn ang="0">
                      <a:pos x="0" y="4"/>
                    </a:cxn>
                  </a:cxnLst>
                  <a:rect l="0" t="0" r="r" b="b"/>
                  <a:pathLst>
                    <a:path w="4" h="12">
                      <a:moveTo>
                        <a:pt x="0" y="4"/>
                      </a:moveTo>
                      <a:lnTo>
                        <a:pt x="0" y="4"/>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89" name="Freeform 608"/>
                <p:cNvSpPr>
                  <a:spLocks/>
                </p:cNvSpPr>
                <p:nvPr/>
              </p:nvSpPr>
              <p:spPr bwMode="auto">
                <a:xfrm>
                  <a:off x="1030" y="3806"/>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0" name="Freeform 609"/>
                <p:cNvSpPr>
                  <a:spLocks/>
                </p:cNvSpPr>
                <p:nvPr/>
              </p:nvSpPr>
              <p:spPr bwMode="auto">
                <a:xfrm>
                  <a:off x="1030" y="3810"/>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1" name="Rectangle 610"/>
                <p:cNvSpPr>
                  <a:spLocks noChangeArrowheads="1"/>
                </p:cNvSpPr>
                <p:nvPr/>
              </p:nvSpPr>
              <p:spPr bwMode="auto">
                <a:xfrm>
                  <a:off x="1030" y="3814"/>
                  <a:ext cx="4" cy="4"/>
                </a:xfrm>
                <a:prstGeom prst="rect">
                  <a:avLst/>
                </a:prstGeom>
                <a:grpFill/>
                <a:ln w="9525">
                  <a:noFill/>
                  <a:miter lim="800000"/>
                  <a:headEnd/>
                  <a:tailEnd/>
                </a:ln>
              </p:spPr>
              <p:txBody>
                <a:bodyPr/>
                <a:lstStyle/>
                <a:p>
                  <a:pPr>
                    <a:defRPr/>
                  </a:pPr>
                  <a:endParaRPr lang="en-US" dirty="0">
                    <a:ea typeface="ＭＳ Ｐゴシック" pitchFamily="34" charset="-128"/>
                  </a:endParaRPr>
                </a:p>
              </p:txBody>
            </p:sp>
            <p:sp>
              <p:nvSpPr>
                <p:cNvPr id="4192" name="Freeform 611"/>
                <p:cNvSpPr>
                  <a:spLocks/>
                </p:cNvSpPr>
                <p:nvPr/>
              </p:nvSpPr>
              <p:spPr bwMode="auto">
                <a:xfrm>
                  <a:off x="1030" y="3822"/>
                  <a:ext cx="4" cy="4"/>
                </a:xfrm>
                <a:custGeom>
                  <a:avLst/>
                  <a:gdLst/>
                  <a:ahLst/>
                  <a:cxnLst>
                    <a:cxn ang="0">
                      <a:pos x="0" y="0"/>
                    </a:cxn>
                    <a:cxn ang="0">
                      <a:pos x="0" y="4"/>
                    </a:cxn>
                    <a:cxn ang="0">
                      <a:pos x="4" y="4"/>
                    </a:cxn>
                    <a:cxn ang="0">
                      <a:pos x="4" y="4"/>
                    </a:cxn>
                    <a:cxn ang="0">
                      <a:pos x="0" y="0"/>
                    </a:cxn>
                  </a:cxnLst>
                  <a:rect l="0" t="0" r="r" b="b"/>
                  <a:pathLst>
                    <a:path w="4" h="4">
                      <a:moveTo>
                        <a:pt x="0" y="0"/>
                      </a:moveTo>
                      <a:lnTo>
                        <a:pt x="0" y="4"/>
                      </a:lnTo>
                      <a:lnTo>
                        <a:pt x="4" y="4"/>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3" name="Freeform 612"/>
                <p:cNvSpPr>
                  <a:spLocks/>
                </p:cNvSpPr>
                <p:nvPr/>
              </p:nvSpPr>
              <p:spPr bwMode="auto">
                <a:xfrm>
                  <a:off x="1030" y="3826"/>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4" name="Freeform 613"/>
                <p:cNvSpPr>
                  <a:spLocks/>
                </p:cNvSpPr>
                <p:nvPr/>
              </p:nvSpPr>
              <p:spPr bwMode="auto">
                <a:xfrm>
                  <a:off x="1030" y="3794"/>
                  <a:ext cx="4" cy="12"/>
                </a:xfrm>
                <a:custGeom>
                  <a:avLst/>
                  <a:gdLst/>
                  <a:ahLst/>
                  <a:cxnLst>
                    <a:cxn ang="0">
                      <a:pos x="0" y="0"/>
                    </a:cxn>
                    <a:cxn ang="0">
                      <a:pos x="0" y="12"/>
                    </a:cxn>
                    <a:cxn ang="0">
                      <a:pos x="4" y="8"/>
                    </a:cxn>
                    <a:cxn ang="0">
                      <a:pos x="4" y="0"/>
                    </a:cxn>
                    <a:cxn ang="0">
                      <a:pos x="0" y="0"/>
                    </a:cxn>
                  </a:cxnLst>
                  <a:rect l="0" t="0" r="r" b="b"/>
                  <a:pathLst>
                    <a:path w="4" h="12">
                      <a:moveTo>
                        <a:pt x="0" y="0"/>
                      </a:moveTo>
                      <a:lnTo>
                        <a:pt x="0" y="12"/>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5" name="Freeform 614"/>
                <p:cNvSpPr>
                  <a:spLocks/>
                </p:cNvSpPr>
                <p:nvPr/>
              </p:nvSpPr>
              <p:spPr bwMode="auto">
                <a:xfrm>
                  <a:off x="1034" y="3802"/>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6" name="Freeform 615"/>
                <p:cNvSpPr>
                  <a:spLocks/>
                </p:cNvSpPr>
                <p:nvPr/>
              </p:nvSpPr>
              <p:spPr bwMode="auto">
                <a:xfrm>
                  <a:off x="1034" y="3806"/>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7" name="Freeform 616"/>
                <p:cNvSpPr>
                  <a:spLocks/>
                </p:cNvSpPr>
                <p:nvPr/>
              </p:nvSpPr>
              <p:spPr bwMode="auto">
                <a:xfrm>
                  <a:off x="1034" y="3830"/>
                  <a:ext cx="4" cy="12"/>
                </a:xfrm>
                <a:custGeom>
                  <a:avLst/>
                  <a:gdLst/>
                  <a:ahLst/>
                  <a:cxnLst>
                    <a:cxn ang="0">
                      <a:pos x="0" y="4"/>
                    </a:cxn>
                    <a:cxn ang="0">
                      <a:pos x="0" y="12"/>
                    </a:cxn>
                    <a:cxn ang="0">
                      <a:pos x="4" y="12"/>
                    </a:cxn>
                    <a:cxn ang="0">
                      <a:pos x="4" y="0"/>
                    </a:cxn>
                    <a:cxn ang="0">
                      <a:pos x="0" y="4"/>
                    </a:cxn>
                  </a:cxnLst>
                  <a:rect l="0" t="0" r="r" b="b"/>
                  <a:pathLst>
                    <a:path w="4" h="12">
                      <a:moveTo>
                        <a:pt x="0" y="4"/>
                      </a:moveTo>
                      <a:lnTo>
                        <a:pt x="0" y="12"/>
                      </a:lnTo>
                      <a:lnTo>
                        <a:pt x="4" y="12"/>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8" name="Freeform 617"/>
                <p:cNvSpPr>
                  <a:spLocks/>
                </p:cNvSpPr>
                <p:nvPr/>
              </p:nvSpPr>
              <p:spPr bwMode="auto">
                <a:xfrm>
                  <a:off x="1038" y="3786"/>
                  <a:ext cx="4" cy="16"/>
                </a:xfrm>
                <a:custGeom>
                  <a:avLst/>
                  <a:gdLst/>
                  <a:ahLst/>
                  <a:cxnLst>
                    <a:cxn ang="0">
                      <a:pos x="0" y="0"/>
                    </a:cxn>
                    <a:cxn ang="0">
                      <a:pos x="0" y="16"/>
                    </a:cxn>
                    <a:cxn ang="0">
                      <a:pos x="4" y="8"/>
                    </a:cxn>
                    <a:cxn ang="0">
                      <a:pos x="4" y="0"/>
                    </a:cxn>
                    <a:cxn ang="0">
                      <a:pos x="0" y="0"/>
                    </a:cxn>
                  </a:cxnLst>
                  <a:rect l="0" t="0" r="r" b="b"/>
                  <a:pathLst>
                    <a:path w="4" h="16">
                      <a:moveTo>
                        <a:pt x="0" y="0"/>
                      </a:moveTo>
                      <a:lnTo>
                        <a:pt x="0" y="16"/>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199" name="Freeform 618"/>
                <p:cNvSpPr>
                  <a:spLocks/>
                </p:cNvSpPr>
                <p:nvPr/>
              </p:nvSpPr>
              <p:spPr bwMode="auto">
                <a:xfrm>
                  <a:off x="1034" y="3814"/>
                  <a:ext cx="4" cy="8"/>
                </a:xfrm>
                <a:custGeom>
                  <a:avLst/>
                  <a:gdLst/>
                  <a:ahLst/>
                  <a:cxnLst>
                    <a:cxn ang="0">
                      <a:pos x="0" y="4"/>
                    </a:cxn>
                    <a:cxn ang="0">
                      <a:pos x="0" y="4"/>
                    </a:cxn>
                    <a:cxn ang="0">
                      <a:pos x="4" y="8"/>
                    </a:cxn>
                    <a:cxn ang="0">
                      <a:pos x="4" y="0"/>
                    </a:cxn>
                    <a:cxn ang="0">
                      <a:pos x="0" y="4"/>
                    </a:cxn>
                  </a:cxnLst>
                  <a:rect l="0" t="0" r="r" b="b"/>
                  <a:pathLst>
                    <a:path w="4" h="8">
                      <a:moveTo>
                        <a:pt x="0" y="4"/>
                      </a:moveTo>
                      <a:lnTo>
                        <a:pt x="0" y="4"/>
                      </a:lnTo>
                      <a:lnTo>
                        <a:pt x="4" y="8"/>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0" name="Freeform 619"/>
                <p:cNvSpPr>
                  <a:spLocks/>
                </p:cNvSpPr>
                <p:nvPr/>
              </p:nvSpPr>
              <p:spPr bwMode="auto">
                <a:xfrm>
                  <a:off x="1034" y="3818"/>
                  <a:ext cx="4" cy="8"/>
                </a:xfrm>
                <a:custGeom>
                  <a:avLst/>
                  <a:gdLst/>
                  <a:ahLst/>
                  <a:cxnLst>
                    <a:cxn ang="0">
                      <a:pos x="0" y="0"/>
                    </a:cxn>
                    <a:cxn ang="0">
                      <a:pos x="0" y="4"/>
                    </a:cxn>
                    <a:cxn ang="0">
                      <a:pos x="4" y="8"/>
                    </a:cxn>
                    <a:cxn ang="0">
                      <a:pos x="4" y="4"/>
                    </a:cxn>
                    <a:cxn ang="0">
                      <a:pos x="0" y="0"/>
                    </a:cxn>
                  </a:cxnLst>
                  <a:rect l="0" t="0" r="r" b="b"/>
                  <a:pathLst>
                    <a:path w="4" h="8">
                      <a:moveTo>
                        <a:pt x="0" y="0"/>
                      </a:moveTo>
                      <a:lnTo>
                        <a:pt x="0" y="4"/>
                      </a:lnTo>
                      <a:lnTo>
                        <a:pt x="4" y="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1" name="Freeform 620"/>
                <p:cNvSpPr>
                  <a:spLocks/>
                </p:cNvSpPr>
                <p:nvPr/>
              </p:nvSpPr>
              <p:spPr bwMode="auto">
                <a:xfrm>
                  <a:off x="1038" y="3822"/>
                  <a:ext cx="4" cy="4"/>
                </a:xfrm>
                <a:custGeom>
                  <a:avLst/>
                  <a:gdLst/>
                  <a:ahLst/>
                  <a:cxnLst>
                    <a:cxn ang="0">
                      <a:pos x="0" y="0"/>
                    </a:cxn>
                    <a:cxn ang="0">
                      <a:pos x="0" y="4"/>
                    </a:cxn>
                    <a:cxn ang="0">
                      <a:pos x="4" y="0"/>
                    </a:cxn>
                    <a:cxn ang="0">
                      <a:pos x="4" y="0"/>
                    </a:cxn>
                    <a:cxn ang="0">
                      <a:pos x="0" y="0"/>
                    </a:cxn>
                  </a:cxnLst>
                  <a:rect l="0" t="0" r="r" b="b"/>
                  <a:pathLst>
                    <a:path w="4" h="4">
                      <a:moveTo>
                        <a:pt x="0" y="0"/>
                      </a:moveTo>
                      <a:lnTo>
                        <a:pt x="0" y="4"/>
                      </a:lnTo>
                      <a:lnTo>
                        <a:pt x="4" y="0"/>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2" name="Freeform 621"/>
                <p:cNvSpPr>
                  <a:spLocks/>
                </p:cNvSpPr>
                <p:nvPr/>
              </p:nvSpPr>
              <p:spPr bwMode="auto">
                <a:xfrm>
                  <a:off x="1038" y="3794"/>
                  <a:ext cx="4" cy="12"/>
                </a:xfrm>
                <a:custGeom>
                  <a:avLst/>
                  <a:gdLst/>
                  <a:ahLst/>
                  <a:cxnLst>
                    <a:cxn ang="0">
                      <a:pos x="0" y="8"/>
                    </a:cxn>
                    <a:cxn ang="0">
                      <a:pos x="0" y="8"/>
                    </a:cxn>
                    <a:cxn ang="0">
                      <a:pos x="4" y="12"/>
                    </a:cxn>
                    <a:cxn ang="0">
                      <a:pos x="4" y="0"/>
                    </a:cxn>
                    <a:cxn ang="0">
                      <a:pos x="0" y="8"/>
                    </a:cxn>
                  </a:cxnLst>
                  <a:rect l="0" t="0" r="r" b="b"/>
                  <a:pathLst>
                    <a:path w="4" h="12">
                      <a:moveTo>
                        <a:pt x="0" y="8"/>
                      </a:moveTo>
                      <a:lnTo>
                        <a:pt x="0" y="8"/>
                      </a:lnTo>
                      <a:lnTo>
                        <a:pt x="4" y="12"/>
                      </a:lnTo>
                      <a:lnTo>
                        <a:pt x="4" y="0"/>
                      </a:lnTo>
                      <a:lnTo>
                        <a:pt x="0" y="8"/>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3" name="Freeform 622"/>
                <p:cNvSpPr>
                  <a:spLocks/>
                </p:cNvSpPr>
                <p:nvPr/>
              </p:nvSpPr>
              <p:spPr bwMode="auto">
                <a:xfrm>
                  <a:off x="1042" y="3786"/>
                  <a:ext cx="4" cy="20"/>
                </a:xfrm>
                <a:custGeom>
                  <a:avLst/>
                  <a:gdLst/>
                  <a:ahLst/>
                  <a:cxnLst>
                    <a:cxn ang="0">
                      <a:pos x="0" y="0"/>
                    </a:cxn>
                    <a:cxn ang="0">
                      <a:pos x="0" y="20"/>
                    </a:cxn>
                    <a:cxn ang="0">
                      <a:pos x="4" y="20"/>
                    </a:cxn>
                    <a:cxn ang="0">
                      <a:pos x="4" y="4"/>
                    </a:cxn>
                    <a:cxn ang="0">
                      <a:pos x="0" y="0"/>
                    </a:cxn>
                  </a:cxnLst>
                  <a:rect l="0" t="0" r="r" b="b"/>
                  <a:pathLst>
                    <a:path w="4" h="20">
                      <a:moveTo>
                        <a:pt x="0" y="0"/>
                      </a:moveTo>
                      <a:lnTo>
                        <a:pt x="0" y="20"/>
                      </a:lnTo>
                      <a:lnTo>
                        <a:pt x="4" y="20"/>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4" name="Freeform 623"/>
                <p:cNvSpPr>
                  <a:spLocks/>
                </p:cNvSpPr>
                <p:nvPr/>
              </p:nvSpPr>
              <p:spPr bwMode="auto">
                <a:xfrm>
                  <a:off x="1038" y="3802"/>
                  <a:ext cx="4" cy="16"/>
                </a:xfrm>
                <a:custGeom>
                  <a:avLst/>
                  <a:gdLst/>
                  <a:ahLst/>
                  <a:cxnLst>
                    <a:cxn ang="0">
                      <a:pos x="0" y="0"/>
                    </a:cxn>
                    <a:cxn ang="0">
                      <a:pos x="0" y="16"/>
                    </a:cxn>
                    <a:cxn ang="0">
                      <a:pos x="4" y="12"/>
                    </a:cxn>
                    <a:cxn ang="0">
                      <a:pos x="4" y="4"/>
                    </a:cxn>
                    <a:cxn ang="0">
                      <a:pos x="0" y="0"/>
                    </a:cxn>
                  </a:cxnLst>
                  <a:rect l="0" t="0" r="r" b="b"/>
                  <a:pathLst>
                    <a:path w="4" h="16">
                      <a:moveTo>
                        <a:pt x="0" y="0"/>
                      </a:moveTo>
                      <a:lnTo>
                        <a:pt x="0" y="16"/>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5" name="Freeform 624"/>
                <p:cNvSpPr>
                  <a:spLocks/>
                </p:cNvSpPr>
                <p:nvPr/>
              </p:nvSpPr>
              <p:spPr bwMode="auto">
                <a:xfrm>
                  <a:off x="1042" y="3806"/>
                  <a:ext cx="4" cy="12"/>
                </a:xfrm>
                <a:custGeom>
                  <a:avLst/>
                  <a:gdLst/>
                  <a:ahLst/>
                  <a:cxnLst>
                    <a:cxn ang="0">
                      <a:pos x="0" y="0"/>
                    </a:cxn>
                    <a:cxn ang="0">
                      <a:pos x="0" y="4"/>
                    </a:cxn>
                    <a:cxn ang="0">
                      <a:pos x="4" y="12"/>
                    </a:cxn>
                    <a:cxn ang="0">
                      <a:pos x="4" y="4"/>
                    </a:cxn>
                    <a:cxn ang="0">
                      <a:pos x="0" y="0"/>
                    </a:cxn>
                  </a:cxnLst>
                  <a:rect l="0" t="0" r="r" b="b"/>
                  <a:pathLst>
                    <a:path w="4" h="12">
                      <a:moveTo>
                        <a:pt x="0" y="0"/>
                      </a:moveTo>
                      <a:lnTo>
                        <a:pt x="0" y="4"/>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6" name="Freeform 625"/>
                <p:cNvSpPr>
                  <a:spLocks/>
                </p:cNvSpPr>
                <p:nvPr/>
              </p:nvSpPr>
              <p:spPr bwMode="auto">
                <a:xfrm>
                  <a:off x="1042" y="3818"/>
                  <a:ext cx="4" cy="4"/>
                </a:xfrm>
                <a:custGeom>
                  <a:avLst/>
                  <a:gdLst/>
                  <a:ahLst/>
                  <a:cxnLst>
                    <a:cxn ang="0">
                      <a:pos x="0" y="4"/>
                    </a:cxn>
                    <a:cxn ang="0">
                      <a:pos x="0" y="4"/>
                    </a:cxn>
                    <a:cxn ang="0">
                      <a:pos x="4" y="4"/>
                    </a:cxn>
                    <a:cxn ang="0">
                      <a:pos x="4" y="0"/>
                    </a:cxn>
                    <a:cxn ang="0">
                      <a:pos x="0" y="4"/>
                    </a:cxn>
                  </a:cxnLst>
                  <a:rect l="0" t="0" r="r" b="b"/>
                  <a:pathLst>
                    <a:path w="4" h="4">
                      <a:moveTo>
                        <a:pt x="0" y="4"/>
                      </a:moveTo>
                      <a:lnTo>
                        <a:pt x="0" y="4"/>
                      </a:lnTo>
                      <a:lnTo>
                        <a:pt x="4" y="4"/>
                      </a:lnTo>
                      <a:lnTo>
                        <a:pt x="4" y="0"/>
                      </a:lnTo>
                      <a:lnTo>
                        <a:pt x="0" y="4"/>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7" name="Freeform 626"/>
                <p:cNvSpPr>
                  <a:spLocks/>
                </p:cNvSpPr>
                <p:nvPr/>
              </p:nvSpPr>
              <p:spPr bwMode="auto">
                <a:xfrm>
                  <a:off x="1042"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8" name="Freeform 627"/>
                <p:cNvSpPr>
                  <a:spLocks/>
                </p:cNvSpPr>
                <p:nvPr/>
              </p:nvSpPr>
              <p:spPr bwMode="auto">
                <a:xfrm>
                  <a:off x="1046" y="3810"/>
                  <a:ext cx="4" cy="12"/>
                </a:xfrm>
                <a:custGeom>
                  <a:avLst/>
                  <a:gdLst/>
                  <a:ahLst/>
                  <a:cxnLst>
                    <a:cxn ang="0">
                      <a:pos x="0" y="0"/>
                    </a:cxn>
                    <a:cxn ang="0">
                      <a:pos x="0" y="12"/>
                    </a:cxn>
                    <a:cxn ang="0">
                      <a:pos x="4" y="12"/>
                    </a:cxn>
                    <a:cxn ang="0">
                      <a:pos x="4" y="4"/>
                    </a:cxn>
                    <a:cxn ang="0">
                      <a:pos x="0" y="0"/>
                    </a:cxn>
                  </a:cxnLst>
                  <a:rect l="0" t="0" r="r" b="b"/>
                  <a:pathLst>
                    <a:path w="4" h="12">
                      <a:moveTo>
                        <a:pt x="0" y="0"/>
                      </a:moveTo>
                      <a:lnTo>
                        <a:pt x="0" y="12"/>
                      </a:lnTo>
                      <a:lnTo>
                        <a:pt x="4" y="12"/>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09" name="Freeform 628"/>
                <p:cNvSpPr>
                  <a:spLocks/>
                </p:cNvSpPr>
                <p:nvPr/>
              </p:nvSpPr>
              <p:spPr bwMode="auto">
                <a:xfrm>
                  <a:off x="1046" y="3790"/>
                  <a:ext cx="4" cy="24"/>
                </a:xfrm>
                <a:custGeom>
                  <a:avLst/>
                  <a:gdLst/>
                  <a:ahLst/>
                  <a:cxnLst>
                    <a:cxn ang="0">
                      <a:pos x="0" y="0"/>
                    </a:cxn>
                    <a:cxn ang="0">
                      <a:pos x="0" y="16"/>
                    </a:cxn>
                    <a:cxn ang="0">
                      <a:pos x="4" y="24"/>
                    </a:cxn>
                    <a:cxn ang="0">
                      <a:pos x="4" y="0"/>
                    </a:cxn>
                    <a:cxn ang="0">
                      <a:pos x="0" y="0"/>
                    </a:cxn>
                  </a:cxnLst>
                  <a:rect l="0" t="0" r="r" b="b"/>
                  <a:pathLst>
                    <a:path w="4" h="24">
                      <a:moveTo>
                        <a:pt x="0" y="0"/>
                      </a:moveTo>
                      <a:lnTo>
                        <a:pt x="0" y="16"/>
                      </a:lnTo>
                      <a:lnTo>
                        <a:pt x="4" y="24"/>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10" name="Freeform 629"/>
                <p:cNvSpPr>
                  <a:spLocks/>
                </p:cNvSpPr>
                <p:nvPr/>
              </p:nvSpPr>
              <p:spPr bwMode="auto">
                <a:xfrm>
                  <a:off x="1050"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11" name="Freeform 630"/>
                <p:cNvSpPr>
                  <a:spLocks/>
                </p:cNvSpPr>
                <p:nvPr/>
              </p:nvSpPr>
              <p:spPr bwMode="auto">
                <a:xfrm>
                  <a:off x="1054" y="3790"/>
                  <a:ext cx="4" cy="28"/>
                </a:xfrm>
                <a:custGeom>
                  <a:avLst/>
                  <a:gdLst/>
                  <a:ahLst/>
                  <a:cxnLst>
                    <a:cxn ang="0">
                      <a:pos x="0" y="0"/>
                    </a:cxn>
                    <a:cxn ang="0">
                      <a:pos x="0" y="24"/>
                    </a:cxn>
                    <a:cxn ang="0">
                      <a:pos x="4" y="28"/>
                    </a:cxn>
                    <a:cxn ang="0">
                      <a:pos x="4" y="0"/>
                    </a:cxn>
                    <a:cxn ang="0">
                      <a:pos x="0" y="0"/>
                    </a:cxn>
                  </a:cxnLst>
                  <a:rect l="0" t="0" r="r" b="b"/>
                  <a:pathLst>
                    <a:path w="4" h="28">
                      <a:moveTo>
                        <a:pt x="0" y="0"/>
                      </a:moveTo>
                      <a:lnTo>
                        <a:pt x="0" y="24"/>
                      </a:lnTo>
                      <a:lnTo>
                        <a:pt x="4" y="2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12" name="Freeform 631"/>
                <p:cNvSpPr>
                  <a:spLocks/>
                </p:cNvSpPr>
                <p:nvPr/>
              </p:nvSpPr>
              <p:spPr bwMode="auto">
                <a:xfrm>
                  <a:off x="1050" y="3818"/>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13" name="Freeform 632"/>
                <p:cNvSpPr>
                  <a:spLocks/>
                </p:cNvSpPr>
                <p:nvPr/>
              </p:nvSpPr>
              <p:spPr bwMode="auto">
                <a:xfrm>
                  <a:off x="1054" y="3822"/>
                  <a:ext cx="4" cy="8"/>
                </a:xfrm>
                <a:custGeom>
                  <a:avLst/>
                  <a:gdLst/>
                  <a:ahLst/>
                  <a:cxnLst>
                    <a:cxn ang="0">
                      <a:pos x="0" y="0"/>
                    </a:cxn>
                    <a:cxn ang="0">
                      <a:pos x="0" y="4"/>
                    </a:cxn>
                    <a:cxn ang="0">
                      <a:pos x="4" y="8"/>
                    </a:cxn>
                    <a:cxn ang="0">
                      <a:pos x="4" y="0"/>
                    </a:cxn>
                    <a:cxn ang="0">
                      <a:pos x="0" y="0"/>
                    </a:cxn>
                  </a:cxnLst>
                  <a:rect l="0" t="0" r="r" b="b"/>
                  <a:pathLst>
                    <a:path w="4" h="8">
                      <a:moveTo>
                        <a:pt x="0" y="0"/>
                      </a:moveTo>
                      <a:lnTo>
                        <a:pt x="0" y="4"/>
                      </a:lnTo>
                      <a:lnTo>
                        <a:pt x="4" y="8"/>
                      </a:lnTo>
                      <a:lnTo>
                        <a:pt x="4" y="0"/>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14" name="Freeform 633"/>
                <p:cNvSpPr>
                  <a:spLocks/>
                </p:cNvSpPr>
                <p:nvPr/>
              </p:nvSpPr>
              <p:spPr bwMode="auto">
                <a:xfrm>
                  <a:off x="1058" y="3802"/>
                  <a:ext cx="4" cy="28"/>
                </a:xfrm>
                <a:custGeom>
                  <a:avLst/>
                  <a:gdLst/>
                  <a:ahLst/>
                  <a:cxnLst>
                    <a:cxn ang="0">
                      <a:pos x="0" y="0"/>
                    </a:cxn>
                    <a:cxn ang="0">
                      <a:pos x="0" y="24"/>
                    </a:cxn>
                    <a:cxn ang="0">
                      <a:pos x="4" y="28"/>
                    </a:cxn>
                    <a:cxn ang="0">
                      <a:pos x="4" y="4"/>
                    </a:cxn>
                    <a:cxn ang="0">
                      <a:pos x="0" y="0"/>
                    </a:cxn>
                  </a:cxnLst>
                  <a:rect l="0" t="0" r="r" b="b"/>
                  <a:pathLst>
                    <a:path w="4" h="28">
                      <a:moveTo>
                        <a:pt x="0" y="0"/>
                      </a:moveTo>
                      <a:lnTo>
                        <a:pt x="0" y="24"/>
                      </a:lnTo>
                      <a:lnTo>
                        <a:pt x="4" y="28"/>
                      </a:lnTo>
                      <a:lnTo>
                        <a:pt x="4" y="4"/>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15" name="Freeform 634"/>
                <p:cNvSpPr>
                  <a:spLocks/>
                </p:cNvSpPr>
                <p:nvPr/>
              </p:nvSpPr>
              <p:spPr bwMode="auto">
                <a:xfrm>
                  <a:off x="1062" y="3806"/>
                  <a:ext cx="4" cy="24"/>
                </a:xfrm>
                <a:custGeom>
                  <a:avLst/>
                  <a:gdLst/>
                  <a:ahLst/>
                  <a:cxnLst>
                    <a:cxn ang="0">
                      <a:pos x="0" y="0"/>
                    </a:cxn>
                    <a:cxn ang="0">
                      <a:pos x="0" y="24"/>
                    </a:cxn>
                    <a:cxn ang="0">
                      <a:pos x="4" y="20"/>
                    </a:cxn>
                    <a:cxn ang="0">
                      <a:pos x="4" y="8"/>
                    </a:cxn>
                    <a:cxn ang="0">
                      <a:pos x="0" y="0"/>
                    </a:cxn>
                  </a:cxnLst>
                  <a:rect l="0" t="0" r="r" b="b"/>
                  <a:pathLst>
                    <a:path w="4" h="24">
                      <a:moveTo>
                        <a:pt x="0" y="0"/>
                      </a:moveTo>
                      <a:lnTo>
                        <a:pt x="0" y="24"/>
                      </a:lnTo>
                      <a:lnTo>
                        <a:pt x="4" y="20"/>
                      </a:lnTo>
                      <a:lnTo>
                        <a:pt x="4" y="8"/>
                      </a:lnTo>
                      <a:lnTo>
                        <a:pt x="0" y="0"/>
                      </a:lnTo>
                      <a:close/>
                    </a:path>
                  </a:pathLst>
                </a:custGeom>
                <a:grpFill/>
                <a:ln w="9525">
                  <a:noFill/>
                  <a:round/>
                  <a:headEnd/>
                  <a:tailEnd/>
                </a:ln>
              </p:spPr>
              <p:txBody>
                <a:bodyPr/>
                <a:lstStyle/>
                <a:p>
                  <a:pPr>
                    <a:defRPr/>
                  </a:pPr>
                  <a:endParaRPr lang="en-US" dirty="0">
                    <a:ea typeface="ＭＳ Ｐゴシック" pitchFamily="34" charset="-128"/>
                  </a:endParaRPr>
                </a:p>
              </p:txBody>
            </p:sp>
            <p:sp>
              <p:nvSpPr>
                <p:cNvPr id="4216" name="Freeform 635"/>
                <p:cNvSpPr>
                  <a:spLocks/>
                </p:cNvSpPr>
                <p:nvPr/>
              </p:nvSpPr>
              <p:spPr bwMode="auto">
                <a:xfrm>
                  <a:off x="486" y="3398"/>
                  <a:ext cx="580" cy="492"/>
                </a:xfrm>
                <a:custGeom>
                  <a:avLst/>
                  <a:gdLst/>
                  <a:ahLst/>
                  <a:cxnLst>
                    <a:cxn ang="0">
                      <a:pos x="56" y="356"/>
                    </a:cxn>
                    <a:cxn ang="0">
                      <a:pos x="48" y="336"/>
                    </a:cxn>
                    <a:cxn ang="0">
                      <a:pos x="16" y="308"/>
                    </a:cxn>
                    <a:cxn ang="0">
                      <a:pos x="32" y="304"/>
                    </a:cxn>
                    <a:cxn ang="0">
                      <a:pos x="20" y="284"/>
                    </a:cxn>
                    <a:cxn ang="0">
                      <a:pos x="8" y="276"/>
                    </a:cxn>
                    <a:cxn ang="0">
                      <a:pos x="24" y="248"/>
                    </a:cxn>
                    <a:cxn ang="0">
                      <a:pos x="84" y="228"/>
                    </a:cxn>
                    <a:cxn ang="0">
                      <a:pos x="68" y="196"/>
                    </a:cxn>
                    <a:cxn ang="0">
                      <a:pos x="36" y="200"/>
                    </a:cxn>
                    <a:cxn ang="0">
                      <a:pos x="0" y="156"/>
                    </a:cxn>
                    <a:cxn ang="0">
                      <a:pos x="48" y="136"/>
                    </a:cxn>
                    <a:cxn ang="0">
                      <a:pos x="80" y="156"/>
                    </a:cxn>
                    <a:cxn ang="0">
                      <a:pos x="80" y="136"/>
                    </a:cxn>
                    <a:cxn ang="0">
                      <a:pos x="76" y="128"/>
                    </a:cxn>
                    <a:cxn ang="0">
                      <a:pos x="36" y="76"/>
                    </a:cxn>
                    <a:cxn ang="0">
                      <a:pos x="104" y="32"/>
                    </a:cxn>
                    <a:cxn ang="0">
                      <a:pos x="120" y="16"/>
                    </a:cxn>
                    <a:cxn ang="0">
                      <a:pos x="156" y="8"/>
                    </a:cxn>
                    <a:cxn ang="0">
                      <a:pos x="168" y="12"/>
                    </a:cxn>
                    <a:cxn ang="0">
                      <a:pos x="204" y="32"/>
                    </a:cxn>
                    <a:cxn ang="0">
                      <a:pos x="288" y="32"/>
                    </a:cxn>
                    <a:cxn ang="0">
                      <a:pos x="376" y="316"/>
                    </a:cxn>
                    <a:cxn ang="0">
                      <a:pos x="460" y="316"/>
                    </a:cxn>
                    <a:cxn ang="0">
                      <a:pos x="532" y="376"/>
                    </a:cxn>
                    <a:cxn ang="0">
                      <a:pos x="572" y="428"/>
                    </a:cxn>
                    <a:cxn ang="0">
                      <a:pos x="560" y="408"/>
                    </a:cxn>
                    <a:cxn ang="0">
                      <a:pos x="544" y="412"/>
                    </a:cxn>
                    <a:cxn ang="0">
                      <a:pos x="520" y="384"/>
                    </a:cxn>
                    <a:cxn ang="0">
                      <a:pos x="500" y="364"/>
                    </a:cxn>
                    <a:cxn ang="0">
                      <a:pos x="488" y="344"/>
                    </a:cxn>
                    <a:cxn ang="0">
                      <a:pos x="460" y="328"/>
                    </a:cxn>
                    <a:cxn ang="0">
                      <a:pos x="460" y="352"/>
                    </a:cxn>
                    <a:cxn ang="0">
                      <a:pos x="444" y="340"/>
                    </a:cxn>
                    <a:cxn ang="0">
                      <a:pos x="456" y="352"/>
                    </a:cxn>
                    <a:cxn ang="0">
                      <a:pos x="424" y="348"/>
                    </a:cxn>
                    <a:cxn ang="0">
                      <a:pos x="404" y="324"/>
                    </a:cxn>
                    <a:cxn ang="0">
                      <a:pos x="320" y="328"/>
                    </a:cxn>
                    <a:cxn ang="0">
                      <a:pos x="288" y="320"/>
                    </a:cxn>
                    <a:cxn ang="0">
                      <a:pos x="288" y="304"/>
                    </a:cxn>
                    <a:cxn ang="0">
                      <a:pos x="268" y="304"/>
                    </a:cxn>
                    <a:cxn ang="0">
                      <a:pos x="260" y="320"/>
                    </a:cxn>
                    <a:cxn ang="0">
                      <a:pos x="260" y="332"/>
                    </a:cxn>
                    <a:cxn ang="0">
                      <a:pos x="240" y="352"/>
                    </a:cxn>
                    <a:cxn ang="0">
                      <a:pos x="224" y="360"/>
                    </a:cxn>
                    <a:cxn ang="0">
                      <a:pos x="220" y="352"/>
                    </a:cxn>
                    <a:cxn ang="0">
                      <a:pos x="232" y="308"/>
                    </a:cxn>
                    <a:cxn ang="0">
                      <a:pos x="192" y="336"/>
                    </a:cxn>
                    <a:cxn ang="0">
                      <a:pos x="180" y="360"/>
                    </a:cxn>
                    <a:cxn ang="0">
                      <a:pos x="176" y="392"/>
                    </a:cxn>
                    <a:cxn ang="0">
                      <a:pos x="152" y="412"/>
                    </a:cxn>
                    <a:cxn ang="0">
                      <a:pos x="124" y="436"/>
                    </a:cxn>
                    <a:cxn ang="0">
                      <a:pos x="100" y="452"/>
                    </a:cxn>
                    <a:cxn ang="0">
                      <a:pos x="96" y="460"/>
                    </a:cxn>
                    <a:cxn ang="0">
                      <a:pos x="80" y="468"/>
                    </a:cxn>
                    <a:cxn ang="0">
                      <a:pos x="44" y="476"/>
                    </a:cxn>
                    <a:cxn ang="0">
                      <a:pos x="12" y="492"/>
                    </a:cxn>
                    <a:cxn ang="0">
                      <a:pos x="56" y="464"/>
                    </a:cxn>
                    <a:cxn ang="0">
                      <a:pos x="96" y="436"/>
                    </a:cxn>
                    <a:cxn ang="0">
                      <a:pos x="124" y="388"/>
                    </a:cxn>
                    <a:cxn ang="0">
                      <a:pos x="112" y="376"/>
                    </a:cxn>
                    <a:cxn ang="0">
                      <a:pos x="88" y="372"/>
                    </a:cxn>
                  </a:cxnLst>
                  <a:rect l="0" t="0" r="r" b="b"/>
                  <a:pathLst>
                    <a:path w="580" h="492">
                      <a:moveTo>
                        <a:pt x="60" y="376"/>
                      </a:moveTo>
                      <a:lnTo>
                        <a:pt x="60" y="380"/>
                      </a:lnTo>
                      <a:lnTo>
                        <a:pt x="52" y="384"/>
                      </a:lnTo>
                      <a:lnTo>
                        <a:pt x="52" y="380"/>
                      </a:lnTo>
                      <a:lnTo>
                        <a:pt x="48" y="380"/>
                      </a:lnTo>
                      <a:lnTo>
                        <a:pt x="52" y="380"/>
                      </a:lnTo>
                      <a:lnTo>
                        <a:pt x="56" y="376"/>
                      </a:lnTo>
                      <a:lnTo>
                        <a:pt x="52" y="376"/>
                      </a:lnTo>
                      <a:lnTo>
                        <a:pt x="52" y="368"/>
                      </a:lnTo>
                      <a:lnTo>
                        <a:pt x="56" y="368"/>
                      </a:lnTo>
                      <a:lnTo>
                        <a:pt x="52" y="364"/>
                      </a:lnTo>
                      <a:lnTo>
                        <a:pt x="52" y="368"/>
                      </a:lnTo>
                      <a:lnTo>
                        <a:pt x="52" y="364"/>
                      </a:lnTo>
                      <a:lnTo>
                        <a:pt x="52" y="360"/>
                      </a:lnTo>
                      <a:lnTo>
                        <a:pt x="52" y="356"/>
                      </a:lnTo>
                      <a:lnTo>
                        <a:pt x="56" y="356"/>
                      </a:lnTo>
                      <a:lnTo>
                        <a:pt x="52" y="336"/>
                      </a:lnTo>
                      <a:lnTo>
                        <a:pt x="52" y="332"/>
                      </a:lnTo>
                      <a:lnTo>
                        <a:pt x="48" y="332"/>
                      </a:lnTo>
                      <a:lnTo>
                        <a:pt x="48" y="328"/>
                      </a:lnTo>
                      <a:lnTo>
                        <a:pt x="52" y="324"/>
                      </a:lnTo>
                      <a:lnTo>
                        <a:pt x="52" y="320"/>
                      </a:lnTo>
                      <a:lnTo>
                        <a:pt x="60" y="316"/>
                      </a:lnTo>
                      <a:lnTo>
                        <a:pt x="56" y="320"/>
                      </a:lnTo>
                      <a:lnTo>
                        <a:pt x="56" y="316"/>
                      </a:lnTo>
                      <a:lnTo>
                        <a:pt x="56" y="320"/>
                      </a:lnTo>
                      <a:lnTo>
                        <a:pt x="52" y="320"/>
                      </a:lnTo>
                      <a:lnTo>
                        <a:pt x="48" y="324"/>
                      </a:lnTo>
                      <a:lnTo>
                        <a:pt x="48" y="328"/>
                      </a:lnTo>
                      <a:lnTo>
                        <a:pt x="44" y="328"/>
                      </a:lnTo>
                      <a:lnTo>
                        <a:pt x="48" y="332"/>
                      </a:lnTo>
                      <a:lnTo>
                        <a:pt x="48" y="336"/>
                      </a:lnTo>
                      <a:lnTo>
                        <a:pt x="44" y="336"/>
                      </a:lnTo>
                      <a:lnTo>
                        <a:pt x="40" y="340"/>
                      </a:lnTo>
                      <a:lnTo>
                        <a:pt x="32" y="340"/>
                      </a:lnTo>
                      <a:lnTo>
                        <a:pt x="20" y="340"/>
                      </a:lnTo>
                      <a:lnTo>
                        <a:pt x="20" y="336"/>
                      </a:lnTo>
                      <a:lnTo>
                        <a:pt x="24" y="336"/>
                      </a:lnTo>
                      <a:lnTo>
                        <a:pt x="16" y="332"/>
                      </a:lnTo>
                      <a:lnTo>
                        <a:pt x="16" y="324"/>
                      </a:lnTo>
                      <a:lnTo>
                        <a:pt x="12" y="324"/>
                      </a:lnTo>
                      <a:lnTo>
                        <a:pt x="8" y="320"/>
                      </a:lnTo>
                      <a:lnTo>
                        <a:pt x="12" y="316"/>
                      </a:lnTo>
                      <a:lnTo>
                        <a:pt x="8" y="316"/>
                      </a:lnTo>
                      <a:lnTo>
                        <a:pt x="4" y="316"/>
                      </a:lnTo>
                      <a:lnTo>
                        <a:pt x="12" y="312"/>
                      </a:lnTo>
                      <a:lnTo>
                        <a:pt x="12" y="308"/>
                      </a:lnTo>
                      <a:lnTo>
                        <a:pt x="16" y="308"/>
                      </a:lnTo>
                      <a:lnTo>
                        <a:pt x="16" y="304"/>
                      </a:lnTo>
                      <a:lnTo>
                        <a:pt x="16" y="308"/>
                      </a:lnTo>
                      <a:lnTo>
                        <a:pt x="20" y="304"/>
                      </a:lnTo>
                      <a:lnTo>
                        <a:pt x="16" y="308"/>
                      </a:lnTo>
                      <a:lnTo>
                        <a:pt x="20" y="308"/>
                      </a:lnTo>
                      <a:lnTo>
                        <a:pt x="24" y="312"/>
                      </a:lnTo>
                      <a:lnTo>
                        <a:pt x="20" y="316"/>
                      </a:lnTo>
                      <a:lnTo>
                        <a:pt x="28" y="312"/>
                      </a:lnTo>
                      <a:lnTo>
                        <a:pt x="32" y="312"/>
                      </a:lnTo>
                      <a:lnTo>
                        <a:pt x="28" y="316"/>
                      </a:lnTo>
                      <a:lnTo>
                        <a:pt x="36" y="316"/>
                      </a:lnTo>
                      <a:lnTo>
                        <a:pt x="36" y="312"/>
                      </a:lnTo>
                      <a:lnTo>
                        <a:pt x="28" y="308"/>
                      </a:lnTo>
                      <a:lnTo>
                        <a:pt x="36" y="308"/>
                      </a:lnTo>
                      <a:lnTo>
                        <a:pt x="32" y="308"/>
                      </a:lnTo>
                      <a:lnTo>
                        <a:pt x="32" y="304"/>
                      </a:lnTo>
                      <a:lnTo>
                        <a:pt x="28" y="308"/>
                      </a:lnTo>
                      <a:lnTo>
                        <a:pt x="20" y="308"/>
                      </a:lnTo>
                      <a:lnTo>
                        <a:pt x="20" y="304"/>
                      </a:lnTo>
                      <a:lnTo>
                        <a:pt x="16" y="304"/>
                      </a:lnTo>
                      <a:lnTo>
                        <a:pt x="12" y="304"/>
                      </a:lnTo>
                      <a:lnTo>
                        <a:pt x="16" y="300"/>
                      </a:lnTo>
                      <a:lnTo>
                        <a:pt x="12" y="300"/>
                      </a:lnTo>
                      <a:lnTo>
                        <a:pt x="12" y="296"/>
                      </a:lnTo>
                      <a:lnTo>
                        <a:pt x="16" y="296"/>
                      </a:lnTo>
                      <a:lnTo>
                        <a:pt x="12" y="292"/>
                      </a:lnTo>
                      <a:lnTo>
                        <a:pt x="12" y="296"/>
                      </a:lnTo>
                      <a:lnTo>
                        <a:pt x="8" y="296"/>
                      </a:lnTo>
                      <a:lnTo>
                        <a:pt x="12" y="292"/>
                      </a:lnTo>
                      <a:lnTo>
                        <a:pt x="12" y="288"/>
                      </a:lnTo>
                      <a:lnTo>
                        <a:pt x="20" y="288"/>
                      </a:lnTo>
                      <a:lnTo>
                        <a:pt x="20" y="284"/>
                      </a:lnTo>
                      <a:lnTo>
                        <a:pt x="12" y="288"/>
                      </a:lnTo>
                      <a:lnTo>
                        <a:pt x="12" y="292"/>
                      </a:lnTo>
                      <a:lnTo>
                        <a:pt x="8" y="296"/>
                      </a:lnTo>
                      <a:lnTo>
                        <a:pt x="8" y="300"/>
                      </a:lnTo>
                      <a:lnTo>
                        <a:pt x="4" y="296"/>
                      </a:lnTo>
                      <a:lnTo>
                        <a:pt x="4" y="292"/>
                      </a:lnTo>
                      <a:lnTo>
                        <a:pt x="8" y="292"/>
                      </a:lnTo>
                      <a:lnTo>
                        <a:pt x="4" y="288"/>
                      </a:lnTo>
                      <a:lnTo>
                        <a:pt x="4" y="284"/>
                      </a:lnTo>
                      <a:lnTo>
                        <a:pt x="0" y="284"/>
                      </a:lnTo>
                      <a:lnTo>
                        <a:pt x="0" y="280"/>
                      </a:lnTo>
                      <a:lnTo>
                        <a:pt x="0" y="276"/>
                      </a:lnTo>
                      <a:lnTo>
                        <a:pt x="0" y="280"/>
                      </a:lnTo>
                      <a:lnTo>
                        <a:pt x="8" y="280"/>
                      </a:lnTo>
                      <a:lnTo>
                        <a:pt x="4" y="276"/>
                      </a:lnTo>
                      <a:lnTo>
                        <a:pt x="8" y="276"/>
                      </a:lnTo>
                      <a:lnTo>
                        <a:pt x="8" y="272"/>
                      </a:lnTo>
                      <a:lnTo>
                        <a:pt x="8" y="268"/>
                      </a:lnTo>
                      <a:lnTo>
                        <a:pt x="20" y="256"/>
                      </a:lnTo>
                      <a:lnTo>
                        <a:pt x="24" y="256"/>
                      </a:lnTo>
                      <a:lnTo>
                        <a:pt x="24" y="260"/>
                      </a:lnTo>
                      <a:lnTo>
                        <a:pt x="28" y="260"/>
                      </a:lnTo>
                      <a:lnTo>
                        <a:pt x="24" y="260"/>
                      </a:lnTo>
                      <a:lnTo>
                        <a:pt x="28" y="260"/>
                      </a:lnTo>
                      <a:lnTo>
                        <a:pt x="24" y="260"/>
                      </a:lnTo>
                      <a:lnTo>
                        <a:pt x="28" y="256"/>
                      </a:lnTo>
                      <a:lnTo>
                        <a:pt x="24" y="256"/>
                      </a:lnTo>
                      <a:lnTo>
                        <a:pt x="28" y="252"/>
                      </a:lnTo>
                      <a:lnTo>
                        <a:pt x="24" y="256"/>
                      </a:lnTo>
                      <a:lnTo>
                        <a:pt x="24" y="248"/>
                      </a:lnTo>
                      <a:lnTo>
                        <a:pt x="28" y="248"/>
                      </a:lnTo>
                      <a:lnTo>
                        <a:pt x="24" y="248"/>
                      </a:lnTo>
                      <a:lnTo>
                        <a:pt x="28" y="244"/>
                      </a:lnTo>
                      <a:lnTo>
                        <a:pt x="32" y="244"/>
                      </a:lnTo>
                      <a:lnTo>
                        <a:pt x="32" y="240"/>
                      </a:lnTo>
                      <a:lnTo>
                        <a:pt x="32" y="236"/>
                      </a:lnTo>
                      <a:lnTo>
                        <a:pt x="36" y="236"/>
                      </a:lnTo>
                      <a:lnTo>
                        <a:pt x="44" y="240"/>
                      </a:lnTo>
                      <a:lnTo>
                        <a:pt x="40" y="244"/>
                      </a:lnTo>
                      <a:lnTo>
                        <a:pt x="44" y="240"/>
                      </a:lnTo>
                      <a:lnTo>
                        <a:pt x="48" y="244"/>
                      </a:lnTo>
                      <a:lnTo>
                        <a:pt x="52" y="244"/>
                      </a:lnTo>
                      <a:lnTo>
                        <a:pt x="56" y="240"/>
                      </a:lnTo>
                      <a:lnTo>
                        <a:pt x="64" y="232"/>
                      </a:lnTo>
                      <a:lnTo>
                        <a:pt x="68" y="232"/>
                      </a:lnTo>
                      <a:lnTo>
                        <a:pt x="64" y="236"/>
                      </a:lnTo>
                      <a:lnTo>
                        <a:pt x="80" y="232"/>
                      </a:lnTo>
                      <a:lnTo>
                        <a:pt x="84" y="228"/>
                      </a:lnTo>
                      <a:lnTo>
                        <a:pt x="84" y="224"/>
                      </a:lnTo>
                      <a:lnTo>
                        <a:pt x="84" y="216"/>
                      </a:lnTo>
                      <a:lnTo>
                        <a:pt x="84" y="212"/>
                      </a:lnTo>
                      <a:lnTo>
                        <a:pt x="80" y="208"/>
                      </a:lnTo>
                      <a:lnTo>
                        <a:pt x="76" y="208"/>
                      </a:lnTo>
                      <a:lnTo>
                        <a:pt x="80" y="204"/>
                      </a:lnTo>
                      <a:lnTo>
                        <a:pt x="84" y="204"/>
                      </a:lnTo>
                      <a:lnTo>
                        <a:pt x="84" y="200"/>
                      </a:lnTo>
                      <a:lnTo>
                        <a:pt x="88" y="196"/>
                      </a:lnTo>
                      <a:lnTo>
                        <a:pt x="84" y="192"/>
                      </a:lnTo>
                      <a:lnTo>
                        <a:pt x="80" y="196"/>
                      </a:lnTo>
                      <a:lnTo>
                        <a:pt x="76" y="196"/>
                      </a:lnTo>
                      <a:lnTo>
                        <a:pt x="76" y="192"/>
                      </a:lnTo>
                      <a:lnTo>
                        <a:pt x="76" y="196"/>
                      </a:lnTo>
                      <a:lnTo>
                        <a:pt x="72" y="196"/>
                      </a:lnTo>
                      <a:lnTo>
                        <a:pt x="68" y="196"/>
                      </a:lnTo>
                      <a:lnTo>
                        <a:pt x="64" y="200"/>
                      </a:lnTo>
                      <a:lnTo>
                        <a:pt x="60" y="204"/>
                      </a:lnTo>
                      <a:lnTo>
                        <a:pt x="60" y="208"/>
                      </a:lnTo>
                      <a:lnTo>
                        <a:pt x="60" y="204"/>
                      </a:lnTo>
                      <a:lnTo>
                        <a:pt x="60" y="200"/>
                      </a:lnTo>
                      <a:lnTo>
                        <a:pt x="56" y="200"/>
                      </a:lnTo>
                      <a:lnTo>
                        <a:pt x="56" y="196"/>
                      </a:lnTo>
                      <a:lnTo>
                        <a:pt x="52" y="196"/>
                      </a:lnTo>
                      <a:lnTo>
                        <a:pt x="56" y="200"/>
                      </a:lnTo>
                      <a:lnTo>
                        <a:pt x="56" y="204"/>
                      </a:lnTo>
                      <a:lnTo>
                        <a:pt x="52" y="196"/>
                      </a:lnTo>
                      <a:lnTo>
                        <a:pt x="40" y="196"/>
                      </a:lnTo>
                      <a:lnTo>
                        <a:pt x="36" y="196"/>
                      </a:lnTo>
                      <a:lnTo>
                        <a:pt x="32" y="196"/>
                      </a:lnTo>
                      <a:lnTo>
                        <a:pt x="32" y="200"/>
                      </a:lnTo>
                      <a:lnTo>
                        <a:pt x="36" y="200"/>
                      </a:lnTo>
                      <a:lnTo>
                        <a:pt x="32" y="200"/>
                      </a:lnTo>
                      <a:lnTo>
                        <a:pt x="16" y="192"/>
                      </a:lnTo>
                      <a:lnTo>
                        <a:pt x="12" y="188"/>
                      </a:lnTo>
                      <a:lnTo>
                        <a:pt x="16" y="184"/>
                      </a:lnTo>
                      <a:lnTo>
                        <a:pt x="12" y="180"/>
                      </a:lnTo>
                      <a:lnTo>
                        <a:pt x="12" y="172"/>
                      </a:lnTo>
                      <a:lnTo>
                        <a:pt x="12" y="168"/>
                      </a:lnTo>
                      <a:lnTo>
                        <a:pt x="12" y="172"/>
                      </a:lnTo>
                      <a:lnTo>
                        <a:pt x="12" y="176"/>
                      </a:lnTo>
                      <a:lnTo>
                        <a:pt x="16" y="176"/>
                      </a:lnTo>
                      <a:lnTo>
                        <a:pt x="16" y="172"/>
                      </a:lnTo>
                      <a:lnTo>
                        <a:pt x="20" y="172"/>
                      </a:lnTo>
                      <a:lnTo>
                        <a:pt x="24" y="172"/>
                      </a:lnTo>
                      <a:lnTo>
                        <a:pt x="16" y="168"/>
                      </a:lnTo>
                      <a:lnTo>
                        <a:pt x="4" y="164"/>
                      </a:lnTo>
                      <a:lnTo>
                        <a:pt x="0" y="156"/>
                      </a:lnTo>
                      <a:lnTo>
                        <a:pt x="4" y="152"/>
                      </a:lnTo>
                      <a:lnTo>
                        <a:pt x="0" y="156"/>
                      </a:lnTo>
                      <a:lnTo>
                        <a:pt x="4" y="152"/>
                      </a:lnTo>
                      <a:lnTo>
                        <a:pt x="8" y="156"/>
                      </a:lnTo>
                      <a:lnTo>
                        <a:pt x="8" y="152"/>
                      </a:lnTo>
                      <a:lnTo>
                        <a:pt x="12" y="152"/>
                      </a:lnTo>
                      <a:lnTo>
                        <a:pt x="16" y="148"/>
                      </a:lnTo>
                      <a:lnTo>
                        <a:pt x="20" y="148"/>
                      </a:lnTo>
                      <a:lnTo>
                        <a:pt x="24" y="144"/>
                      </a:lnTo>
                      <a:lnTo>
                        <a:pt x="28" y="148"/>
                      </a:lnTo>
                      <a:lnTo>
                        <a:pt x="32" y="148"/>
                      </a:lnTo>
                      <a:lnTo>
                        <a:pt x="28" y="144"/>
                      </a:lnTo>
                      <a:lnTo>
                        <a:pt x="32" y="140"/>
                      </a:lnTo>
                      <a:lnTo>
                        <a:pt x="40" y="140"/>
                      </a:lnTo>
                      <a:lnTo>
                        <a:pt x="44" y="136"/>
                      </a:lnTo>
                      <a:lnTo>
                        <a:pt x="48" y="136"/>
                      </a:lnTo>
                      <a:lnTo>
                        <a:pt x="56" y="136"/>
                      </a:lnTo>
                      <a:lnTo>
                        <a:pt x="60" y="136"/>
                      </a:lnTo>
                      <a:lnTo>
                        <a:pt x="56" y="136"/>
                      </a:lnTo>
                      <a:lnTo>
                        <a:pt x="56" y="140"/>
                      </a:lnTo>
                      <a:lnTo>
                        <a:pt x="56" y="144"/>
                      </a:lnTo>
                      <a:lnTo>
                        <a:pt x="56" y="148"/>
                      </a:lnTo>
                      <a:lnTo>
                        <a:pt x="48" y="148"/>
                      </a:lnTo>
                      <a:lnTo>
                        <a:pt x="52" y="148"/>
                      </a:lnTo>
                      <a:lnTo>
                        <a:pt x="52" y="152"/>
                      </a:lnTo>
                      <a:lnTo>
                        <a:pt x="56" y="152"/>
                      </a:lnTo>
                      <a:lnTo>
                        <a:pt x="68" y="152"/>
                      </a:lnTo>
                      <a:lnTo>
                        <a:pt x="68" y="156"/>
                      </a:lnTo>
                      <a:lnTo>
                        <a:pt x="76" y="156"/>
                      </a:lnTo>
                      <a:lnTo>
                        <a:pt x="76" y="160"/>
                      </a:lnTo>
                      <a:lnTo>
                        <a:pt x="76" y="156"/>
                      </a:lnTo>
                      <a:lnTo>
                        <a:pt x="80" y="156"/>
                      </a:lnTo>
                      <a:lnTo>
                        <a:pt x="84" y="152"/>
                      </a:lnTo>
                      <a:lnTo>
                        <a:pt x="88" y="152"/>
                      </a:lnTo>
                      <a:lnTo>
                        <a:pt x="88" y="156"/>
                      </a:lnTo>
                      <a:lnTo>
                        <a:pt x="88" y="152"/>
                      </a:lnTo>
                      <a:lnTo>
                        <a:pt x="88" y="148"/>
                      </a:lnTo>
                      <a:lnTo>
                        <a:pt x="80" y="144"/>
                      </a:lnTo>
                      <a:lnTo>
                        <a:pt x="80" y="148"/>
                      </a:lnTo>
                      <a:lnTo>
                        <a:pt x="76" y="148"/>
                      </a:lnTo>
                      <a:lnTo>
                        <a:pt x="80" y="144"/>
                      </a:lnTo>
                      <a:lnTo>
                        <a:pt x="80" y="140"/>
                      </a:lnTo>
                      <a:lnTo>
                        <a:pt x="76" y="136"/>
                      </a:lnTo>
                      <a:lnTo>
                        <a:pt x="72" y="136"/>
                      </a:lnTo>
                      <a:lnTo>
                        <a:pt x="72" y="132"/>
                      </a:lnTo>
                      <a:lnTo>
                        <a:pt x="72" y="128"/>
                      </a:lnTo>
                      <a:lnTo>
                        <a:pt x="76" y="128"/>
                      </a:lnTo>
                      <a:lnTo>
                        <a:pt x="80" y="136"/>
                      </a:lnTo>
                      <a:lnTo>
                        <a:pt x="76" y="136"/>
                      </a:lnTo>
                      <a:lnTo>
                        <a:pt x="84" y="144"/>
                      </a:lnTo>
                      <a:lnTo>
                        <a:pt x="88" y="144"/>
                      </a:lnTo>
                      <a:lnTo>
                        <a:pt x="92" y="148"/>
                      </a:lnTo>
                      <a:lnTo>
                        <a:pt x="100" y="148"/>
                      </a:lnTo>
                      <a:lnTo>
                        <a:pt x="100" y="144"/>
                      </a:lnTo>
                      <a:lnTo>
                        <a:pt x="100" y="140"/>
                      </a:lnTo>
                      <a:lnTo>
                        <a:pt x="96" y="140"/>
                      </a:lnTo>
                      <a:lnTo>
                        <a:pt x="92" y="140"/>
                      </a:lnTo>
                      <a:lnTo>
                        <a:pt x="88" y="140"/>
                      </a:lnTo>
                      <a:lnTo>
                        <a:pt x="84" y="144"/>
                      </a:lnTo>
                      <a:lnTo>
                        <a:pt x="80" y="136"/>
                      </a:lnTo>
                      <a:lnTo>
                        <a:pt x="80" y="132"/>
                      </a:lnTo>
                      <a:lnTo>
                        <a:pt x="84" y="128"/>
                      </a:lnTo>
                      <a:lnTo>
                        <a:pt x="80" y="124"/>
                      </a:lnTo>
                      <a:lnTo>
                        <a:pt x="76" y="128"/>
                      </a:lnTo>
                      <a:lnTo>
                        <a:pt x="76" y="124"/>
                      </a:lnTo>
                      <a:lnTo>
                        <a:pt x="76" y="128"/>
                      </a:lnTo>
                      <a:lnTo>
                        <a:pt x="72" y="128"/>
                      </a:lnTo>
                      <a:lnTo>
                        <a:pt x="76" y="124"/>
                      </a:lnTo>
                      <a:lnTo>
                        <a:pt x="76" y="120"/>
                      </a:lnTo>
                      <a:lnTo>
                        <a:pt x="72" y="128"/>
                      </a:lnTo>
                      <a:lnTo>
                        <a:pt x="60" y="120"/>
                      </a:lnTo>
                      <a:lnTo>
                        <a:pt x="60" y="112"/>
                      </a:lnTo>
                      <a:lnTo>
                        <a:pt x="56" y="108"/>
                      </a:lnTo>
                      <a:lnTo>
                        <a:pt x="52" y="100"/>
                      </a:lnTo>
                      <a:lnTo>
                        <a:pt x="44" y="92"/>
                      </a:lnTo>
                      <a:lnTo>
                        <a:pt x="40" y="88"/>
                      </a:lnTo>
                      <a:lnTo>
                        <a:pt x="36" y="80"/>
                      </a:lnTo>
                      <a:lnTo>
                        <a:pt x="32" y="80"/>
                      </a:lnTo>
                      <a:lnTo>
                        <a:pt x="36" y="80"/>
                      </a:lnTo>
                      <a:lnTo>
                        <a:pt x="36" y="76"/>
                      </a:lnTo>
                      <a:lnTo>
                        <a:pt x="40" y="72"/>
                      </a:lnTo>
                      <a:lnTo>
                        <a:pt x="40" y="68"/>
                      </a:lnTo>
                      <a:lnTo>
                        <a:pt x="40" y="64"/>
                      </a:lnTo>
                      <a:lnTo>
                        <a:pt x="60" y="68"/>
                      </a:lnTo>
                      <a:lnTo>
                        <a:pt x="72" y="60"/>
                      </a:lnTo>
                      <a:lnTo>
                        <a:pt x="76" y="52"/>
                      </a:lnTo>
                      <a:lnTo>
                        <a:pt x="72" y="56"/>
                      </a:lnTo>
                      <a:lnTo>
                        <a:pt x="76" y="56"/>
                      </a:lnTo>
                      <a:lnTo>
                        <a:pt x="76" y="48"/>
                      </a:lnTo>
                      <a:lnTo>
                        <a:pt x="80" y="44"/>
                      </a:lnTo>
                      <a:lnTo>
                        <a:pt x="92" y="28"/>
                      </a:lnTo>
                      <a:lnTo>
                        <a:pt x="96" y="32"/>
                      </a:lnTo>
                      <a:lnTo>
                        <a:pt x="92" y="32"/>
                      </a:lnTo>
                      <a:lnTo>
                        <a:pt x="88" y="32"/>
                      </a:lnTo>
                      <a:lnTo>
                        <a:pt x="96" y="32"/>
                      </a:lnTo>
                      <a:lnTo>
                        <a:pt x="104" y="32"/>
                      </a:lnTo>
                      <a:lnTo>
                        <a:pt x="100" y="28"/>
                      </a:lnTo>
                      <a:lnTo>
                        <a:pt x="112" y="20"/>
                      </a:lnTo>
                      <a:lnTo>
                        <a:pt x="112" y="24"/>
                      </a:lnTo>
                      <a:lnTo>
                        <a:pt x="112" y="32"/>
                      </a:lnTo>
                      <a:lnTo>
                        <a:pt x="112" y="28"/>
                      </a:lnTo>
                      <a:lnTo>
                        <a:pt x="116" y="36"/>
                      </a:lnTo>
                      <a:lnTo>
                        <a:pt x="112" y="28"/>
                      </a:lnTo>
                      <a:lnTo>
                        <a:pt x="116" y="24"/>
                      </a:lnTo>
                      <a:lnTo>
                        <a:pt x="116" y="28"/>
                      </a:lnTo>
                      <a:lnTo>
                        <a:pt x="120" y="24"/>
                      </a:lnTo>
                      <a:lnTo>
                        <a:pt x="116" y="24"/>
                      </a:lnTo>
                      <a:lnTo>
                        <a:pt x="112" y="20"/>
                      </a:lnTo>
                      <a:lnTo>
                        <a:pt x="112" y="24"/>
                      </a:lnTo>
                      <a:lnTo>
                        <a:pt x="116" y="16"/>
                      </a:lnTo>
                      <a:lnTo>
                        <a:pt x="124" y="16"/>
                      </a:lnTo>
                      <a:lnTo>
                        <a:pt x="120" y="16"/>
                      </a:lnTo>
                      <a:lnTo>
                        <a:pt x="124" y="16"/>
                      </a:lnTo>
                      <a:lnTo>
                        <a:pt x="120" y="16"/>
                      </a:lnTo>
                      <a:lnTo>
                        <a:pt x="120" y="20"/>
                      </a:lnTo>
                      <a:lnTo>
                        <a:pt x="124" y="20"/>
                      </a:lnTo>
                      <a:lnTo>
                        <a:pt x="124" y="16"/>
                      </a:lnTo>
                      <a:lnTo>
                        <a:pt x="128" y="16"/>
                      </a:lnTo>
                      <a:lnTo>
                        <a:pt x="132" y="16"/>
                      </a:lnTo>
                      <a:lnTo>
                        <a:pt x="128" y="16"/>
                      </a:lnTo>
                      <a:lnTo>
                        <a:pt x="136" y="16"/>
                      </a:lnTo>
                      <a:lnTo>
                        <a:pt x="140" y="12"/>
                      </a:lnTo>
                      <a:lnTo>
                        <a:pt x="148" y="4"/>
                      </a:lnTo>
                      <a:lnTo>
                        <a:pt x="148" y="0"/>
                      </a:lnTo>
                      <a:lnTo>
                        <a:pt x="152" y="0"/>
                      </a:lnTo>
                      <a:lnTo>
                        <a:pt x="148" y="4"/>
                      </a:lnTo>
                      <a:lnTo>
                        <a:pt x="152" y="4"/>
                      </a:lnTo>
                      <a:lnTo>
                        <a:pt x="156" y="8"/>
                      </a:lnTo>
                      <a:lnTo>
                        <a:pt x="152" y="8"/>
                      </a:lnTo>
                      <a:lnTo>
                        <a:pt x="156" y="8"/>
                      </a:lnTo>
                      <a:lnTo>
                        <a:pt x="160" y="8"/>
                      </a:lnTo>
                      <a:lnTo>
                        <a:pt x="156" y="12"/>
                      </a:lnTo>
                      <a:lnTo>
                        <a:pt x="152" y="16"/>
                      </a:lnTo>
                      <a:lnTo>
                        <a:pt x="156" y="16"/>
                      </a:lnTo>
                      <a:lnTo>
                        <a:pt x="156" y="20"/>
                      </a:lnTo>
                      <a:lnTo>
                        <a:pt x="160" y="16"/>
                      </a:lnTo>
                      <a:lnTo>
                        <a:pt x="160" y="12"/>
                      </a:lnTo>
                      <a:lnTo>
                        <a:pt x="164" y="12"/>
                      </a:lnTo>
                      <a:lnTo>
                        <a:pt x="160" y="12"/>
                      </a:lnTo>
                      <a:lnTo>
                        <a:pt x="164" y="12"/>
                      </a:lnTo>
                      <a:lnTo>
                        <a:pt x="164" y="8"/>
                      </a:lnTo>
                      <a:lnTo>
                        <a:pt x="164" y="12"/>
                      </a:lnTo>
                      <a:lnTo>
                        <a:pt x="164" y="8"/>
                      </a:lnTo>
                      <a:lnTo>
                        <a:pt x="168" y="12"/>
                      </a:lnTo>
                      <a:lnTo>
                        <a:pt x="168" y="16"/>
                      </a:lnTo>
                      <a:lnTo>
                        <a:pt x="172" y="20"/>
                      </a:lnTo>
                      <a:lnTo>
                        <a:pt x="176" y="16"/>
                      </a:lnTo>
                      <a:lnTo>
                        <a:pt x="184" y="16"/>
                      </a:lnTo>
                      <a:lnTo>
                        <a:pt x="188" y="16"/>
                      </a:lnTo>
                      <a:lnTo>
                        <a:pt x="188" y="20"/>
                      </a:lnTo>
                      <a:lnTo>
                        <a:pt x="188" y="16"/>
                      </a:lnTo>
                      <a:lnTo>
                        <a:pt x="192" y="16"/>
                      </a:lnTo>
                      <a:lnTo>
                        <a:pt x="192" y="20"/>
                      </a:lnTo>
                      <a:lnTo>
                        <a:pt x="188" y="24"/>
                      </a:lnTo>
                      <a:lnTo>
                        <a:pt x="192" y="24"/>
                      </a:lnTo>
                      <a:lnTo>
                        <a:pt x="196" y="24"/>
                      </a:lnTo>
                      <a:lnTo>
                        <a:pt x="188" y="28"/>
                      </a:lnTo>
                      <a:lnTo>
                        <a:pt x="196" y="24"/>
                      </a:lnTo>
                      <a:lnTo>
                        <a:pt x="196" y="28"/>
                      </a:lnTo>
                      <a:lnTo>
                        <a:pt x="204" y="32"/>
                      </a:lnTo>
                      <a:lnTo>
                        <a:pt x="204" y="28"/>
                      </a:lnTo>
                      <a:lnTo>
                        <a:pt x="208" y="28"/>
                      </a:lnTo>
                      <a:lnTo>
                        <a:pt x="212" y="28"/>
                      </a:lnTo>
                      <a:lnTo>
                        <a:pt x="216" y="28"/>
                      </a:lnTo>
                      <a:lnTo>
                        <a:pt x="220" y="24"/>
                      </a:lnTo>
                      <a:lnTo>
                        <a:pt x="232" y="28"/>
                      </a:lnTo>
                      <a:lnTo>
                        <a:pt x="232" y="32"/>
                      </a:lnTo>
                      <a:lnTo>
                        <a:pt x="236" y="28"/>
                      </a:lnTo>
                      <a:lnTo>
                        <a:pt x="240" y="32"/>
                      </a:lnTo>
                      <a:lnTo>
                        <a:pt x="260" y="32"/>
                      </a:lnTo>
                      <a:lnTo>
                        <a:pt x="264" y="36"/>
                      </a:lnTo>
                      <a:lnTo>
                        <a:pt x="268" y="36"/>
                      </a:lnTo>
                      <a:lnTo>
                        <a:pt x="280" y="32"/>
                      </a:lnTo>
                      <a:lnTo>
                        <a:pt x="280" y="36"/>
                      </a:lnTo>
                      <a:lnTo>
                        <a:pt x="280" y="32"/>
                      </a:lnTo>
                      <a:lnTo>
                        <a:pt x="288" y="32"/>
                      </a:lnTo>
                      <a:lnTo>
                        <a:pt x="296" y="32"/>
                      </a:lnTo>
                      <a:lnTo>
                        <a:pt x="300" y="36"/>
                      </a:lnTo>
                      <a:lnTo>
                        <a:pt x="304" y="36"/>
                      </a:lnTo>
                      <a:lnTo>
                        <a:pt x="308" y="40"/>
                      </a:lnTo>
                      <a:lnTo>
                        <a:pt x="312" y="40"/>
                      </a:lnTo>
                      <a:lnTo>
                        <a:pt x="308" y="40"/>
                      </a:lnTo>
                      <a:lnTo>
                        <a:pt x="312" y="40"/>
                      </a:lnTo>
                      <a:lnTo>
                        <a:pt x="320" y="76"/>
                      </a:lnTo>
                      <a:lnTo>
                        <a:pt x="328" y="112"/>
                      </a:lnTo>
                      <a:lnTo>
                        <a:pt x="336" y="152"/>
                      </a:lnTo>
                      <a:lnTo>
                        <a:pt x="344" y="192"/>
                      </a:lnTo>
                      <a:lnTo>
                        <a:pt x="352" y="232"/>
                      </a:lnTo>
                      <a:lnTo>
                        <a:pt x="360" y="268"/>
                      </a:lnTo>
                      <a:lnTo>
                        <a:pt x="368" y="316"/>
                      </a:lnTo>
                      <a:lnTo>
                        <a:pt x="376" y="320"/>
                      </a:lnTo>
                      <a:lnTo>
                        <a:pt x="376" y="316"/>
                      </a:lnTo>
                      <a:lnTo>
                        <a:pt x="384" y="316"/>
                      </a:lnTo>
                      <a:lnTo>
                        <a:pt x="388" y="312"/>
                      </a:lnTo>
                      <a:lnTo>
                        <a:pt x="396" y="308"/>
                      </a:lnTo>
                      <a:lnTo>
                        <a:pt x="396" y="320"/>
                      </a:lnTo>
                      <a:lnTo>
                        <a:pt x="404" y="320"/>
                      </a:lnTo>
                      <a:lnTo>
                        <a:pt x="408" y="324"/>
                      </a:lnTo>
                      <a:lnTo>
                        <a:pt x="424" y="336"/>
                      </a:lnTo>
                      <a:lnTo>
                        <a:pt x="432" y="348"/>
                      </a:lnTo>
                      <a:lnTo>
                        <a:pt x="440" y="336"/>
                      </a:lnTo>
                      <a:lnTo>
                        <a:pt x="444" y="332"/>
                      </a:lnTo>
                      <a:lnTo>
                        <a:pt x="440" y="328"/>
                      </a:lnTo>
                      <a:lnTo>
                        <a:pt x="444" y="324"/>
                      </a:lnTo>
                      <a:lnTo>
                        <a:pt x="440" y="324"/>
                      </a:lnTo>
                      <a:lnTo>
                        <a:pt x="448" y="316"/>
                      </a:lnTo>
                      <a:lnTo>
                        <a:pt x="452" y="312"/>
                      </a:lnTo>
                      <a:lnTo>
                        <a:pt x="460" y="316"/>
                      </a:lnTo>
                      <a:lnTo>
                        <a:pt x="464" y="320"/>
                      </a:lnTo>
                      <a:lnTo>
                        <a:pt x="460" y="324"/>
                      </a:lnTo>
                      <a:lnTo>
                        <a:pt x="464" y="324"/>
                      </a:lnTo>
                      <a:lnTo>
                        <a:pt x="468" y="324"/>
                      </a:lnTo>
                      <a:lnTo>
                        <a:pt x="472" y="328"/>
                      </a:lnTo>
                      <a:lnTo>
                        <a:pt x="476" y="332"/>
                      </a:lnTo>
                      <a:lnTo>
                        <a:pt x="480" y="336"/>
                      </a:lnTo>
                      <a:lnTo>
                        <a:pt x="488" y="336"/>
                      </a:lnTo>
                      <a:lnTo>
                        <a:pt x="496" y="344"/>
                      </a:lnTo>
                      <a:lnTo>
                        <a:pt x="496" y="348"/>
                      </a:lnTo>
                      <a:lnTo>
                        <a:pt x="500" y="352"/>
                      </a:lnTo>
                      <a:lnTo>
                        <a:pt x="504" y="352"/>
                      </a:lnTo>
                      <a:lnTo>
                        <a:pt x="524" y="368"/>
                      </a:lnTo>
                      <a:lnTo>
                        <a:pt x="524" y="372"/>
                      </a:lnTo>
                      <a:lnTo>
                        <a:pt x="524" y="376"/>
                      </a:lnTo>
                      <a:lnTo>
                        <a:pt x="532" y="376"/>
                      </a:lnTo>
                      <a:lnTo>
                        <a:pt x="532" y="380"/>
                      </a:lnTo>
                      <a:lnTo>
                        <a:pt x="536" y="384"/>
                      </a:lnTo>
                      <a:lnTo>
                        <a:pt x="536" y="388"/>
                      </a:lnTo>
                      <a:lnTo>
                        <a:pt x="540" y="388"/>
                      </a:lnTo>
                      <a:lnTo>
                        <a:pt x="552" y="388"/>
                      </a:lnTo>
                      <a:lnTo>
                        <a:pt x="556" y="388"/>
                      </a:lnTo>
                      <a:lnTo>
                        <a:pt x="560" y="392"/>
                      </a:lnTo>
                      <a:lnTo>
                        <a:pt x="564" y="392"/>
                      </a:lnTo>
                      <a:lnTo>
                        <a:pt x="572" y="392"/>
                      </a:lnTo>
                      <a:lnTo>
                        <a:pt x="572" y="396"/>
                      </a:lnTo>
                      <a:lnTo>
                        <a:pt x="572" y="404"/>
                      </a:lnTo>
                      <a:lnTo>
                        <a:pt x="576" y="408"/>
                      </a:lnTo>
                      <a:lnTo>
                        <a:pt x="580" y="416"/>
                      </a:lnTo>
                      <a:lnTo>
                        <a:pt x="580" y="428"/>
                      </a:lnTo>
                      <a:lnTo>
                        <a:pt x="576" y="432"/>
                      </a:lnTo>
                      <a:lnTo>
                        <a:pt x="572" y="428"/>
                      </a:lnTo>
                      <a:lnTo>
                        <a:pt x="572" y="432"/>
                      </a:lnTo>
                      <a:lnTo>
                        <a:pt x="572" y="436"/>
                      </a:lnTo>
                      <a:lnTo>
                        <a:pt x="572" y="432"/>
                      </a:lnTo>
                      <a:lnTo>
                        <a:pt x="568" y="428"/>
                      </a:lnTo>
                      <a:lnTo>
                        <a:pt x="568" y="424"/>
                      </a:lnTo>
                      <a:lnTo>
                        <a:pt x="572" y="424"/>
                      </a:lnTo>
                      <a:lnTo>
                        <a:pt x="572" y="416"/>
                      </a:lnTo>
                      <a:lnTo>
                        <a:pt x="572" y="424"/>
                      </a:lnTo>
                      <a:lnTo>
                        <a:pt x="568" y="424"/>
                      </a:lnTo>
                      <a:lnTo>
                        <a:pt x="568" y="428"/>
                      </a:lnTo>
                      <a:lnTo>
                        <a:pt x="564" y="424"/>
                      </a:lnTo>
                      <a:lnTo>
                        <a:pt x="564" y="420"/>
                      </a:lnTo>
                      <a:lnTo>
                        <a:pt x="572" y="420"/>
                      </a:lnTo>
                      <a:lnTo>
                        <a:pt x="568" y="416"/>
                      </a:lnTo>
                      <a:lnTo>
                        <a:pt x="568" y="420"/>
                      </a:lnTo>
                      <a:lnTo>
                        <a:pt x="560" y="408"/>
                      </a:lnTo>
                      <a:lnTo>
                        <a:pt x="560" y="404"/>
                      </a:lnTo>
                      <a:lnTo>
                        <a:pt x="560" y="408"/>
                      </a:lnTo>
                      <a:lnTo>
                        <a:pt x="552" y="404"/>
                      </a:lnTo>
                      <a:lnTo>
                        <a:pt x="556" y="396"/>
                      </a:lnTo>
                      <a:lnTo>
                        <a:pt x="552" y="404"/>
                      </a:lnTo>
                      <a:lnTo>
                        <a:pt x="544" y="408"/>
                      </a:lnTo>
                      <a:lnTo>
                        <a:pt x="548" y="412"/>
                      </a:lnTo>
                      <a:lnTo>
                        <a:pt x="544" y="412"/>
                      </a:lnTo>
                      <a:lnTo>
                        <a:pt x="548" y="416"/>
                      </a:lnTo>
                      <a:lnTo>
                        <a:pt x="544" y="416"/>
                      </a:lnTo>
                      <a:lnTo>
                        <a:pt x="548" y="416"/>
                      </a:lnTo>
                      <a:lnTo>
                        <a:pt x="548" y="420"/>
                      </a:lnTo>
                      <a:lnTo>
                        <a:pt x="544" y="420"/>
                      </a:lnTo>
                      <a:lnTo>
                        <a:pt x="540" y="416"/>
                      </a:lnTo>
                      <a:lnTo>
                        <a:pt x="540" y="412"/>
                      </a:lnTo>
                      <a:lnTo>
                        <a:pt x="544" y="412"/>
                      </a:lnTo>
                      <a:lnTo>
                        <a:pt x="540" y="408"/>
                      </a:lnTo>
                      <a:lnTo>
                        <a:pt x="544" y="408"/>
                      </a:lnTo>
                      <a:lnTo>
                        <a:pt x="540" y="400"/>
                      </a:lnTo>
                      <a:lnTo>
                        <a:pt x="548" y="396"/>
                      </a:lnTo>
                      <a:lnTo>
                        <a:pt x="540" y="400"/>
                      </a:lnTo>
                      <a:lnTo>
                        <a:pt x="536" y="396"/>
                      </a:lnTo>
                      <a:lnTo>
                        <a:pt x="532" y="392"/>
                      </a:lnTo>
                      <a:lnTo>
                        <a:pt x="528" y="388"/>
                      </a:lnTo>
                      <a:lnTo>
                        <a:pt x="528" y="392"/>
                      </a:lnTo>
                      <a:lnTo>
                        <a:pt x="528" y="388"/>
                      </a:lnTo>
                      <a:lnTo>
                        <a:pt x="524" y="388"/>
                      </a:lnTo>
                      <a:lnTo>
                        <a:pt x="528" y="384"/>
                      </a:lnTo>
                      <a:lnTo>
                        <a:pt x="524" y="388"/>
                      </a:lnTo>
                      <a:lnTo>
                        <a:pt x="520" y="384"/>
                      </a:lnTo>
                      <a:lnTo>
                        <a:pt x="516" y="384"/>
                      </a:lnTo>
                      <a:lnTo>
                        <a:pt x="520" y="384"/>
                      </a:lnTo>
                      <a:lnTo>
                        <a:pt x="516" y="380"/>
                      </a:lnTo>
                      <a:lnTo>
                        <a:pt x="512" y="380"/>
                      </a:lnTo>
                      <a:lnTo>
                        <a:pt x="508" y="380"/>
                      </a:lnTo>
                      <a:lnTo>
                        <a:pt x="504" y="380"/>
                      </a:lnTo>
                      <a:lnTo>
                        <a:pt x="504" y="376"/>
                      </a:lnTo>
                      <a:lnTo>
                        <a:pt x="508" y="376"/>
                      </a:lnTo>
                      <a:lnTo>
                        <a:pt x="512" y="372"/>
                      </a:lnTo>
                      <a:lnTo>
                        <a:pt x="508" y="376"/>
                      </a:lnTo>
                      <a:lnTo>
                        <a:pt x="504" y="376"/>
                      </a:lnTo>
                      <a:lnTo>
                        <a:pt x="508" y="372"/>
                      </a:lnTo>
                      <a:lnTo>
                        <a:pt x="504" y="372"/>
                      </a:lnTo>
                      <a:lnTo>
                        <a:pt x="504" y="368"/>
                      </a:lnTo>
                      <a:lnTo>
                        <a:pt x="500" y="368"/>
                      </a:lnTo>
                      <a:lnTo>
                        <a:pt x="500" y="364"/>
                      </a:lnTo>
                      <a:lnTo>
                        <a:pt x="512" y="368"/>
                      </a:lnTo>
                      <a:lnTo>
                        <a:pt x="500" y="364"/>
                      </a:lnTo>
                      <a:lnTo>
                        <a:pt x="500" y="360"/>
                      </a:lnTo>
                      <a:lnTo>
                        <a:pt x="504" y="360"/>
                      </a:lnTo>
                      <a:lnTo>
                        <a:pt x="500" y="360"/>
                      </a:lnTo>
                      <a:lnTo>
                        <a:pt x="496" y="360"/>
                      </a:lnTo>
                      <a:lnTo>
                        <a:pt x="496" y="364"/>
                      </a:lnTo>
                      <a:lnTo>
                        <a:pt x="492" y="360"/>
                      </a:lnTo>
                      <a:lnTo>
                        <a:pt x="496" y="356"/>
                      </a:lnTo>
                      <a:lnTo>
                        <a:pt x="496" y="360"/>
                      </a:lnTo>
                      <a:lnTo>
                        <a:pt x="496" y="356"/>
                      </a:lnTo>
                      <a:lnTo>
                        <a:pt x="492" y="356"/>
                      </a:lnTo>
                      <a:lnTo>
                        <a:pt x="496" y="352"/>
                      </a:lnTo>
                      <a:lnTo>
                        <a:pt x="492" y="360"/>
                      </a:lnTo>
                      <a:lnTo>
                        <a:pt x="488" y="356"/>
                      </a:lnTo>
                      <a:lnTo>
                        <a:pt x="488" y="352"/>
                      </a:lnTo>
                      <a:lnTo>
                        <a:pt x="488" y="348"/>
                      </a:lnTo>
                      <a:lnTo>
                        <a:pt x="488" y="344"/>
                      </a:lnTo>
                      <a:lnTo>
                        <a:pt x="488" y="352"/>
                      </a:lnTo>
                      <a:lnTo>
                        <a:pt x="480" y="352"/>
                      </a:lnTo>
                      <a:lnTo>
                        <a:pt x="476" y="352"/>
                      </a:lnTo>
                      <a:lnTo>
                        <a:pt x="476" y="348"/>
                      </a:lnTo>
                      <a:lnTo>
                        <a:pt x="468" y="344"/>
                      </a:lnTo>
                      <a:lnTo>
                        <a:pt x="472" y="344"/>
                      </a:lnTo>
                      <a:lnTo>
                        <a:pt x="468" y="340"/>
                      </a:lnTo>
                      <a:lnTo>
                        <a:pt x="464" y="340"/>
                      </a:lnTo>
                      <a:lnTo>
                        <a:pt x="464" y="336"/>
                      </a:lnTo>
                      <a:lnTo>
                        <a:pt x="460" y="328"/>
                      </a:lnTo>
                      <a:lnTo>
                        <a:pt x="460" y="324"/>
                      </a:lnTo>
                      <a:lnTo>
                        <a:pt x="456" y="320"/>
                      </a:lnTo>
                      <a:lnTo>
                        <a:pt x="456" y="324"/>
                      </a:lnTo>
                      <a:lnTo>
                        <a:pt x="460" y="328"/>
                      </a:lnTo>
                      <a:lnTo>
                        <a:pt x="456" y="328"/>
                      </a:lnTo>
                      <a:lnTo>
                        <a:pt x="460" y="328"/>
                      </a:lnTo>
                      <a:lnTo>
                        <a:pt x="460" y="332"/>
                      </a:lnTo>
                      <a:lnTo>
                        <a:pt x="456" y="328"/>
                      </a:lnTo>
                      <a:lnTo>
                        <a:pt x="460" y="332"/>
                      </a:lnTo>
                      <a:lnTo>
                        <a:pt x="460" y="336"/>
                      </a:lnTo>
                      <a:lnTo>
                        <a:pt x="468" y="344"/>
                      </a:lnTo>
                      <a:lnTo>
                        <a:pt x="468" y="348"/>
                      </a:lnTo>
                      <a:lnTo>
                        <a:pt x="472" y="352"/>
                      </a:lnTo>
                      <a:lnTo>
                        <a:pt x="472" y="356"/>
                      </a:lnTo>
                      <a:lnTo>
                        <a:pt x="468" y="356"/>
                      </a:lnTo>
                      <a:lnTo>
                        <a:pt x="464" y="352"/>
                      </a:lnTo>
                      <a:lnTo>
                        <a:pt x="464" y="356"/>
                      </a:lnTo>
                      <a:lnTo>
                        <a:pt x="460" y="352"/>
                      </a:lnTo>
                      <a:lnTo>
                        <a:pt x="460" y="356"/>
                      </a:lnTo>
                      <a:lnTo>
                        <a:pt x="460" y="352"/>
                      </a:lnTo>
                      <a:lnTo>
                        <a:pt x="456" y="356"/>
                      </a:lnTo>
                      <a:lnTo>
                        <a:pt x="460" y="352"/>
                      </a:lnTo>
                      <a:lnTo>
                        <a:pt x="456" y="352"/>
                      </a:lnTo>
                      <a:lnTo>
                        <a:pt x="456" y="348"/>
                      </a:lnTo>
                      <a:lnTo>
                        <a:pt x="452" y="344"/>
                      </a:lnTo>
                      <a:lnTo>
                        <a:pt x="456" y="340"/>
                      </a:lnTo>
                      <a:lnTo>
                        <a:pt x="452" y="340"/>
                      </a:lnTo>
                      <a:lnTo>
                        <a:pt x="452" y="344"/>
                      </a:lnTo>
                      <a:lnTo>
                        <a:pt x="452" y="340"/>
                      </a:lnTo>
                      <a:lnTo>
                        <a:pt x="448" y="340"/>
                      </a:lnTo>
                      <a:lnTo>
                        <a:pt x="452" y="340"/>
                      </a:lnTo>
                      <a:lnTo>
                        <a:pt x="448" y="340"/>
                      </a:lnTo>
                      <a:lnTo>
                        <a:pt x="452" y="340"/>
                      </a:lnTo>
                      <a:lnTo>
                        <a:pt x="452" y="344"/>
                      </a:lnTo>
                      <a:lnTo>
                        <a:pt x="452" y="348"/>
                      </a:lnTo>
                      <a:lnTo>
                        <a:pt x="448" y="344"/>
                      </a:lnTo>
                      <a:lnTo>
                        <a:pt x="444" y="344"/>
                      </a:lnTo>
                      <a:lnTo>
                        <a:pt x="444" y="340"/>
                      </a:lnTo>
                      <a:lnTo>
                        <a:pt x="444" y="344"/>
                      </a:lnTo>
                      <a:lnTo>
                        <a:pt x="440" y="340"/>
                      </a:lnTo>
                      <a:lnTo>
                        <a:pt x="444" y="344"/>
                      </a:lnTo>
                      <a:lnTo>
                        <a:pt x="436" y="340"/>
                      </a:lnTo>
                      <a:lnTo>
                        <a:pt x="440" y="344"/>
                      </a:lnTo>
                      <a:lnTo>
                        <a:pt x="436" y="344"/>
                      </a:lnTo>
                      <a:lnTo>
                        <a:pt x="436" y="348"/>
                      </a:lnTo>
                      <a:lnTo>
                        <a:pt x="436" y="344"/>
                      </a:lnTo>
                      <a:lnTo>
                        <a:pt x="444" y="344"/>
                      </a:lnTo>
                      <a:lnTo>
                        <a:pt x="448" y="348"/>
                      </a:lnTo>
                      <a:lnTo>
                        <a:pt x="444" y="348"/>
                      </a:lnTo>
                      <a:lnTo>
                        <a:pt x="448" y="348"/>
                      </a:lnTo>
                      <a:lnTo>
                        <a:pt x="448" y="352"/>
                      </a:lnTo>
                      <a:lnTo>
                        <a:pt x="452" y="348"/>
                      </a:lnTo>
                      <a:lnTo>
                        <a:pt x="452" y="352"/>
                      </a:lnTo>
                      <a:lnTo>
                        <a:pt x="456" y="352"/>
                      </a:lnTo>
                      <a:lnTo>
                        <a:pt x="456" y="356"/>
                      </a:lnTo>
                      <a:lnTo>
                        <a:pt x="456" y="360"/>
                      </a:lnTo>
                      <a:lnTo>
                        <a:pt x="452" y="360"/>
                      </a:lnTo>
                      <a:lnTo>
                        <a:pt x="452" y="356"/>
                      </a:lnTo>
                      <a:lnTo>
                        <a:pt x="448" y="356"/>
                      </a:lnTo>
                      <a:lnTo>
                        <a:pt x="448" y="360"/>
                      </a:lnTo>
                      <a:lnTo>
                        <a:pt x="452" y="360"/>
                      </a:lnTo>
                      <a:lnTo>
                        <a:pt x="448" y="360"/>
                      </a:lnTo>
                      <a:lnTo>
                        <a:pt x="448" y="364"/>
                      </a:lnTo>
                      <a:lnTo>
                        <a:pt x="448" y="360"/>
                      </a:lnTo>
                      <a:lnTo>
                        <a:pt x="444" y="360"/>
                      </a:lnTo>
                      <a:lnTo>
                        <a:pt x="440" y="360"/>
                      </a:lnTo>
                      <a:lnTo>
                        <a:pt x="432" y="356"/>
                      </a:lnTo>
                      <a:lnTo>
                        <a:pt x="428" y="356"/>
                      </a:lnTo>
                      <a:lnTo>
                        <a:pt x="424" y="352"/>
                      </a:lnTo>
                      <a:lnTo>
                        <a:pt x="424" y="348"/>
                      </a:lnTo>
                      <a:lnTo>
                        <a:pt x="416" y="344"/>
                      </a:lnTo>
                      <a:lnTo>
                        <a:pt x="412" y="344"/>
                      </a:lnTo>
                      <a:lnTo>
                        <a:pt x="400" y="340"/>
                      </a:lnTo>
                      <a:lnTo>
                        <a:pt x="404" y="340"/>
                      </a:lnTo>
                      <a:lnTo>
                        <a:pt x="400" y="340"/>
                      </a:lnTo>
                      <a:lnTo>
                        <a:pt x="392" y="336"/>
                      </a:lnTo>
                      <a:lnTo>
                        <a:pt x="392" y="332"/>
                      </a:lnTo>
                      <a:lnTo>
                        <a:pt x="396" y="332"/>
                      </a:lnTo>
                      <a:lnTo>
                        <a:pt x="392" y="324"/>
                      </a:lnTo>
                      <a:lnTo>
                        <a:pt x="396" y="324"/>
                      </a:lnTo>
                      <a:lnTo>
                        <a:pt x="396" y="328"/>
                      </a:lnTo>
                      <a:lnTo>
                        <a:pt x="400" y="332"/>
                      </a:lnTo>
                      <a:lnTo>
                        <a:pt x="396" y="332"/>
                      </a:lnTo>
                      <a:lnTo>
                        <a:pt x="400" y="332"/>
                      </a:lnTo>
                      <a:lnTo>
                        <a:pt x="396" y="328"/>
                      </a:lnTo>
                      <a:lnTo>
                        <a:pt x="404" y="324"/>
                      </a:lnTo>
                      <a:lnTo>
                        <a:pt x="396" y="324"/>
                      </a:lnTo>
                      <a:lnTo>
                        <a:pt x="392" y="320"/>
                      </a:lnTo>
                      <a:lnTo>
                        <a:pt x="392" y="324"/>
                      </a:lnTo>
                      <a:lnTo>
                        <a:pt x="388" y="328"/>
                      </a:lnTo>
                      <a:lnTo>
                        <a:pt x="380" y="332"/>
                      </a:lnTo>
                      <a:lnTo>
                        <a:pt x="372" y="332"/>
                      </a:lnTo>
                      <a:lnTo>
                        <a:pt x="364" y="332"/>
                      </a:lnTo>
                      <a:lnTo>
                        <a:pt x="368" y="328"/>
                      </a:lnTo>
                      <a:lnTo>
                        <a:pt x="364" y="324"/>
                      </a:lnTo>
                      <a:lnTo>
                        <a:pt x="364" y="328"/>
                      </a:lnTo>
                      <a:lnTo>
                        <a:pt x="360" y="328"/>
                      </a:lnTo>
                      <a:lnTo>
                        <a:pt x="344" y="328"/>
                      </a:lnTo>
                      <a:lnTo>
                        <a:pt x="328" y="336"/>
                      </a:lnTo>
                      <a:lnTo>
                        <a:pt x="324" y="332"/>
                      </a:lnTo>
                      <a:lnTo>
                        <a:pt x="320" y="332"/>
                      </a:lnTo>
                      <a:lnTo>
                        <a:pt x="320" y="328"/>
                      </a:lnTo>
                      <a:lnTo>
                        <a:pt x="316" y="332"/>
                      </a:lnTo>
                      <a:lnTo>
                        <a:pt x="312" y="328"/>
                      </a:lnTo>
                      <a:lnTo>
                        <a:pt x="312" y="324"/>
                      </a:lnTo>
                      <a:lnTo>
                        <a:pt x="312" y="320"/>
                      </a:lnTo>
                      <a:lnTo>
                        <a:pt x="312" y="316"/>
                      </a:lnTo>
                      <a:lnTo>
                        <a:pt x="312" y="320"/>
                      </a:lnTo>
                      <a:lnTo>
                        <a:pt x="304" y="324"/>
                      </a:lnTo>
                      <a:lnTo>
                        <a:pt x="304" y="328"/>
                      </a:lnTo>
                      <a:lnTo>
                        <a:pt x="300" y="324"/>
                      </a:lnTo>
                      <a:lnTo>
                        <a:pt x="296" y="324"/>
                      </a:lnTo>
                      <a:lnTo>
                        <a:pt x="300" y="316"/>
                      </a:lnTo>
                      <a:lnTo>
                        <a:pt x="296" y="320"/>
                      </a:lnTo>
                      <a:lnTo>
                        <a:pt x="296" y="316"/>
                      </a:lnTo>
                      <a:lnTo>
                        <a:pt x="292" y="320"/>
                      </a:lnTo>
                      <a:lnTo>
                        <a:pt x="292" y="316"/>
                      </a:lnTo>
                      <a:lnTo>
                        <a:pt x="288" y="320"/>
                      </a:lnTo>
                      <a:lnTo>
                        <a:pt x="292" y="316"/>
                      </a:lnTo>
                      <a:lnTo>
                        <a:pt x="288" y="316"/>
                      </a:lnTo>
                      <a:lnTo>
                        <a:pt x="284" y="320"/>
                      </a:lnTo>
                      <a:lnTo>
                        <a:pt x="284" y="316"/>
                      </a:lnTo>
                      <a:lnTo>
                        <a:pt x="292" y="312"/>
                      </a:lnTo>
                      <a:lnTo>
                        <a:pt x="288" y="312"/>
                      </a:lnTo>
                      <a:lnTo>
                        <a:pt x="288" y="316"/>
                      </a:lnTo>
                      <a:lnTo>
                        <a:pt x="284" y="316"/>
                      </a:lnTo>
                      <a:lnTo>
                        <a:pt x="284" y="312"/>
                      </a:lnTo>
                      <a:lnTo>
                        <a:pt x="280" y="312"/>
                      </a:lnTo>
                      <a:lnTo>
                        <a:pt x="284" y="312"/>
                      </a:lnTo>
                      <a:lnTo>
                        <a:pt x="280" y="312"/>
                      </a:lnTo>
                      <a:lnTo>
                        <a:pt x="280" y="308"/>
                      </a:lnTo>
                      <a:lnTo>
                        <a:pt x="284" y="308"/>
                      </a:lnTo>
                      <a:lnTo>
                        <a:pt x="288" y="308"/>
                      </a:lnTo>
                      <a:lnTo>
                        <a:pt x="288" y="304"/>
                      </a:lnTo>
                      <a:lnTo>
                        <a:pt x="284" y="304"/>
                      </a:lnTo>
                      <a:lnTo>
                        <a:pt x="276" y="312"/>
                      </a:lnTo>
                      <a:lnTo>
                        <a:pt x="276" y="308"/>
                      </a:lnTo>
                      <a:lnTo>
                        <a:pt x="276" y="312"/>
                      </a:lnTo>
                      <a:lnTo>
                        <a:pt x="276" y="308"/>
                      </a:lnTo>
                      <a:lnTo>
                        <a:pt x="272" y="312"/>
                      </a:lnTo>
                      <a:lnTo>
                        <a:pt x="268" y="312"/>
                      </a:lnTo>
                      <a:lnTo>
                        <a:pt x="268" y="308"/>
                      </a:lnTo>
                      <a:lnTo>
                        <a:pt x="268" y="312"/>
                      </a:lnTo>
                      <a:lnTo>
                        <a:pt x="268" y="316"/>
                      </a:lnTo>
                      <a:lnTo>
                        <a:pt x="268" y="312"/>
                      </a:lnTo>
                      <a:lnTo>
                        <a:pt x="264" y="316"/>
                      </a:lnTo>
                      <a:lnTo>
                        <a:pt x="268" y="316"/>
                      </a:lnTo>
                      <a:lnTo>
                        <a:pt x="264" y="316"/>
                      </a:lnTo>
                      <a:lnTo>
                        <a:pt x="260" y="312"/>
                      </a:lnTo>
                      <a:lnTo>
                        <a:pt x="268" y="304"/>
                      </a:lnTo>
                      <a:lnTo>
                        <a:pt x="264" y="304"/>
                      </a:lnTo>
                      <a:lnTo>
                        <a:pt x="260" y="312"/>
                      </a:lnTo>
                      <a:lnTo>
                        <a:pt x="260" y="308"/>
                      </a:lnTo>
                      <a:lnTo>
                        <a:pt x="256" y="312"/>
                      </a:lnTo>
                      <a:lnTo>
                        <a:pt x="260" y="308"/>
                      </a:lnTo>
                      <a:lnTo>
                        <a:pt x="260" y="312"/>
                      </a:lnTo>
                      <a:lnTo>
                        <a:pt x="256" y="312"/>
                      </a:lnTo>
                      <a:lnTo>
                        <a:pt x="260" y="316"/>
                      </a:lnTo>
                      <a:lnTo>
                        <a:pt x="256" y="316"/>
                      </a:lnTo>
                      <a:lnTo>
                        <a:pt x="252" y="320"/>
                      </a:lnTo>
                      <a:lnTo>
                        <a:pt x="256" y="316"/>
                      </a:lnTo>
                      <a:lnTo>
                        <a:pt x="252" y="320"/>
                      </a:lnTo>
                      <a:lnTo>
                        <a:pt x="252" y="324"/>
                      </a:lnTo>
                      <a:lnTo>
                        <a:pt x="256" y="320"/>
                      </a:lnTo>
                      <a:lnTo>
                        <a:pt x="256" y="324"/>
                      </a:lnTo>
                      <a:lnTo>
                        <a:pt x="260" y="320"/>
                      </a:lnTo>
                      <a:lnTo>
                        <a:pt x="260" y="324"/>
                      </a:lnTo>
                      <a:lnTo>
                        <a:pt x="256" y="324"/>
                      </a:lnTo>
                      <a:lnTo>
                        <a:pt x="256" y="328"/>
                      </a:lnTo>
                      <a:lnTo>
                        <a:pt x="252" y="328"/>
                      </a:lnTo>
                      <a:lnTo>
                        <a:pt x="256" y="328"/>
                      </a:lnTo>
                      <a:lnTo>
                        <a:pt x="256" y="324"/>
                      </a:lnTo>
                      <a:lnTo>
                        <a:pt x="260" y="328"/>
                      </a:lnTo>
                      <a:lnTo>
                        <a:pt x="260" y="324"/>
                      </a:lnTo>
                      <a:lnTo>
                        <a:pt x="260" y="328"/>
                      </a:lnTo>
                      <a:lnTo>
                        <a:pt x="264" y="324"/>
                      </a:lnTo>
                      <a:lnTo>
                        <a:pt x="264" y="328"/>
                      </a:lnTo>
                      <a:lnTo>
                        <a:pt x="260" y="328"/>
                      </a:lnTo>
                      <a:lnTo>
                        <a:pt x="264" y="332"/>
                      </a:lnTo>
                      <a:lnTo>
                        <a:pt x="260" y="332"/>
                      </a:lnTo>
                      <a:lnTo>
                        <a:pt x="260" y="336"/>
                      </a:lnTo>
                      <a:lnTo>
                        <a:pt x="260" y="332"/>
                      </a:lnTo>
                      <a:lnTo>
                        <a:pt x="260" y="336"/>
                      </a:lnTo>
                      <a:lnTo>
                        <a:pt x="264" y="336"/>
                      </a:lnTo>
                      <a:lnTo>
                        <a:pt x="260" y="336"/>
                      </a:lnTo>
                      <a:lnTo>
                        <a:pt x="260" y="340"/>
                      </a:lnTo>
                      <a:lnTo>
                        <a:pt x="260" y="344"/>
                      </a:lnTo>
                      <a:lnTo>
                        <a:pt x="256" y="340"/>
                      </a:lnTo>
                      <a:lnTo>
                        <a:pt x="256" y="344"/>
                      </a:lnTo>
                      <a:lnTo>
                        <a:pt x="248" y="344"/>
                      </a:lnTo>
                      <a:lnTo>
                        <a:pt x="248" y="340"/>
                      </a:lnTo>
                      <a:lnTo>
                        <a:pt x="248" y="348"/>
                      </a:lnTo>
                      <a:lnTo>
                        <a:pt x="244" y="344"/>
                      </a:lnTo>
                      <a:lnTo>
                        <a:pt x="244" y="340"/>
                      </a:lnTo>
                      <a:lnTo>
                        <a:pt x="244" y="344"/>
                      </a:lnTo>
                      <a:lnTo>
                        <a:pt x="240" y="348"/>
                      </a:lnTo>
                      <a:lnTo>
                        <a:pt x="244" y="352"/>
                      </a:lnTo>
                      <a:lnTo>
                        <a:pt x="240" y="352"/>
                      </a:lnTo>
                      <a:lnTo>
                        <a:pt x="240" y="348"/>
                      </a:lnTo>
                      <a:lnTo>
                        <a:pt x="240" y="344"/>
                      </a:lnTo>
                      <a:lnTo>
                        <a:pt x="240" y="348"/>
                      </a:lnTo>
                      <a:lnTo>
                        <a:pt x="236" y="348"/>
                      </a:lnTo>
                      <a:lnTo>
                        <a:pt x="240" y="352"/>
                      </a:lnTo>
                      <a:lnTo>
                        <a:pt x="240" y="356"/>
                      </a:lnTo>
                      <a:lnTo>
                        <a:pt x="236" y="352"/>
                      </a:lnTo>
                      <a:lnTo>
                        <a:pt x="236" y="356"/>
                      </a:lnTo>
                      <a:lnTo>
                        <a:pt x="232" y="352"/>
                      </a:lnTo>
                      <a:lnTo>
                        <a:pt x="236" y="356"/>
                      </a:lnTo>
                      <a:lnTo>
                        <a:pt x="232" y="356"/>
                      </a:lnTo>
                      <a:lnTo>
                        <a:pt x="232" y="360"/>
                      </a:lnTo>
                      <a:lnTo>
                        <a:pt x="232" y="352"/>
                      </a:lnTo>
                      <a:lnTo>
                        <a:pt x="228" y="360"/>
                      </a:lnTo>
                      <a:lnTo>
                        <a:pt x="228" y="356"/>
                      </a:lnTo>
                      <a:lnTo>
                        <a:pt x="224" y="360"/>
                      </a:lnTo>
                      <a:lnTo>
                        <a:pt x="228" y="360"/>
                      </a:lnTo>
                      <a:lnTo>
                        <a:pt x="224" y="364"/>
                      </a:lnTo>
                      <a:lnTo>
                        <a:pt x="224" y="368"/>
                      </a:lnTo>
                      <a:lnTo>
                        <a:pt x="220" y="368"/>
                      </a:lnTo>
                      <a:lnTo>
                        <a:pt x="216" y="364"/>
                      </a:lnTo>
                      <a:lnTo>
                        <a:pt x="220" y="368"/>
                      </a:lnTo>
                      <a:lnTo>
                        <a:pt x="216" y="368"/>
                      </a:lnTo>
                      <a:lnTo>
                        <a:pt x="208" y="372"/>
                      </a:lnTo>
                      <a:lnTo>
                        <a:pt x="208" y="368"/>
                      </a:lnTo>
                      <a:lnTo>
                        <a:pt x="204" y="368"/>
                      </a:lnTo>
                      <a:lnTo>
                        <a:pt x="208" y="364"/>
                      </a:lnTo>
                      <a:lnTo>
                        <a:pt x="212" y="360"/>
                      </a:lnTo>
                      <a:lnTo>
                        <a:pt x="216" y="360"/>
                      </a:lnTo>
                      <a:lnTo>
                        <a:pt x="212" y="360"/>
                      </a:lnTo>
                      <a:lnTo>
                        <a:pt x="216" y="356"/>
                      </a:lnTo>
                      <a:lnTo>
                        <a:pt x="220" y="352"/>
                      </a:lnTo>
                      <a:lnTo>
                        <a:pt x="212" y="356"/>
                      </a:lnTo>
                      <a:lnTo>
                        <a:pt x="216" y="356"/>
                      </a:lnTo>
                      <a:lnTo>
                        <a:pt x="208" y="352"/>
                      </a:lnTo>
                      <a:lnTo>
                        <a:pt x="208" y="344"/>
                      </a:lnTo>
                      <a:lnTo>
                        <a:pt x="212" y="340"/>
                      </a:lnTo>
                      <a:lnTo>
                        <a:pt x="212" y="332"/>
                      </a:lnTo>
                      <a:lnTo>
                        <a:pt x="216" y="332"/>
                      </a:lnTo>
                      <a:lnTo>
                        <a:pt x="216" y="328"/>
                      </a:lnTo>
                      <a:lnTo>
                        <a:pt x="212" y="324"/>
                      </a:lnTo>
                      <a:lnTo>
                        <a:pt x="220" y="320"/>
                      </a:lnTo>
                      <a:lnTo>
                        <a:pt x="228" y="312"/>
                      </a:lnTo>
                      <a:lnTo>
                        <a:pt x="232" y="316"/>
                      </a:lnTo>
                      <a:lnTo>
                        <a:pt x="236" y="316"/>
                      </a:lnTo>
                      <a:lnTo>
                        <a:pt x="248" y="316"/>
                      </a:lnTo>
                      <a:lnTo>
                        <a:pt x="244" y="316"/>
                      </a:lnTo>
                      <a:lnTo>
                        <a:pt x="232" y="308"/>
                      </a:lnTo>
                      <a:lnTo>
                        <a:pt x="236" y="300"/>
                      </a:lnTo>
                      <a:lnTo>
                        <a:pt x="244" y="296"/>
                      </a:lnTo>
                      <a:lnTo>
                        <a:pt x="236" y="300"/>
                      </a:lnTo>
                      <a:lnTo>
                        <a:pt x="232" y="308"/>
                      </a:lnTo>
                      <a:lnTo>
                        <a:pt x="224" y="308"/>
                      </a:lnTo>
                      <a:lnTo>
                        <a:pt x="224" y="304"/>
                      </a:lnTo>
                      <a:lnTo>
                        <a:pt x="220" y="308"/>
                      </a:lnTo>
                      <a:lnTo>
                        <a:pt x="216" y="312"/>
                      </a:lnTo>
                      <a:lnTo>
                        <a:pt x="208" y="316"/>
                      </a:lnTo>
                      <a:lnTo>
                        <a:pt x="208" y="320"/>
                      </a:lnTo>
                      <a:lnTo>
                        <a:pt x="208" y="324"/>
                      </a:lnTo>
                      <a:lnTo>
                        <a:pt x="204" y="324"/>
                      </a:lnTo>
                      <a:lnTo>
                        <a:pt x="200" y="332"/>
                      </a:lnTo>
                      <a:lnTo>
                        <a:pt x="200" y="336"/>
                      </a:lnTo>
                      <a:lnTo>
                        <a:pt x="196" y="340"/>
                      </a:lnTo>
                      <a:lnTo>
                        <a:pt x="192" y="336"/>
                      </a:lnTo>
                      <a:lnTo>
                        <a:pt x="188" y="336"/>
                      </a:lnTo>
                      <a:lnTo>
                        <a:pt x="192" y="336"/>
                      </a:lnTo>
                      <a:lnTo>
                        <a:pt x="192" y="340"/>
                      </a:lnTo>
                      <a:lnTo>
                        <a:pt x="196" y="344"/>
                      </a:lnTo>
                      <a:lnTo>
                        <a:pt x="196" y="348"/>
                      </a:lnTo>
                      <a:lnTo>
                        <a:pt x="188" y="348"/>
                      </a:lnTo>
                      <a:lnTo>
                        <a:pt x="184" y="352"/>
                      </a:lnTo>
                      <a:lnTo>
                        <a:pt x="188" y="352"/>
                      </a:lnTo>
                      <a:lnTo>
                        <a:pt x="188" y="356"/>
                      </a:lnTo>
                      <a:lnTo>
                        <a:pt x="184" y="356"/>
                      </a:lnTo>
                      <a:lnTo>
                        <a:pt x="184" y="352"/>
                      </a:lnTo>
                      <a:lnTo>
                        <a:pt x="184" y="356"/>
                      </a:lnTo>
                      <a:lnTo>
                        <a:pt x="180" y="356"/>
                      </a:lnTo>
                      <a:lnTo>
                        <a:pt x="180" y="360"/>
                      </a:lnTo>
                      <a:lnTo>
                        <a:pt x="176" y="360"/>
                      </a:lnTo>
                      <a:lnTo>
                        <a:pt x="180" y="360"/>
                      </a:lnTo>
                      <a:lnTo>
                        <a:pt x="180" y="364"/>
                      </a:lnTo>
                      <a:lnTo>
                        <a:pt x="172" y="364"/>
                      </a:lnTo>
                      <a:lnTo>
                        <a:pt x="176" y="364"/>
                      </a:lnTo>
                      <a:lnTo>
                        <a:pt x="172" y="368"/>
                      </a:lnTo>
                      <a:lnTo>
                        <a:pt x="172" y="372"/>
                      </a:lnTo>
                      <a:lnTo>
                        <a:pt x="172" y="376"/>
                      </a:lnTo>
                      <a:lnTo>
                        <a:pt x="172" y="372"/>
                      </a:lnTo>
                      <a:lnTo>
                        <a:pt x="180" y="376"/>
                      </a:lnTo>
                      <a:lnTo>
                        <a:pt x="184" y="376"/>
                      </a:lnTo>
                      <a:lnTo>
                        <a:pt x="184" y="380"/>
                      </a:lnTo>
                      <a:lnTo>
                        <a:pt x="188" y="380"/>
                      </a:lnTo>
                      <a:lnTo>
                        <a:pt x="184" y="380"/>
                      </a:lnTo>
                      <a:lnTo>
                        <a:pt x="184" y="384"/>
                      </a:lnTo>
                      <a:lnTo>
                        <a:pt x="180" y="388"/>
                      </a:lnTo>
                      <a:lnTo>
                        <a:pt x="176" y="388"/>
                      </a:lnTo>
                      <a:lnTo>
                        <a:pt x="176" y="392"/>
                      </a:lnTo>
                      <a:lnTo>
                        <a:pt x="172" y="392"/>
                      </a:lnTo>
                      <a:lnTo>
                        <a:pt x="176" y="396"/>
                      </a:lnTo>
                      <a:lnTo>
                        <a:pt x="168" y="396"/>
                      </a:lnTo>
                      <a:lnTo>
                        <a:pt x="172" y="396"/>
                      </a:lnTo>
                      <a:lnTo>
                        <a:pt x="172" y="400"/>
                      </a:lnTo>
                      <a:lnTo>
                        <a:pt x="168" y="400"/>
                      </a:lnTo>
                      <a:lnTo>
                        <a:pt x="172" y="404"/>
                      </a:lnTo>
                      <a:lnTo>
                        <a:pt x="168" y="400"/>
                      </a:lnTo>
                      <a:lnTo>
                        <a:pt x="168" y="404"/>
                      </a:lnTo>
                      <a:lnTo>
                        <a:pt x="168" y="400"/>
                      </a:lnTo>
                      <a:lnTo>
                        <a:pt x="168" y="404"/>
                      </a:lnTo>
                      <a:lnTo>
                        <a:pt x="164" y="404"/>
                      </a:lnTo>
                      <a:lnTo>
                        <a:pt x="164" y="408"/>
                      </a:lnTo>
                      <a:lnTo>
                        <a:pt x="156" y="404"/>
                      </a:lnTo>
                      <a:lnTo>
                        <a:pt x="156" y="408"/>
                      </a:lnTo>
                      <a:lnTo>
                        <a:pt x="152" y="412"/>
                      </a:lnTo>
                      <a:lnTo>
                        <a:pt x="152" y="416"/>
                      </a:lnTo>
                      <a:lnTo>
                        <a:pt x="148" y="412"/>
                      </a:lnTo>
                      <a:lnTo>
                        <a:pt x="148" y="416"/>
                      </a:lnTo>
                      <a:lnTo>
                        <a:pt x="144" y="416"/>
                      </a:lnTo>
                      <a:lnTo>
                        <a:pt x="148" y="420"/>
                      </a:lnTo>
                      <a:lnTo>
                        <a:pt x="140" y="420"/>
                      </a:lnTo>
                      <a:lnTo>
                        <a:pt x="140" y="424"/>
                      </a:lnTo>
                      <a:lnTo>
                        <a:pt x="140" y="420"/>
                      </a:lnTo>
                      <a:lnTo>
                        <a:pt x="132" y="428"/>
                      </a:lnTo>
                      <a:lnTo>
                        <a:pt x="136" y="428"/>
                      </a:lnTo>
                      <a:lnTo>
                        <a:pt x="136" y="432"/>
                      </a:lnTo>
                      <a:lnTo>
                        <a:pt x="132" y="432"/>
                      </a:lnTo>
                      <a:lnTo>
                        <a:pt x="132" y="436"/>
                      </a:lnTo>
                      <a:lnTo>
                        <a:pt x="128" y="436"/>
                      </a:lnTo>
                      <a:lnTo>
                        <a:pt x="128" y="440"/>
                      </a:lnTo>
                      <a:lnTo>
                        <a:pt x="124" y="436"/>
                      </a:lnTo>
                      <a:lnTo>
                        <a:pt x="124" y="440"/>
                      </a:lnTo>
                      <a:lnTo>
                        <a:pt x="120" y="440"/>
                      </a:lnTo>
                      <a:lnTo>
                        <a:pt x="124" y="440"/>
                      </a:lnTo>
                      <a:lnTo>
                        <a:pt x="120" y="444"/>
                      </a:lnTo>
                      <a:lnTo>
                        <a:pt x="116" y="440"/>
                      </a:lnTo>
                      <a:lnTo>
                        <a:pt x="120" y="444"/>
                      </a:lnTo>
                      <a:lnTo>
                        <a:pt x="116" y="444"/>
                      </a:lnTo>
                      <a:lnTo>
                        <a:pt x="116" y="448"/>
                      </a:lnTo>
                      <a:lnTo>
                        <a:pt x="112" y="448"/>
                      </a:lnTo>
                      <a:lnTo>
                        <a:pt x="112" y="444"/>
                      </a:lnTo>
                      <a:lnTo>
                        <a:pt x="104" y="448"/>
                      </a:lnTo>
                      <a:lnTo>
                        <a:pt x="112" y="448"/>
                      </a:lnTo>
                      <a:lnTo>
                        <a:pt x="108" y="452"/>
                      </a:lnTo>
                      <a:lnTo>
                        <a:pt x="104" y="448"/>
                      </a:lnTo>
                      <a:lnTo>
                        <a:pt x="104" y="452"/>
                      </a:lnTo>
                      <a:lnTo>
                        <a:pt x="100" y="452"/>
                      </a:lnTo>
                      <a:lnTo>
                        <a:pt x="96" y="456"/>
                      </a:lnTo>
                      <a:lnTo>
                        <a:pt x="100" y="456"/>
                      </a:lnTo>
                      <a:lnTo>
                        <a:pt x="96" y="456"/>
                      </a:lnTo>
                      <a:lnTo>
                        <a:pt x="100" y="456"/>
                      </a:lnTo>
                      <a:lnTo>
                        <a:pt x="104" y="456"/>
                      </a:lnTo>
                      <a:lnTo>
                        <a:pt x="100" y="456"/>
                      </a:lnTo>
                      <a:lnTo>
                        <a:pt x="100" y="460"/>
                      </a:lnTo>
                      <a:lnTo>
                        <a:pt x="104" y="460"/>
                      </a:lnTo>
                      <a:lnTo>
                        <a:pt x="100" y="460"/>
                      </a:lnTo>
                      <a:lnTo>
                        <a:pt x="100" y="464"/>
                      </a:lnTo>
                      <a:lnTo>
                        <a:pt x="100" y="460"/>
                      </a:lnTo>
                      <a:lnTo>
                        <a:pt x="100" y="464"/>
                      </a:lnTo>
                      <a:lnTo>
                        <a:pt x="96" y="464"/>
                      </a:lnTo>
                      <a:lnTo>
                        <a:pt x="100" y="464"/>
                      </a:lnTo>
                      <a:lnTo>
                        <a:pt x="96" y="464"/>
                      </a:lnTo>
                      <a:lnTo>
                        <a:pt x="96" y="460"/>
                      </a:lnTo>
                      <a:lnTo>
                        <a:pt x="100" y="460"/>
                      </a:lnTo>
                      <a:lnTo>
                        <a:pt x="96" y="460"/>
                      </a:lnTo>
                      <a:lnTo>
                        <a:pt x="96" y="464"/>
                      </a:lnTo>
                      <a:lnTo>
                        <a:pt x="92" y="464"/>
                      </a:lnTo>
                      <a:lnTo>
                        <a:pt x="92" y="468"/>
                      </a:lnTo>
                      <a:lnTo>
                        <a:pt x="84" y="468"/>
                      </a:lnTo>
                      <a:lnTo>
                        <a:pt x="84" y="472"/>
                      </a:lnTo>
                      <a:lnTo>
                        <a:pt x="80" y="468"/>
                      </a:lnTo>
                      <a:lnTo>
                        <a:pt x="80" y="472"/>
                      </a:lnTo>
                      <a:lnTo>
                        <a:pt x="80" y="476"/>
                      </a:lnTo>
                      <a:lnTo>
                        <a:pt x="76" y="476"/>
                      </a:lnTo>
                      <a:lnTo>
                        <a:pt x="80" y="476"/>
                      </a:lnTo>
                      <a:lnTo>
                        <a:pt x="76" y="472"/>
                      </a:lnTo>
                      <a:lnTo>
                        <a:pt x="80" y="472"/>
                      </a:lnTo>
                      <a:lnTo>
                        <a:pt x="76" y="472"/>
                      </a:lnTo>
                      <a:lnTo>
                        <a:pt x="80" y="468"/>
                      </a:lnTo>
                      <a:lnTo>
                        <a:pt x="76" y="468"/>
                      </a:lnTo>
                      <a:lnTo>
                        <a:pt x="72" y="468"/>
                      </a:lnTo>
                      <a:lnTo>
                        <a:pt x="72" y="472"/>
                      </a:lnTo>
                      <a:lnTo>
                        <a:pt x="68" y="472"/>
                      </a:lnTo>
                      <a:lnTo>
                        <a:pt x="64" y="472"/>
                      </a:lnTo>
                      <a:lnTo>
                        <a:pt x="64" y="476"/>
                      </a:lnTo>
                      <a:lnTo>
                        <a:pt x="60" y="472"/>
                      </a:lnTo>
                      <a:lnTo>
                        <a:pt x="60" y="476"/>
                      </a:lnTo>
                      <a:lnTo>
                        <a:pt x="56" y="476"/>
                      </a:lnTo>
                      <a:lnTo>
                        <a:pt x="48" y="480"/>
                      </a:lnTo>
                      <a:lnTo>
                        <a:pt x="44" y="480"/>
                      </a:lnTo>
                      <a:lnTo>
                        <a:pt x="48" y="476"/>
                      </a:lnTo>
                      <a:lnTo>
                        <a:pt x="48" y="472"/>
                      </a:lnTo>
                      <a:lnTo>
                        <a:pt x="52" y="476"/>
                      </a:lnTo>
                      <a:lnTo>
                        <a:pt x="44" y="472"/>
                      </a:lnTo>
                      <a:lnTo>
                        <a:pt x="44" y="476"/>
                      </a:lnTo>
                      <a:lnTo>
                        <a:pt x="36" y="484"/>
                      </a:lnTo>
                      <a:lnTo>
                        <a:pt x="36" y="488"/>
                      </a:lnTo>
                      <a:lnTo>
                        <a:pt x="32" y="484"/>
                      </a:lnTo>
                      <a:lnTo>
                        <a:pt x="36" y="484"/>
                      </a:lnTo>
                      <a:lnTo>
                        <a:pt x="32" y="484"/>
                      </a:lnTo>
                      <a:lnTo>
                        <a:pt x="32" y="488"/>
                      </a:lnTo>
                      <a:lnTo>
                        <a:pt x="28" y="488"/>
                      </a:lnTo>
                      <a:lnTo>
                        <a:pt x="28" y="484"/>
                      </a:lnTo>
                      <a:lnTo>
                        <a:pt x="28" y="480"/>
                      </a:lnTo>
                      <a:lnTo>
                        <a:pt x="24" y="480"/>
                      </a:lnTo>
                      <a:lnTo>
                        <a:pt x="24" y="484"/>
                      </a:lnTo>
                      <a:lnTo>
                        <a:pt x="24" y="488"/>
                      </a:lnTo>
                      <a:lnTo>
                        <a:pt x="20" y="488"/>
                      </a:lnTo>
                      <a:lnTo>
                        <a:pt x="16" y="484"/>
                      </a:lnTo>
                      <a:lnTo>
                        <a:pt x="16" y="488"/>
                      </a:lnTo>
                      <a:lnTo>
                        <a:pt x="12" y="492"/>
                      </a:lnTo>
                      <a:lnTo>
                        <a:pt x="12" y="488"/>
                      </a:lnTo>
                      <a:lnTo>
                        <a:pt x="16" y="488"/>
                      </a:lnTo>
                      <a:lnTo>
                        <a:pt x="12" y="484"/>
                      </a:lnTo>
                      <a:lnTo>
                        <a:pt x="20" y="480"/>
                      </a:lnTo>
                      <a:lnTo>
                        <a:pt x="16" y="480"/>
                      </a:lnTo>
                      <a:lnTo>
                        <a:pt x="20" y="480"/>
                      </a:lnTo>
                      <a:lnTo>
                        <a:pt x="24" y="480"/>
                      </a:lnTo>
                      <a:lnTo>
                        <a:pt x="20" y="480"/>
                      </a:lnTo>
                      <a:lnTo>
                        <a:pt x="28" y="476"/>
                      </a:lnTo>
                      <a:lnTo>
                        <a:pt x="44" y="464"/>
                      </a:lnTo>
                      <a:lnTo>
                        <a:pt x="52" y="460"/>
                      </a:lnTo>
                      <a:lnTo>
                        <a:pt x="48" y="460"/>
                      </a:lnTo>
                      <a:lnTo>
                        <a:pt x="52" y="464"/>
                      </a:lnTo>
                      <a:lnTo>
                        <a:pt x="60" y="460"/>
                      </a:lnTo>
                      <a:lnTo>
                        <a:pt x="60" y="464"/>
                      </a:lnTo>
                      <a:lnTo>
                        <a:pt x="56" y="464"/>
                      </a:lnTo>
                      <a:lnTo>
                        <a:pt x="56" y="468"/>
                      </a:lnTo>
                      <a:lnTo>
                        <a:pt x="60" y="472"/>
                      </a:lnTo>
                      <a:lnTo>
                        <a:pt x="60" y="468"/>
                      </a:lnTo>
                      <a:lnTo>
                        <a:pt x="60" y="464"/>
                      </a:lnTo>
                      <a:lnTo>
                        <a:pt x="64" y="464"/>
                      </a:lnTo>
                      <a:lnTo>
                        <a:pt x="64" y="468"/>
                      </a:lnTo>
                      <a:lnTo>
                        <a:pt x="68" y="468"/>
                      </a:lnTo>
                      <a:lnTo>
                        <a:pt x="64" y="464"/>
                      </a:lnTo>
                      <a:lnTo>
                        <a:pt x="68" y="452"/>
                      </a:lnTo>
                      <a:lnTo>
                        <a:pt x="76" y="448"/>
                      </a:lnTo>
                      <a:lnTo>
                        <a:pt x="88" y="444"/>
                      </a:lnTo>
                      <a:lnTo>
                        <a:pt x="88" y="440"/>
                      </a:lnTo>
                      <a:lnTo>
                        <a:pt x="96" y="436"/>
                      </a:lnTo>
                      <a:lnTo>
                        <a:pt x="92" y="440"/>
                      </a:lnTo>
                      <a:lnTo>
                        <a:pt x="96" y="440"/>
                      </a:lnTo>
                      <a:lnTo>
                        <a:pt x="96" y="436"/>
                      </a:lnTo>
                      <a:lnTo>
                        <a:pt x="100" y="432"/>
                      </a:lnTo>
                      <a:lnTo>
                        <a:pt x="104" y="424"/>
                      </a:lnTo>
                      <a:lnTo>
                        <a:pt x="108" y="424"/>
                      </a:lnTo>
                      <a:lnTo>
                        <a:pt x="112" y="420"/>
                      </a:lnTo>
                      <a:lnTo>
                        <a:pt x="116" y="420"/>
                      </a:lnTo>
                      <a:lnTo>
                        <a:pt x="120" y="420"/>
                      </a:lnTo>
                      <a:lnTo>
                        <a:pt x="116" y="420"/>
                      </a:lnTo>
                      <a:lnTo>
                        <a:pt x="116" y="416"/>
                      </a:lnTo>
                      <a:lnTo>
                        <a:pt x="116" y="404"/>
                      </a:lnTo>
                      <a:lnTo>
                        <a:pt x="120" y="400"/>
                      </a:lnTo>
                      <a:lnTo>
                        <a:pt x="124" y="400"/>
                      </a:lnTo>
                      <a:lnTo>
                        <a:pt x="120" y="396"/>
                      </a:lnTo>
                      <a:lnTo>
                        <a:pt x="120" y="400"/>
                      </a:lnTo>
                      <a:lnTo>
                        <a:pt x="116" y="396"/>
                      </a:lnTo>
                      <a:lnTo>
                        <a:pt x="120" y="392"/>
                      </a:lnTo>
                      <a:lnTo>
                        <a:pt x="124" y="388"/>
                      </a:lnTo>
                      <a:lnTo>
                        <a:pt x="124" y="384"/>
                      </a:lnTo>
                      <a:lnTo>
                        <a:pt x="128" y="384"/>
                      </a:lnTo>
                      <a:lnTo>
                        <a:pt x="128" y="380"/>
                      </a:lnTo>
                      <a:lnTo>
                        <a:pt x="132" y="376"/>
                      </a:lnTo>
                      <a:lnTo>
                        <a:pt x="132" y="372"/>
                      </a:lnTo>
                      <a:lnTo>
                        <a:pt x="128" y="376"/>
                      </a:lnTo>
                      <a:lnTo>
                        <a:pt x="124" y="380"/>
                      </a:lnTo>
                      <a:lnTo>
                        <a:pt x="108" y="388"/>
                      </a:lnTo>
                      <a:lnTo>
                        <a:pt x="108" y="384"/>
                      </a:lnTo>
                      <a:lnTo>
                        <a:pt x="108" y="380"/>
                      </a:lnTo>
                      <a:lnTo>
                        <a:pt x="104" y="380"/>
                      </a:lnTo>
                      <a:lnTo>
                        <a:pt x="104" y="376"/>
                      </a:lnTo>
                      <a:lnTo>
                        <a:pt x="104" y="372"/>
                      </a:lnTo>
                      <a:lnTo>
                        <a:pt x="108" y="372"/>
                      </a:lnTo>
                      <a:lnTo>
                        <a:pt x="112" y="380"/>
                      </a:lnTo>
                      <a:lnTo>
                        <a:pt x="112" y="376"/>
                      </a:lnTo>
                      <a:lnTo>
                        <a:pt x="112" y="372"/>
                      </a:lnTo>
                      <a:lnTo>
                        <a:pt x="104" y="372"/>
                      </a:lnTo>
                      <a:lnTo>
                        <a:pt x="104" y="368"/>
                      </a:lnTo>
                      <a:lnTo>
                        <a:pt x="104" y="372"/>
                      </a:lnTo>
                      <a:lnTo>
                        <a:pt x="100" y="376"/>
                      </a:lnTo>
                      <a:lnTo>
                        <a:pt x="100" y="372"/>
                      </a:lnTo>
                      <a:lnTo>
                        <a:pt x="100" y="376"/>
                      </a:lnTo>
                      <a:lnTo>
                        <a:pt x="100" y="380"/>
                      </a:lnTo>
                      <a:lnTo>
                        <a:pt x="96" y="380"/>
                      </a:lnTo>
                      <a:lnTo>
                        <a:pt x="100" y="380"/>
                      </a:lnTo>
                      <a:lnTo>
                        <a:pt x="96" y="380"/>
                      </a:lnTo>
                      <a:lnTo>
                        <a:pt x="100" y="388"/>
                      </a:lnTo>
                      <a:lnTo>
                        <a:pt x="96" y="392"/>
                      </a:lnTo>
                      <a:lnTo>
                        <a:pt x="88" y="380"/>
                      </a:lnTo>
                      <a:lnTo>
                        <a:pt x="88" y="376"/>
                      </a:lnTo>
                      <a:lnTo>
                        <a:pt x="88" y="372"/>
                      </a:lnTo>
                      <a:lnTo>
                        <a:pt x="84" y="376"/>
                      </a:lnTo>
                      <a:lnTo>
                        <a:pt x="80" y="380"/>
                      </a:lnTo>
                      <a:lnTo>
                        <a:pt x="80" y="376"/>
                      </a:lnTo>
                      <a:lnTo>
                        <a:pt x="76" y="376"/>
                      </a:lnTo>
                      <a:lnTo>
                        <a:pt x="76" y="372"/>
                      </a:lnTo>
                      <a:lnTo>
                        <a:pt x="76" y="368"/>
                      </a:lnTo>
                      <a:lnTo>
                        <a:pt x="68" y="376"/>
                      </a:lnTo>
                      <a:lnTo>
                        <a:pt x="60" y="37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17" name="Freeform 636"/>
                <p:cNvSpPr>
                  <a:spLocks/>
                </p:cNvSpPr>
                <p:nvPr/>
              </p:nvSpPr>
              <p:spPr bwMode="auto">
                <a:xfrm>
                  <a:off x="382" y="3686"/>
                  <a:ext cx="8" cy="12"/>
                </a:xfrm>
                <a:custGeom>
                  <a:avLst/>
                  <a:gdLst/>
                  <a:ahLst/>
                  <a:cxnLst>
                    <a:cxn ang="0">
                      <a:pos x="8" y="12"/>
                    </a:cxn>
                    <a:cxn ang="0">
                      <a:pos x="4" y="8"/>
                    </a:cxn>
                    <a:cxn ang="0">
                      <a:pos x="0" y="4"/>
                    </a:cxn>
                    <a:cxn ang="0">
                      <a:pos x="0" y="0"/>
                    </a:cxn>
                    <a:cxn ang="0">
                      <a:pos x="0" y="4"/>
                    </a:cxn>
                    <a:cxn ang="0">
                      <a:pos x="8" y="8"/>
                    </a:cxn>
                    <a:cxn ang="0">
                      <a:pos x="8" y="12"/>
                    </a:cxn>
                  </a:cxnLst>
                  <a:rect l="0" t="0" r="r" b="b"/>
                  <a:pathLst>
                    <a:path w="8" h="12">
                      <a:moveTo>
                        <a:pt x="8" y="12"/>
                      </a:moveTo>
                      <a:lnTo>
                        <a:pt x="4" y="8"/>
                      </a:lnTo>
                      <a:lnTo>
                        <a:pt x="0" y="4"/>
                      </a:lnTo>
                      <a:lnTo>
                        <a:pt x="0" y="0"/>
                      </a:lnTo>
                      <a:lnTo>
                        <a:pt x="0" y="4"/>
                      </a:lnTo>
                      <a:lnTo>
                        <a:pt x="8" y="8"/>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18" name="Freeform 637"/>
                <p:cNvSpPr>
                  <a:spLocks/>
                </p:cNvSpPr>
                <p:nvPr/>
              </p:nvSpPr>
              <p:spPr bwMode="auto">
                <a:xfrm>
                  <a:off x="458" y="3714"/>
                  <a:ext cx="28" cy="20"/>
                </a:xfrm>
                <a:custGeom>
                  <a:avLst/>
                  <a:gdLst/>
                  <a:ahLst/>
                  <a:cxnLst>
                    <a:cxn ang="0">
                      <a:pos x="24" y="0"/>
                    </a:cxn>
                    <a:cxn ang="0">
                      <a:pos x="24" y="4"/>
                    </a:cxn>
                    <a:cxn ang="0">
                      <a:pos x="28" y="4"/>
                    </a:cxn>
                    <a:cxn ang="0">
                      <a:pos x="28" y="8"/>
                    </a:cxn>
                    <a:cxn ang="0">
                      <a:pos x="28" y="12"/>
                    </a:cxn>
                    <a:cxn ang="0">
                      <a:pos x="28" y="16"/>
                    </a:cxn>
                    <a:cxn ang="0">
                      <a:pos x="16" y="16"/>
                    </a:cxn>
                    <a:cxn ang="0">
                      <a:pos x="20" y="20"/>
                    </a:cxn>
                    <a:cxn ang="0">
                      <a:pos x="4" y="12"/>
                    </a:cxn>
                    <a:cxn ang="0">
                      <a:pos x="4" y="8"/>
                    </a:cxn>
                    <a:cxn ang="0">
                      <a:pos x="0" y="4"/>
                    </a:cxn>
                    <a:cxn ang="0">
                      <a:pos x="12" y="4"/>
                    </a:cxn>
                    <a:cxn ang="0">
                      <a:pos x="16" y="0"/>
                    </a:cxn>
                    <a:cxn ang="0">
                      <a:pos x="20" y="4"/>
                    </a:cxn>
                    <a:cxn ang="0">
                      <a:pos x="24" y="0"/>
                    </a:cxn>
                  </a:cxnLst>
                  <a:rect l="0" t="0" r="r" b="b"/>
                  <a:pathLst>
                    <a:path w="28" h="20">
                      <a:moveTo>
                        <a:pt x="24" y="0"/>
                      </a:moveTo>
                      <a:lnTo>
                        <a:pt x="24" y="4"/>
                      </a:lnTo>
                      <a:lnTo>
                        <a:pt x="28" y="4"/>
                      </a:lnTo>
                      <a:lnTo>
                        <a:pt x="28" y="8"/>
                      </a:lnTo>
                      <a:lnTo>
                        <a:pt x="28" y="12"/>
                      </a:lnTo>
                      <a:lnTo>
                        <a:pt x="28" y="16"/>
                      </a:lnTo>
                      <a:lnTo>
                        <a:pt x="16" y="16"/>
                      </a:lnTo>
                      <a:lnTo>
                        <a:pt x="20" y="20"/>
                      </a:lnTo>
                      <a:lnTo>
                        <a:pt x="4" y="12"/>
                      </a:lnTo>
                      <a:lnTo>
                        <a:pt x="4" y="8"/>
                      </a:lnTo>
                      <a:lnTo>
                        <a:pt x="0" y="4"/>
                      </a:lnTo>
                      <a:lnTo>
                        <a:pt x="12" y="4"/>
                      </a:lnTo>
                      <a:lnTo>
                        <a:pt x="16" y="0"/>
                      </a:lnTo>
                      <a:lnTo>
                        <a:pt x="20" y="4"/>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19" name="Freeform 638"/>
                <p:cNvSpPr>
                  <a:spLocks/>
                </p:cNvSpPr>
                <p:nvPr/>
              </p:nvSpPr>
              <p:spPr bwMode="auto">
                <a:xfrm>
                  <a:off x="470" y="3882"/>
                  <a:ext cx="32" cy="16"/>
                </a:xfrm>
                <a:custGeom>
                  <a:avLst/>
                  <a:gdLst/>
                  <a:ahLst/>
                  <a:cxnLst>
                    <a:cxn ang="0">
                      <a:pos x="12" y="12"/>
                    </a:cxn>
                    <a:cxn ang="0">
                      <a:pos x="8" y="16"/>
                    </a:cxn>
                    <a:cxn ang="0">
                      <a:pos x="4" y="16"/>
                    </a:cxn>
                    <a:cxn ang="0">
                      <a:pos x="0" y="16"/>
                    </a:cxn>
                    <a:cxn ang="0">
                      <a:pos x="0" y="12"/>
                    </a:cxn>
                    <a:cxn ang="0">
                      <a:pos x="4" y="8"/>
                    </a:cxn>
                    <a:cxn ang="0">
                      <a:pos x="8" y="0"/>
                    </a:cxn>
                    <a:cxn ang="0">
                      <a:pos x="12" y="4"/>
                    </a:cxn>
                    <a:cxn ang="0">
                      <a:pos x="16" y="0"/>
                    </a:cxn>
                    <a:cxn ang="0">
                      <a:pos x="20" y="0"/>
                    </a:cxn>
                    <a:cxn ang="0">
                      <a:pos x="24" y="0"/>
                    </a:cxn>
                    <a:cxn ang="0">
                      <a:pos x="28" y="8"/>
                    </a:cxn>
                    <a:cxn ang="0">
                      <a:pos x="32" y="8"/>
                    </a:cxn>
                    <a:cxn ang="0">
                      <a:pos x="32" y="12"/>
                    </a:cxn>
                    <a:cxn ang="0">
                      <a:pos x="28" y="8"/>
                    </a:cxn>
                    <a:cxn ang="0">
                      <a:pos x="24" y="12"/>
                    </a:cxn>
                    <a:cxn ang="0">
                      <a:pos x="12" y="12"/>
                    </a:cxn>
                  </a:cxnLst>
                  <a:rect l="0" t="0" r="r" b="b"/>
                  <a:pathLst>
                    <a:path w="32" h="16">
                      <a:moveTo>
                        <a:pt x="12" y="12"/>
                      </a:moveTo>
                      <a:lnTo>
                        <a:pt x="8" y="16"/>
                      </a:lnTo>
                      <a:lnTo>
                        <a:pt x="4" y="16"/>
                      </a:lnTo>
                      <a:lnTo>
                        <a:pt x="0" y="16"/>
                      </a:lnTo>
                      <a:lnTo>
                        <a:pt x="0" y="12"/>
                      </a:lnTo>
                      <a:lnTo>
                        <a:pt x="4" y="8"/>
                      </a:lnTo>
                      <a:lnTo>
                        <a:pt x="8" y="0"/>
                      </a:lnTo>
                      <a:lnTo>
                        <a:pt x="12" y="4"/>
                      </a:lnTo>
                      <a:lnTo>
                        <a:pt x="16" y="0"/>
                      </a:lnTo>
                      <a:lnTo>
                        <a:pt x="20" y="0"/>
                      </a:lnTo>
                      <a:lnTo>
                        <a:pt x="24" y="0"/>
                      </a:lnTo>
                      <a:lnTo>
                        <a:pt x="28" y="8"/>
                      </a:lnTo>
                      <a:lnTo>
                        <a:pt x="32" y="8"/>
                      </a:lnTo>
                      <a:lnTo>
                        <a:pt x="32" y="12"/>
                      </a:lnTo>
                      <a:lnTo>
                        <a:pt x="28" y="8"/>
                      </a:lnTo>
                      <a:lnTo>
                        <a:pt x="24" y="12"/>
                      </a:lnTo>
                      <a:lnTo>
                        <a:pt x="12"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0" name="Freeform 639"/>
                <p:cNvSpPr>
                  <a:spLocks/>
                </p:cNvSpPr>
                <p:nvPr/>
              </p:nvSpPr>
              <p:spPr bwMode="auto">
                <a:xfrm>
                  <a:off x="410" y="3902"/>
                  <a:ext cx="32" cy="20"/>
                </a:xfrm>
                <a:custGeom>
                  <a:avLst/>
                  <a:gdLst/>
                  <a:ahLst/>
                  <a:cxnLst>
                    <a:cxn ang="0">
                      <a:pos x="24" y="16"/>
                    </a:cxn>
                    <a:cxn ang="0">
                      <a:pos x="20" y="16"/>
                    </a:cxn>
                    <a:cxn ang="0">
                      <a:pos x="20" y="20"/>
                    </a:cxn>
                    <a:cxn ang="0">
                      <a:pos x="20" y="16"/>
                    </a:cxn>
                    <a:cxn ang="0">
                      <a:pos x="12" y="20"/>
                    </a:cxn>
                    <a:cxn ang="0">
                      <a:pos x="8" y="20"/>
                    </a:cxn>
                    <a:cxn ang="0">
                      <a:pos x="4" y="20"/>
                    </a:cxn>
                    <a:cxn ang="0">
                      <a:pos x="0" y="20"/>
                    </a:cxn>
                    <a:cxn ang="0">
                      <a:pos x="4" y="16"/>
                    </a:cxn>
                    <a:cxn ang="0">
                      <a:pos x="8" y="20"/>
                    </a:cxn>
                    <a:cxn ang="0">
                      <a:pos x="8" y="16"/>
                    </a:cxn>
                    <a:cxn ang="0">
                      <a:pos x="12" y="16"/>
                    </a:cxn>
                    <a:cxn ang="0">
                      <a:pos x="16" y="16"/>
                    </a:cxn>
                    <a:cxn ang="0">
                      <a:pos x="16" y="12"/>
                    </a:cxn>
                    <a:cxn ang="0">
                      <a:pos x="16" y="8"/>
                    </a:cxn>
                    <a:cxn ang="0">
                      <a:pos x="20" y="12"/>
                    </a:cxn>
                    <a:cxn ang="0">
                      <a:pos x="24" y="12"/>
                    </a:cxn>
                    <a:cxn ang="0">
                      <a:pos x="16" y="8"/>
                    </a:cxn>
                    <a:cxn ang="0">
                      <a:pos x="16" y="4"/>
                    </a:cxn>
                    <a:cxn ang="0">
                      <a:pos x="24" y="0"/>
                    </a:cxn>
                    <a:cxn ang="0">
                      <a:pos x="28" y="4"/>
                    </a:cxn>
                    <a:cxn ang="0">
                      <a:pos x="24" y="4"/>
                    </a:cxn>
                    <a:cxn ang="0">
                      <a:pos x="24" y="8"/>
                    </a:cxn>
                    <a:cxn ang="0">
                      <a:pos x="28" y="8"/>
                    </a:cxn>
                    <a:cxn ang="0">
                      <a:pos x="32" y="4"/>
                    </a:cxn>
                    <a:cxn ang="0">
                      <a:pos x="32" y="8"/>
                    </a:cxn>
                    <a:cxn ang="0">
                      <a:pos x="32" y="4"/>
                    </a:cxn>
                    <a:cxn ang="0">
                      <a:pos x="28" y="8"/>
                    </a:cxn>
                    <a:cxn ang="0">
                      <a:pos x="24" y="12"/>
                    </a:cxn>
                    <a:cxn ang="0">
                      <a:pos x="28" y="12"/>
                    </a:cxn>
                    <a:cxn ang="0">
                      <a:pos x="32" y="12"/>
                    </a:cxn>
                    <a:cxn ang="0">
                      <a:pos x="24" y="12"/>
                    </a:cxn>
                    <a:cxn ang="0">
                      <a:pos x="24" y="16"/>
                    </a:cxn>
                  </a:cxnLst>
                  <a:rect l="0" t="0" r="r" b="b"/>
                  <a:pathLst>
                    <a:path w="32" h="20">
                      <a:moveTo>
                        <a:pt x="24" y="16"/>
                      </a:moveTo>
                      <a:lnTo>
                        <a:pt x="20" y="16"/>
                      </a:lnTo>
                      <a:lnTo>
                        <a:pt x="20" y="20"/>
                      </a:lnTo>
                      <a:lnTo>
                        <a:pt x="20" y="16"/>
                      </a:lnTo>
                      <a:lnTo>
                        <a:pt x="12" y="20"/>
                      </a:lnTo>
                      <a:lnTo>
                        <a:pt x="8" y="20"/>
                      </a:lnTo>
                      <a:lnTo>
                        <a:pt x="4" y="20"/>
                      </a:lnTo>
                      <a:lnTo>
                        <a:pt x="0" y="20"/>
                      </a:lnTo>
                      <a:lnTo>
                        <a:pt x="4" y="16"/>
                      </a:lnTo>
                      <a:lnTo>
                        <a:pt x="8" y="20"/>
                      </a:lnTo>
                      <a:lnTo>
                        <a:pt x="8" y="16"/>
                      </a:lnTo>
                      <a:lnTo>
                        <a:pt x="12" y="16"/>
                      </a:lnTo>
                      <a:lnTo>
                        <a:pt x="16" y="16"/>
                      </a:lnTo>
                      <a:lnTo>
                        <a:pt x="16" y="12"/>
                      </a:lnTo>
                      <a:lnTo>
                        <a:pt x="16" y="8"/>
                      </a:lnTo>
                      <a:lnTo>
                        <a:pt x="20" y="12"/>
                      </a:lnTo>
                      <a:lnTo>
                        <a:pt x="24" y="12"/>
                      </a:lnTo>
                      <a:lnTo>
                        <a:pt x="16" y="8"/>
                      </a:lnTo>
                      <a:lnTo>
                        <a:pt x="16" y="4"/>
                      </a:lnTo>
                      <a:lnTo>
                        <a:pt x="24" y="0"/>
                      </a:lnTo>
                      <a:lnTo>
                        <a:pt x="28" y="4"/>
                      </a:lnTo>
                      <a:lnTo>
                        <a:pt x="24" y="4"/>
                      </a:lnTo>
                      <a:lnTo>
                        <a:pt x="24" y="8"/>
                      </a:lnTo>
                      <a:lnTo>
                        <a:pt x="28" y="8"/>
                      </a:lnTo>
                      <a:lnTo>
                        <a:pt x="32" y="4"/>
                      </a:lnTo>
                      <a:lnTo>
                        <a:pt x="32" y="8"/>
                      </a:lnTo>
                      <a:lnTo>
                        <a:pt x="32" y="4"/>
                      </a:lnTo>
                      <a:lnTo>
                        <a:pt x="28" y="8"/>
                      </a:lnTo>
                      <a:lnTo>
                        <a:pt x="24" y="12"/>
                      </a:lnTo>
                      <a:lnTo>
                        <a:pt x="28" y="12"/>
                      </a:lnTo>
                      <a:lnTo>
                        <a:pt x="32" y="12"/>
                      </a:lnTo>
                      <a:lnTo>
                        <a:pt x="24" y="12"/>
                      </a:lnTo>
                      <a:lnTo>
                        <a:pt x="24" y="1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1" name="Freeform 640"/>
                <p:cNvSpPr>
                  <a:spLocks/>
                </p:cNvSpPr>
                <p:nvPr/>
              </p:nvSpPr>
              <p:spPr bwMode="auto">
                <a:xfrm>
                  <a:off x="442" y="3910"/>
                  <a:ext cx="4" cy="4"/>
                </a:xfrm>
                <a:custGeom>
                  <a:avLst/>
                  <a:gdLst/>
                  <a:ahLst/>
                  <a:cxnLst>
                    <a:cxn ang="0">
                      <a:pos x="0" y="4"/>
                    </a:cxn>
                    <a:cxn ang="0">
                      <a:pos x="0" y="0"/>
                    </a:cxn>
                    <a:cxn ang="0">
                      <a:pos x="4" y="0"/>
                    </a:cxn>
                    <a:cxn ang="0">
                      <a:pos x="0" y="4"/>
                    </a:cxn>
                  </a:cxnLst>
                  <a:rect l="0" t="0" r="r" b="b"/>
                  <a:pathLst>
                    <a:path w="4" h="4">
                      <a:moveTo>
                        <a:pt x="0" y="4"/>
                      </a:moveTo>
                      <a:lnTo>
                        <a:pt x="0" y="0"/>
                      </a:lnTo>
                      <a:lnTo>
                        <a:pt x="4" y="0"/>
                      </a:lnTo>
                      <a:lnTo>
                        <a:pt x="0"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2" name="Freeform 641"/>
                <p:cNvSpPr>
                  <a:spLocks/>
                </p:cNvSpPr>
                <p:nvPr/>
              </p:nvSpPr>
              <p:spPr bwMode="auto">
                <a:xfrm>
                  <a:off x="386" y="3914"/>
                  <a:ext cx="28" cy="16"/>
                </a:xfrm>
                <a:custGeom>
                  <a:avLst/>
                  <a:gdLst/>
                  <a:ahLst/>
                  <a:cxnLst>
                    <a:cxn ang="0">
                      <a:pos x="28" y="0"/>
                    </a:cxn>
                    <a:cxn ang="0">
                      <a:pos x="24" y="4"/>
                    </a:cxn>
                    <a:cxn ang="0">
                      <a:pos x="16" y="8"/>
                    </a:cxn>
                    <a:cxn ang="0">
                      <a:pos x="12" y="12"/>
                    </a:cxn>
                    <a:cxn ang="0">
                      <a:pos x="0" y="16"/>
                    </a:cxn>
                    <a:cxn ang="0">
                      <a:pos x="4" y="12"/>
                    </a:cxn>
                    <a:cxn ang="0">
                      <a:pos x="8" y="12"/>
                    </a:cxn>
                    <a:cxn ang="0">
                      <a:pos x="8" y="8"/>
                    </a:cxn>
                    <a:cxn ang="0">
                      <a:pos x="12" y="4"/>
                    </a:cxn>
                    <a:cxn ang="0">
                      <a:pos x="16" y="8"/>
                    </a:cxn>
                    <a:cxn ang="0">
                      <a:pos x="16" y="4"/>
                    </a:cxn>
                    <a:cxn ang="0">
                      <a:pos x="16" y="0"/>
                    </a:cxn>
                    <a:cxn ang="0">
                      <a:pos x="24" y="0"/>
                    </a:cxn>
                    <a:cxn ang="0">
                      <a:pos x="28" y="0"/>
                    </a:cxn>
                  </a:cxnLst>
                  <a:rect l="0" t="0" r="r" b="b"/>
                  <a:pathLst>
                    <a:path w="28" h="16">
                      <a:moveTo>
                        <a:pt x="28" y="0"/>
                      </a:moveTo>
                      <a:lnTo>
                        <a:pt x="24" y="4"/>
                      </a:lnTo>
                      <a:lnTo>
                        <a:pt x="16" y="8"/>
                      </a:lnTo>
                      <a:lnTo>
                        <a:pt x="12" y="12"/>
                      </a:lnTo>
                      <a:lnTo>
                        <a:pt x="0" y="16"/>
                      </a:lnTo>
                      <a:lnTo>
                        <a:pt x="4" y="12"/>
                      </a:lnTo>
                      <a:lnTo>
                        <a:pt x="8" y="12"/>
                      </a:lnTo>
                      <a:lnTo>
                        <a:pt x="8" y="8"/>
                      </a:lnTo>
                      <a:lnTo>
                        <a:pt x="12" y="4"/>
                      </a:lnTo>
                      <a:lnTo>
                        <a:pt x="16" y="8"/>
                      </a:lnTo>
                      <a:lnTo>
                        <a:pt x="16" y="4"/>
                      </a:lnTo>
                      <a:lnTo>
                        <a:pt x="16" y="0"/>
                      </a:lnTo>
                      <a:lnTo>
                        <a:pt x="24" y="0"/>
                      </a:lnTo>
                      <a:lnTo>
                        <a:pt x="2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3" name="Freeform 642"/>
                <p:cNvSpPr>
                  <a:spLocks/>
                </p:cNvSpPr>
                <p:nvPr/>
              </p:nvSpPr>
              <p:spPr bwMode="auto">
                <a:xfrm>
                  <a:off x="266" y="3918"/>
                  <a:ext cx="28" cy="8"/>
                </a:xfrm>
                <a:custGeom>
                  <a:avLst/>
                  <a:gdLst/>
                  <a:ahLst/>
                  <a:cxnLst>
                    <a:cxn ang="0">
                      <a:pos x="24" y="0"/>
                    </a:cxn>
                    <a:cxn ang="0">
                      <a:pos x="28" y="4"/>
                    </a:cxn>
                    <a:cxn ang="0">
                      <a:pos x="24" y="4"/>
                    </a:cxn>
                    <a:cxn ang="0">
                      <a:pos x="24" y="8"/>
                    </a:cxn>
                    <a:cxn ang="0">
                      <a:pos x="16" y="8"/>
                    </a:cxn>
                    <a:cxn ang="0">
                      <a:pos x="20" y="8"/>
                    </a:cxn>
                    <a:cxn ang="0">
                      <a:pos x="16" y="8"/>
                    </a:cxn>
                    <a:cxn ang="0">
                      <a:pos x="12" y="8"/>
                    </a:cxn>
                    <a:cxn ang="0">
                      <a:pos x="0" y="4"/>
                    </a:cxn>
                    <a:cxn ang="0">
                      <a:pos x="8" y="4"/>
                    </a:cxn>
                    <a:cxn ang="0">
                      <a:pos x="16" y="4"/>
                    </a:cxn>
                    <a:cxn ang="0">
                      <a:pos x="24" y="4"/>
                    </a:cxn>
                    <a:cxn ang="0">
                      <a:pos x="20" y="0"/>
                    </a:cxn>
                    <a:cxn ang="0">
                      <a:pos x="24" y="0"/>
                    </a:cxn>
                  </a:cxnLst>
                  <a:rect l="0" t="0" r="r" b="b"/>
                  <a:pathLst>
                    <a:path w="28" h="8">
                      <a:moveTo>
                        <a:pt x="24" y="0"/>
                      </a:moveTo>
                      <a:lnTo>
                        <a:pt x="28" y="4"/>
                      </a:lnTo>
                      <a:lnTo>
                        <a:pt x="24" y="4"/>
                      </a:lnTo>
                      <a:lnTo>
                        <a:pt x="24" y="8"/>
                      </a:lnTo>
                      <a:lnTo>
                        <a:pt x="16" y="8"/>
                      </a:lnTo>
                      <a:lnTo>
                        <a:pt x="20" y="8"/>
                      </a:lnTo>
                      <a:lnTo>
                        <a:pt x="16" y="8"/>
                      </a:lnTo>
                      <a:lnTo>
                        <a:pt x="12" y="8"/>
                      </a:lnTo>
                      <a:lnTo>
                        <a:pt x="0" y="4"/>
                      </a:lnTo>
                      <a:lnTo>
                        <a:pt x="8" y="4"/>
                      </a:lnTo>
                      <a:lnTo>
                        <a:pt x="16" y="4"/>
                      </a:lnTo>
                      <a:lnTo>
                        <a:pt x="24" y="4"/>
                      </a:lnTo>
                      <a:lnTo>
                        <a:pt x="20" y="0"/>
                      </a:lnTo>
                      <a:lnTo>
                        <a:pt x="2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4" name="Freeform 643"/>
                <p:cNvSpPr>
                  <a:spLocks/>
                </p:cNvSpPr>
                <p:nvPr/>
              </p:nvSpPr>
              <p:spPr bwMode="auto">
                <a:xfrm>
                  <a:off x="234" y="3914"/>
                  <a:ext cx="12" cy="12"/>
                </a:xfrm>
                <a:custGeom>
                  <a:avLst/>
                  <a:gdLst/>
                  <a:ahLst/>
                  <a:cxnLst>
                    <a:cxn ang="0">
                      <a:pos x="0" y="12"/>
                    </a:cxn>
                    <a:cxn ang="0">
                      <a:pos x="0" y="8"/>
                    </a:cxn>
                    <a:cxn ang="0">
                      <a:pos x="4" y="4"/>
                    </a:cxn>
                    <a:cxn ang="0">
                      <a:pos x="8" y="8"/>
                    </a:cxn>
                    <a:cxn ang="0">
                      <a:pos x="4" y="4"/>
                    </a:cxn>
                    <a:cxn ang="0">
                      <a:pos x="8" y="4"/>
                    </a:cxn>
                    <a:cxn ang="0">
                      <a:pos x="8" y="0"/>
                    </a:cxn>
                    <a:cxn ang="0">
                      <a:pos x="12" y="0"/>
                    </a:cxn>
                    <a:cxn ang="0">
                      <a:pos x="12" y="4"/>
                    </a:cxn>
                    <a:cxn ang="0">
                      <a:pos x="8" y="4"/>
                    </a:cxn>
                    <a:cxn ang="0">
                      <a:pos x="12" y="8"/>
                    </a:cxn>
                    <a:cxn ang="0">
                      <a:pos x="8" y="8"/>
                    </a:cxn>
                    <a:cxn ang="0">
                      <a:pos x="4" y="12"/>
                    </a:cxn>
                    <a:cxn ang="0">
                      <a:pos x="4" y="8"/>
                    </a:cxn>
                    <a:cxn ang="0">
                      <a:pos x="0" y="12"/>
                    </a:cxn>
                  </a:cxnLst>
                  <a:rect l="0" t="0" r="r" b="b"/>
                  <a:pathLst>
                    <a:path w="12" h="12">
                      <a:moveTo>
                        <a:pt x="0" y="12"/>
                      </a:moveTo>
                      <a:lnTo>
                        <a:pt x="0" y="8"/>
                      </a:lnTo>
                      <a:lnTo>
                        <a:pt x="4" y="4"/>
                      </a:lnTo>
                      <a:lnTo>
                        <a:pt x="8" y="8"/>
                      </a:lnTo>
                      <a:lnTo>
                        <a:pt x="4" y="4"/>
                      </a:lnTo>
                      <a:lnTo>
                        <a:pt x="8" y="4"/>
                      </a:lnTo>
                      <a:lnTo>
                        <a:pt x="8" y="0"/>
                      </a:lnTo>
                      <a:lnTo>
                        <a:pt x="12" y="0"/>
                      </a:lnTo>
                      <a:lnTo>
                        <a:pt x="12" y="4"/>
                      </a:lnTo>
                      <a:lnTo>
                        <a:pt x="8" y="4"/>
                      </a:lnTo>
                      <a:lnTo>
                        <a:pt x="12" y="8"/>
                      </a:lnTo>
                      <a:lnTo>
                        <a:pt x="8" y="8"/>
                      </a:lnTo>
                      <a:lnTo>
                        <a:pt x="4" y="12"/>
                      </a:lnTo>
                      <a:lnTo>
                        <a:pt x="4" y="8"/>
                      </a:lnTo>
                      <a:lnTo>
                        <a:pt x="0"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5" name="Freeform 644"/>
                <p:cNvSpPr>
                  <a:spLocks/>
                </p:cNvSpPr>
                <p:nvPr/>
              </p:nvSpPr>
              <p:spPr bwMode="auto">
                <a:xfrm>
                  <a:off x="214" y="3906"/>
                  <a:ext cx="12" cy="12"/>
                </a:xfrm>
                <a:custGeom>
                  <a:avLst/>
                  <a:gdLst/>
                  <a:ahLst/>
                  <a:cxnLst>
                    <a:cxn ang="0">
                      <a:pos x="4" y="12"/>
                    </a:cxn>
                    <a:cxn ang="0">
                      <a:pos x="0" y="8"/>
                    </a:cxn>
                    <a:cxn ang="0">
                      <a:pos x="4" y="8"/>
                    </a:cxn>
                    <a:cxn ang="0">
                      <a:pos x="0" y="0"/>
                    </a:cxn>
                    <a:cxn ang="0">
                      <a:pos x="4" y="4"/>
                    </a:cxn>
                    <a:cxn ang="0">
                      <a:pos x="8" y="4"/>
                    </a:cxn>
                    <a:cxn ang="0">
                      <a:pos x="12" y="8"/>
                    </a:cxn>
                    <a:cxn ang="0">
                      <a:pos x="8" y="8"/>
                    </a:cxn>
                    <a:cxn ang="0">
                      <a:pos x="4" y="12"/>
                    </a:cxn>
                  </a:cxnLst>
                  <a:rect l="0" t="0" r="r" b="b"/>
                  <a:pathLst>
                    <a:path w="12" h="12">
                      <a:moveTo>
                        <a:pt x="4" y="12"/>
                      </a:moveTo>
                      <a:lnTo>
                        <a:pt x="0" y="8"/>
                      </a:lnTo>
                      <a:lnTo>
                        <a:pt x="4" y="8"/>
                      </a:lnTo>
                      <a:lnTo>
                        <a:pt x="0" y="0"/>
                      </a:lnTo>
                      <a:lnTo>
                        <a:pt x="4" y="4"/>
                      </a:lnTo>
                      <a:lnTo>
                        <a:pt x="8" y="4"/>
                      </a:lnTo>
                      <a:lnTo>
                        <a:pt x="12" y="8"/>
                      </a:lnTo>
                      <a:lnTo>
                        <a:pt x="8" y="8"/>
                      </a:lnTo>
                      <a:lnTo>
                        <a:pt x="4"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6" name="Freeform 645"/>
                <p:cNvSpPr>
                  <a:spLocks/>
                </p:cNvSpPr>
                <p:nvPr/>
              </p:nvSpPr>
              <p:spPr bwMode="auto">
                <a:xfrm>
                  <a:off x="422" y="3598"/>
                  <a:ext cx="40" cy="32"/>
                </a:xfrm>
                <a:custGeom>
                  <a:avLst/>
                  <a:gdLst/>
                  <a:ahLst/>
                  <a:cxnLst>
                    <a:cxn ang="0">
                      <a:pos x="8" y="12"/>
                    </a:cxn>
                    <a:cxn ang="0">
                      <a:pos x="4" y="12"/>
                    </a:cxn>
                    <a:cxn ang="0">
                      <a:pos x="0" y="12"/>
                    </a:cxn>
                    <a:cxn ang="0">
                      <a:pos x="0" y="8"/>
                    </a:cxn>
                    <a:cxn ang="0">
                      <a:pos x="4" y="4"/>
                    </a:cxn>
                    <a:cxn ang="0">
                      <a:pos x="4" y="0"/>
                    </a:cxn>
                    <a:cxn ang="0">
                      <a:pos x="4" y="4"/>
                    </a:cxn>
                    <a:cxn ang="0">
                      <a:pos x="8" y="4"/>
                    </a:cxn>
                    <a:cxn ang="0">
                      <a:pos x="4" y="4"/>
                    </a:cxn>
                    <a:cxn ang="0">
                      <a:pos x="8" y="4"/>
                    </a:cxn>
                    <a:cxn ang="0">
                      <a:pos x="12" y="8"/>
                    </a:cxn>
                    <a:cxn ang="0">
                      <a:pos x="16" y="4"/>
                    </a:cxn>
                    <a:cxn ang="0">
                      <a:pos x="20" y="8"/>
                    </a:cxn>
                    <a:cxn ang="0">
                      <a:pos x="24" y="12"/>
                    </a:cxn>
                    <a:cxn ang="0">
                      <a:pos x="32" y="20"/>
                    </a:cxn>
                    <a:cxn ang="0">
                      <a:pos x="40" y="24"/>
                    </a:cxn>
                    <a:cxn ang="0">
                      <a:pos x="36" y="28"/>
                    </a:cxn>
                    <a:cxn ang="0">
                      <a:pos x="32" y="24"/>
                    </a:cxn>
                    <a:cxn ang="0">
                      <a:pos x="24" y="32"/>
                    </a:cxn>
                    <a:cxn ang="0">
                      <a:pos x="24" y="24"/>
                    </a:cxn>
                    <a:cxn ang="0">
                      <a:pos x="20" y="24"/>
                    </a:cxn>
                    <a:cxn ang="0">
                      <a:pos x="20" y="20"/>
                    </a:cxn>
                    <a:cxn ang="0">
                      <a:pos x="12" y="12"/>
                    </a:cxn>
                    <a:cxn ang="0">
                      <a:pos x="8" y="12"/>
                    </a:cxn>
                  </a:cxnLst>
                  <a:rect l="0" t="0" r="r" b="b"/>
                  <a:pathLst>
                    <a:path w="40" h="32">
                      <a:moveTo>
                        <a:pt x="8" y="12"/>
                      </a:moveTo>
                      <a:lnTo>
                        <a:pt x="4" y="12"/>
                      </a:lnTo>
                      <a:lnTo>
                        <a:pt x="0" y="12"/>
                      </a:lnTo>
                      <a:lnTo>
                        <a:pt x="0" y="8"/>
                      </a:lnTo>
                      <a:lnTo>
                        <a:pt x="4" y="4"/>
                      </a:lnTo>
                      <a:lnTo>
                        <a:pt x="4" y="0"/>
                      </a:lnTo>
                      <a:lnTo>
                        <a:pt x="4" y="4"/>
                      </a:lnTo>
                      <a:lnTo>
                        <a:pt x="8" y="4"/>
                      </a:lnTo>
                      <a:lnTo>
                        <a:pt x="4" y="4"/>
                      </a:lnTo>
                      <a:lnTo>
                        <a:pt x="8" y="4"/>
                      </a:lnTo>
                      <a:lnTo>
                        <a:pt x="12" y="8"/>
                      </a:lnTo>
                      <a:lnTo>
                        <a:pt x="16" y="4"/>
                      </a:lnTo>
                      <a:lnTo>
                        <a:pt x="20" y="8"/>
                      </a:lnTo>
                      <a:lnTo>
                        <a:pt x="24" y="12"/>
                      </a:lnTo>
                      <a:lnTo>
                        <a:pt x="32" y="20"/>
                      </a:lnTo>
                      <a:lnTo>
                        <a:pt x="40" y="24"/>
                      </a:lnTo>
                      <a:lnTo>
                        <a:pt x="36" y="28"/>
                      </a:lnTo>
                      <a:lnTo>
                        <a:pt x="32" y="24"/>
                      </a:lnTo>
                      <a:lnTo>
                        <a:pt x="24" y="32"/>
                      </a:lnTo>
                      <a:lnTo>
                        <a:pt x="24" y="24"/>
                      </a:lnTo>
                      <a:lnTo>
                        <a:pt x="20" y="24"/>
                      </a:lnTo>
                      <a:lnTo>
                        <a:pt x="20" y="20"/>
                      </a:lnTo>
                      <a:lnTo>
                        <a:pt x="12" y="12"/>
                      </a:lnTo>
                      <a:lnTo>
                        <a:pt x="8" y="12"/>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7" name="Freeform 646"/>
                <p:cNvSpPr>
                  <a:spLocks/>
                </p:cNvSpPr>
                <p:nvPr/>
              </p:nvSpPr>
              <p:spPr bwMode="auto">
                <a:xfrm>
                  <a:off x="770" y="3722"/>
                  <a:ext cx="8" cy="8"/>
                </a:xfrm>
                <a:custGeom>
                  <a:avLst/>
                  <a:gdLst/>
                  <a:ahLst/>
                  <a:cxnLst>
                    <a:cxn ang="0">
                      <a:pos x="8" y="4"/>
                    </a:cxn>
                    <a:cxn ang="0">
                      <a:pos x="0" y="8"/>
                    </a:cxn>
                    <a:cxn ang="0">
                      <a:pos x="4" y="4"/>
                    </a:cxn>
                    <a:cxn ang="0">
                      <a:pos x="0" y="4"/>
                    </a:cxn>
                    <a:cxn ang="0">
                      <a:pos x="0" y="0"/>
                    </a:cxn>
                    <a:cxn ang="0">
                      <a:pos x="8" y="4"/>
                    </a:cxn>
                  </a:cxnLst>
                  <a:rect l="0" t="0" r="r" b="b"/>
                  <a:pathLst>
                    <a:path w="8" h="8">
                      <a:moveTo>
                        <a:pt x="8" y="4"/>
                      </a:moveTo>
                      <a:lnTo>
                        <a:pt x="0" y="8"/>
                      </a:lnTo>
                      <a:lnTo>
                        <a:pt x="4" y="4"/>
                      </a:lnTo>
                      <a:lnTo>
                        <a:pt x="0" y="4"/>
                      </a:lnTo>
                      <a:lnTo>
                        <a:pt x="0" y="0"/>
                      </a:lnTo>
                      <a:lnTo>
                        <a:pt x="8"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8" name="Freeform 647"/>
                <p:cNvSpPr>
                  <a:spLocks/>
                </p:cNvSpPr>
                <p:nvPr/>
              </p:nvSpPr>
              <p:spPr bwMode="auto">
                <a:xfrm>
                  <a:off x="754" y="3726"/>
                  <a:ext cx="12" cy="20"/>
                </a:xfrm>
                <a:custGeom>
                  <a:avLst/>
                  <a:gdLst/>
                  <a:ahLst/>
                  <a:cxnLst>
                    <a:cxn ang="0">
                      <a:pos x="12" y="4"/>
                    </a:cxn>
                    <a:cxn ang="0">
                      <a:pos x="8" y="8"/>
                    </a:cxn>
                    <a:cxn ang="0">
                      <a:pos x="8" y="12"/>
                    </a:cxn>
                    <a:cxn ang="0">
                      <a:pos x="4" y="16"/>
                    </a:cxn>
                    <a:cxn ang="0">
                      <a:pos x="0" y="20"/>
                    </a:cxn>
                    <a:cxn ang="0">
                      <a:pos x="0" y="16"/>
                    </a:cxn>
                    <a:cxn ang="0">
                      <a:pos x="4" y="16"/>
                    </a:cxn>
                    <a:cxn ang="0">
                      <a:pos x="0" y="12"/>
                    </a:cxn>
                    <a:cxn ang="0">
                      <a:pos x="8" y="4"/>
                    </a:cxn>
                    <a:cxn ang="0">
                      <a:pos x="8" y="0"/>
                    </a:cxn>
                    <a:cxn ang="0">
                      <a:pos x="12" y="0"/>
                    </a:cxn>
                    <a:cxn ang="0">
                      <a:pos x="8" y="4"/>
                    </a:cxn>
                    <a:cxn ang="0">
                      <a:pos x="12" y="4"/>
                    </a:cxn>
                  </a:cxnLst>
                  <a:rect l="0" t="0" r="r" b="b"/>
                  <a:pathLst>
                    <a:path w="12" h="20">
                      <a:moveTo>
                        <a:pt x="12" y="4"/>
                      </a:moveTo>
                      <a:lnTo>
                        <a:pt x="8" y="8"/>
                      </a:lnTo>
                      <a:lnTo>
                        <a:pt x="8" y="12"/>
                      </a:lnTo>
                      <a:lnTo>
                        <a:pt x="4" y="16"/>
                      </a:lnTo>
                      <a:lnTo>
                        <a:pt x="0" y="20"/>
                      </a:lnTo>
                      <a:lnTo>
                        <a:pt x="0" y="16"/>
                      </a:lnTo>
                      <a:lnTo>
                        <a:pt x="4" y="16"/>
                      </a:lnTo>
                      <a:lnTo>
                        <a:pt x="0" y="12"/>
                      </a:lnTo>
                      <a:lnTo>
                        <a:pt x="8" y="4"/>
                      </a:lnTo>
                      <a:lnTo>
                        <a:pt x="8" y="0"/>
                      </a:lnTo>
                      <a:lnTo>
                        <a:pt x="12" y="0"/>
                      </a:lnTo>
                      <a:lnTo>
                        <a:pt x="8" y="4"/>
                      </a:lnTo>
                      <a:lnTo>
                        <a:pt x="12"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29" name="Freeform 648"/>
                <p:cNvSpPr>
                  <a:spLocks/>
                </p:cNvSpPr>
                <p:nvPr/>
              </p:nvSpPr>
              <p:spPr bwMode="auto">
                <a:xfrm>
                  <a:off x="674" y="3790"/>
                  <a:ext cx="20" cy="16"/>
                </a:xfrm>
                <a:custGeom>
                  <a:avLst/>
                  <a:gdLst/>
                  <a:ahLst/>
                  <a:cxnLst>
                    <a:cxn ang="0">
                      <a:pos x="16" y="4"/>
                    </a:cxn>
                    <a:cxn ang="0">
                      <a:pos x="16" y="8"/>
                    </a:cxn>
                    <a:cxn ang="0">
                      <a:pos x="20" y="4"/>
                    </a:cxn>
                    <a:cxn ang="0">
                      <a:pos x="16" y="8"/>
                    </a:cxn>
                    <a:cxn ang="0">
                      <a:pos x="12" y="8"/>
                    </a:cxn>
                    <a:cxn ang="0">
                      <a:pos x="16" y="12"/>
                    </a:cxn>
                    <a:cxn ang="0">
                      <a:pos x="8" y="12"/>
                    </a:cxn>
                    <a:cxn ang="0">
                      <a:pos x="8" y="8"/>
                    </a:cxn>
                    <a:cxn ang="0">
                      <a:pos x="8" y="12"/>
                    </a:cxn>
                    <a:cxn ang="0">
                      <a:pos x="8" y="16"/>
                    </a:cxn>
                    <a:cxn ang="0">
                      <a:pos x="0" y="8"/>
                    </a:cxn>
                    <a:cxn ang="0">
                      <a:pos x="4" y="8"/>
                    </a:cxn>
                    <a:cxn ang="0">
                      <a:pos x="0" y="8"/>
                    </a:cxn>
                    <a:cxn ang="0">
                      <a:pos x="4" y="4"/>
                    </a:cxn>
                    <a:cxn ang="0">
                      <a:pos x="8" y="8"/>
                    </a:cxn>
                    <a:cxn ang="0">
                      <a:pos x="8" y="4"/>
                    </a:cxn>
                    <a:cxn ang="0">
                      <a:pos x="4" y="4"/>
                    </a:cxn>
                    <a:cxn ang="0">
                      <a:pos x="8" y="0"/>
                    </a:cxn>
                    <a:cxn ang="0">
                      <a:pos x="12" y="0"/>
                    </a:cxn>
                    <a:cxn ang="0">
                      <a:pos x="8" y="0"/>
                    </a:cxn>
                    <a:cxn ang="0">
                      <a:pos x="12" y="4"/>
                    </a:cxn>
                    <a:cxn ang="0">
                      <a:pos x="12" y="0"/>
                    </a:cxn>
                    <a:cxn ang="0">
                      <a:pos x="16" y="4"/>
                    </a:cxn>
                  </a:cxnLst>
                  <a:rect l="0" t="0" r="r" b="b"/>
                  <a:pathLst>
                    <a:path w="20" h="16">
                      <a:moveTo>
                        <a:pt x="16" y="4"/>
                      </a:moveTo>
                      <a:lnTo>
                        <a:pt x="16" y="8"/>
                      </a:lnTo>
                      <a:lnTo>
                        <a:pt x="20" y="4"/>
                      </a:lnTo>
                      <a:lnTo>
                        <a:pt x="16" y="8"/>
                      </a:lnTo>
                      <a:lnTo>
                        <a:pt x="12" y="8"/>
                      </a:lnTo>
                      <a:lnTo>
                        <a:pt x="16" y="12"/>
                      </a:lnTo>
                      <a:lnTo>
                        <a:pt x="8" y="12"/>
                      </a:lnTo>
                      <a:lnTo>
                        <a:pt x="8" y="8"/>
                      </a:lnTo>
                      <a:lnTo>
                        <a:pt x="8" y="12"/>
                      </a:lnTo>
                      <a:lnTo>
                        <a:pt x="8" y="16"/>
                      </a:lnTo>
                      <a:lnTo>
                        <a:pt x="0" y="8"/>
                      </a:lnTo>
                      <a:lnTo>
                        <a:pt x="4" y="8"/>
                      </a:lnTo>
                      <a:lnTo>
                        <a:pt x="0" y="8"/>
                      </a:lnTo>
                      <a:lnTo>
                        <a:pt x="4" y="4"/>
                      </a:lnTo>
                      <a:lnTo>
                        <a:pt x="8" y="8"/>
                      </a:lnTo>
                      <a:lnTo>
                        <a:pt x="8" y="4"/>
                      </a:lnTo>
                      <a:lnTo>
                        <a:pt x="4" y="4"/>
                      </a:lnTo>
                      <a:lnTo>
                        <a:pt x="8" y="0"/>
                      </a:lnTo>
                      <a:lnTo>
                        <a:pt x="12" y="0"/>
                      </a:lnTo>
                      <a:lnTo>
                        <a:pt x="8" y="0"/>
                      </a:lnTo>
                      <a:lnTo>
                        <a:pt x="12" y="4"/>
                      </a:lnTo>
                      <a:lnTo>
                        <a:pt x="12" y="0"/>
                      </a:lnTo>
                      <a:lnTo>
                        <a:pt x="16" y="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0" name="Freeform 649"/>
                <p:cNvSpPr>
                  <a:spLocks/>
                </p:cNvSpPr>
                <p:nvPr/>
              </p:nvSpPr>
              <p:spPr bwMode="auto">
                <a:xfrm>
                  <a:off x="958" y="3750"/>
                  <a:ext cx="28" cy="40"/>
                </a:xfrm>
                <a:custGeom>
                  <a:avLst/>
                  <a:gdLst/>
                  <a:ahLst/>
                  <a:cxnLst>
                    <a:cxn ang="0">
                      <a:pos x="24" y="28"/>
                    </a:cxn>
                    <a:cxn ang="0">
                      <a:pos x="20" y="24"/>
                    </a:cxn>
                    <a:cxn ang="0">
                      <a:pos x="24" y="28"/>
                    </a:cxn>
                    <a:cxn ang="0">
                      <a:pos x="20" y="36"/>
                    </a:cxn>
                    <a:cxn ang="0">
                      <a:pos x="16" y="40"/>
                    </a:cxn>
                    <a:cxn ang="0">
                      <a:pos x="16" y="36"/>
                    </a:cxn>
                    <a:cxn ang="0">
                      <a:pos x="16" y="32"/>
                    </a:cxn>
                    <a:cxn ang="0">
                      <a:pos x="16" y="28"/>
                    </a:cxn>
                    <a:cxn ang="0">
                      <a:pos x="20" y="28"/>
                    </a:cxn>
                    <a:cxn ang="0">
                      <a:pos x="20" y="24"/>
                    </a:cxn>
                    <a:cxn ang="0">
                      <a:pos x="16" y="28"/>
                    </a:cxn>
                    <a:cxn ang="0">
                      <a:pos x="16" y="24"/>
                    </a:cxn>
                    <a:cxn ang="0">
                      <a:pos x="16" y="20"/>
                    </a:cxn>
                    <a:cxn ang="0">
                      <a:pos x="16" y="24"/>
                    </a:cxn>
                    <a:cxn ang="0">
                      <a:pos x="12" y="20"/>
                    </a:cxn>
                    <a:cxn ang="0">
                      <a:pos x="4" y="8"/>
                    </a:cxn>
                    <a:cxn ang="0">
                      <a:pos x="4" y="4"/>
                    </a:cxn>
                    <a:cxn ang="0">
                      <a:pos x="4" y="8"/>
                    </a:cxn>
                    <a:cxn ang="0">
                      <a:pos x="4" y="4"/>
                    </a:cxn>
                    <a:cxn ang="0">
                      <a:pos x="0" y="4"/>
                    </a:cxn>
                    <a:cxn ang="0">
                      <a:pos x="0" y="0"/>
                    </a:cxn>
                    <a:cxn ang="0">
                      <a:pos x="4" y="0"/>
                    </a:cxn>
                    <a:cxn ang="0">
                      <a:pos x="8" y="4"/>
                    </a:cxn>
                    <a:cxn ang="0">
                      <a:pos x="16" y="4"/>
                    </a:cxn>
                    <a:cxn ang="0">
                      <a:pos x="24" y="12"/>
                    </a:cxn>
                    <a:cxn ang="0">
                      <a:pos x="24" y="16"/>
                    </a:cxn>
                    <a:cxn ang="0">
                      <a:pos x="16" y="8"/>
                    </a:cxn>
                    <a:cxn ang="0">
                      <a:pos x="12" y="4"/>
                    </a:cxn>
                    <a:cxn ang="0">
                      <a:pos x="16" y="8"/>
                    </a:cxn>
                    <a:cxn ang="0">
                      <a:pos x="12" y="8"/>
                    </a:cxn>
                    <a:cxn ang="0">
                      <a:pos x="16" y="8"/>
                    </a:cxn>
                    <a:cxn ang="0">
                      <a:pos x="12" y="8"/>
                    </a:cxn>
                    <a:cxn ang="0">
                      <a:pos x="16" y="12"/>
                    </a:cxn>
                    <a:cxn ang="0">
                      <a:pos x="20" y="16"/>
                    </a:cxn>
                    <a:cxn ang="0">
                      <a:pos x="24" y="16"/>
                    </a:cxn>
                    <a:cxn ang="0">
                      <a:pos x="24" y="20"/>
                    </a:cxn>
                    <a:cxn ang="0">
                      <a:pos x="20" y="20"/>
                    </a:cxn>
                    <a:cxn ang="0">
                      <a:pos x="24" y="24"/>
                    </a:cxn>
                    <a:cxn ang="0">
                      <a:pos x="20" y="24"/>
                    </a:cxn>
                    <a:cxn ang="0">
                      <a:pos x="24" y="24"/>
                    </a:cxn>
                    <a:cxn ang="0">
                      <a:pos x="28" y="24"/>
                    </a:cxn>
                    <a:cxn ang="0">
                      <a:pos x="24" y="28"/>
                    </a:cxn>
                  </a:cxnLst>
                  <a:rect l="0" t="0" r="r" b="b"/>
                  <a:pathLst>
                    <a:path w="28" h="40">
                      <a:moveTo>
                        <a:pt x="24" y="28"/>
                      </a:moveTo>
                      <a:lnTo>
                        <a:pt x="20" y="24"/>
                      </a:lnTo>
                      <a:lnTo>
                        <a:pt x="24" y="28"/>
                      </a:lnTo>
                      <a:lnTo>
                        <a:pt x="20" y="36"/>
                      </a:lnTo>
                      <a:lnTo>
                        <a:pt x="16" y="40"/>
                      </a:lnTo>
                      <a:lnTo>
                        <a:pt x="16" y="36"/>
                      </a:lnTo>
                      <a:lnTo>
                        <a:pt x="16" y="32"/>
                      </a:lnTo>
                      <a:lnTo>
                        <a:pt x="16" y="28"/>
                      </a:lnTo>
                      <a:lnTo>
                        <a:pt x="20" y="28"/>
                      </a:lnTo>
                      <a:lnTo>
                        <a:pt x="20" y="24"/>
                      </a:lnTo>
                      <a:lnTo>
                        <a:pt x="16" y="28"/>
                      </a:lnTo>
                      <a:lnTo>
                        <a:pt x="16" y="24"/>
                      </a:lnTo>
                      <a:lnTo>
                        <a:pt x="16" y="20"/>
                      </a:lnTo>
                      <a:lnTo>
                        <a:pt x="16" y="24"/>
                      </a:lnTo>
                      <a:lnTo>
                        <a:pt x="12" y="20"/>
                      </a:lnTo>
                      <a:lnTo>
                        <a:pt x="4" y="8"/>
                      </a:lnTo>
                      <a:lnTo>
                        <a:pt x="4" y="4"/>
                      </a:lnTo>
                      <a:lnTo>
                        <a:pt x="4" y="8"/>
                      </a:lnTo>
                      <a:lnTo>
                        <a:pt x="4" y="4"/>
                      </a:lnTo>
                      <a:lnTo>
                        <a:pt x="0" y="4"/>
                      </a:lnTo>
                      <a:lnTo>
                        <a:pt x="0" y="0"/>
                      </a:lnTo>
                      <a:lnTo>
                        <a:pt x="4" y="0"/>
                      </a:lnTo>
                      <a:lnTo>
                        <a:pt x="8" y="4"/>
                      </a:lnTo>
                      <a:lnTo>
                        <a:pt x="16" y="4"/>
                      </a:lnTo>
                      <a:lnTo>
                        <a:pt x="24" y="12"/>
                      </a:lnTo>
                      <a:lnTo>
                        <a:pt x="24" y="16"/>
                      </a:lnTo>
                      <a:lnTo>
                        <a:pt x="16" y="8"/>
                      </a:lnTo>
                      <a:lnTo>
                        <a:pt x="12" y="4"/>
                      </a:lnTo>
                      <a:lnTo>
                        <a:pt x="16" y="8"/>
                      </a:lnTo>
                      <a:lnTo>
                        <a:pt x="12" y="8"/>
                      </a:lnTo>
                      <a:lnTo>
                        <a:pt x="16" y="8"/>
                      </a:lnTo>
                      <a:lnTo>
                        <a:pt x="12" y="8"/>
                      </a:lnTo>
                      <a:lnTo>
                        <a:pt x="16" y="12"/>
                      </a:lnTo>
                      <a:lnTo>
                        <a:pt x="20" y="16"/>
                      </a:lnTo>
                      <a:lnTo>
                        <a:pt x="24" y="16"/>
                      </a:lnTo>
                      <a:lnTo>
                        <a:pt x="24" y="20"/>
                      </a:lnTo>
                      <a:lnTo>
                        <a:pt x="20" y="20"/>
                      </a:lnTo>
                      <a:lnTo>
                        <a:pt x="24" y="24"/>
                      </a:lnTo>
                      <a:lnTo>
                        <a:pt x="20" y="24"/>
                      </a:lnTo>
                      <a:lnTo>
                        <a:pt x="24" y="24"/>
                      </a:lnTo>
                      <a:lnTo>
                        <a:pt x="28" y="24"/>
                      </a:lnTo>
                      <a:lnTo>
                        <a:pt x="24" y="2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1" name="Freeform 650"/>
                <p:cNvSpPr>
                  <a:spLocks/>
                </p:cNvSpPr>
                <p:nvPr/>
              </p:nvSpPr>
              <p:spPr bwMode="auto">
                <a:xfrm>
                  <a:off x="962" y="3750"/>
                  <a:ext cx="8" cy="4"/>
                </a:xfrm>
                <a:custGeom>
                  <a:avLst/>
                  <a:gdLst/>
                  <a:ahLst/>
                  <a:cxnLst>
                    <a:cxn ang="0">
                      <a:pos x="4" y="0"/>
                    </a:cxn>
                    <a:cxn ang="0">
                      <a:pos x="8" y="4"/>
                    </a:cxn>
                    <a:cxn ang="0">
                      <a:pos x="4" y="4"/>
                    </a:cxn>
                    <a:cxn ang="0">
                      <a:pos x="0" y="0"/>
                    </a:cxn>
                    <a:cxn ang="0">
                      <a:pos x="4" y="0"/>
                    </a:cxn>
                  </a:cxnLst>
                  <a:rect l="0" t="0" r="r" b="b"/>
                  <a:pathLst>
                    <a:path w="8" h="4">
                      <a:moveTo>
                        <a:pt x="4" y="0"/>
                      </a:moveTo>
                      <a:lnTo>
                        <a:pt x="8" y="4"/>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2" name="Freeform 651"/>
                <p:cNvSpPr>
                  <a:spLocks/>
                </p:cNvSpPr>
                <p:nvPr/>
              </p:nvSpPr>
              <p:spPr bwMode="auto">
                <a:xfrm>
                  <a:off x="938" y="3758"/>
                  <a:ext cx="32" cy="24"/>
                </a:xfrm>
                <a:custGeom>
                  <a:avLst/>
                  <a:gdLst/>
                  <a:ahLst/>
                  <a:cxnLst>
                    <a:cxn ang="0">
                      <a:pos x="8" y="8"/>
                    </a:cxn>
                    <a:cxn ang="0">
                      <a:pos x="20" y="12"/>
                    </a:cxn>
                    <a:cxn ang="0">
                      <a:pos x="28" y="12"/>
                    </a:cxn>
                    <a:cxn ang="0">
                      <a:pos x="32" y="16"/>
                    </a:cxn>
                    <a:cxn ang="0">
                      <a:pos x="28" y="20"/>
                    </a:cxn>
                    <a:cxn ang="0">
                      <a:pos x="12" y="12"/>
                    </a:cxn>
                    <a:cxn ang="0">
                      <a:pos x="16" y="16"/>
                    </a:cxn>
                    <a:cxn ang="0">
                      <a:pos x="12" y="16"/>
                    </a:cxn>
                    <a:cxn ang="0">
                      <a:pos x="16" y="16"/>
                    </a:cxn>
                    <a:cxn ang="0">
                      <a:pos x="16" y="20"/>
                    </a:cxn>
                    <a:cxn ang="0">
                      <a:pos x="20" y="20"/>
                    </a:cxn>
                    <a:cxn ang="0">
                      <a:pos x="16" y="24"/>
                    </a:cxn>
                    <a:cxn ang="0">
                      <a:pos x="12" y="20"/>
                    </a:cxn>
                    <a:cxn ang="0">
                      <a:pos x="16" y="24"/>
                    </a:cxn>
                    <a:cxn ang="0">
                      <a:pos x="12" y="20"/>
                    </a:cxn>
                    <a:cxn ang="0">
                      <a:pos x="8" y="20"/>
                    </a:cxn>
                    <a:cxn ang="0">
                      <a:pos x="8" y="16"/>
                    </a:cxn>
                    <a:cxn ang="0">
                      <a:pos x="4" y="16"/>
                    </a:cxn>
                    <a:cxn ang="0">
                      <a:pos x="4" y="8"/>
                    </a:cxn>
                    <a:cxn ang="0">
                      <a:pos x="8" y="12"/>
                    </a:cxn>
                    <a:cxn ang="0">
                      <a:pos x="0" y="8"/>
                    </a:cxn>
                    <a:cxn ang="0">
                      <a:pos x="4" y="4"/>
                    </a:cxn>
                    <a:cxn ang="0">
                      <a:pos x="0" y="4"/>
                    </a:cxn>
                    <a:cxn ang="0">
                      <a:pos x="4" y="8"/>
                    </a:cxn>
                    <a:cxn ang="0">
                      <a:pos x="4" y="4"/>
                    </a:cxn>
                    <a:cxn ang="0">
                      <a:pos x="4" y="0"/>
                    </a:cxn>
                    <a:cxn ang="0">
                      <a:pos x="8" y="4"/>
                    </a:cxn>
                    <a:cxn ang="0">
                      <a:pos x="8" y="0"/>
                    </a:cxn>
                    <a:cxn ang="0">
                      <a:pos x="16" y="0"/>
                    </a:cxn>
                    <a:cxn ang="0">
                      <a:pos x="12" y="4"/>
                    </a:cxn>
                    <a:cxn ang="0">
                      <a:pos x="12" y="8"/>
                    </a:cxn>
                    <a:cxn ang="0">
                      <a:pos x="16" y="0"/>
                    </a:cxn>
                    <a:cxn ang="0">
                      <a:pos x="24" y="0"/>
                    </a:cxn>
                    <a:cxn ang="0">
                      <a:pos x="24" y="4"/>
                    </a:cxn>
                    <a:cxn ang="0">
                      <a:pos x="24" y="8"/>
                    </a:cxn>
                    <a:cxn ang="0">
                      <a:pos x="20" y="4"/>
                    </a:cxn>
                    <a:cxn ang="0">
                      <a:pos x="28" y="8"/>
                    </a:cxn>
                    <a:cxn ang="0">
                      <a:pos x="24" y="8"/>
                    </a:cxn>
                    <a:cxn ang="0">
                      <a:pos x="20" y="12"/>
                    </a:cxn>
                    <a:cxn ang="0">
                      <a:pos x="8" y="8"/>
                    </a:cxn>
                  </a:cxnLst>
                  <a:rect l="0" t="0" r="r" b="b"/>
                  <a:pathLst>
                    <a:path w="32" h="24">
                      <a:moveTo>
                        <a:pt x="8" y="8"/>
                      </a:moveTo>
                      <a:lnTo>
                        <a:pt x="20" y="12"/>
                      </a:lnTo>
                      <a:lnTo>
                        <a:pt x="28" y="12"/>
                      </a:lnTo>
                      <a:lnTo>
                        <a:pt x="32" y="16"/>
                      </a:lnTo>
                      <a:lnTo>
                        <a:pt x="28" y="20"/>
                      </a:lnTo>
                      <a:lnTo>
                        <a:pt x="12" y="12"/>
                      </a:lnTo>
                      <a:lnTo>
                        <a:pt x="16" y="16"/>
                      </a:lnTo>
                      <a:lnTo>
                        <a:pt x="12" y="16"/>
                      </a:lnTo>
                      <a:lnTo>
                        <a:pt x="16" y="16"/>
                      </a:lnTo>
                      <a:lnTo>
                        <a:pt x="16" y="20"/>
                      </a:lnTo>
                      <a:lnTo>
                        <a:pt x="20" y="20"/>
                      </a:lnTo>
                      <a:lnTo>
                        <a:pt x="16" y="24"/>
                      </a:lnTo>
                      <a:lnTo>
                        <a:pt x="12" y="20"/>
                      </a:lnTo>
                      <a:lnTo>
                        <a:pt x="16" y="24"/>
                      </a:lnTo>
                      <a:lnTo>
                        <a:pt x="12" y="20"/>
                      </a:lnTo>
                      <a:lnTo>
                        <a:pt x="8" y="20"/>
                      </a:lnTo>
                      <a:lnTo>
                        <a:pt x="8" y="16"/>
                      </a:lnTo>
                      <a:lnTo>
                        <a:pt x="4" y="16"/>
                      </a:lnTo>
                      <a:lnTo>
                        <a:pt x="4" y="8"/>
                      </a:lnTo>
                      <a:lnTo>
                        <a:pt x="8" y="12"/>
                      </a:lnTo>
                      <a:lnTo>
                        <a:pt x="0" y="8"/>
                      </a:lnTo>
                      <a:lnTo>
                        <a:pt x="4" y="4"/>
                      </a:lnTo>
                      <a:lnTo>
                        <a:pt x="0" y="4"/>
                      </a:lnTo>
                      <a:lnTo>
                        <a:pt x="4" y="8"/>
                      </a:lnTo>
                      <a:lnTo>
                        <a:pt x="4" y="4"/>
                      </a:lnTo>
                      <a:lnTo>
                        <a:pt x="4" y="0"/>
                      </a:lnTo>
                      <a:lnTo>
                        <a:pt x="8" y="4"/>
                      </a:lnTo>
                      <a:lnTo>
                        <a:pt x="8" y="0"/>
                      </a:lnTo>
                      <a:lnTo>
                        <a:pt x="16" y="0"/>
                      </a:lnTo>
                      <a:lnTo>
                        <a:pt x="12" y="4"/>
                      </a:lnTo>
                      <a:lnTo>
                        <a:pt x="12" y="8"/>
                      </a:lnTo>
                      <a:lnTo>
                        <a:pt x="16" y="0"/>
                      </a:lnTo>
                      <a:lnTo>
                        <a:pt x="24" y="0"/>
                      </a:lnTo>
                      <a:lnTo>
                        <a:pt x="24" y="4"/>
                      </a:lnTo>
                      <a:lnTo>
                        <a:pt x="24" y="8"/>
                      </a:lnTo>
                      <a:lnTo>
                        <a:pt x="20" y="4"/>
                      </a:lnTo>
                      <a:lnTo>
                        <a:pt x="28" y="8"/>
                      </a:lnTo>
                      <a:lnTo>
                        <a:pt x="24" y="8"/>
                      </a:lnTo>
                      <a:lnTo>
                        <a:pt x="20" y="12"/>
                      </a:lnTo>
                      <a:lnTo>
                        <a:pt x="8" y="8"/>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3" name="Freeform 652"/>
                <p:cNvSpPr>
                  <a:spLocks/>
                </p:cNvSpPr>
                <p:nvPr/>
              </p:nvSpPr>
              <p:spPr bwMode="auto">
                <a:xfrm>
                  <a:off x="646" y="3806"/>
                  <a:ext cx="44" cy="36"/>
                </a:xfrm>
                <a:custGeom>
                  <a:avLst/>
                  <a:gdLst/>
                  <a:ahLst/>
                  <a:cxnLst>
                    <a:cxn ang="0">
                      <a:pos x="24" y="28"/>
                    </a:cxn>
                    <a:cxn ang="0">
                      <a:pos x="20" y="32"/>
                    </a:cxn>
                    <a:cxn ang="0">
                      <a:pos x="20" y="32"/>
                    </a:cxn>
                    <a:cxn ang="0">
                      <a:pos x="12" y="36"/>
                    </a:cxn>
                    <a:cxn ang="0">
                      <a:pos x="16" y="28"/>
                    </a:cxn>
                    <a:cxn ang="0">
                      <a:pos x="16" y="24"/>
                    </a:cxn>
                    <a:cxn ang="0">
                      <a:pos x="12" y="28"/>
                    </a:cxn>
                    <a:cxn ang="0">
                      <a:pos x="8" y="24"/>
                    </a:cxn>
                    <a:cxn ang="0">
                      <a:pos x="12" y="24"/>
                    </a:cxn>
                    <a:cxn ang="0">
                      <a:pos x="8" y="32"/>
                    </a:cxn>
                    <a:cxn ang="0">
                      <a:pos x="8" y="32"/>
                    </a:cxn>
                    <a:cxn ang="0">
                      <a:pos x="4" y="24"/>
                    </a:cxn>
                    <a:cxn ang="0">
                      <a:pos x="0" y="20"/>
                    </a:cxn>
                    <a:cxn ang="0">
                      <a:pos x="0" y="20"/>
                    </a:cxn>
                    <a:cxn ang="0">
                      <a:pos x="4" y="16"/>
                    </a:cxn>
                    <a:cxn ang="0">
                      <a:pos x="8" y="12"/>
                    </a:cxn>
                    <a:cxn ang="0">
                      <a:pos x="12" y="8"/>
                    </a:cxn>
                    <a:cxn ang="0">
                      <a:pos x="16" y="12"/>
                    </a:cxn>
                    <a:cxn ang="0">
                      <a:pos x="16" y="12"/>
                    </a:cxn>
                    <a:cxn ang="0">
                      <a:pos x="20" y="20"/>
                    </a:cxn>
                    <a:cxn ang="0">
                      <a:pos x="16" y="12"/>
                    </a:cxn>
                    <a:cxn ang="0">
                      <a:pos x="16" y="8"/>
                    </a:cxn>
                    <a:cxn ang="0">
                      <a:pos x="16" y="8"/>
                    </a:cxn>
                    <a:cxn ang="0">
                      <a:pos x="20" y="0"/>
                    </a:cxn>
                    <a:cxn ang="0">
                      <a:pos x="24" y="4"/>
                    </a:cxn>
                    <a:cxn ang="0">
                      <a:pos x="24" y="4"/>
                    </a:cxn>
                    <a:cxn ang="0">
                      <a:pos x="28" y="8"/>
                    </a:cxn>
                    <a:cxn ang="0">
                      <a:pos x="28" y="4"/>
                    </a:cxn>
                    <a:cxn ang="0">
                      <a:pos x="32" y="0"/>
                    </a:cxn>
                    <a:cxn ang="0">
                      <a:pos x="32" y="8"/>
                    </a:cxn>
                    <a:cxn ang="0">
                      <a:pos x="36" y="4"/>
                    </a:cxn>
                    <a:cxn ang="0">
                      <a:pos x="40" y="4"/>
                    </a:cxn>
                    <a:cxn ang="0">
                      <a:pos x="40" y="12"/>
                    </a:cxn>
                    <a:cxn ang="0">
                      <a:pos x="40" y="16"/>
                    </a:cxn>
                    <a:cxn ang="0">
                      <a:pos x="32" y="16"/>
                    </a:cxn>
                    <a:cxn ang="0">
                      <a:pos x="36" y="20"/>
                    </a:cxn>
                    <a:cxn ang="0">
                      <a:pos x="28" y="20"/>
                    </a:cxn>
                    <a:cxn ang="0">
                      <a:pos x="24" y="24"/>
                    </a:cxn>
                  </a:cxnLst>
                  <a:rect l="0" t="0" r="r" b="b"/>
                  <a:pathLst>
                    <a:path w="44" h="36">
                      <a:moveTo>
                        <a:pt x="24" y="24"/>
                      </a:moveTo>
                      <a:lnTo>
                        <a:pt x="24" y="28"/>
                      </a:lnTo>
                      <a:lnTo>
                        <a:pt x="20" y="28"/>
                      </a:lnTo>
                      <a:lnTo>
                        <a:pt x="20" y="32"/>
                      </a:lnTo>
                      <a:lnTo>
                        <a:pt x="20" y="28"/>
                      </a:lnTo>
                      <a:lnTo>
                        <a:pt x="20" y="32"/>
                      </a:lnTo>
                      <a:lnTo>
                        <a:pt x="16" y="36"/>
                      </a:lnTo>
                      <a:lnTo>
                        <a:pt x="12" y="36"/>
                      </a:lnTo>
                      <a:lnTo>
                        <a:pt x="20" y="28"/>
                      </a:lnTo>
                      <a:lnTo>
                        <a:pt x="16" y="28"/>
                      </a:lnTo>
                      <a:lnTo>
                        <a:pt x="20" y="24"/>
                      </a:lnTo>
                      <a:lnTo>
                        <a:pt x="16" y="24"/>
                      </a:lnTo>
                      <a:lnTo>
                        <a:pt x="12" y="32"/>
                      </a:lnTo>
                      <a:lnTo>
                        <a:pt x="12" y="28"/>
                      </a:lnTo>
                      <a:lnTo>
                        <a:pt x="16" y="24"/>
                      </a:lnTo>
                      <a:lnTo>
                        <a:pt x="8" y="24"/>
                      </a:lnTo>
                      <a:lnTo>
                        <a:pt x="8" y="28"/>
                      </a:lnTo>
                      <a:lnTo>
                        <a:pt x="12" y="24"/>
                      </a:lnTo>
                      <a:lnTo>
                        <a:pt x="12" y="32"/>
                      </a:lnTo>
                      <a:lnTo>
                        <a:pt x="8" y="32"/>
                      </a:lnTo>
                      <a:lnTo>
                        <a:pt x="12" y="32"/>
                      </a:lnTo>
                      <a:lnTo>
                        <a:pt x="8" y="32"/>
                      </a:lnTo>
                      <a:lnTo>
                        <a:pt x="4" y="28"/>
                      </a:lnTo>
                      <a:lnTo>
                        <a:pt x="4" y="24"/>
                      </a:lnTo>
                      <a:lnTo>
                        <a:pt x="4" y="20"/>
                      </a:lnTo>
                      <a:lnTo>
                        <a:pt x="0" y="20"/>
                      </a:lnTo>
                      <a:lnTo>
                        <a:pt x="4" y="20"/>
                      </a:lnTo>
                      <a:lnTo>
                        <a:pt x="0" y="20"/>
                      </a:lnTo>
                      <a:lnTo>
                        <a:pt x="4" y="20"/>
                      </a:lnTo>
                      <a:lnTo>
                        <a:pt x="4" y="16"/>
                      </a:lnTo>
                      <a:lnTo>
                        <a:pt x="4" y="12"/>
                      </a:lnTo>
                      <a:lnTo>
                        <a:pt x="8" y="12"/>
                      </a:lnTo>
                      <a:lnTo>
                        <a:pt x="8" y="8"/>
                      </a:lnTo>
                      <a:lnTo>
                        <a:pt x="12" y="8"/>
                      </a:lnTo>
                      <a:lnTo>
                        <a:pt x="16" y="8"/>
                      </a:lnTo>
                      <a:lnTo>
                        <a:pt x="16" y="12"/>
                      </a:lnTo>
                      <a:lnTo>
                        <a:pt x="12" y="12"/>
                      </a:lnTo>
                      <a:lnTo>
                        <a:pt x="16" y="12"/>
                      </a:lnTo>
                      <a:lnTo>
                        <a:pt x="16" y="16"/>
                      </a:lnTo>
                      <a:lnTo>
                        <a:pt x="20" y="20"/>
                      </a:lnTo>
                      <a:lnTo>
                        <a:pt x="16" y="16"/>
                      </a:lnTo>
                      <a:lnTo>
                        <a:pt x="16" y="12"/>
                      </a:lnTo>
                      <a:lnTo>
                        <a:pt x="20" y="12"/>
                      </a:lnTo>
                      <a:lnTo>
                        <a:pt x="16" y="8"/>
                      </a:lnTo>
                      <a:lnTo>
                        <a:pt x="20" y="12"/>
                      </a:lnTo>
                      <a:lnTo>
                        <a:pt x="16" y="8"/>
                      </a:lnTo>
                      <a:lnTo>
                        <a:pt x="16" y="4"/>
                      </a:lnTo>
                      <a:lnTo>
                        <a:pt x="20" y="0"/>
                      </a:lnTo>
                      <a:lnTo>
                        <a:pt x="24" y="8"/>
                      </a:lnTo>
                      <a:lnTo>
                        <a:pt x="24" y="4"/>
                      </a:lnTo>
                      <a:lnTo>
                        <a:pt x="24" y="8"/>
                      </a:lnTo>
                      <a:lnTo>
                        <a:pt x="24" y="4"/>
                      </a:lnTo>
                      <a:lnTo>
                        <a:pt x="28" y="4"/>
                      </a:lnTo>
                      <a:lnTo>
                        <a:pt x="28" y="8"/>
                      </a:lnTo>
                      <a:lnTo>
                        <a:pt x="28" y="0"/>
                      </a:lnTo>
                      <a:lnTo>
                        <a:pt x="28" y="4"/>
                      </a:lnTo>
                      <a:lnTo>
                        <a:pt x="28" y="0"/>
                      </a:lnTo>
                      <a:lnTo>
                        <a:pt x="32" y="0"/>
                      </a:lnTo>
                      <a:lnTo>
                        <a:pt x="32" y="4"/>
                      </a:lnTo>
                      <a:lnTo>
                        <a:pt x="32" y="8"/>
                      </a:lnTo>
                      <a:lnTo>
                        <a:pt x="32" y="4"/>
                      </a:lnTo>
                      <a:lnTo>
                        <a:pt x="36" y="4"/>
                      </a:lnTo>
                      <a:lnTo>
                        <a:pt x="36" y="0"/>
                      </a:lnTo>
                      <a:lnTo>
                        <a:pt x="40" y="4"/>
                      </a:lnTo>
                      <a:lnTo>
                        <a:pt x="40" y="8"/>
                      </a:lnTo>
                      <a:lnTo>
                        <a:pt x="40" y="12"/>
                      </a:lnTo>
                      <a:lnTo>
                        <a:pt x="44" y="12"/>
                      </a:lnTo>
                      <a:lnTo>
                        <a:pt x="40" y="16"/>
                      </a:lnTo>
                      <a:lnTo>
                        <a:pt x="32" y="12"/>
                      </a:lnTo>
                      <a:lnTo>
                        <a:pt x="32" y="16"/>
                      </a:lnTo>
                      <a:lnTo>
                        <a:pt x="36" y="16"/>
                      </a:lnTo>
                      <a:lnTo>
                        <a:pt x="36" y="20"/>
                      </a:lnTo>
                      <a:lnTo>
                        <a:pt x="32" y="20"/>
                      </a:lnTo>
                      <a:lnTo>
                        <a:pt x="28" y="20"/>
                      </a:lnTo>
                      <a:lnTo>
                        <a:pt x="32" y="20"/>
                      </a:lnTo>
                      <a:lnTo>
                        <a:pt x="24"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4" name="Freeform 653"/>
                <p:cNvSpPr>
                  <a:spLocks/>
                </p:cNvSpPr>
                <p:nvPr/>
              </p:nvSpPr>
              <p:spPr bwMode="auto">
                <a:xfrm>
                  <a:off x="958" y="3778"/>
                  <a:ext cx="24" cy="36"/>
                </a:xfrm>
                <a:custGeom>
                  <a:avLst/>
                  <a:gdLst/>
                  <a:ahLst/>
                  <a:cxnLst>
                    <a:cxn ang="0">
                      <a:pos x="24" y="36"/>
                    </a:cxn>
                    <a:cxn ang="0">
                      <a:pos x="16" y="28"/>
                    </a:cxn>
                    <a:cxn ang="0">
                      <a:pos x="16" y="20"/>
                    </a:cxn>
                    <a:cxn ang="0">
                      <a:pos x="16" y="24"/>
                    </a:cxn>
                    <a:cxn ang="0">
                      <a:pos x="16" y="20"/>
                    </a:cxn>
                    <a:cxn ang="0">
                      <a:pos x="12" y="24"/>
                    </a:cxn>
                    <a:cxn ang="0">
                      <a:pos x="16" y="20"/>
                    </a:cxn>
                    <a:cxn ang="0">
                      <a:pos x="12" y="24"/>
                    </a:cxn>
                    <a:cxn ang="0">
                      <a:pos x="12" y="16"/>
                    </a:cxn>
                    <a:cxn ang="0">
                      <a:pos x="8" y="20"/>
                    </a:cxn>
                    <a:cxn ang="0">
                      <a:pos x="8" y="16"/>
                    </a:cxn>
                    <a:cxn ang="0">
                      <a:pos x="8" y="12"/>
                    </a:cxn>
                    <a:cxn ang="0">
                      <a:pos x="4" y="12"/>
                    </a:cxn>
                    <a:cxn ang="0">
                      <a:pos x="8" y="8"/>
                    </a:cxn>
                    <a:cxn ang="0">
                      <a:pos x="4" y="8"/>
                    </a:cxn>
                    <a:cxn ang="0">
                      <a:pos x="0" y="8"/>
                    </a:cxn>
                    <a:cxn ang="0">
                      <a:pos x="0" y="4"/>
                    </a:cxn>
                    <a:cxn ang="0">
                      <a:pos x="0" y="0"/>
                    </a:cxn>
                    <a:cxn ang="0">
                      <a:pos x="4" y="0"/>
                    </a:cxn>
                    <a:cxn ang="0">
                      <a:pos x="0" y="0"/>
                    </a:cxn>
                    <a:cxn ang="0">
                      <a:pos x="4" y="0"/>
                    </a:cxn>
                    <a:cxn ang="0">
                      <a:pos x="8" y="0"/>
                    </a:cxn>
                    <a:cxn ang="0">
                      <a:pos x="12" y="4"/>
                    </a:cxn>
                    <a:cxn ang="0">
                      <a:pos x="8" y="4"/>
                    </a:cxn>
                    <a:cxn ang="0">
                      <a:pos x="12" y="4"/>
                    </a:cxn>
                    <a:cxn ang="0">
                      <a:pos x="20" y="20"/>
                    </a:cxn>
                    <a:cxn ang="0">
                      <a:pos x="24" y="36"/>
                    </a:cxn>
                  </a:cxnLst>
                  <a:rect l="0" t="0" r="r" b="b"/>
                  <a:pathLst>
                    <a:path w="24" h="36">
                      <a:moveTo>
                        <a:pt x="24" y="36"/>
                      </a:moveTo>
                      <a:lnTo>
                        <a:pt x="16" y="28"/>
                      </a:lnTo>
                      <a:lnTo>
                        <a:pt x="16" y="20"/>
                      </a:lnTo>
                      <a:lnTo>
                        <a:pt x="16" y="24"/>
                      </a:lnTo>
                      <a:lnTo>
                        <a:pt x="16" y="20"/>
                      </a:lnTo>
                      <a:lnTo>
                        <a:pt x="12" y="24"/>
                      </a:lnTo>
                      <a:lnTo>
                        <a:pt x="16" y="20"/>
                      </a:lnTo>
                      <a:lnTo>
                        <a:pt x="12" y="24"/>
                      </a:lnTo>
                      <a:lnTo>
                        <a:pt x="12" y="16"/>
                      </a:lnTo>
                      <a:lnTo>
                        <a:pt x="8" y="20"/>
                      </a:lnTo>
                      <a:lnTo>
                        <a:pt x="8" y="16"/>
                      </a:lnTo>
                      <a:lnTo>
                        <a:pt x="8" y="12"/>
                      </a:lnTo>
                      <a:lnTo>
                        <a:pt x="4" y="12"/>
                      </a:lnTo>
                      <a:lnTo>
                        <a:pt x="8" y="8"/>
                      </a:lnTo>
                      <a:lnTo>
                        <a:pt x="4" y="8"/>
                      </a:lnTo>
                      <a:lnTo>
                        <a:pt x="0" y="8"/>
                      </a:lnTo>
                      <a:lnTo>
                        <a:pt x="0" y="4"/>
                      </a:lnTo>
                      <a:lnTo>
                        <a:pt x="0" y="0"/>
                      </a:lnTo>
                      <a:lnTo>
                        <a:pt x="4" y="0"/>
                      </a:lnTo>
                      <a:lnTo>
                        <a:pt x="0" y="0"/>
                      </a:lnTo>
                      <a:lnTo>
                        <a:pt x="4" y="0"/>
                      </a:lnTo>
                      <a:lnTo>
                        <a:pt x="8" y="0"/>
                      </a:lnTo>
                      <a:lnTo>
                        <a:pt x="12" y="4"/>
                      </a:lnTo>
                      <a:lnTo>
                        <a:pt x="8" y="4"/>
                      </a:lnTo>
                      <a:lnTo>
                        <a:pt x="12" y="4"/>
                      </a:lnTo>
                      <a:lnTo>
                        <a:pt x="20" y="20"/>
                      </a:lnTo>
                      <a:lnTo>
                        <a:pt x="24" y="36"/>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5" name="Freeform 654"/>
                <p:cNvSpPr>
                  <a:spLocks/>
                </p:cNvSpPr>
                <p:nvPr/>
              </p:nvSpPr>
              <p:spPr bwMode="auto">
                <a:xfrm>
                  <a:off x="954" y="3786"/>
                  <a:ext cx="8" cy="8"/>
                </a:xfrm>
                <a:custGeom>
                  <a:avLst/>
                  <a:gdLst/>
                  <a:ahLst/>
                  <a:cxnLst>
                    <a:cxn ang="0">
                      <a:pos x="4" y="0"/>
                    </a:cxn>
                    <a:cxn ang="0">
                      <a:pos x="8" y="4"/>
                    </a:cxn>
                    <a:cxn ang="0">
                      <a:pos x="4" y="8"/>
                    </a:cxn>
                    <a:cxn ang="0">
                      <a:pos x="4" y="4"/>
                    </a:cxn>
                    <a:cxn ang="0">
                      <a:pos x="0" y="4"/>
                    </a:cxn>
                    <a:cxn ang="0">
                      <a:pos x="0" y="0"/>
                    </a:cxn>
                    <a:cxn ang="0">
                      <a:pos x="4" y="0"/>
                    </a:cxn>
                  </a:cxnLst>
                  <a:rect l="0" t="0" r="r" b="b"/>
                  <a:pathLst>
                    <a:path w="8" h="8">
                      <a:moveTo>
                        <a:pt x="4" y="0"/>
                      </a:moveTo>
                      <a:lnTo>
                        <a:pt x="8" y="4"/>
                      </a:lnTo>
                      <a:lnTo>
                        <a:pt x="4" y="8"/>
                      </a:lnTo>
                      <a:lnTo>
                        <a:pt x="4" y="4"/>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6" name="Freeform 655"/>
                <p:cNvSpPr>
                  <a:spLocks/>
                </p:cNvSpPr>
                <p:nvPr/>
              </p:nvSpPr>
              <p:spPr bwMode="auto">
                <a:xfrm>
                  <a:off x="986" y="3782"/>
                  <a:ext cx="20" cy="16"/>
                </a:xfrm>
                <a:custGeom>
                  <a:avLst/>
                  <a:gdLst/>
                  <a:ahLst/>
                  <a:cxnLst>
                    <a:cxn ang="0">
                      <a:pos x="16" y="0"/>
                    </a:cxn>
                    <a:cxn ang="0">
                      <a:pos x="16" y="4"/>
                    </a:cxn>
                    <a:cxn ang="0">
                      <a:pos x="20" y="8"/>
                    </a:cxn>
                    <a:cxn ang="0">
                      <a:pos x="20" y="12"/>
                    </a:cxn>
                    <a:cxn ang="0">
                      <a:pos x="12" y="4"/>
                    </a:cxn>
                    <a:cxn ang="0">
                      <a:pos x="12" y="8"/>
                    </a:cxn>
                    <a:cxn ang="0">
                      <a:pos x="16" y="8"/>
                    </a:cxn>
                    <a:cxn ang="0">
                      <a:pos x="16" y="12"/>
                    </a:cxn>
                    <a:cxn ang="0">
                      <a:pos x="20" y="12"/>
                    </a:cxn>
                    <a:cxn ang="0">
                      <a:pos x="16" y="16"/>
                    </a:cxn>
                    <a:cxn ang="0">
                      <a:pos x="12" y="16"/>
                    </a:cxn>
                    <a:cxn ang="0">
                      <a:pos x="8" y="16"/>
                    </a:cxn>
                    <a:cxn ang="0">
                      <a:pos x="8" y="12"/>
                    </a:cxn>
                    <a:cxn ang="0">
                      <a:pos x="8" y="8"/>
                    </a:cxn>
                    <a:cxn ang="0">
                      <a:pos x="4" y="8"/>
                    </a:cxn>
                    <a:cxn ang="0">
                      <a:pos x="4" y="4"/>
                    </a:cxn>
                    <a:cxn ang="0">
                      <a:pos x="0" y="4"/>
                    </a:cxn>
                    <a:cxn ang="0">
                      <a:pos x="0" y="0"/>
                    </a:cxn>
                    <a:cxn ang="0">
                      <a:pos x="12" y="0"/>
                    </a:cxn>
                    <a:cxn ang="0">
                      <a:pos x="12" y="4"/>
                    </a:cxn>
                    <a:cxn ang="0">
                      <a:pos x="12" y="0"/>
                    </a:cxn>
                    <a:cxn ang="0">
                      <a:pos x="16" y="0"/>
                    </a:cxn>
                  </a:cxnLst>
                  <a:rect l="0" t="0" r="r" b="b"/>
                  <a:pathLst>
                    <a:path w="20" h="16">
                      <a:moveTo>
                        <a:pt x="16" y="0"/>
                      </a:moveTo>
                      <a:lnTo>
                        <a:pt x="16" y="4"/>
                      </a:lnTo>
                      <a:lnTo>
                        <a:pt x="20" y="8"/>
                      </a:lnTo>
                      <a:lnTo>
                        <a:pt x="20" y="12"/>
                      </a:lnTo>
                      <a:lnTo>
                        <a:pt x="12" y="4"/>
                      </a:lnTo>
                      <a:lnTo>
                        <a:pt x="12" y="8"/>
                      </a:lnTo>
                      <a:lnTo>
                        <a:pt x="16" y="8"/>
                      </a:lnTo>
                      <a:lnTo>
                        <a:pt x="16" y="12"/>
                      </a:lnTo>
                      <a:lnTo>
                        <a:pt x="20" y="12"/>
                      </a:lnTo>
                      <a:lnTo>
                        <a:pt x="16" y="16"/>
                      </a:lnTo>
                      <a:lnTo>
                        <a:pt x="12" y="16"/>
                      </a:lnTo>
                      <a:lnTo>
                        <a:pt x="8" y="16"/>
                      </a:lnTo>
                      <a:lnTo>
                        <a:pt x="8" y="12"/>
                      </a:lnTo>
                      <a:lnTo>
                        <a:pt x="8" y="8"/>
                      </a:lnTo>
                      <a:lnTo>
                        <a:pt x="4" y="8"/>
                      </a:lnTo>
                      <a:lnTo>
                        <a:pt x="4" y="4"/>
                      </a:lnTo>
                      <a:lnTo>
                        <a:pt x="0" y="4"/>
                      </a:lnTo>
                      <a:lnTo>
                        <a:pt x="0" y="0"/>
                      </a:lnTo>
                      <a:lnTo>
                        <a:pt x="12" y="0"/>
                      </a:lnTo>
                      <a:lnTo>
                        <a:pt x="12" y="4"/>
                      </a:lnTo>
                      <a:lnTo>
                        <a:pt x="12" y="0"/>
                      </a:lnTo>
                      <a:lnTo>
                        <a:pt x="16"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7" name="Freeform 656"/>
                <p:cNvSpPr>
                  <a:spLocks/>
                </p:cNvSpPr>
                <p:nvPr/>
              </p:nvSpPr>
              <p:spPr bwMode="auto">
                <a:xfrm>
                  <a:off x="982" y="3790"/>
                  <a:ext cx="12" cy="24"/>
                </a:xfrm>
                <a:custGeom>
                  <a:avLst/>
                  <a:gdLst/>
                  <a:ahLst/>
                  <a:cxnLst>
                    <a:cxn ang="0">
                      <a:pos x="12" y="24"/>
                    </a:cxn>
                    <a:cxn ang="0">
                      <a:pos x="12" y="20"/>
                    </a:cxn>
                    <a:cxn ang="0">
                      <a:pos x="8" y="16"/>
                    </a:cxn>
                    <a:cxn ang="0">
                      <a:pos x="8" y="20"/>
                    </a:cxn>
                    <a:cxn ang="0">
                      <a:pos x="12" y="24"/>
                    </a:cxn>
                    <a:cxn ang="0">
                      <a:pos x="8" y="24"/>
                    </a:cxn>
                    <a:cxn ang="0">
                      <a:pos x="8" y="20"/>
                    </a:cxn>
                    <a:cxn ang="0">
                      <a:pos x="8" y="16"/>
                    </a:cxn>
                    <a:cxn ang="0">
                      <a:pos x="4" y="16"/>
                    </a:cxn>
                    <a:cxn ang="0">
                      <a:pos x="4" y="12"/>
                    </a:cxn>
                    <a:cxn ang="0">
                      <a:pos x="8" y="16"/>
                    </a:cxn>
                    <a:cxn ang="0">
                      <a:pos x="8" y="12"/>
                    </a:cxn>
                    <a:cxn ang="0">
                      <a:pos x="8" y="16"/>
                    </a:cxn>
                    <a:cxn ang="0">
                      <a:pos x="8" y="12"/>
                    </a:cxn>
                    <a:cxn ang="0">
                      <a:pos x="8" y="8"/>
                    </a:cxn>
                    <a:cxn ang="0">
                      <a:pos x="8" y="12"/>
                    </a:cxn>
                    <a:cxn ang="0">
                      <a:pos x="4" y="8"/>
                    </a:cxn>
                    <a:cxn ang="0">
                      <a:pos x="4" y="4"/>
                    </a:cxn>
                    <a:cxn ang="0">
                      <a:pos x="0" y="8"/>
                    </a:cxn>
                    <a:cxn ang="0">
                      <a:pos x="0" y="4"/>
                    </a:cxn>
                    <a:cxn ang="0">
                      <a:pos x="0" y="0"/>
                    </a:cxn>
                    <a:cxn ang="0">
                      <a:pos x="0" y="4"/>
                    </a:cxn>
                    <a:cxn ang="0">
                      <a:pos x="0" y="0"/>
                    </a:cxn>
                    <a:cxn ang="0">
                      <a:pos x="4" y="0"/>
                    </a:cxn>
                    <a:cxn ang="0">
                      <a:pos x="0" y="0"/>
                    </a:cxn>
                    <a:cxn ang="0">
                      <a:pos x="4" y="0"/>
                    </a:cxn>
                    <a:cxn ang="0">
                      <a:pos x="8" y="0"/>
                    </a:cxn>
                    <a:cxn ang="0">
                      <a:pos x="8" y="4"/>
                    </a:cxn>
                    <a:cxn ang="0">
                      <a:pos x="8" y="0"/>
                    </a:cxn>
                    <a:cxn ang="0">
                      <a:pos x="12" y="0"/>
                    </a:cxn>
                    <a:cxn ang="0">
                      <a:pos x="12" y="4"/>
                    </a:cxn>
                    <a:cxn ang="0">
                      <a:pos x="12" y="8"/>
                    </a:cxn>
                    <a:cxn ang="0">
                      <a:pos x="8" y="8"/>
                    </a:cxn>
                    <a:cxn ang="0">
                      <a:pos x="12" y="12"/>
                    </a:cxn>
                    <a:cxn ang="0">
                      <a:pos x="12" y="16"/>
                    </a:cxn>
                    <a:cxn ang="0">
                      <a:pos x="8" y="16"/>
                    </a:cxn>
                    <a:cxn ang="0">
                      <a:pos x="12" y="16"/>
                    </a:cxn>
                    <a:cxn ang="0">
                      <a:pos x="12" y="20"/>
                    </a:cxn>
                    <a:cxn ang="0">
                      <a:pos x="12" y="24"/>
                    </a:cxn>
                  </a:cxnLst>
                  <a:rect l="0" t="0" r="r" b="b"/>
                  <a:pathLst>
                    <a:path w="12" h="24">
                      <a:moveTo>
                        <a:pt x="12" y="24"/>
                      </a:moveTo>
                      <a:lnTo>
                        <a:pt x="12" y="20"/>
                      </a:lnTo>
                      <a:lnTo>
                        <a:pt x="8" y="16"/>
                      </a:lnTo>
                      <a:lnTo>
                        <a:pt x="8" y="20"/>
                      </a:lnTo>
                      <a:lnTo>
                        <a:pt x="12" y="24"/>
                      </a:lnTo>
                      <a:lnTo>
                        <a:pt x="8" y="24"/>
                      </a:lnTo>
                      <a:lnTo>
                        <a:pt x="8" y="20"/>
                      </a:lnTo>
                      <a:lnTo>
                        <a:pt x="8" y="16"/>
                      </a:lnTo>
                      <a:lnTo>
                        <a:pt x="4" y="16"/>
                      </a:lnTo>
                      <a:lnTo>
                        <a:pt x="4" y="12"/>
                      </a:lnTo>
                      <a:lnTo>
                        <a:pt x="8" y="16"/>
                      </a:lnTo>
                      <a:lnTo>
                        <a:pt x="8" y="12"/>
                      </a:lnTo>
                      <a:lnTo>
                        <a:pt x="8" y="16"/>
                      </a:lnTo>
                      <a:lnTo>
                        <a:pt x="8" y="12"/>
                      </a:lnTo>
                      <a:lnTo>
                        <a:pt x="8" y="8"/>
                      </a:lnTo>
                      <a:lnTo>
                        <a:pt x="8" y="12"/>
                      </a:lnTo>
                      <a:lnTo>
                        <a:pt x="4" y="8"/>
                      </a:lnTo>
                      <a:lnTo>
                        <a:pt x="4" y="4"/>
                      </a:lnTo>
                      <a:lnTo>
                        <a:pt x="0" y="8"/>
                      </a:lnTo>
                      <a:lnTo>
                        <a:pt x="0" y="4"/>
                      </a:lnTo>
                      <a:lnTo>
                        <a:pt x="0" y="0"/>
                      </a:lnTo>
                      <a:lnTo>
                        <a:pt x="0" y="4"/>
                      </a:lnTo>
                      <a:lnTo>
                        <a:pt x="0" y="0"/>
                      </a:lnTo>
                      <a:lnTo>
                        <a:pt x="4" y="0"/>
                      </a:lnTo>
                      <a:lnTo>
                        <a:pt x="0" y="0"/>
                      </a:lnTo>
                      <a:lnTo>
                        <a:pt x="4" y="0"/>
                      </a:lnTo>
                      <a:lnTo>
                        <a:pt x="8" y="0"/>
                      </a:lnTo>
                      <a:lnTo>
                        <a:pt x="8" y="4"/>
                      </a:lnTo>
                      <a:lnTo>
                        <a:pt x="8" y="0"/>
                      </a:lnTo>
                      <a:lnTo>
                        <a:pt x="12" y="0"/>
                      </a:lnTo>
                      <a:lnTo>
                        <a:pt x="12" y="4"/>
                      </a:lnTo>
                      <a:lnTo>
                        <a:pt x="12" y="8"/>
                      </a:lnTo>
                      <a:lnTo>
                        <a:pt x="8" y="8"/>
                      </a:lnTo>
                      <a:lnTo>
                        <a:pt x="12" y="12"/>
                      </a:lnTo>
                      <a:lnTo>
                        <a:pt x="12" y="16"/>
                      </a:lnTo>
                      <a:lnTo>
                        <a:pt x="8" y="16"/>
                      </a:lnTo>
                      <a:lnTo>
                        <a:pt x="12" y="16"/>
                      </a:lnTo>
                      <a:lnTo>
                        <a:pt x="12" y="20"/>
                      </a:lnTo>
                      <a:lnTo>
                        <a:pt x="12" y="24"/>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8" name="Freeform 657"/>
                <p:cNvSpPr>
                  <a:spLocks/>
                </p:cNvSpPr>
                <p:nvPr/>
              </p:nvSpPr>
              <p:spPr bwMode="auto">
                <a:xfrm>
                  <a:off x="1002" y="3786"/>
                  <a:ext cx="12" cy="8"/>
                </a:xfrm>
                <a:custGeom>
                  <a:avLst/>
                  <a:gdLst/>
                  <a:ahLst/>
                  <a:cxnLst>
                    <a:cxn ang="0">
                      <a:pos x="4" y="0"/>
                    </a:cxn>
                    <a:cxn ang="0">
                      <a:pos x="12" y="4"/>
                    </a:cxn>
                    <a:cxn ang="0">
                      <a:pos x="8" y="8"/>
                    </a:cxn>
                    <a:cxn ang="0">
                      <a:pos x="4" y="8"/>
                    </a:cxn>
                    <a:cxn ang="0">
                      <a:pos x="4" y="4"/>
                    </a:cxn>
                    <a:cxn ang="0">
                      <a:pos x="0" y="0"/>
                    </a:cxn>
                    <a:cxn ang="0">
                      <a:pos x="4" y="0"/>
                    </a:cxn>
                  </a:cxnLst>
                  <a:rect l="0" t="0" r="r" b="b"/>
                  <a:pathLst>
                    <a:path w="12" h="8">
                      <a:moveTo>
                        <a:pt x="4" y="0"/>
                      </a:moveTo>
                      <a:lnTo>
                        <a:pt x="12" y="4"/>
                      </a:lnTo>
                      <a:lnTo>
                        <a:pt x="8" y="8"/>
                      </a:lnTo>
                      <a:lnTo>
                        <a:pt x="4" y="8"/>
                      </a:lnTo>
                      <a:lnTo>
                        <a:pt x="4"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39" name="Freeform 658"/>
                <p:cNvSpPr>
                  <a:spLocks/>
                </p:cNvSpPr>
                <p:nvPr/>
              </p:nvSpPr>
              <p:spPr bwMode="auto">
                <a:xfrm>
                  <a:off x="1018" y="3794"/>
                  <a:ext cx="8" cy="8"/>
                </a:xfrm>
                <a:custGeom>
                  <a:avLst/>
                  <a:gdLst/>
                  <a:ahLst/>
                  <a:cxnLst>
                    <a:cxn ang="0">
                      <a:pos x="0" y="0"/>
                    </a:cxn>
                    <a:cxn ang="0">
                      <a:pos x="4" y="0"/>
                    </a:cxn>
                    <a:cxn ang="0">
                      <a:pos x="8" y="4"/>
                    </a:cxn>
                    <a:cxn ang="0">
                      <a:pos x="8" y="8"/>
                    </a:cxn>
                    <a:cxn ang="0">
                      <a:pos x="0" y="4"/>
                    </a:cxn>
                    <a:cxn ang="0">
                      <a:pos x="0" y="0"/>
                    </a:cxn>
                  </a:cxnLst>
                  <a:rect l="0" t="0" r="r" b="b"/>
                  <a:pathLst>
                    <a:path w="8" h="8">
                      <a:moveTo>
                        <a:pt x="0" y="0"/>
                      </a:moveTo>
                      <a:lnTo>
                        <a:pt x="4" y="0"/>
                      </a:lnTo>
                      <a:lnTo>
                        <a:pt x="8" y="4"/>
                      </a:lnTo>
                      <a:lnTo>
                        <a:pt x="8"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0" name="Freeform 659"/>
                <p:cNvSpPr>
                  <a:spLocks/>
                </p:cNvSpPr>
                <p:nvPr/>
              </p:nvSpPr>
              <p:spPr bwMode="auto">
                <a:xfrm>
                  <a:off x="1006" y="3794"/>
                  <a:ext cx="8" cy="8"/>
                </a:xfrm>
                <a:custGeom>
                  <a:avLst/>
                  <a:gdLst/>
                  <a:ahLst/>
                  <a:cxnLst>
                    <a:cxn ang="0">
                      <a:pos x="4" y="0"/>
                    </a:cxn>
                    <a:cxn ang="0">
                      <a:pos x="8" y="0"/>
                    </a:cxn>
                    <a:cxn ang="0">
                      <a:pos x="8" y="8"/>
                    </a:cxn>
                    <a:cxn ang="0">
                      <a:pos x="4" y="8"/>
                    </a:cxn>
                    <a:cxn ang="0">
                      <a:pos x="0" y="4"/>
                    </a:cxn>
                    <a:cxn ang="0">
                      <a:pos x="4" y="0"/>
                    </a:cxn>
                  </a:cxnLst>
                  <a:rect l="0" t="0" r="r" b="b"/>
                  <a:pathLst>
                    <a:path w="8" h="8">
                      <a:moveTo>
                        <a:pt x="4" y="0"/>
                      </a:moveTo>
                      <a:lnTo>
                        <a:pt x="8" y="0"/>
                      </a:lnTo>
                      <a:lnTo>
                        <a:pt x="8" y="8"/>
                      </a:lnTo>
                      <a:lnTo>
                        <a:pt x="4" y="8"/>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1" name="Freeform 660"/>
                <p:cNvSpPr>
                  <a:spLocks/>
                </p:cNvSpPr>
                <p:nvPr/>
              </p:nvSpPr>
              <p:spPr bwMode="auto">
                <a:xfrm>
                  <a:off x="998" y="3802"/>
                  <a:ext cx="40" cy="40"/>
                </a:xfrm>
                <a:custGeom>
                  <a:avLst/>
                  <a:gdLst/>
                  <a:ahLst/>
                  <a:cxnLst>
                    <a:cxn ang="0">
                      <a:pos x="32" y="20"/>
                    </a:cxn>
                    <a:cxn ang="0">
                      <a:pos x="32" y="20"/>
                    </a:cxn>
                    <a:cxn ang="0">
                      <a:pos x="32" y="24"/>
                    </a:cxn>
                    <a:cxn ang="0">
                      <a:pos x="36" y="24"/>
                    </a:cxn>
                    <a:cxn ang="0">
                      <a:pos x="36" y="32"/>
                    </a:cxn>
                    <a:cxn ang="0">
                      <a:pos x="40" y="32"/>
                    </a:cxn>
                    <a:cxn ang="0">
                      <a:pos x="40" y="40"/>
                    </a:cxn>
                    <a:cxn ang="0">
                      <a:pos x="36" y="36"/>
                    </a:cxn>
                    <a:cxn ang="0">
                      <a:pos x="36" y="36"/>
                    </a:cxn>
                    <a:cxn ang="0">
                      <a:pos x="32" y="32"/>
                    </a:cxn>
                    <a:cxn ang="0">
                      <a:pos x="32" y="32"/>
                    </a:cxn>
                    <a:cxn ang="0">
                      <a:pos x="28" y="36"/>
                    </a:cxn>
                    <a:cxn ang="0">
                      <a:pos x="32" y="32"/>
                    </a:cxn>
                    <a:cxn ang="0">
                      <a:pos x="28" y="28"/>
                    </a:cxn>
                    <a:cxn ang="0">
                      <a:pos x="28" y="28"/>
                    </a:cxn>
                    <a:cxn ang="0">
                      <a:pos x="24" y="28"/>
                    </a:cxn>
                    <a:cxn ang="0">
                      <a:pos x="20" y="28"/>
                    </a:cxn>
                    <a:cxn ang="0">
                      <a:pos x="20" y="24"/>
                    </a:cxn>
                    <a:cxn ang="0">
                      <a:pos x="20" y="24"/>
                    </a:cxn>
                    <a:cxn ang="0">
                      <a:pos x="16" y="20"/>
                    </a:cxn>
                    <a:cxn ang="0">
                      <a:pos x="12" y="20"/>
                    </a:cxn>
                    <a:cxn ang="0">
                      <a:pos x="12" y="16"/>
                    </a:cxn>
                    <a:cxn ang="0">
                      <a:pos x="8" y="12"/>
                    </a:cxn>
                    <a:cxn ang="0">
                      <a:pos x="0" y="4"/>
                    </a:cxn>
                    <a:cxn ang="0">
                      <a:pos x="4" y="0"/>
                    </a:cxn>
                    <a:cxn ang="0">
                      <a:pos x="12" y="4"/>
                    </a:cxn>
                    <a:cxn ang="0">
                      <a:pos x="12" y="8"/>
                    </a:cxn>
                    <a:cxn ang="0">
                      <a:pos x="24" y="12"/>
                    </a:cxn>
                    <a:cxn ang="0">
                      <a:pos x="24" y="12"/>
                    </a:cxn>
                    <a:cxn ang="0">
                      <a:pos x="32" y="16"/>
                    </a:cxn>
                    <a:cxn ang="0">
                      <a:pos x="24" y="16"/>
                    </a:cxn>
                    <a:cxn ang="0">
                      <a:pos x="28" y="20"/>
                    </a:cxn>
                  </a:cxnLst>
                  <a:rect l="0" t="0" r="r" b="b"/>
                  <a:pathLst>
                    <a:path w="40" h="40">
                      <a:moveTo>
                        <a:pt x="28" y="20"/>
                      </a:moveTo>
                      <a:lnTo>
                        <a:pt x="32" y="20"/>
                      </a:lnTo>
                      <a:lnTo>
                        <a:pt x="28" y="24"/>
                      </a:lnTo>
                      <a:lnTo>
                        <a:pt x="32" y="20"/>
                      </a:lnTo>
                      <a:lnTo>
                        <a:pt x="36" y="24"/>
                      </a:lnTo>
                      <a:lnTo>
                        <a:pt x="32" y="24"/>
                      </a:lnTo>
                      <a:lnTo>
                        <a:pt x="32" y="28"/>
                      </a:lnTo>
                      <a:lnTo>
                        <a:pt x="36" y="24"/>
                      </a:lnTo>
                      <a:lnTo>
                        <a:pt x="36" y="28"/>
                      </a:lnTo>
                      <a:lnTo>
                        <a:pt x="36" y="32"/>
                      </a:lnTo>
                      <a:lnTo>
                        <a:pt x="40" y="28"/>
                      </a:lnTo>
                      <a:lnTo>
                        <a:pt x="40" y="32"/>
                      </a:lnTo>
                      <a:lnTo>
                        <a:pt x="40" y="36"/>
                      </a:lnTo>
                      <a:lnTo>
                        <a:pt x="40" y="40"/>
                      </a:lnTo>
                      <a:lnTo>
                        <a:pt x="36" y="40"/>
                      </a:lnTo>
                      <a:lnTo>
                        <a:pt x="36" y="36"/>
                      </a:lnTo>
                      <a:lnTo>
                        <a:pt x="36" y="40"/>
                      </a:lnTo>
                      <a:lnTo>
                        <a:pt x="36" y="36"/>
                      </a:lnTo>
                      <a:lnTo>
                        <a:pt x="32" y="36"/>
                      </a:lnTo>
                      <a:lnTo>
                        <a:pt x="32" y="32"/>
                      </a:lnTo>
                      <a:lnTo>
                        <a:pt x="32" y="36"/>
                      </a:lnTo>
                      <a:lnTo>
                        <a:pt x="32" y="32"/>
                      </a:lnTo>
                      <a:lnTo>
                        <a:pt x="32" y="36"/>
                      </a:lnTo>
                      <a:lnTo>
                        <a:pt x="28" y="36"/>
                      </a:lnTo>
                      <a:lnTo>
                        <a:pt x="28" y="32"/>
                      </a:lnTo>
                      <a:lnTo>
                        <a:pt x="32" y="32"/>
                      </a:lnTo>
                      <a:lnTo>
                        <a:pt x="28" y="32"/>
                      </a:lnTo>
                      <a:lnTo>
                        <a:pt x="28" y="28"/>
                      </a:lnTo>
                      <a:lnTo>
                        <a:pt x="24" y="28"/>
                      </a:lnTo>
                      <a:lnTo>
                        <a:pt x="28" y="28"/>
                      </a:lnTo>
                      <a:lnTo>
                        <a:pt x="28" y="32"/>
                      </a:lnTo>
                      <a:lnTo>
                        <a:pt x="24" y="28"/>
                      </a:lnTo>
                      <a:lnTo>
                        <a:pt x="20" y="32"/>
                      </a:lnTo>
                      <a:lnTo>
                        <a:pt x="20" y="28"/>
                      </a:lnTo>
                      <a:lnTo>
                        <a:pt x="16" y="28"/>
                      </a:lnTo>
                      <a:lnTo>
                        <a:pt x="20" y="24"/>
                      </a:lnTo>
                      <a:lnTo>
                        <a:pt x="16" y="24"/>
                      </a:lnTo>
                      <a:lnTo>
                        <a:pt x="20" y="24"/>
                      </a:lnTo>
                      <a:lnTo>
                        <a:pt x="16" y="24"/>
                      </a:lnTo>
                      <a:lnTo>
                        <a:pt x="16" y="20"/>
                      </a:lnTo>
                      <a:lnTo>
                        <a:pt x="16" y="16"/>
                      </a:lnTo>
                      <a:lnTo>
                        <a:pt x="12" y="20"/>
                      </a:lnTo>
                      <a:lnTo>
                        <a:pt x="8" y="16"/>
                      </a:lnTo>
                      <a:lnTo>
                        <a:pt x="12" y="16"/>
                      </a:lnTo>
                      <a:lnTo>
                        <a:pt x="12" y="12"/>
                      </a:lnTo>
                      <a:lnTo>
                        <a:pt x="8" y="12"/>
                      </a:lnTo>
                      <a:lnTo>
                        <a:pt x="8" y="4"/>
                      </a:lnTo>
                      <a:lnTo>
                        <a:pt x="0" y="4"/>
                      </a:lnTo>
                      <a:lnTo>
                        <a:pt x="0" y="0"/>
                      </a:lnTo>
                      <a:lnTo>
                        <a:pt x="4" y="0"/>
                      </a:lnTo>
                      <a:lnTo>
                        <a:pt x="8" y="0"/>
                      </a:lnTo>
                      <a:lnTo>
                        <a:pt x="12" y="4"/>
                      </a:lnTo>
                      <a:lnTo>
                        <a:pt x="8" y="4"/>
                      </a:lnTo>
                      <a:lnTo>
                        <a:pt x="12" y="8"/>
                      </a:lnTo>
                      <a:lnTo>
                        <a:pt x="16" y="8"/>
                      </a:lnTo>
                      <a:lnTo>
                        <a:pt x="24" y="12"/>
                      </a:lnTo>
                      <a:lnTo>
                        <a:pt x="24" y="16"/>
                      </a:lnTo>
                      <a:lnTo>
                        <a:pt x="24" y="12"/>
                      </a:lnTo>
                      <a:lnTo>
                        <a:pt x="28" y="16"/>
                      </a:lnTo>
                      <a:lnTo>
                        <a:pt x="32" y="16"/>
                      </a:lnTo>
                      <a:lnTo>
                        <a:pt x="32" y="20"/>
                      </a:lnTo>
                      <a:lnTo>
                        <a:pt x="24" y="16"/>
                      </a:lnTo>
                      <a:lnTo>
                        <a:pt x="24" y="20"/>
                      </a:lnTo>
                      <a:lnTo>
                        <a:pt x="2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2" name="Freeform 661"/>
                <p:cNvSpPr>
                  <a:spLocks/>
                </p:cNvSpPr>
                <p:nvPr/>
              </p:nvSpPr>
              <p:spPr bwMode="auto">
                <a:xfrm>
                  <a:off x="1014" y="3798"/>
                  <a:ext cx="12" cy="12"/>
                </a:xfrm>
                <a:custGeom>
                  <a:avLst/>
                  <a:gdLst/>
                  <a:ahLst/>
                  <a:cxnLst>
                    <a:cxn ang="0">
                      <a:pos x="4" y="0"/>
                    </a:cxn>
                    <a:cxn ang="0">
                      <a:pos x="4" y="4"/>
                    </a:cxn>
                    <a:cxn ang="0">
                      <a:pos x="4" y="0"/>
                    </a:cxn>
                    <a:cxn ang="0">
                      <a:pos x="12" y="4"/>
                    </a:cxn>
                    <a:cxn ang="0">
                      <a:pos x="8" y="4"/>
                    </a:cxn>
                    <a:cxn ang="0">
                      <a:pos x="12" y="8"/>
                    </a:cxn>
                    <a:cxn ang="0">
                      <a:pos x="8" y="12"/>
                    </a:cxn>
                    <a:cxn ang="0">
                      <a:pos x="8" y="8"/>
                    </a:cxn>
                    <a:cxn ang="0">
                      <a:pos x="4" y="8"/>
                    </a:cxn>
                    <a:cxn ang="0">
                      <a:pos x="0" y="8"/>
                    </a:cxn>
                    <a:cxn ang="0">
                      <a:pos x="0" y="4"/>
                    </a:cxn>
                    <a:cxn ang="0">
                      <a:pos x="0" y="0"/>
                    </a:cxn>
                    <a:cxn ang="0">
                      <a:pos x="4" y="0"/>
                    </a:cxn>
                  </a:cxnLst>
                  <a:rect l="0" t="0" r="r" b="b"/>
                  <a:pathLst>
                    <a:path w="12" h="12">
                      <a:moveTo>
                        <a:pt x="4" y="0"/>
                      </a:moveTo>
                      <a:lnTo>
                        <a:pt x="4" y="4"/>
                      </a:lnTo>
                      <a:lnTo>
                        <a:pt x="4" y="0"/>
                      </a:lnTo>
                      <a:lnTo>
                        <a:pt x="12" y="4"/>
                      </a:lnTo>
                      <a:lnTo>
                        <a:pt x="8" y="4"/>
                      </a:lnTo>
                      <a:lnTo>
                        <a:pt x="12" y="8"/>
                      </a:lnTo>
                      <a:lnTo>
                        <a:pt x="8" y="12"/>
                      </a:lnTo>
                      <a:lnTo>
                        <a:pt x="8" y="8"/>
                      </a:lnTo>
                      <a:lnTo>
                        <a:pt x="4" y="8"/>
                      </a:lnTo>
                      <a:lnTo>
                        <a:pt x="0" y="8"/>
                      </a:lnTo>
                      <a:lnTo>
                        <a:pt x="0" y="4"/>
                      </a:lnTo>
                      <a:lnTo>
                        <a:pt x="0" y="0"/>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3" name="Freeform 662"/>
                <p:cNvSpPr>
                  <a:spLocks/>
                </p:cNvSpPr>
                <p:nvPr/>
              </p:nvSpPr>
              <p:spPr bwMode="auto">
                <a:xfrm>
                  <a:off x="998" y="3806"/>
                  <a:ext cx="8" cy="8"/>
                </a:xfrm>
                <a:custGeom>
                  <a:avLst/>
                  <a:gdLst/>
                  <a:ahLst/>
                  <a:cxnLst>
                    <a:cxn ang="0">
                      <a:pos x="8" y="0"/>
                    </a:cxn>
                    <a:cxn ang="0">
                      <a:pos x="8" y="4"/>
                    </a:cxn>
                    <a:cxn ang="0">
                      <a:pos x="4" y="4"/>
                    </a:cxn>
                    <a:cxn ang="0">
                      <a:pos x="4" y="8"/>
                    </a:cxn>
                    <a:cxn ang="0">
                      <a:pos x="0" y="8"/>
                    </a:cxn>
                    <a:cxn ang="0">
                      <a:pos x="0" y="4"/>
                    </a:cxn>
                    <a:cxn ang="0">
                      <a:pos x="4" y="4"/>
                    </a:cxn>
                    <a:cxn ang="0">
                      <a:pos x="0" y="4"/>
                    </a:cxn>
                    <a:cxn ang="0">
                      <a:pos x="8" y="0"/>
                    </a:cxn>
                  </a:cxnLst>
                  <a:rect l="0" t="0" r="r" b="b"/>
                  <a:pathLst>
                    <a:path w="8" h="8">
                      <a:moveTo>
                        <a:pt x="8" y="0"/>
                      </a:moveTo>
                      <a:lnTo>
                        <a:pt x="8" y="4"/>
                      </a:lnTo>
                      <a:lnTo>
                        <a:pt x="4" y="4"/>
                      </a:lnTo>
                      <a:lnTo>
                        <a:pt x="4" y="8"/>
                      </a:lnTo>
                      <a:lnTo>
                        <a:pt x="0" y="8"/>
                      </a:lnTo>
                      <a:lnTo>
                        <a:pt x="0" y="4"/>
                      </a:lnTo>
                      <a:lnTo>
                        <a:pt x="4" y="4"/>
                      </a:lnTo>
                      <a:lnTo>
                        <a:pt x="0" y="4"/>
                      </a:lnTo>
                      <a:lnTo>
                        <a:pt x="8"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4" name="Freeform 663"/>
                <p:cNvSpPr>
                  <a:spLocks/>
                </p:cNvSpPr>
                <p:nvPr/>
              </p:nvSpPr>
              <p:spPr bwMode="auto">
                <a:xfrm>
                  <a:off x="1034" y="3802"/>
                  <a:ext cx="16" cy="20"/>
                </a:xfrm>
                <a:custGeom>
                  <a:avLst/>
                  <a:gdLst/>
                  <a:ahLst/>
                  <a:cxnLst>
                    <a:cxn ang="0">
                      <a:pos x="8" y="20"/>
                    </a:cxn>
                    <a:cxn ang="0">
                      <a:pos x="0" y="16"/>
                    </a:cxn>
                    <a:cxn ang="0">
                      <a:pos x="4" y="12"/>
                    </a:cxn>
                    <a:cxn ang="0">
                      <a:pos x="0" y="12"/>
                    </a:cxn>
                    <a:cxn ang="0">
                      <a:pos x="0" y="8"/>
                    </a:cxn>
                    <a:cxn ang="0">
                      <a:pos x="4" y="8"/>
                    </a:cxn>
                    <a:cxn ang="0">
                      <a:pos x="0" y="8"/>
                    </a:cxn>
                    <a:cxn ang="0">
                      <a:pos x="4" y="4"/>
                    </a:cxn>
                    <a:cxn ang="0">
                      <a:pos x="0" y="4"/>
                    </a:cxn>
                    <a:cxn ang="0">
                      <a:pos x="4" y="4"/>
                    </a:cxn>
                    <a:cxn ang="0">
                      <a:pos x="0" y="4"/>
                    </a:cxn>
                    <a:cxn ang="0">
                      <a:pos x="4" y="0"/>
                    </a:cxn>
                    <a:cxn ang="0">
                      <a:pos x="12" y="8"/>
                    </a:cxn>
                    <a:cxn ang="0">
                      <a:pos x="16" y="12"/>
                    </a:cxn>
                    <a:cxn ang="0">
                      <a:pos x="16" y="16"/>
                    </a:cxn>
                    <a:cxn ang="0">
                      <a:pos x="16" y="20"/>
                    </a:cxn>
                    <a:cxn ang="0">
                      <a:pos x="12" y="20"/>
                    </a:cxn>
                    <a:cxn ang="0">
                      <a:pos x="12" y="16"/>
                    </a:cxn>
                    <a:cxn ang="0">
                      <a:pos x="12" y="20"/>
                    </a:cxn>
                    <a:cxn ang="0">
                      <a:pos x="8" y="20"/>
                    </a:cxn>
                    <a:cxn ang="0">
                      <a:pos x="12" y="16"/>
                    </a:cxn>
                    <a:cxn ang="0">
                      <a:pos x="8" y="8"/>
                    </a:cxn>
                    <a:cxn ang="0">
                      <a:pos x="8" y="16"/>
                    </a:cxn>
                    <a:cxn ang="0">
                      <a:pos x="8" y="20"/>
                    </a:cxn>
                    <a:cxn ang="0">
                      <a:pos x="8" y="12"/>
                    </a:cxn>
                    <a:cxn ang="0">
                      <a:pos x="4" y="16"/>
                    </a:cxn>
                    <a:cxn ang="0">
                      <a:pos x="8" y="16"/>
                    </a:cxn>
                    <a:cxn ang="0">
                      <a:pos x="8" y="20"/>
                    </a:cxn>
                  </a:cxnLst>
                  <a:rect l="0" t="0" r="r" b="b"/>
                  <a:pathLst>
                    <a:path w="16" h="20">
                      <a:moveTo>
                        <a:pt x="8" y="20"/>
                      </a:moveTo>
                      <a:lnTo>
                        <a:pt x="0" y="16"/>
                      </a:lnTo>
                      <a:lnTo>
                        <a:pt x="4" y="12"/>
                      </a:lnTo>
                      <a:lnTo>
                        <a:pt x="0" y="12"/>
                      </a:lnTo>
                      <a:lnTo>
                        <a:pt x="0" y="8"/>
                      </a:lnTo>
                      <a:lnTo>
                        <a:pt x="4" y="8"/>
                      </a:lnTo>
                      <a:lnTo>
                        <a:pt x="0" y="8"/>
                      </a:lnTo>
                      <a:lnTo>
                        <a:pt x="4" y="4"/>
                      </a:lnTo>
                      <a:lnTo>
                        <a:pt x="0" y="4"/>
                      </a:lnTo>
                      <a:lnTo>
                        <a:pt x="4" y="4"/>
                      </a:lnTo>
                      <a:lnTo>
                        <a:pt x="0" y="4"/>
                      </a:lnTo>
                      <a:lnTo>
                        <a:pt x="4" y="0"/>
                      </a:lnTo>
                      <a:lnTo>
                        <a:pt x="12" y="8"/>
                      </a:lnTo>
                      <a:lnTo>
                        <a:pt x="16" y="12"/>
                      </a:lnTo>
                      <a:lnTo>
                        <a:pt x="16" y="16"/>
                      </a:lnTo>
                      <a:lnTo>
                        <a:pt x="16" y="20"/>
                      </a:lnTo>
                      <a:lnTo>
                        <a:pt x="12" y="20"/>
                      </a:lnTo>
                      <a:lnTo>
                        <a:pt x="12" y="16"/>
                      </a:lnTo>
                      <a:lnTo>
                        <a:pt x="12" y="20"/>
                      </a:lnTo>
                      <a:lnTo>
                        <a:pt x="8" y="20"/>
                      </a:lnTo>
                      <a:lnTo>
                        <a:pt x="12" y="16"/>
                      </a:lnTo>
                      <a:lnTo>
                        <a:pt x="8" y="8"/>
                      </a:lnTo>
                      <a:lnTo>
                        <a:pt x="8" y="16"/>
                      </a:lnTo>
                      <a:lnTo>
                        <a:pt x="8" y="20"/>
                      </a:lnTo>
                      <a:lnTo>
                        <a:pt x="8" y="12"/>
                      </a:lnTo>
                      <a:lnTo>
                        <a:pt x="4" y="16"/>
                      </a:lnTo>
                      <a:lnTo>
                        <a:pt x="8" y="16"/>
                      </a:lnTo>
                      <a:lnTo>
                        <a:pt x="8" y="2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5" name="Freeform 664"/>
                <p:cNvSpPr>
                  <a:spLocks/>
                </p:cNvSpPr>
                <p:nvPr/>
              </p:nvSpPr>
              <p:spPr bwMode="auto">
                <a:xfrm>
                  <a:off x="1034" y="3818"/>
                  <a:ext cx="8" cy="8"/>
                </a:xfrm>
                <a:custGeom>
                  <a:avLst/>
                  <a:gdLst/>
                  <a:ahLst/>
                  <a:cxnLst>
                    <a:cxn ang="0">
                      <a:pos x="0" y="0"/>
                    </a:cxn>
                    <a:cxn ang="0">
                      <a:pos x="8" y="4"/>
                    </a:cxn>
                    <a:cxn ang="0">
                      <a:pos x="4" y="8"/>
                    </a:cxn>
                    <a:cxn ang="0">
                      <a:pos x="0" y="4"/>
                    </a:cxn>
                    <a:cxn ang="0">
                      <a:pos x="0" y="0"/>
                    </a:cxn>
                  </a:cxnLst>
                  <a:rect l="0" t="0" r="r" b="b"/>
                  <a:pathLst>
                    <a:path w="8" h="8">
                      <a:moveTo>
                        <a:pt x="0" y="0"/>
                      </a:moveTo>
                      <a:lnTo>
                        <a:pt x="8" y="4"/>
                      </a:lnTo>
                      <a:lnTo>
                        <a:pt x="4"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6" name="Freeform 665"/>
                <p:cNvSpPr>
                  <a:spLocks/>
                </p:cNvSpPr>
                <p:nvPr/>
              </p:nvSpPr>
              <p:spPr bwMode="auto">
                <a:xfrm>
                  <a:off x="1042" y="3822"/>
                  <a:ext cx="4" cy="8"/>
                </a:xfrm>
                <a:custGeom>
                  <a:avLst/>
                  <a:gdLst/>
                  <a:ahLst/>
                  <a:cxnLst>
                    <a:cxn ang="0">
                      <a:pos x="0" y="0"/>
                    </a:cxn>
                    <a:cxn ang="0">
                      <a:pos x="4" y="0"/>
                    </a:cxn>
                    <a:cxn ang="0">
                      <a:pos x="4" y="8"/>
                    </a:cxn>
                    <a:cxn ang="0">
                      <a:pos x="0" y="4"/>
                    </a:cxn>
                    <a:cxn ang="0">
                      <a:pos x="4" y="8"/>
                    </a:cxn>
                    <a:cxn ang="0">
                      <a:pos x="0" y="8"/>
                    </a:cxn>
                    <a:cxn ang="0">
                      <a:pos x="0" y="4"/>
                    </a:cxn>
                    <a:cxn ang="0">
                      <a:pos x="0" y="0"/>
                    </a:cxn>
                  </a:cxnLst>
                  <a:rect l="0" t="0" r="r" b="b"/>
                  <a:pathLst>
                    <a:path w="4" h="8">
                      <a:moveTo>
                        <a:pt x="0" y="0"/>
                      </a:moveTo>
                      <a:lnTo>
                        <a:pt x="4" y="0"/>
                      </a:lnTo>
                      <a:lnTo>
                        <a:pt x="4" y="8"/>
                      </a:lnTo>
                      <a:lnTo>
                        <a:pt x="0" y="4"/>
                      </a:lnTo>
                      <a:lnTo>
                        <a:pt x="4" y="8"/>
                      </a:lnTo>
                      <a:lnTo>
                        <a:pt x="0" y="8"/>
                      </a:lnTo>
                      <a:lnTo>
                        <a:pt x="0" y="4"/>
                      </a:lnTo>
                      <a:lnTo>
                        <a:pt x="0"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sp>
              <p:nvSpPr>
                <p:cNvPr id="4247" name="Freeform 666"/>
                <p:cNvSpPr>
                  <a:spLocks/>
                </p:cNvSpPr>
                <p:nvPr/>
              </p:nvSpPr>
              <p:spPr bwMode="auto">
                <a:xfrm>
                  <a:off x="1014" y="3830"/>
                  <a:ext cx="16" cy="16"/>
                </a:xfrm>
                <a:custGeom>
                  <a:avLst/>
                  <a:gdLst/>
                  <a:ahLst/>
                  <a:cxnLst>
                    <a:cxn ang="0">
                      <a:pos x="4" y="0"/>
                    </a:cxn>
                    <a:cxn ang="0">
                      <a:pos x="8" y="8"/>
                    </a:cxn>
                    <a:cxn ang="0">
                      <a:pos x="4" y="8"/>
                    </a:cxn>
                    <a:cxn ang="0">
                      <a:pos x="12" y="12"/>
                    </a:cxn>
                    <a:cxn ang="0">
                      <a:pos x="12" y="16"/>
                    </a:cxn>
                    <a:cxn ang="0">
                      <a:pos x="16" y="16"/>
                    </a:cxn>
                    <a:cxn ang="0">
                      <a:pos x="12" y="16"/>
                    </a:cxn>
                    <a:cxn ang="0">
                      <a:pos x="8" y="12"/>
                    </a:cxn>
                    <a:cxn ang="0">
                      <a:pos x="4" y="12"/>
                    </a:cxn>
                    <a:cxn ang="0">
                      <a:pos x="0" y="8"/>
                    </a:cxn>
                    <a:cxn ang="0">
                      <a:pos x="4" y="4"/>
                    </a:cxn>
                    <a:cxn ang="0">
                      <a:pos x="0" y="4"/>
                    </a:cxn>
                    <a:cxn ang="0">
                      <a:pos x="4" y="0"/>
                    </a:cxn>
                  </a:cxnLst>
                  <a:rect l="0" t="0" r="r" b="b"/>
                  <a:pathLst>
                    <a:path w="16" h="16">
                      <a:moveTo>
                        <a:pt x="4" y="0"/>
                      </a:moveTo>
                      <a:lnTo>
                        <a:pt x="8" y="8"/>
                      </a:lnTo>
                      <a:lnTo>
                        <a:pt x="4" y="8"/>
                      </a:lnTo>
                      <a:lnTo>
                        <a:pt x="12" y="12"/>
                      </a:lnTo>
                      <a:lnTo>
                        <a:pt x="12" y="16"/>
                      </a:lnTo>
                      <a:lnTo>
                        <a:pt x="16" y="16"/>
                      </a:lnTo>
                      <a:lnTo>
                        <a:pt x="12" y="16"/>
                      </a:lnTo>
                      <a:lnTo>
                        <a:pt x="8" y="12"/>
                      </a:lnTo>
                      <a:lnTo>
                        <a:pt x="4" y="12"/>
                      </a:lnTo>
                      <a:lnTo>
                        <a:pt x="0" y="8"/>
                      </a:lnTo>
                      <a:lnTo>
                        <a:pt x="4" y="4"/>
                      </a:lnTo>
                      <a:lnTo>
                        <a:pt x="0" y="4"/>
                      </a:lnTo>
                      <a:lnTo>
                        <a:pt x="4" y="0"/>
                      </a:lnTo>
                    </a:path>
                  </a:pathLst>
                </a:custGeom>
                <a:grpFill/>
                <a:ln w="6350">
                  <a:solidFill>
                    <a:srgbClr val="000000"/>
                  </a:solidFill>
                  <a:prstDash val="solid"/>
                  <a:round/>
                  <a:headEnd/>
                  <a:tailEnd/>
                </a:ln>
              </p:spPr>
              <p:txBody>
                <a:bodyPr/>
                <a:lstStyle/>
                <a:p>
                  <a:pPr>
                    <a:defRPr/>
                  </a:pPr>
                  <a:endParaRPr lang="en-US" dirty="0">
                    <a:ea typeface="ＭＳ Ｐゴシック" pitchFamily="34" charset="-128"/>
                  </a:endParaRPr>
                </a:p>
              </p:txBody>
            </p:sp>
          </p:grpSp>
        </p:grpSp>
        <p:sp>
          <p:nvSpPr>
            <p:cNvPr id="34883" name="Rectangle 668"/>
            <p:cNvSpPr>
              <a:spLocks noChangeArrowheads="1"/>
            </p:cNvSpPr>
            <p:nvPr/>
          </p:nvSpPr>
          <p:spPr bwMode="auto">
            <a:xfrm>
              <a:off x="4419600" y="5410200"/>
              <a:ext cx="838200" cy="723012"/>
            </a:xfrm>
            <a:prstGeom prst="rect">
              <a:avLst/>
            </a:prstGeom>
            <a:noFill/>
            <a:ln w="6350">
              <a:solidFill>
                <a:srgbClr val="000000"/>
              </a:solidFill>
              <a:miter lim="800000"/>
              <a:headEnd/>
              <a:tailEnd/>
            </a:ln>
          </p:spPr>
          <p:txBody>
            <a:bodyPr/>
            <a:lstStyle/>
            <a:p>
              <a:endParaRPr lang="en-US" dirty="0"/>
            </a:p>
          </p:txBody>
        </p:sp>
      </p:grpSp>
      <p:sp>
        <p:nvSpPr>
          <p:cNvPr id="34824" name="Title 2802"/>
          <p:cNvSpPr>
            <a:spLocks noGrp="1"/>
          </p:cNvSpPr>
          <p:nvPr>
            <p:ph type="title" idx="4294967295"/>
          </p:nvPr>
        </p:nvSpPr>
        <p:spPr>
          <a:xfrm>
            <a:off x="1491" y="-27060"/>
            <a:ext cx="9561563" cy="1320800"/>
          </a:xfrm>
        </p:spPr>
        <p:txBody>
          <a:bodyPr>
            <a:noAutofit/>
          </a:bodyPr>
          <a:lstStyle/>
          <a:p>
            <a:pPr eaLnBrk="1" hangingPunct="1"/>
            <a:r>
              <a:rPr lang="en-US" sz="4400" dirty="0" smtClean="0">
                <a:solidFill>
                  <a:srgbClr val="0F2645"/>
                </a:solidFill>
              </a:rPr>
              <a:t>State Engagement Over 22 Years</a:t>
            </a:r>
          </a:p>
        </p:txBody>
      </p:sp>
    </p:spTree>
    <p:extLst>
      <p:ext uri="{BB962C8B-B14F-4D97-AF65-F5344CB8AC3E}">
        <p14:creationId xmlns:p14="http://schemas.microsoft.com/office/powerpoint/2010/main" val="415316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20316" y="176463"/>
            <a:ext cx="8596313" cy="1320800"/>
          </a:xfrm>
        </p:spPr>
        <p:txBody>
          <a:bodyPr>
            <a:normAutofit/>
          </a:bodyPr>
          <a:lstStyle/>
          <a:p>
            <a:pPr eaLnBrk="1" hangingPunct="1"/>
            <a:r>
              <a:rPr lang="en-US" sz="4800" dirty="0" smtClean="0">
                <a:solidFill>
                  <a:srgbClr val="0F2645"/>
                </a:solidFill>
              </a:rPr>
              <a:t>State Engagement</a:t>
            </a:r>
          </a:p>
        </p:txBody>
      </p:sp>
      <p:sp>
        <p:nvSpPr>
          <p:cNvPr id="35843" name="Rectangle 3"/>
          <p:cNvSpPr>
            <a:spLocks noGrp="1" noChangeArrowheads="1"/>
          </p:cNvSpPr>
          <p:nvPr>
            <p:ph idx="4294967295"/>
          </p:nvPr>
        </p:nvSpPr>
        <p:spPr>
          <a:xfrm>
            <a:off x="344245" y="1246188"/>
            <a:ext cx="9348395" cy="4433850"/>
          </a:xfrm>
        </p:spPr>
        <p:txBody>
          <a:bodyPr>
            <a:normAutofit fontScale="85000" lnSpcReduction="20000"/>
          </a:bodyPr>
          <a:lstStyle/>
          <a:p>
            <a:pPr marL="231775" indent="-231775">
              <a:lnSpc>
                <a:spcPct val="120000"/>
              </a:lnSpc>
            </a:pPr>
            <a:r>
              <a:rPr lang="en-US" sz="2300" dirty="0">
                <a:solidFill>
                  <a:srgbClr val="0F2645"/>
                </a:solidFill>
              </a:rPr>
              <a:t>In </a:t>
            </a:r>
            <a:r>
              <a:rPr lang="en-US" sz="2300" dirty="0" smtClean="0">
                <a:solidFill>
                  <a:srgbClr val="0F2645"/>
                </a:solidFill>
              </a:rPr>
              <a:t>2017, all 50 </a:t>
            </a:r>
            <a:r>
              <a:rPr lang="en-US" sz="2300" dirty="0">
                <a:solidFill>
                  <a:srgbClr val="0F2645"/>
                </a:solidFill>
              </a:rPr>
              <a:t>states, </a:t>
            </a:r>
            <a:r>
              <a:rPr lang="en-US" sz="2300" dirty="0" smtClean="0">
                <a:solidFill>
                  <a:srgbClr val="0F2645"/>
                </a:solidFill>
              </a:rPr>
              <a:t>DC, </a:t>
            </a:r>
            <a:r>
              <a:rPr lang="en-US" sz="2300" dirty="0">
                <a:solidFill>
                  <a:srgbClr val="0F2645"/>
                </a:solidFill>
              </a:rPr>
              <a:t>and Puerto Rico have confirmed Points of Contact (POCs)</a:t>
            </a:r>
          </a:p>
          <a:p>
            <a:pPr marL="231775" indent="-231775"/>
            <a:r>
              <a:rPr lang="en-US" sz="2300" dirty="0">
                <a:solidFill>
                  <a:srgbClr val="0F2645"/>
                </a:solidFill>
              </a:rPr>
              <a:t>POCs:</a:t>
            </a:r>
          </a:p>
          <a:p>
            <a:pPr marL="623888" lvl="1" indent="-217488"/>
            <a:r>
              <a:rPr lang="en-US" sz="2000" dirty="0">
                <a:solidFill>
                  <a:srgbClr val="0F2645"/>
                </a:solidFill>
              </a:rPr>
              <a:t>Review ITRC documents</a:t>
            </a:r>
          </a:p>
          <a:p>
            <a:pPr marL="623888" lvl="1" indent="-217488"/>
            <a:r>
              <a:rPr lang="en-US" sz="2000" dirty="0">
                <a:solidFill>
                  <a:srgbClr val="0F2645"/>
                </a:solidFill>
              </a:rPr>
              <a:t>Submit state environmental priorities to ITRC</a:t>
            </a:r>
          </a:p>
          <a:p>
            <a:pPr marL="623888" lvl="1" indent="-217488"/>
            <a:r>
              <a:rPr lang="en-US" sz="2000" dirty="0">
                <a:solidFill>
                  <a:srgbClr val="0F2645"/>
                </a:solidFill>
              </a:rPr>
              <a:t>Respond to survey requests</a:t>
            </a:r>
          </a:p>
          <a:p>
            <a:pPr marL="623888" lvl="1" indent="-217488">
              <a:lnSpc>
                <a:spcPct val="120000"/>
              </a:lnSpc>
            </a:pPr>
            <a:r>
              <a:rPr lang="en-US" sz="2000" dirty="0">
                <a:solidFill>
                  <a:srgbClr val="0F2645"/>
                </a:solidFill>
              </a:rPr>
              <a:t>Indicate expected level of participation in ITRC proposed projects </a:t>
            </a:r>
          </a:p>
          <a:p>
            <a:pPr marL="623888" lvl="1" indent="-217488"/>
            <a:r>
              <a:rPr lang="en-US" sz="2000" dirty="0">
                <a:solidFill>
                  <a:srgbClr val="0F2645"/>
                </a:solidFill>
              </a:rPr>
              <a:t>Participate in training dry runs</a:t>
            </a:r>
          </a:p>
          <a:p>
            <a:pPr marL="623888" lvl="1" indent="-217488"/>
            <a:r>
              <a:rPr lang="en-US" sz="2000" dirty="0">
                <a:solidFill>
                  <a:srgbClr val="0F2645"/>
                </a:solidFill>
              </a:rPr>
              <a:t>Contribute to project technical and implementation sessions</a:t>
            </a:r>
          </a:p>
          <a:p>
            <a:pPr marL="623888" lvl="1" indent="-217488"/>
            <a:r>
              <a:rPr lang="en-US" sz="2000" dirty="0">
                <a:solidFill>
                  <a:srgbClr val="0F2645"/>
                </a:solidFill>
              </a:rPr>
              <a:t>Submit ITRC success stories</a:t>
            </a:r>
          </a:p>
          <a:p>
            <a:pPr marL="623888" lvl="1" indent="-217488"/>
            <a:r>
              <a:rPr lang="en-US" sz="2000" dirty="0">
                <a:solidFill>
                  <a:srgbClr val="0F2645"/>
                </a:solidFill>
              </a:rPr>
              <a:t>Recruit state Team Leaders and members for ITRC Teams</a:t>
            </a:r>
          </a:p>
          <a:p>
            <a:pPr marL="623888" lvl="1" indent="-217488"/>
            <a:r>
              <a:rPr lang="en-US" sz="2000" dirty="0">
                <a:solidFill>
                  <a:srgbClr val="0F2645"/>
                </a:solidFill>
              </a:rPr>
              <a:t>Provide state concurrence on ITRC technical regulatory guidance documents</a:t>
            </a:r>
            <a:endParaRPr lang="en-US" dirty="0" smtClean="0">
              <a:solidFill>
                <a:srgbClr val="0F2645"/>
              </a:solidFill>
            </a:endParaRPr>
          </a:p>
        </p:txBody>
      </p:sp>
    </p:spTree>
    <p:extLst>
      <p:ext uri="{BB962C8B-B14F-4D97-AF65-F5344CB8AC3E}">
        <p14:creationId xmlns:p14="http://schemas.microsoft.com/office/powerpoint/2010/main" val="846875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8284" y="92242"/>
            <a:ext cx="8596313" cy="1320800"/>
          </a:xfrm>
        </p:spPr>
        <p:txBody>
          <a:bodyPr>
            <a:normAutofit/>
          </a:bodyPr>
          <a:lstStyle/>
          <a:p>
            <a:pPr eaLnBrk="1" hangingPunct="1"/>
            <a:r>
              <a:rPr lang="en-US" sz="4800" dirty="0" smtClean="0">
                <a:solidFill>
                  <a:srgbClr val="0F2645"/>
                </a:solidFill>
              </a:rPr>
              <a:t>Benefits to States</a:t>
            </a:r>
          </a:p>
        </p:txBody>
      </p:sp>
      <p:sp>
        <p:nvSpPr>
          <p:cNvPr id="36867" name="Rectangle 3"/>
          <p:cNvSpPr>
            <a:spLocks noGrp="1" noChangeArrowheads="1"/>
          </p:cNvSpPr>
          <p:nvPr>
            <p:ph idx="4294967295"/>
          </p:nvPr>
        </p:nvSpPr>
        <p:spPr>
          <a:xfrm>
            <a:off x="441064" y="1413042"/>
            <a:ext cx="8596313" cy="3881437"/>
          </a:xfrm>
        </p:spPr>
        <p:txBody>
          <a:bodyPr>
            <a:normAutofit fontScale="92500" lnSpcReduction="20000"/>
          </a:bodyPr>
          <a:lstStyle/>
          <a:p>
            <a:pPr marL="231775" indent="-231775"/>
            <a:r>
              <a:rPr lang="en-US" sz="2400" dirty="0">
                <a:solidFill>
                  <a:srgbClr val="0F2645"/>
                </a:solidFill>
              </a:rPr>
              <a:t>Information and technology transfer – states make ITRC guidance their own</a:t>
            </a:r>
          </a:p>
          <a:p>
            <a:pPr marL="231775" indent="-231775"/>
            <a:r>
              <a:rPr lang="en-US" sz="2400" dirty="0">
                <a:solidFill>
                  <a:srgbClr val="0F2645"/>
                </a:solidFill>
              </a:rPr>
              <a:t>Free training and knowledge on how to use innovative environmental technologies/approaches</a:t>
            </a:r>
          </a:p>
          <a:p>
            <a:pPr marL="231775" indent="-231775"/>
            <a:r>
              <a:rPr lang="en-US" sz="2400" dirty="0">
                <a:solidFill>
                  <a:srgbClr val="0F2645"/>
                </a:solidFill>
              </a:rPr>
              <a:t>Access to peers and experts in other regulatory agencies</a:t>
            </a:r>
          </a:p>
          <a:p>
            <a:pPr marL="231775" indent="-231775"/>
            <a:r>
              <a:rPr lang="en-US" sz="2400" dirty="0">
                <a:solidFill>
                  <a:srgbClr val="0F2645"/>
                </a:solidFill>
              </a:rPr>
              <a:t>Shortened learning curve by obtaining advance knowledge of innovative technologies/approaches</a:t>
            </a:r>
          </a:p>
          <a:p>
            <a:pPr marL="231775" indent="-231775"/>
            <a:r>
              <a:rPr lang="en-US" sz="2400" dirty="0">
                <a:solidFill>
                  <a:srgbClr val="0F2645"/>
                </a:solidFill>
              </a:rPr>
              <a:t>Cost-effective involvement in demonstrations conducted in other jurisdictions</a:t>
            </a:r>
          </a:p>
          <a:p>
            <a:pPr marL="231775" indent="-231775"/>
            <a:r>
              <a:rPr lang="en-US" sz="2400" dirty="0">
                <a:solidFill>
                  <a:srgbClr val="0F2645"/>
                </a:solidFill>
              </a:rPr>
              <a:t>Sounding board for problem solving</a:t>
            </a:r>
          </a:p>
          <a:p>
            <a:pPr marL="231775" indent="-231775"/>
            <a:r>
              <a:rPr lang="en-US" sz="2400" dirty="0">
                <a:solidFill>
                  <a:srgbClr val="0F2645"/>
                </a:solidFill>
              </a:rPr>
              <a:t>Leadership and professional development</a:t>
            </a:r>
          </a:p>
        </p:txBody>
      </p:sp>
    </p:spTree>
    <p:extLst>
      <p:ext uri="{BB962C8B-B14F-4D97-AF65-F5344CB8AC3E}">
        <p14:creationId xmlns:p14="http://schemas.microsoft.com/office/powerpoint/2010/main" val="565886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57146" y="1223856"/>
            <a:ext cx="7216829" cy="4419600"/>
            <a:chOff x="432" y="960"/>
            <a:chExt cx="4886" cy="2832"/>
          </a:xfrm>
          <a:solidFill>
            <a:srgbClr val="7FB856"/>
          </a:solidFill>
        </p:grpSpPr>
        <p:sp>
          <p:nvSpPr>
            <p:cNvPr id="3" name="Rectangle 4"/>
            <p:cNvSpPr>
              <a:spLocks noChangeArrowheads="1"/>
            </p:cNvSpPr>
            <p:nvPr/>
          </p:nvSpPr>
          <p:spPr bwMode="auto">
            <a:xfrm>
              <a:off x="432" y="2029"/>
              <a:ext cx="1392" cy="602"/>
            </a:xfrm>
            <a:prstGeom prst="rect">
              <a:avLst/>
            </a:prstGeom>
            <a:grpFill/>
            <a:ln w="9525">
              <a:noFill/>
              <a:miter lim="800000"/>
              <a:headEnd/>
              <a:tailEnd/>
            </a:ln>
            <a:effectLst>
              <a:outerShdw dist="107763" dir="18900000" algn="ctr" rotWithShape="0">
                <a:schemeClr val="bg1">
                  <a:alpha val="50000"/>
                </a:schemeClr>
              </a:outerShdw>
            </a:effectLst>
          </p:spPr>
          <p:txBody>
            <a:bodyPr wrap="none" anchor="ctr"/>
            <a:lstStyle/>
            <a:p>
              <a:pPr algn="ctr">
                <a:defRPr/>
              </a:pPr>
              <a:r>
                <a:rPr lang="en-US" sz="2800" dirty="0" smtClean="0">
                  <a:solidFill>
                    <a:schemeClr val="bg1"/>
                  </a:solidFill>
                  <a:latin typeface="Century Gothic" panose="020B0502020202020204" pitchFamily="34" charset="0"/>
                </a:rPr>
                <a:t>Technical </a:t>
              </a:r>
              <a:endParaRPr lang="en-US" sz="2800" dirty="0">
                <a:solidFill>
                  <a:schemeClr val="bg1"/>
                </a:solidFill>
                <a:latin typeface="Century Gothic" panose="020B0502020202020204" pitchFamily="34" charset="0"/>
              </a:endParaRPr>
            </a:p>
            <a:p>
              <a:pPr algn="ctr">
                <a:defRPr/>
              </a:pPr>
              <a:r>
                <a:rPr lang="en-US" sz="2800" dirty="0" smtClean="0">
                  <a:solidFill>
                    <a:schemeClr val="bg1"/>
                  </a:solidFill>
                  <a:latin typeface="Century Gothic" panose="020B0502020202020204" pitchFamily="34" charset="0"/>
                </a:rPr>
                <a:t>Excellence</a:t>
              </a:r>
              <a:endParaRPr lang="en-US" sz="2800" dirty="0">
                <a:solidFill>
                  <a:schemeClr val="bg1"/>
                </a:solidFill>
                <a:latin typeface="Century Gothic" panose="020B0502020202020204" pitchFamily="34" charset="0"/>
              </a:endParaRPr>
            </a:p>
          </p:txBody>
        </p:sp>
        <p:sp>
          <p:nvSpPr>
            <p:cNvPr id="4" name="Line 6"/>
            <p:cNvSpPr>
              <a:spLocks noChangeShapeType="1"/>
            </p:cNvSpPr>
            <p:nvPr/>
          </p:nvSpPr>
          <p:spPr bwMode="auto">
            <a:xfrm>
              <a:off x="1824" y="2304"/>
              <a:ext cx="355" cy="0"/>
            </a:xfrm>
            <a:prstGeom prst="line">
              <a:avLst/>
            </a:prstGeom>
            <a:grpFill/>
            <a:ln w="57150">
              <a:solidFill>
                <a:schemeClr val="tx1"/>
              </a:solidFill>
              <a:round/>
              <a:headEnd/>
              <a:tailEnd/>
            </a:ln>
          </p:spPr>
          <p:txBody>
            <a:bodyPr/>
            <a:lstStyle/>
            <a:p>
              <a:endParaRPr lang="en-US" dirty="0"/>
            </a:p>
          </p:txBody>
        </p:sp>
        <p:sp>
          <p:nvSpPr>
            <p:cNvPr id="5" name="Line 7"/>
            <p:cNvSpPr>
              <a:spLocks noChangeShapeType="1"/>
            </p:cNvSpPr>
            <p:nvPr/>
          </p:nvSpPr>
          <p:spPr bwMode="auto">
            <a:xfrm>
              <a:off x="3504" y="2304"/>
              <a:ext cx="413" cy="10"/>
            </a:xfrm>
            <a:prstGeom prst="line">
              <a:avLst/>
            </a:prstGeom>
            <a:grpFill/>
            <a:ln w="57150">
              <a:solidFill>
                <a:schemeClr val="tx1"/>
              </a:solidFill>
              <a:round/>
              <a:headEnd/>
              <a:tailEnd/>
            </a:ln>
          </p:spPr>
          <p:txBody>
            <a:bodyPr/>
            <a:lstStyle/>
            <a:p>
              <a:endParaRPr lang="en-US" dirty="0"/>
            </a:p>
          </p:txBody>
        </p:sp>
        <p:sp>
          <p:nvSpPr>
            <p:cNvPr id="6" name="Line 8"/>
            <p:cNvSpPr>
              <a:spLocks noChangeShapeType="1"/>
            </p:cNvSpPr>
            <p:nvPr/>
          </p:nvSpPr>
          <p:spPr bwMode="auto">
            <a:xfrm flipV="1">
              <a:off x="1968" y="2496"/>
              <a:ext cx="720" cy="816"/>
            </a:xfrm>
            <a:prstGeom prst="line">
              <a:avLst/>
            </a:prstGeom>
            <a:grpFill/>
            <a:ln w="57150">
              <a:solidFill>
                <a:schemeClr val="tx1"/>
              </a:solidFill>
              <a:round/>
              <a:headEnd/>
              <a:tailEnd/>
            </a:ln>
          </p:spPr>
          <p:txBody>
            <a:bodyPr/>
            <a:lstStyle/>
            <a:p>
              <a:endParaRPr lang="en-US" dirty="0"/>
            </a:p>
          </p:txBody>
        </p:sp>
        <p:sp>
          <p:nvSpPr>
            <p:cNvPr id="7" name="Line 10"/>
            <p:cNvSpPr>
              <a:spLocks noChangeShapeType="1"/>
            </p:cNvSpPr>
            <p:nvPr/>
          </p:nvSpPr>
          <p:spPr bwMode="auto">
            <a:xfrm rot="16916274" flipV="1">
              <a:off x="3072" y="2496"/>
              <a:ext cx="720" cy="816"/>
            </a:xfrm>
            <a:prstGeom prst="line">
              <a:avLst/>
            </a:prstGeom>
            <a:grpFill/>
            <a:ln w="57150">
              <a:solidFill>
                <a:schemeClr val="tx1"/>
              </a:solidFill>
              <a:round/>
              <a:headEnd/>
              <a:tailEnd/>
            </a:ln>
          </p:spPr>
          <p:txBody>
            <a:bodyPr/>
            <a:lstStyle/>
            <a:p>
              <a:endParaRPr lang="en-US" dirty="0"/>
            </a:p>
          </p:txBody>
        </p:sp>
        <p:sp>
          <p:nvSpPr>
            <p:cNvPr id="8" name="Rectangle 11"/>
            <p:cNvSpPr>
              <a:spLocks noChangeArrowheads="1"/>
            </p:cNvSpPr>
            <p:nvPr/>
          </p:nvSpPr>
          <p:spPr bwMode="auto">
            <a:xfrm>
              <a:off x="3120" y="3360"/>
              <a:ext cx="1727" cy="432"/>
            </a:xfrm>
            <a:prstGeom prst="rect">
              <a:avLst/>
            </a:prstGeom>
            <a:grpFill/>
            <a:ln w="9525">
              <a:noFill/>
              <a:miter lim="800000"/>
              <a:headEnd/>
              <a:tailEnd/>
            </a:ln>
            <a:effectLst>
              <a:outerShdw dist="107763" dir="18900000" algn="ctr" rotWithShape="0">
                <a:schemeClr val="bg1">
                  <a:alpha val="50000"/>
                </a:schemeClr>
              </a:outerShdw>
            </a:effectLst>
          </p:spPr>
          <p:txBody>
            <a:bodyPr wrap="none" anchor="ctr"/>
            <a:lstStyle/>
            <a:p>
              <a:pPr algn="ctr">
                <a:defRPr/>
              </a:pPr>
              <a:r>
                <a:rPr lang="en-US" sz="2800" dirty="0">
                  <a:solidFill>
                    <a:schemeClr val="bg1"/>
                  </a:solidFill>
                  <a:latin typeface="Century Gothic" panose="020B0502020202020204" pitchFamily="34" charset="0"/>
                </a:rPr>
                <a:t>Collaboration</a:t>
              </a:r>
            </a:p>
          </p:txBody>
        </p:sp>
        <p:sp>
          <p:nvSpPr>
            <p:cNvPr id="9" name="Line 12"/>
            <p:cNvSpPr>
              <a:spLocks noChangeShapeType="1"/>
            </p:cNvSpPr>
            <p:nvPr/>
          </p:nvSpPr>
          <p:spPr bwMode="auto">
            <a:xfrm flipH="1" flipV="1">
              <a:off x="1824" y="1344"/>
              <a:ext cx="864" cy="768"/>
            </a:xfrm>
            <a:prstGeom prst="line">
              <a:avLst/>
            </a:prstGeom>
            <a:grpFill/>
            <a:ln w="57150">
              <a:solidFill>
                <a:schemeClr val="tx1"/>
              </a:solidFill>
              <a:round/>
              <a:headEnd/>
              <a:tailEnd/>
            </a:ln>
          </p:spPr>
          <p:txBody>
            <a:bodyPr/>
            <a:lstStyle/>
            <a:p>
              <a:endParaRPr lang="en-US" dirty="0"/>
            </a:p>
          </p:txBody>
        </p:sp>
        <p:sp>
          <p:nvSpPr>
            <p:cNvPr id="10" name="Line 13"/>
            <p:cNvSpPr>
              <a:spLocks noChangeShapeType="1"/>
            </p:cNvSpPr>
            <p:nvPr/>
          </p:nvSpPr>
          <p:spPr bwMode="auto">
            <a:xfrm rot="-3752714" flipH="1" flipV="1">
              <a:off x="2880" y="1488"/>
              <a:ext cx="1104" cy="432"/>
            </a:xfrm>
            <a:prstGeom prst="line">
              <a:avLst/>
            </a:prstGeom>
            <a:grpFill/>
            <a:ln w="57150">
              <a:solidFill>
                <a:schemeClr val="tx1"/>
              </a:solidFill>
              <a:round/>
              <a:headEnd/>
              <a:tailEnd/>
            </a:ln>
          </p:spPr>
          <p:txBody>
            <a:bodyPr/>
            <a:lstStyle/>
            <a:p>
              <a:endParaRPr lang="en-US" dirty="0"/>
            </a:p>
          </p:txBody>
        </p:sp>
        <p:sp>
          <p:nvSpPr>
            <p:cNvPr id="11" name="Rectangle 5"/>
            <p:cNvSpPr>
              <a:spLocks noChangeArrowheads="1"/>
            </p:cNvSpPr>
            <p:nvPr/>
          </p:nvSpPr>
          <p:spPr bwMode="auto">
            <a:xfrm>
              <a:off x="3926" y="2098"/>
              <a:ext cx="1392" cy="432"/>
            </a:xfrm>
            <a:prstGeom prst="rect">
              <a:avLst/>
            </a:prstGeom>
            <a:grpFill/>
            <a:ln w="9525">
              <a:noFill/>
              <a:miter lim="800000"/>
              <a:headEnd/>
              <a:tailEnd/>
            </a:ln>
            <a:effectLst>
              <a:outerShdw dist="107763" dir="18900000" algn="ctr" rotWithShape="0">
                <a:schemeClr val="bg1">
                  <a:alpha val="50000"/>
                </a:schemeClr>
              </a:outerShdw>
            </a:effectLst>
          </p:spPr>
          <p:txBody>
            <a:bodyPr wrap="none" anchor="ctr"/>
            <a:lstStyle/>
            <a:p>
              <a:pPr algn="ctr">
                <a:defRPr/>
              </a:pPr>
              <a:r>
                <a:rPr lang="en-US" sz="2800" dirty="0">
                  <a:solidFill>
                    <a:schemeClr val="bg1"/>
                  </a:solidFill>
                  <a:latin typeface="Century Gothic" panose="020B0502020202020204" pitchFamily="34" charset="0"/>
                </a:rPr>
                <a:t>Innovation</a:t>
              </a:r>
            </a:p>
          </p:txBody>
        </p:sp>
        <p:sp>
          <p:nvSpPr>
            <p:cNvPr id="12" name="Rectangle 9"/>
            <p:cNvSpPr>
              <a:spLocks noChangeArrowheads="1"/>
            </p:cNvSpPr>
            <p:nvPr/>
          </p:nvSpPr>
          <p:spPr bwMode="auto">
            <a:xfrm>
              <a:off x="1229" y="3360"/>
              <a:ext cx="1392" cy="432"/>
            </a:xfrm>
            <a:prstGeom prst="rect">
              <a:avLst/>
            </a:prstGeom>
            <a:grpFill/>
            <a:ln w="9525">
              <a:noFill/>
              <a:miter lim="800000"/>
              <a:headEnd/>
              <a:tailEnd/>
            </a:ln>
            <a:effectLst>
              <a:outerShdw dist="107763" dir="18900000" algn="ctr" rotWithShape="0">
                <a:schemeClr val="bg1">
                  <a:alpha val="50000"/>
                </a:schemeClr>
              </a:outerShdw>
            </a:effectLst>
          </p:spPr>
          <p:txBody>
            <a:bodyPr wrap="none" anchor="ctr"/>
            <a:lstStyle/>
            <a:p>
              <a:pPr algn="ctr">
                <a:defRPr/>
              </a:pPr>
              <a:r>
                <a:rPr lang="en-US" sz="2800" dirty="0">
                  <a:solidFill>
                    <a:schemeClr val="bg1"/>
                  </a:solidFill>
                  <a:latin typeface="Century Gothic" panose="020B0502020202020204" pitchFamily="34" charset="0"/>
                </a:rPr>
                <a:t>Partnership</a:t>
              </a:r>
            </a:p>
          </p:txBody>
        </p:sp>
        <p:sp>
          <p:nvSpPr>
            <p:cNvPr id="13" name="Rectangle 14"/>
            <p:cNvSpPr>
              <a:spLocks noChangeArrowheads="1"/>
            </p:cNvSpPr>
            <p:nvPr/>
          </p:nvSpPr>
          <p:spPr bwMode="auto">
            <a:xfrm>
              <a:off x="1181" y="960"/>
              <a:ext cx="1392" cy="432"/>
            </a:xfrm>
            <a:prstGeom prst="rect">
              <a:avLst/>
            </a:prstGeom>
            <a:grpFill/>
            <a:ln w="9525">
              <a:noFill/>
              <a:miter lim="800000"/>
              <a:headEnd/>
              <a:tailEnd/>
            </a:ln>
            <a:effectLst>
              <a:outerShdw dist="107763" dir="18900000" algn="ctr" rotWithShape="0">
                <a:schemeClr val="bg1">
                  <a:alpha val="50000"/>
                </a:schemeClr>
              </a:outerShdw>
            </a:effectLst>
          </p:spPr>
          <p:txBody>
            <a:bodyPr wrap="none" anchor="ctr"/>
            <a:lstStyle/>
            <a:p>
              <a:pPr algn="ctr">
                <a:defRPr/>
              </a:pPr>
              <a:r>
                <a:rPr lang="en-US" sz="2800" dirty="0">
                  <a:solidFill>
                    <a:schemeClr val="bg1"/>
                  </a:solidFill>
                  <a:latin typeface="Century Gothic" panose="020B0502020202020204" pitchFamily="34" charset="0"/>
                </a:rPr>
                <a:t>Integrity</a:t>
              </a:r>
            </a:p>
          </p:txBody>
        </p:sp>
        <p:sp>
          <p:nvSpPr>
            <p:cNvPr id="14" name="Rectangle 15"/>
            <p:cNvSpPr>
              <a:spLocks noChangeArrowheads="1"/>
            </p:cNvSpPr>
            <p:nvPr/>
          </p:nvSpPr>
          <p:spPr bwMode="auto">
            <a:xfrm>
              <a:off x="2189" y="2112"/>
              <a:ext cx="1392" cy="432"/>
            </a:xfrm>
            <a:prstGeom prst="rect">
              <a:avLst/>
            </a:prstGeom>
            <a:grpFill/>
            <a:ln w="9525">
              <a:noFill/>
              <a:miter lim="800000"/>
              <a:headEnd/>
              <a:tailEnd/>
            </a:ln>
            <a:effectLst>
              <a:outerShdw dist="107763" dir="18900000" algn="ctr" rotWithShape="0">
                <a:schemeClr val="bg1">
                  <a:alpha val="50000"/>
                </a:schemeClr>
              </a:outerShdw>
            </a:effectLst>
          </p:spPr>
          <p:txBody>
            <a:bodyPr wrap="none" anchor="ctr"/>
            <a:lstStyle/>
            <a:p>
              <a:pPr algn="ctr">
                <a:defRPr/>
              </a:pPr>
              <a:r>
                <a:rPr lang="en-US" sz="2800" b="1" dirty="0">
                  <a:solidFill>
                    <a:schemeClr val="bg1"/>
                  </a:solidFill>
                  <a:latin typeface="Century Gothic" panose="020B0502020202020204" pitchFamily="34" charset="0"/>
                </a:rPr>
                <a:t>Change</a:t>
              </a:r>
            </a:p>
          </p:txBody>
        </p:sp>
        <p:sp>
          <p:nvSpPr>
            <p:cNvPr id="15" name="Rectangle 16"/>
            <p:cNvSpPr>
              <a:spLocks noChangeArrowheads="1"/>
            </p:cNvSpPr>
            <p:nvPr/>
          </p:nvSpPr>
          <p:spPr bwMode="auto">
            <a:xfrm>
              <a:off x="3245" y="960"/>
              <a:ext cx="1392" cy="432"/>
            </a:xfrm>
            <a:prstGeom prst="rect">
              <a:avLst/>
            </a:prstGeom>
            <a:grpFill/>
            <a:ln w="9525">
              <a:noFill/>
              <a:miter lim="800000"/>
              <a:headEnd/>
              <a:tailEnd/>
            </a:ln>
            <a:effectLst>
              <a:outerShdw dist="107763" dir="18900000" algn="ctr" rotWithShape="0">
                <a:schemeClr val="bg1">
                  <a:alpha val="50000"/>
                </a:schemeClr>
              </a:outerShdw>
            </a:effectLst>
          </p:spPr>
          <p:txBody>
            <a:bodyPr wrap="none" anchor="ctr"/>
            <a:lstStyle/>
            <a:p>
              <a:pPr algn="ctr">
                <a:defRPr/>
              </a:pPr>
              <a:r>
                <a:rPr lang="en-US" sz="2800" dirty="0">
                  <a:solidFill>
                    <a:schemeClr val="bg1"/>
                  </a:solidFill>
                  <a:latin typeface="Century Gothic" panose="020B0502020202020204" pitchFamily="34" charset="0"/>
                </a:rPr>
                <a:t>Consensus</a:t>
              </a:r>
            </a:p>
          </p:txBody>
        </p:sp>
      </p:grpSp>
      <p:sp>
        <p:nvSpPr>
          <p:cNvPr id="16" name="Rectangle 2"/>
          <p:cNvSpPr txBox="1">
            <a:spLocks noChangeArrowheads="1"/>
          </p:cNvSpPr>
          <p:nvPr/>
        </p:nvSpPr>
        <p:spPr>
          <a:xfrm>
            <a:off x="249383" y="117705"/>
            <a:ext cx="4195482" cy="8471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002060"/>
                </a:solidFill>
              </a:rPr>
              <a:t>ITRC Values</a:t>
            </a:r>
          </a:p>
        </p:txBody>
      </p:sp>
    </p:spTree>
    <p:extLst>
      <p:ext uri="{BB962C8B-B14F-4D97-AF65-F5344CB8AC3E}">
        <p14:creationId xmlns:p14="http://schemas.microsoft.com/office/powerpoint/2010/main" val="645073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8284" y="152400"/>
            <a:ext cx="8596313" cy="1320800"/>
          </a:xfrm>
        </p:spPr>
        <p:txBody>
          <a:bodyPr>
            <a:noAutofit/>
          </a:bodyPr>
          <a:lstStyle/>
          <a:p>
            <a:pPr eaLnBrk="1" hangingPunct="1"/>
            <a:r>
              <a:rPr lang="en-US" sz="4800" dirty="0">
                <a:solidFill>
                  <a:srgbClr val="0F2645"/>
                </a:solidFill>
              </a:rPr>
              <a:t>Federal Government Participation</a:t>
            </a:r>
          </a:p>
        </p:txBody>
      </p:sp>
      <p:sp>
        <p:nvSpPr>
          <p:cNvPr id="37891" name="Rectangle 3"/>
          <p:cNvSpPr>
            <a:spLocks noGrp="1" noChangeArrowheads="1"/>
          </p:cNvSpPr>
          <p:nvPr>
            <p:ph idx="4294967295"/>
          </p:nvPr>
        </p:nvSpPr>
        <p:spPr>
          <a:xfrm>
            <a:off x="279699" y="1805586"/>
            <a:ext cx="9402184" cy="4207939"/>
          </a:xfrm>
        </p:spPr>
        <p:txBody>
          <a:bodyPr>
            <a:normAutofit fontScale="92500" lnSpcReduction="20000"/>
          </a:bodyPr>
          <a:lstStyle/>
          <a:p>
            <a:pPr marL="231775" indent="-231775">
              <a:lnSpc>
                <a:spcPct val="110000"/>
              </a:lnSpc>
              <a:spcBef>
                <a:spcPct val="0"/>
              </a:spcBef>
            </a:pPr>
            <a:r>
              <a:rPr lang="en-US" sz="2400" dirty="0">
                <a:solidFill>
                  <a:srgbClr val="0F2645"/>
                </a:solidFill>
                <a:cs typeface="Arial" charset="0"/>
              </a:rPr>
              <a:t>ITRC partners with U.S. government agencies:</a:t>
            </a:r>
          </a:p>
          <a:p>
            <a:pPr marL="569913" lvl="1" indent="-222250">
              <a:lnSpc>
                <a:spcPct val="110000"/>
              </a:lnSpc>
              <a:spcBef>
                <a:spcPct val="0"/>
              </a:spcBef>
            </a:pPr>
            <a:r>
              <a:rPr lang="en-US" sz="2200" dirty="0">
                <a:solidFill>
                  <a:srgbClr val="0F2645"/>
                </a:solidFill>
                <a:cs typeface="Arial" charset="0"/>
              </a:rPr>
              <a:t>Environmental Protection Agency (EPA)</a:t>
            </a:r>
          </a:p>
          <a:p>
            <a:pPr marL="569913" lvl="1" indent="-222250">
              <a:lnSpc>
                <a:spcPct val="110000"/>
              </a:lnSpc>
              <a:spcBef>
                <a:spcPct val="0"/>
              </a:spcBef>
            </a:pPr>
            <a:r>
              <a:rPr lang="en-US" sz="2200" dirty="0">
                <a:solidFill>
                  <a:srgbClr val="0F2645"/>
                </a:solidFill>
                <a:cs typeface="Arial" charset="0"/>
              </a:rPr>
              <a:t>Department of Defense (DOD)</a:t>
            </a:r>
          </a:p>
          <a:p>
            <a:pPr marL="569913" lvl="1" indent="-222250">
              <a:lnSpc>
                <a:spcPct val="110000"/>
              </a:lnSpc>
              <a:spcBef>
                <a:spcPct val="0"/>
              </a:spcBef>
            </a:pPr>
            <a:r>
              <a:rPr lang="en-US" sz="2200" dirty="0">
                <a:solidFill>
                  <a:srgbClr val="0F2645"/>
                </a:solidFill>
                <a:cs typeface="Arial" charset="0"/>
              </a:rPr>
              <a:t>Department of Energy (DOE)</a:t>
            </a:r>
          </a:p>
          <a:p>
            <a:pPr marL="231775" indent="-231775">
              <a:lnSpc>
                <a:spcPct val="110000"/>
              </a:lnSpc>
              <a:spcBef>
                <a:spcPct val="50000"/>
              </a:spcBef>
            </a:pPr>
            <a:r>
              <a:rPr lang="en-US" sz="2400" dirty="0">
                <a:solidFill>
                  <a:srgbClr val="0F2645"/>
                </a:solidFill>
                <a:cs typeface="Arial" charset="0"/>
              </a:rPr>
              <a:t>Collectively EPA, DOD, and DOE:</a:t>
            </a:r>
          </a:p>
          <a:p>
            <a:pPr marL="569913" lvl="1" indent="-222250">
              <a:lnSpc>
                <a:spcPct val="110000"/>
              </a:lnSpc>
              <a:spcBef>
                <a:spcPct val="0"/>
              </a:spcBef>
            </a:pPr>
            <a:r>
              <a:rPr lang="en-US" sz="2200" dirty="0">
                <a:solidFill>
                  <a:srgbClr val="0F2645"/>
                </a:solidFill>
                <a:cs typeface="Arial" charset="0"/>
              </a:rPr>
              <a:t>Have partnered with ITRC since 1995</a:t>
            </a:r>
          </a:p>
          <a:p>
            <a:pPr marL="569913" lvl="1" indent="-222250">
              <a:lnSpc>
                <a:spcPct val="110000"/>
              </a:lnSpc>
              <a:spcBef>
                <a:spcPct val="0"/>
              </a:spcBef>
            </a:pPr>
            <a:r>
              <a:rPr lang="en-US" sz="2200" dirty="0">
                <a:solidFill>
                  <a:srgbClr val="0F2645"/>
                </a:solidFill>
                <a:cs typeface="Arial" charset="0"/>
              </a:rPr>
              <a:t>Are members of the ITRC Board of Advisors</a:t>
            </a:r>
          </a:p>
          <a:p>
            <a:pPr marL="569913" lvl="1" indent="-222250">
              <a:lnSpc>
                <a:spcPct val="110000"/>
              </a:lnSpc>
              <a:spcBef>
                <a:spcPct val="0"/>
              </a:spcBef>
            </a:pPr>
            <a:r>
              <a:rPr lang="en-US" sz="2200" dirty="0" smtClean="0">
                <a:solidFill>
                  <a:srgbClr val="0F2645"/>
                </a:solidFill>
                <a:cs typeface="Arial" charset="0"/>
              </a:rPr>
              <a:t>Provided </a:t>
            </a:r>
            <a:r>
              <a:rPr lang="en-US" sz="2200" dirty="0">
                <a:solidFill>
                  <a:srgbClr val="0F2645"/>
                </a:solidFill>
                <a:cs typeface="Arial" charset="0"/>
              </a:rPr>
              <a:t>about </a:t>
            </a:r>
            <a:r>
              <a:rPr lang="en-US" sz="2200" dirty="0" smtClean="0">
                <a:solidFill>
                  <a:srgbClr val="0F2645"/>
                </a:solidFill>
                <a:cs typeface="Arial" charset="0"/>
              </a:rPr>
              <a:t>70% </a:t>
            </a:r>
            <a:r>
              <a:rPr lang="en-US" sz="2200" dirty="0">
                <a:solidFill>
                  <a:srgbClr val="0F2645"/>
                </a:solidFill>
                <a:cs typeface="Arial" charset="0"/>
              </a:rPr>
              <a:t>of </a:t>
            </a:r>
            <a:r>
              <a:rPr lang="en-US" sz="2200" dirty="0" smtClean="0">
                <a:solidFill>
                  <a:srgbClr val="0F2645"/>
                </a:solidFill>
                <a:cs typeface="Arial" charset="0"/>
              </a:rPr>
              <a:t>ITRC’s budget in 2016</a:t>
            </a:r>
            <a:endParaRPr lang="en-US" sz="2200" dirty="0">
              <a:solidFill>
                <a:srgbClr val="0F2645"/>
              </a:solidFill>
              <a:cs typeface="Arial" charset="0"/>
            </a:endParaRPr>
          </a:p>
          <a:p>
            <a:pPr marL="569913" lvl="1" indent="-222250">
              <a:lnSpc>
                <a:spcPct val="110000"/>
              </a:lnSpc>
              <a:spcBef>
                <a:spcPct val="0"/>
              </a:spcBef>
            </a:pPr>
            <a:r>
              <a:rPr lang="en-US" sz="2200" dirty="0">
                <a:solidFill>
                  <a:srgbClr val="0F2645"/>
                </a:solidFill>
                <a:cs typeface="Arial" charset="0"/>
              </a:rPr>
              <a:t>Provide peer review of ITRC documents and training courses</a:t>
            </a:r>
          </a:p>
          <a:p>
            <a:pPr marL="569913" lvl="1" indent="-222250">
              <a:lnSpc>
                <a:spcPct val="110000"/>
              </a:lnSpc>
              <a:spcBef>
                <a:spcPct val="0"/>
              </a:spcBef>
            </a:pPr>
            <a:r>
              <a:rPr lang="en-US" sz="2200" dirty="0">
                <a:solidFill>
                  <a:srgbClr val="0F2645"/>
                </a:solidFill>
                <a:cs typeface="Arial" charset="0"/>
              </a:rPr>
              <a:t>Provide technical experts for ITRC teams</a:t>
            </a:r>
          </a:p>
          <a:p>
            <a:pPr marL="569913" lvl="1" indent="-222250">
              <a:lnSpc>
                <a:spcPct val="110000"/>
              </a:lnSpc>
              <a:spcBef>
                <a:spcPct val="0"/>
              </a:spcBef>
            </a:pPr>
            <a:r>
              <a:rPr lang="en-US" sz="2200" dirty="0">
                <a:solidFill>
                  <a:srgbClr val="0F2645"/>
                </a:solidFill>
                <a:cs typeface="Arial" charset="0"/>
              </a:rPr>
              <a:t>Provide instructors for ITRC training courses </a:t>
            </a:r>
          </a:p>
          <a:p>
            <a:pPr marL="569913" lvl="1" indent="-222250">
              <a:lnSpc>
                <a:spcPct val="110000"/>
              </a:lnSpc>
              <a:spcBef>
                <a:spcPct val="0"/>
              </a:spcBef>
            </a:pPr>
            <a:r>
              <a:rPr lang="en-US" sz="2200" dirty="0">
                <a:solidFill>
                  <a:srgbClr val="0F2645"/>
                </a:solidFill>
                <a:cs typeface="Arial" charset="0"/>
              </a:rPr>
              <a:t>Play an active role in future project selection</a:t>
            </a:r>
          </a:p>
          <a:p>
            <a:pPr marL="569913" lvl="1" indent="-222250">
              <a:lnSpc>
                <a:spcPct val="110000"/>
              </a:lnSpc>
              <a:spcBef>
                <a:spcPct val="0"/>
              </a:spcBef>
            </a:pPr>
            <a:r>
              <a:rPr lang="en-US" sz="2200" dirty="0">
                <a:solidFill>
                  <a:srgbClr val="0F2645"/>
                </a:solidFill>
                <a:cs typeface="Arial" charset="0"/>
              </a:rPr>
              <a:t>Take ITRC training courses</a:t>
            </a:r>
          </a:p>
          <a:p>
            <a:pPr marL="231775" indent="-231775"/>
            <a:endParaRPr lang="en-US" sz="2200" dirty="0">
              <a:solidFill>
                <a:schemeClr val="tx1"/>
              </a:solidFill>
            </a:endParaRPr>
          </a:p>
        </p:txBody>
      </p:sp>
    </p:spTree>
    <p:extLst>
      <p:ext uri="{BB962C8B-B14F-4D97-AF65-F5344CB8AC3E}">
        <p14:creationId xmlns:p14="http://schemas.microsoft.com/office/powerpoint/2010/main" val="1382786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2348" y="140369"/>
            <a:ext cx="8596313" cy="1320800"/>
          </a:xfrm>
        </p:spPr>
        <p:txBody>
          <a:bodyPr>
            <a:normAutofit/>
          </a:bodyPr>
          <a:lstStyle/>
          <a:p>
            <a:pPr eaLnBrk="1" hangingPunct="1"/>
            <a:r>
              <a:rPr lang="en-US" sz="4800" dirty="0" smtClean="0">
                <a:solidFill>
                  <a:srgbClr val="0F2645"/>
                </a:solidFill>
              </a:rPr>
              <a:t>Benefits to DOD and DOE</a:t>
            </a:r>
          </a:p>
        </p:txBody>
      </p:sp>
      <p:sp>
        <p:nvSpPr>
          <p:cNvPr id="38915" name="Rectangle 3"/>
          <p:cNvSpPr>
            <a:spLocks noGrp="1" noChangeArrowheads="1"/>
          </p:cNvSpPr>
          <p:nvPr>
            <p:ph idx="4294967295"/>
          </p:nvPr>
        </p:nvSpPr>
        <p:spPr>
          <a:xfrm>
            <a:off x="344244" y="1192400"/>
            <a:ext cx="9144001" cy="4369304"/>
          </a:xfrm>
        </p:spPr>
        <p:txBody>
          <a:bodyPr>
            <a:normAutofit/>
          </a:bodyPr>
          <a:lstStyle/>
          <a:p>
            <a:pPr marL="230188" indent="-230188">
              <a:spcBef>
                <a:spcPts val="500"/>
              </a:spcBef>
            </a:pPr>
            <a:r>
              <a:rPr lang="en-US" sz="2200" dirty="0">
                <a:solidFill>
                  <a:srgbClr val="0F2645"/>
                </a:solidFill>
              </a:rPr>
              <a:t>Encourages use of innovative environmental solutions</a:t>
            </a:r>
          </a:p>
          <a:p>
            <a:pPr marL="230188" indent="-230188">
              <a:spcBef>
                <a:spcPts val="500"/>
              </a:spcBef>
            </a:pPr>
            <a:r>
              <a:rPr lang="en-US" sz="2200" dirty="0">
                <a:solidFill>
                  <a:srgbClr val="0F2645"/>
                </a:solidFill>
              </a:rPr>
              <a:t>Increases reliance on cost-effective </a:t>
            </a:r>
            <a:r>
              <a:rPr lang="en-US" sz="2200" dirty="0" smtClean="0">
                <a:solidFill>
                  <a:srgbClr val="0F2645"/>
                </a:solidFill>
              </a:rPr>
              <a:t>approaches</a:t>
            </a:r>
            <a:endParaRPr lang="en-US" sz="2200" dirty="0">
              <a:solidFill>
                <a:srgbClr val="0F2645"/>
              </a:solidFill>
            </a:endParaRPr>
          </a:p>
          <a:p>
            <a:pPr marL="230188" indent="-230188">
              <a:spcBef>
                <a:spcPts val="500"/>
              </a:spcBef>
            </a:pPr>
            <a:r>
              <a:rPr lang="en-US" sz="2200" dirty="0">
                <a:solidFill>
                  <a:srgbClr val="0F2645"/>
                </a:solidFill>
              </a:rPr>
              <a:t>Reduces review and approval times for innovative approaches to environmental problems</a:t>
            </a:r>
          </a:p>
          <a:p>
            <a:pPr marL="230188" indent="-230188">
              <a:spcBef>
                <a:spcPts val="500"/>
              </a:spcBef>
            </a:pPr>
            <a:r>
              <a:rPr lang="en-US" sz="2200" dirty="0">
                <a:solidFill>
                  <a:srgbClr val="0F2645"/>
                </a:solidFill>
              </a:rPr>
              <a:t>Facilitates interactions between federal managers and state regulators </a:t>
            </a:r>
          </a:p>
          <a:p>
            <a:pPr marL="230188" indent="-230188">
              <a:spcBef>
                <a:spcPts val="500"/>
              </a:spcBef>
            </a:pPr>
            <a:r>
              <a:rPr lang="en-US" sz="2200" dirty="0">
                <a:solidFill>
                  <a:srgbClr val="0F2645"/>
                </a:solidFill>
              </a:rPr>
              <a:t>Increases consistency of regulatory requirements for similar </a:t>
            </a:r>
            <a:r>
              <a:rPr lang="en-US" sz="2200" dirty="0" smtClean="0">
                <a:solidFill>
                  <a:srgbClr val="0F2645"/>
                </a:solidFill>
              </a:rPr>
              <a:t>environmental problems </a:t>
            </a:r>
            <a:r>
              <a:rPr lang="en-US" sz="2200" dirty="0">
                <a:solidFill>
                  <a:srgbClr val="0F2645"/>
                </a:solidFill>
              </a:rPr>
              <a:t>in different states</a:t>
            </a:r>
          </a:p>
          <a:p>
            <a:pPr marL="230188" indent="-230188">
              <a:spcBef>
                <a:spcPts val="500"/>
              </a:spcBef>
            </a:pPr>
            <a:r>
              <a:rPr lang="en-US" sz="2200" dirty="0">
                <a:solidFill>
                  <a:srgbClr val="0F2645"/>
                </a:solidFill>
              </a:rPr>
              <a:t>Can help reduce uncertainties when </a:t>
            </a:r>
            <a:r>
              <a:rPr lang="en-US" sz="2200" dirty="0" smtClean="0">
                <a:solidFill>
                  <a:srgbClr val="0F2645"/>
                </a:solidFill>
              </a:rPr>
              <a:t>preparing </a:t>
            </a:r>
            <a:r>
              <a:rPr lang="en-US" sz="2200" dirty="0">
                <a:solidFill>
                  <a:srgbClr val="0F2645"/>
                </a:solidFill>
              </a:rPr>
              <a:t>plans</a:t>
            </a:r>
          </a:p>
          <a:p>
            <a:pPr marL="230188" indent="-230188">
              <a:spcBef>
                <a:spcPts val="500"/>
              </a:spcBef>
            </a:pPr>
            <a:r>
              <a:rPr lang="en-US" sz="2200" dirty="0">
                <a:solidFill>
                  <a:srgbClr val="0F2645"/>
                </a:solidFill>
              </a:rPr>
              <a:t>Addresses DOD and DOE unique environmental needs (e.g. munitions, radionuclides, chlorinated solvents)</a:t>
            </a:r>
          </a:p>
        </p:txBody>
      </p:sp>
    </p:spTree>
    <p:extLst>
      <p:ext uri="{BB962C8B-B14F-4D97-AF65-F5344CB8AC3E}">
        <p14:creationId xmlns:p14="http://schemas.microsoft.com/office/powerpoint/2010/main" val="2605334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68442" y="164432"/>
            <a:ext cx="8596313" cy="1320800"/>
          </a:xfrm>
        </p:spPr>
        <p:txBody>
          <a:bodyPr>
            <a:normAutofit/>
          </a:bodyPr>
          <a:lstStyle/>
          <a:p>
            <a:pPr eaLnBrk="1" hangingPunct="1"/>
            <a:r>
              <a:rPr lang="en-US" sz="4800" dirty="0" smtClean="0">
                <a:solidFill>
                  <a:srgbClr val="0F2645"/>
                </a:solidFill>
              </a:rPr>
              <a:t>Benefits to EPA</a:t>
            </a:r>
          </a:p>
        </p:txBody>
      </p:sp>
      <p:sp>
        <p:nvSpPr>
          <p:cNvPr id="39939" name="Rectangle 3"/>
          <p:cNvSpPr>
            <a:spLocks noGrp="1" noChangeArrowheads="1"/>
          </p:cNvSpPr>
          <p:nvPr>
            <p:ph idx="4294967295"/>
          </p:nvPr>
        </p:nvSpPr>
        <p:spPr>
          <a:xfrm>
            <a:off x="408790" y="1192400"/>
            <a:ext cx="8982636" cy="4315515"/>
          </a:xfrm>
        </p:spPr>
        <p:txBody>
          <a:bodyPr>
            <a:normAutofit/>
          </a:bodyPr>
          <a:lstStyle/>
          <a:p>
            <a:pPr marL="230188" indent="-230188">
              <a:lnSpc>
                <a:spcPct val="90000"/>
              </a:lnSpc>
              <a:spcBef>
                <a:spcPts val="500"/>
              </a:spcBef>
            </a:pPr>
            <a:r>
              <a:rPr lang="en-US" sz="2400" dirty="0">
                <a:solidFill>
                  <a:srgbClr val="0F2645"/>
                </a:solidFill>
              </a:rPr>
              <a:t>Provides knowledge transfer to states for better environmental protection</a:t>
            </a:r>
          </a:p>
          <a:p>
            <a:pPr marL="230188" indent="-230188">
              <a:lnSpc>
                <a:spcPct val="90000"/>
              </a:lnSpc>
              <a:spcBef>
                <a:spcPts val="500"/>
              </a:spcBef>
            </a:pPr>
            <a:r>
              <a:rPr lang="en-US" sz="2400" dirty="0">
                <a:solidFill>
                  <a:srgbClr val="0F2645"/>
                </a:solidFill>
              </a:rPr>
              <a:t>Encourages use of innovative environmental solutions by states and others</a:t>
            </a:r>
          </a:p>
          <a:p>
            <a:pPr marL="230188" indent="-230188">
              <a:lnSpc>
                <a:spcPct val="90000"/>
              </a:lnSpc>
              <a:spcBef>
                <a:spcPts val="500"/>
              </a:spcBef>
            </a:pPr>
            <a:r>
              <a:rPr lang="en-US" sz="2400" dirty="0">
                <a:solidFill>
                  <a:srgbClr val="0F2645"/>
                </a:solidFill>
              </a:rPr>
              <a:t>Increases state reliance on cost-effective </a:t>
            </a:r>
            <a:r>
              <a:rPr lang="en-US" sz="2400" dirty="0" smtClean="0">
                <a:solidFill>
                  <a:srgbClr val="0F2645"/>
                </a:solidFill>
              </a:rPr>
              <a:t>approaches</a:t>
            </a:r>
            <a:endParaRPr lang="en-US" sz="2400" dirty="0">
              <a:solidFill>
                <a:srgbClr val="0F2645"/>
              </a:solidFill>
            </a:endParaRPr>
          </a:p>
          <a:p>
            <a:pPr marL="230188" indent="-230188">
              <a:lnSpc>
                <a:spcPct val="90000"/>
              </a:lnSpc>
              <a:spcBef>
                <a:spcPts val="500"/>
              </a:spcBef>
            </a:pPr>
            <a:r>
              <a:rPr lang="en-US" sz="2400" dirty="0">
                <a:solidFill>
                  <a:srgbClr val="0F2645"/>
                </a:solidFill>
              </a:rPr>
              <a:t>Facilitates idea sharing between federal managers and state regulators </a:t>
            </a:r>
          </a:p>
          <a:p>
            <a:pPr marL="230188" indent="-230188">
              <a:lnSpc>
                <a:spcPct val="90000"/>
              </a:lnSpc>
            </a:pPr>
            <a:r>
              <a:rPr lang="en-US" sz="2400" dirty="0">
                <a:solidFill>
                  <a:srgbClr val="0F2645"/>
                </a:solidFill>
              </a:rPr>
              <a:t>Provides a mechanism for identifying and integrating regulatory performance expectations among states</a:t>
            </a:r>
          </a:p>
          <a:p>
            <a:pPr marL="230188" indent="-230188">
              <a:lnSpc>
                <a:spcPct val="90000"/>
              </a:lnSpc>
            </a:pPr>
            <a:r>
              <a:rPr lang="en-US" sz="2400" dirty="0">
                <a:solidFill>
                  <a:srgbClr val="0F2645"/>
                </a:solidFill>
              </a:rPr>
              <a:t>Unique and cost-effective approach for demonstrating and deploying new technology/approaches</a:t>
            </a:r>
          </a:p>
        </p:txBody>
      </p:sp>
    </p:spTree>
    <p:extLst>
      <p:ext uri="{BB962C8B-B14F-4D97-AF65-F5344CB8AC3E}">
        <p14:creationId xmlns:p14="http://schemas.microsoft.com/office/powerpoint/2010/main" val="3904526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8442" y="164432"/>
            <a:ext cx="8596313" cy="1320800"/>
          </a:xfrm>
        </p:spPr>
        <p:txBody>
          <a:bodyPr>
            <a:normAutofit/>
          </a:bodyPr>
          <a:lstStyle/>
          <a:p>
            <a:pPr eaLnBrk="1" hangingPunct="1"/>
            <a:r>
              <a:rPr lang="en-US" sz="4800" dirty="0" smtClean="0">
                <a:solidFill>
                  <a:srgbClr val="0F2645"/>
                </a:solidFill>
              </a:rPr>
              <a:t>Private Sector Participation</a:t>
            </a:r>
          </a:p>
        </p:txBody>
      </p:sp>
      <p:sp>
        <p:nvSpPr>
          <p:cNvPr id="40963" name="Rectangle 3"/>
          <p:cNvSpPr>
            <a:spLocks noGrp="1" noChangeArrowheads="1"/>
          </p:cNvSpPr>
          <p:nvPr>
            <p:ph idx="4294967295"/>
          </p:nvPr>
        </p:nvSpPr>
        <p:spPr>
          <a:xfrm>
            <a:off x="258183" y="1278461"/>
            <a:ext cx="8982636" cy="4175666"/>
          </a:xfrm>
        </p:spPr>
        <p:txBody>
          <a:bodyPr>
            <a:normAutofit fontScale="92500" lnSpcReduction="10000"/>
          </a:bodyPr>
          <a:lstStyle/>
          <a:p>
            <a:pPr marL="569913" lvl="1" indent="-225425">
              <a:spcBef>
                <a:spcPct val="20000"/>
              </a:spcBef>
            </a:pPr>
            <a:r>
              <a:rPr lang="en-US" sz="2800" dirty="0" smtClean="0">
                <a:solidFill>
                  <a:srgbClr val="0F2645"/>
                </a:solidFill>
                <a:cs typeface="Arial" charset="0"/>
              </a:rPr>
              <a:t>Has </a:t>
            </a:r>
            <a:r>
              <a:rPr lang="en-US" sz="2800" dirty="0">
                <a:solidFill>
                  <a:srgbClr val="0F2645"/>
                </a:solidFill>
                <a:cs typeface="Arial" charset="0"/>
              </a:rPr>
              <a:t>partnered with ITRC since 1995</a:t>
            </a:r>
          </a:p>
          <a:p>
            <a:pPr marL="569913" lvl="1" indent="-225425">
              <a:spcBef>
                <a:spcPct val="20000"/>
              </a:spcBef>
            </a:pPr>
            <a:r>
              <a:rPr lang="en-US" sz="2800" dirty="0">
                <a:solidFill>
                  <a:srgbClr val="0F2645"/>
                </a:solidFill>
                <a:cs typeface="Arial" charset="0"/>
              </a:rPr>
              <a:t>Is part of the ITRC Board of Advisors</a:t>
            </a:r>
          </a:p>
          <a:p>
            <a:pPr marL="569913" lvl="1" indent="-225425">
              <a:spcBef>
                <a:spcPct val="20000"/>
              </a:spcBef>
            </a:pPr>
            <a:r>
              <a:rPr lang="en-US" sz="2800" dirty="0" smtClean="0">
                <a:solidFill>
                  <a:srgbClr val="0F2645"/>
                </a:solidFill>
                <a:cs typeface="Arial" charset="0"/>
              </a:rPr>
              <a:t>Provided </a:t>
            </a:r>
            <a:r>
              <a:rPr lang="en-US" sz="2800" dirty="0">
                <a:solidFill>
                  <a:srgbClr val="0F2645"/>
                </a:solidFill>
                <a:cs typeface="Arial" charset="0"/>
              </a:rPr>
              <a:t>about </a:t>
            </a:r>
            <a:r>
              <a:rPr lang="en-US" sz="2800" dirty="0" smtClean="0">
                <a:solidFill>
                  <a:srgbClr val="0F2645"/>
                </a:solidFill>
                <a:cs typeface="Arial" charset="0"/>
              </a:rPr>
              <a:t>30</a:t>
            </a:r>
            <a:r>
              <a:rPr lang="en-US" sz="2800" dirty="0">
                <a:solidFill>
                  <a:srgbClr val="0F2645"/>
                </a:solidFill>
                <a:cs typeface="Arial" charset="0"/>
              </a:rPr>
              <a:t>% of the </a:t>
            </a:r>
            <a:r>
              <a:rPr lang="en-US" sz="2800" dirty="0" smtClean="0">
                <a:solidFill>
                  <a:srgbClr val="0F2645"/>
                </a:solidFill>
                <a:cs typeface="Arial" charset="0"/>
              </a:rPr>
              <a:t>ITRC’s budget in 2016</a:t>
            </a:r>
            <a:endParaRPr lang="en-US" sz="2800" dirty="0">
              <a:solidFill>
                <a:srgbClr val="0F2645"/>
              </a:solidFill>
              <a:cs typeface="Arial" charset="0"/>
            </a:endParaRPr>
          </a:p>
          <a:p>
            <a:pPr marL="569913" lvl="1" indent="-225425">
              <a:spcBef>
                <a:spcPct val="20000"/>
              </a:spcBef>
            </a:pPr>
            <a:r>
              <a:rPr lang="en-US" sz="2800" dirty="0">
                <a:solidFill>
                  <a:srgbClr val="0F2645"/>
                </a:solidFill>
                <a:cs typeface="Arial" charset="0"/>
              </a:rPr>
              <a:t>Provides peer review of ITRC documents and training courses</a:t>
            </a:r>
          </a:p>
          <a:p>
            <a:pPr marL="569913" lvl="1" indent="-225425">
              <a:spcBef>
                <a:spcPct val="20000"/>
              </a:spcBef>
            </a:pPr>
            <a:r>
              <a:rPr lang="en-US" sz="2800" dirty="0">
                <a:solidFill>
                  <a:srgbClr val="0F2645"/>
                </a:solidFill>
                <a:cs typeface="Arial" charset="0"/>
              </a:rPr>
              <a:t>Provides technical experts for ITRC teams</a:t>
            </a:r>
          </a:p>
          <a:p>
            <a:pPr marL="569913" lvl="1" indent="-225425">
              <a:spcBef>
                <a:spcPct val="20000"/>
              </a:spcBef>
            </a:pPr>
            <a:r>
              <a:rPr lang="en-US" sz="2800" dirty="0">
                <a:solidFill>
                  <a:srgbClr val="0F2645"/>
                </a:solidFill>
                <a:cs typeface="Arial" charset="0"/>
              </a:rPr>
              <a:t>Provides instructors for ITRC training courses </a:t>
            </a:r>
          </a:p>
          <a:p>
            <a:pPr marL="569913" lvl="1" indent="-225425">
              <a:spcBef>
                <a:spcPct val="20000"/>
              </a:spcBef>
            </a:pPr>
            <a:r>
              <a:rPr lang="en-US" sz="2800" dirty="0">
                <a:solidFill>
                  <a:srgbClr val="0F2645"/>
                </a:solidFill>
                <a:cs typeface="Arial" charset="0"/>
              </a:rPr>
              <a:t>Plays an active role in future project selection</a:t>
            </a:r>
          </a:p>
          <a:p>
            <a:pPr marL="569913" lvl="1" indent="-225425">
              <a:spcBef>
                <a:spcPct val="20000"/>
              </a:spcBef>
            </a:pPr>
            <a:r>
              <a:rPr lang="en-US" sz="2800" dirty="0">
                <a:solidFill>
                  <a:srgbClr val="0F2645"/>
                </a:solidFill>
                <a:cs typeface="Arial" charset="0"/>
              </a:rPr>
              <a:t>Takes ITRC training courses</a:t>
            </a:r>
          </a:p>
          <a:p>
            <a:pPr marL="230188" indent="-230188"/>
            <a:endParaRPr lang="en-US" dirty="0" smtClean="0"/>
          </a:p>
        </p:txBody>
      </p:sp>
    </p:spTree>
    <p:extLst>
      <p:ext uri="{BB962C8B-B14F-4D97-AF65-F5344CB8AC3E}">
        <p14:creationId xmlns:p14="http://schemas.microsoft.com/office/powerpoint/2010/main" val="1177852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68442" y="176464"/>
            <a:ext cx="8596313" cy="1320800"/>
          </a:xfrm>
        </p:spPr>
        <p:txBody>
          <a:bodyPr>
            <a:normAutofit/>
          </a:bodyPr>
          <a:lstStyle/>
          <a:p>
            <a:pPr eaLnBrk="1" hangingPunct="1"/>
            <a:r>
              <a:rPr lang="en-US" sz="4800" dirty="0" smtClean="0">
                <a:solidFill>
                  <a:srgbClr val="0F2645"/>
                </a:solidFill>
              </a:rPr>
              <a:t>Benefits to the Private Sector</a:t>
            </a:r>
          </a:p>
        </p:txBody>
      </p:sp>
      <p:sp>
        <p:nvSpPr>
          <p:cNvPr id="41987" name="Rectangle 3"/>
          <p:cNvSpPr>
            <a:spLocks noGrp="1" noChangeArrowheads="1"/>
          </p:cNvSpPr>
          <p:nvPr>
            <p:ph idx="4294967295"/>
          </p:nvPr>
        </p:nvSpPr>
        <p:spPr>
          <a:xfrm>
            <a:off x="473336" y="1246188"/>
            <a:ext cx="8961120" cy="4229454"/>
          </a:xfrm>
        </p:spPr>
        <p:txBody>
          <a:bodyPr>
            <a:normAutofit fontScale="92500" lnSpcReduction="10000"/>
          </a:bodyPr>
          <a:lstStyle/>
          <a:p>
            <a:pPr marL="230188" indent="-230188"/>
            <a:r>
              <a:rPr lang="en-US" sz="2400" dirty="0">
                <a:solidFill>
                  <a:srgbClr val="0F2645"/>
                </a:solidFill>
              </a:rPr>
              <a:t>Cutting-edge information on innovative environmental technologies and approaches</a:t>
            </a:r>
          </a:p>
          <a:p>
            <a:pPr marL="230188" indent="-230188"/>
            <a:r>
              <a:rPr lang="en-US" sz="2400" dirty="0">
                <a:solidFill>
                  <a:srgbClr val="0F2645"/>
                </a:solidFill>
              </a:rPr>
              <a:t>Opportunities to author national guidance documents and participate in training courses</a:t>
            </a:r>
          </a:p>
          <a:p>
            <a:pPr marL="230188" indent="-230188"/>
            <a:r>
              <a:rPr lang="en-US" sz="2400" dirty="0">
                <a:solidFill>
                  <a:srgbClr val="0F2645"/>
                </a:solidFill>
              </a:rPr>
              <a:t>Insight into the regulatory world</a:t>
            </a:r>
          </a:p>
          <a:p>
            <a:pPr marL="230188" indent="-230188"/>
            <a:r>
              <a:rPr lang="en-US" sz="2400" dirty="0">
                <a:solidFill>
                  <a:srgbClr val="0F2645"/>
                </a:solidFill>
              </a:rPr>
              <a:t>Access to multiple state and federal government entities</a:t>
            </a:r>
          </a:p>
          <a:p>
            <a:pPr marL="230188" indent="-230188"/>
            <a:r>
              <a:rPr lang="en-US" sz="2400" dirty="0">
                <a:solidFill>
                  <a:srgbClr val="0F2645"/>
                </a:solidFill>
              </a:rPr>
              <a:t>Opportunity for broader review of technology</a:t>
            </a:r>
          </a:p>
          <a:p>
            <a:pPr marL="230188" indent="-230188"/>
            <a:r>
              <a:rPr lang="en-US" sz="2400" dirty="0">
                <a:solidFill>
                  <a:srgbClr val="0F2645"/>
                </a:solidFill>
              </a:rPr>
              <a:t>National approach to demonstration and deployment of new technology</a:t>
            </a:r>
          </a:p>
          <a:p>
            <a:pPr marL="230188" indent="-230188"/>
            <a:r>
              <a:rPr lang="en-US" sz="2400" dirty="0">
                <a:solidFill>
                  <a:srgbClr val="0F2645"/>
                </a:solidFill>
              </a:rPr>
              <a:t>Mechanism to identify and integrate regulatory performance expectations among states</a:t>
            </a:r>
          </a:p>
        </p:txBody>
      </p:sp>
    </p:spTree>
    <p:extLst>
      <p:ext uri="{BB962C8B-B14F-4D97-AF65-F5344CB8AC3E}">
        <p14:creationId xmlns:p14="http://schemas.microsoft.com/office/powerpoint/2010/main" val="1454324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21443" y="203200"/>
            <a:ext cx="8596313" cy="1320800"/>
          </a:xfrm>
        </p:spPr>
        <p:txBody>
          <a:bodyPr>
            <a:noAutofit/>
          </a:bodyPr>
          <a:lstStyle/>
          <a:p>
            <a:pPr eaLnBrk="1" hangingPunct="1"/>
            <a:r>
              <a:rPr lang="en-US" sz="4000" dirty="0">
                <a:solidFill>
                  <a:srgbClr val="0F2645"/>
                </a:solidFill>
              </a:rPr>
              <a:t>How Can You Get Benefit From ITRC?</a:t>
            </a:r>
          </a:p>
        </p:txBody>
      </p:sp>
      <p:sp>
        <p:nvSpPr>
          <p:cNvPr id="43011" name="Rectangle 3"/>
          <p:cNvSpPr>
            <a:spLocks noGrp="1" noChangeArrowheads="1"/>
          </p:cNvSpPr>
          <p:nvPr>
            <p:ph idx="4294967295"/>
          </p:nvPr>
        </p:nvSpPr>
        <p:spPr>
          <a:xfrm>
            <a:off x="708210" y="1308848"/>
            <a:ext cx="8349727" cy="3671943"/>
          </a:xfrm>
        </p:spPr>
        <p:txBody>
          <a:bodyPr/>
          <a:lstStyle/>
          <a:p>
            <a:pPr marL="230188" indent="-230188"/>
            <a:r>
              <a:rPr lang="en-US" sz="2800" dirty="0" smtClean="0">
                <a:solidFill>
                  <a:srgbClr val="0F2645"/>
                </a:solidFill>
              </a:rPr>
              <a:t>Use the ITRC </a:t>
            </a:r>
            <a:r>
              <a:rPr lang="en-US" sz="2800" dirty="0">
                <a:solidFill>
                  <a:srgbClr val="0F2645"/>
                </a:solidFill>
              </a:rPr>
              <a:t>documents (www.itrcweb.org)</a:t>
            </a:r>
          </a:p>
          <a:p>
            <a:pPr marL="230188" indent="-230188"/>
            <a:r>
              <a:rPr lang="en-US" sz="2800" dirty="0" smtClean="0">
                <a:solidFill>
                  <a:srgbClr val="0F2645"/>
                </a:solidFill>
              </a:rPr>
              <a:t>Take a training course </a:t>
            </a:r>
            <a:r>
              <a:rPr lang="en-US" sz="2800" dirty="0">
                <a:solidFill>
                  <a:srgbClr val="0F2645"/>
                </a:solidFill>
              </a:rPr>
              <a:t>(internet or classroom)</a:t>
            </a:r>
          </a:p>
          <a:p>
            <a:pPr marL="230188" indent="-230188"/>
            <a:r>
              <a:rPr lang="en-US" sz="2800" dirty="0">
                <a:solidFill>
                  <a:srgbClr val="0F2645"/>
                </a:solidFill>
              </a:rPr>
              <a:t>Join an ITRC team and help write documents and develop training courses</a:t>
            </a:r>
          </a:p>
          <a:p>
            <a:pPr marL="230188" indent="-230188"/>
            <a:r>
              <a:rPr lang="en-US" sz="2800" dirty="0">
                <a:solidFill>
                  <a:srgbClr val="0F2645"/>
                </a:solidFill>
              </a:rPr>
              <a:t>Contact your State POC through your state environmental agency</a:t>
            </a:r>
          </a:p>
          <a:p>
            <a:pPr marL="230188" indent="-230188">
              <a:buNone/>
            </a:pPr>
            <a:endParaRPr lang="en-US" sz="2800" dirty="0"/>
          </a:p>
        </p:txBody>
      </p:sp>
    </p:spTree>
    <p:extLst>
      <p:ext uri="{BB962C8B-B14F-4D97-AF65-F5344CB8AC3E}">
        <p14:creationId xmlns:p14="http://schemas.microsoft.com/office/powerpoint/2010/main" val="3978912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90456" y="179294"/>
            <a:ext cx="8596313" cy="1320800"/>
          </a:xfrm>
        </p:spPr>
        <p:txBody>
          <a:bodyPr>
            <a:normAutofit/>
          </a:bodyPr>
          <a:lstStyle/>
          <a:p>
            <a:pPr eaLnBrk="1" hangingPunct="1"/>
            <a:r>
              <a:rPr lang="en-US" sz="4800" dirty="0" smtClean="0">
                <a:solidFill>
                  <a:srgbClr val="0F2645"/>
                </a:solidFill>
              </a:rPr>
              <a:t>Where Are We Going?</a:t>
            </a:r>
          </a:p>
        </p:txBody>
      </p:sp>
      <p:sp>
        <p:nvSpPr>
          <p:cNvPr id="47107" name="Rectangle 3"/>
          <p:cNvSpPr>
            <a:spLocks noGrp="1" noChangeArrowheads="1"/>
          </p:cNvSpPr>
          <p:nvPr>
            <p:ph idx="4294967295"/>
          </p:nvPr>
        </p:nvSpPr>
        <p:spPr>
          <a:xfrm>
            <a:off x="548640" y="1400287"/>
            <a:ext cx="8778240" cy="4451874"/>
          </a:xfrm>
        </p:spPr>
        <p:txBody>
          <a:bodyPr/>
          <a:lstStyle/>
          <a:p>
            <a:pPr marL="231775" indent="-231775"/>
            <a:r>
              <a:rPr lang="en-US" sz="2800" dirty="0" smtClean="0">
                <a:solidFill>
                  <a:srgbClr val="0F2645"/>
                </a:solidFill>
                <a:cs typeface="Arial" charset="0"/>
              </a:rPr>
              <a:t>What </a:t>
            </a:r>
            <a:r>
              <a:rPr lang="en-US" sz="2800" dirty="0">
                <a:solidFill>
                  <a:srgbClr val="0F2645"/>
                </a:solidFill>
                <a:cs typeface="Arial" charset="0"/>
              </a:rPr>
              <a:t>type of new training technologies and approaches are possible?</a:t>
            </a:r>
          </a:p>
          <a:p>
            <a:pPr marL="231775" indent="-231775"/>
            <a:r>
              <a:rPr lang="en-US" sz="2800" dirty="0">
                <a:solidFill>
                  <a:srgbClr val="0F2645"/>
                </a:solidFill>
                <a:cs typeface="Arial" charset="0"/>
              </a:rPr>
              <a:t>What can we do to improve our website and make the most of social networking?</a:t>
            </a:r>
          </a:p>
          <a:p>
            <a:pPr marL="231775" indent="-231775"/>
            <a:r>
              <a:rPr lang="en-US" sz="2800" dirty="0">
                <a:solidFill>
                  <a:srgbClr val="0F2645"/>
                </a:solidFill>
                <a:cs typeface="Arial" charset="0"/>
              </a:rPr>
              <a:t>What emerging areas should we consider for projects within the cleanup area and outside of cleanup area?</a:t>
            </a:r>
          </a:p>
          <a:p>
            <a:pPr marL="231775" indent="-231775"/>
            <a:endParaRPr lang="en-US" sz="2200" dirty="0"/>
          </a:p>
        </p:txBody>
      </p:sp>
    </p:spTree>
    <p:extLst>
      <p:ext uri="{BB962C8B-B14F-4D97-AF65-F5344CB8AC3E}">
        <p14:creationId xmlns:p14="http://schemas.microsoft.com/office/powerpoint/2010/main" val="2354736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39850" y="125506"/>
            <a:ext cx="8596313" cy="1320800"/>
          </a:xfrm>
        </p:spPr>
        <p:txBody>
          <a:bodyPr>
            <a:normAutofit/>
          </a:bodyPr>
          <a:lstStyle/>
          <a:p>
            <a:pPr eaLnBrk="1" hangingPunct="1"/>
            <a:r>
              <a:rPr lang="en-US" sz="4800" dirty="0" smtClean="0">
                <a:solidFill>
                  <a:srgbClr val="0F2645"/>
                </a:solidFill>
              </a:rPr>
              <a:t>Outreach</a:t>
            </a:r>
          </a:p>
        </p:txBody>
      </p:sp>
      <p:sp>
        <p:nvSpPr>
          <p:cNvPr id="48131" name="Rectangle 3"/>
          <p:cNvSpPr>
            <a:spLocks noGrp="1" noChangeArrowheads="1"/>
          </p:cNvSpPr>
          <p:nvPr>
            <p:ph idx="4294967295"/>
          </p:nvPr>
        </p:nvSpPr>
        <p:spPr>
          <a:xfrm>
            <a:off x="279698" y="1117098"/>
            <a:ext cx="9402184" cy="4681276"/>
          </a:xfrm>
        </p:spPr>
        <p:txBody>
          <a:bodyPr/>
          <a:lstStyle/>
          <a:p>
            <a:pPr marL="231775" indent="-231775">
              <a:buNone/>
            </a:pPr>
            <a:r>
              <a:rPr lang="en-US" sz="2800" dirty="0" smtClean="0">
                <a:solidFill>
                  <a:srgbClr val="0F2645"/>
                </a:solidFill>
                <a:cs typeface="Arial" charset="0"/>
              </a:rPr>
              <a:t>Everyone in ITRC “does outreach”</a:t>
            </a:r>
          </a:p>
          <a:p>
            <a:pPr marL="569913" lvl="1" indent="-222250"/>
            <a:r>
              <a:rPr lang="en-US" sz="2400" dirty="0" smtClean="0">
                <a:solidFill>
                  <a:srgbClr val="0F2645"/>
                </a:solidFill>
                <a:cs typeface="Arial" charset="0"/>
              </a:rPr>
              <a:t>ITRC provides basic tools, but members are responsible for outreach in whatever capacity they can provide.</a:t>
            </a:r>
          </a:p>
          <a:p>
            <a:pPr marL="569913" lvl="1" indent="-222250"/>
            <a:r>
              <a:rPr lang="en-US" sz="2400" dirty="0" smtClean="0">
                <a:solidFill>
                  <a:srgbClr val="0F2645"/>
                </a:solidFill>
                <a:cs typeface="Arial" charset="0"/>
              </a:rPr>
              <a:t>Communication with commissioners/directors of state environmental agencies and federal funders is a high priority for ITRC leadership.</a:t>
            </a:r>
          </a:p>
          <a:p>
            <a:pPr marL="569913" lvl="1" indent="-222250"/>
            <a:r>
              <a:rPr lang="en-US" sz="2400" dirty="0" smtClean="0">
                <a:solidFill>
                  <a:srgbClr val="0F2645"/>
                </a:solidFill>
                <a:cs typeface="Arial" charset="0"/>
              </a:rPr>
              <a:t>Look for outreach opportunities—if you need support let ITRC know.</a:t>
            </a:r>
          </a:p>
          <a:p>
            <a:pPr marL="569913" lvl="1" indent="-222250"/>
            <a:r>
              <a:rPr lang="en-US" sz="2400" dirty="0" smtClean="0">
                <a:solidFill>
                  <a:srgbClr val="0F2645"/>
                </a:solidFill>
                <a:cs typeface="Arial" charset="0"/>
              </a:rPr>
              <a:t>An essential part of outreach is reporting back success stories so we can measure our impact.</a:t>
            </a:r>
          </a:p>
          <a:p>
            <a:pPr marL="231775" indent="-231775">
              <a:buNone/>
            </a:pPr>
            <a:endParaRPr lang="en-US" dirty="0" smtClean="0"/>
          </a:p>
        </p:txBody>
      </p:sp>
    </p:spTree>
    <p:extLst>
      <p:ext uri="{BB962C8B-B14F-4D97-AF65-F5344CB8AC3E}">
        <p14:creationId xmlns:p14="http://schemas.microsoft.com/office/powerpoint/2010/main" val="841303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107742" y="108754"/>
            <a:ext cx="6906244" cy="891708"/>
          </a:xfrm>
        </p:spPr>
        <p:txBody>
          <a:bodyPr>
            <a:normAutofit/>
          </a:bodyPr>
          <a:lstStyle/>
          <a:p>
            <a:pPr algn="ctr" eaLnBrk="1" hangingPunct="1">
              <a:buFont typeface="Wingdings" pitchFamily="2" charset="2"/>
              <a:buNone/>
            </a:pPr>
            <a:r>
              <a:rPr lang="en-US" sz="4800" dirty="0" smtClean="0">
                <a:solidFill>
                  <a:srgbClr val="0F2645"/>
                </a:solidFill>
              </a:rPr>
              <a:t>Recent State Successes</a:t>
            </a:r>
            <a:endParaRPr lang="en-US" sz="4800" dirty="0">
              <a:solidFill>
                <a:srgbClr val="0F2645"/>
              </a:solidFill>
            </a:endParaRPr>
          </a:p>
          <a:p>
            <a:pPr eaLnBrk="1" hangingPunct="1">
              <a:buFont typeface="Wingdings" pitchFamily="2" charset="2"/>
              <a:buNone/>
            </a:pPr>
            <a:endParaRPr lang="en-US" dirty="0" smtClean="0"/>
          </a:p>
        </p:txBody>
      </p:sp>
      <p:pic>
        <p:nvPicPr>
          <p:cNvPr id="1026" name="Picture 2" descr="https://gallery.mailchimp.com/d4d065cff1257162362f4f474/images/9f94ac0e-6305-4d2b-8f02-5eda74da55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12" y="1393602"/>
            <a:ext cx="1759286" cy="1735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allery.mailchimp.com/d4d065cff1257162362f4f474/images/b67aa98f-683e-4b5c-834d-2b8f87c236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85" y="3903985"/>
            <a:ext cx="1724939" cy="17249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7298" y="1199688"/>
            <a:ext cx="6590852" cy="2123658"/>
          </a:xfrm>
          <a:prstGeom prst="rect">
            <a:avLst/>
          </a:prstGeom>
        </p:spPr>
        <p:txBody>
          <a:bodyPr wrap="square">
            <a:spAutoFit/>
          </a:bodyPr>
          <a:lstStyle/>
          <a:p>
            <a:r>
              <a:rPr lang="en-US" b="1" dirty="0">
                <a:solidFill>
                  <a:srgbClr val="202020"/>
                </a:solidFill>
              </a:rPr>
              <a:t>New Jersey Department of Environmental </a:t>
            </a:r>
            <a:r>
              <a:rPr lang="en-US" b="1" dirty="0" smtClean="0">
                <a:solidFill>
                  <a:srgbClr val="202020"/>
                </a:solidFill>
              </a:rPr>
              <a:t>Protection</a:t>
            </a:r>
            <a:br>
              <a:rPr lang="en-US" b="1" dirty="0" smtClean="0">
                <a:solidFill>
                  <a:srgbClr val="202020"/>
                </a:solidFill>
              </a:rPr>
            </a:br>
            <a:endParaRPr lang="en-US" b="1" dirty="0">
              <a:solidFill>
                <a:srgbClr val="202020"/>
              </a:solidFill>
            </a:endParaRPr>
          </a:p>
          <a:p>
            <a:r>
              <a:rPr lang="en-US" sz="1600" dirty="0">
                <a:solidFill>
                  <a:srgbClr val="202020"/>
                </a:solidFill>
              </a:rPr>
              <a:t>NJ DEP recently completed a new guidance document entitled </a:t>
            </a:r>
            <a:r>
              <a:rPr lang="en-US" sz="1600" u="sng" dirty="0">
                <a:solidFill>
                  <a:srgbClr val="2BAADF"/>
                </a:solidFill>
                <a:hlinkClick r:id="rId4"/>
              </a:rPr>
              <a:t>In Situ Remediation: Design Considerations and Performance Monitoring Technical Guidance Document</a:t>
            </a:r>
            <a:r>
              <a:rPr lang="en-US" sz="1600" dirty="0">
                <a:solidFill>
                  <a:srgbClr val="202020"/>
                </a:solidFill>
              </a:rPr>
              <a:t>. The new guidance document references ITRC extensively; in the reference section, 14 ITRC documents are listed and ITRC documents are referenced throughout the document. </a:t>
            </a:r>
            <a:endParaRPr lang="en-US" sz="1600" dirty="0"/>
          </a:p>
        </p:txBody>
      </p:sp>
      <p:sp>
        <p:nvSpPr>
          <p:cNvPr id="4" name="Rectangle 3"/>
          <p:cNvSpPr/>
          <p:nvPr/>
        </p:nvSpPr>
        <p:spPr>
          <a:xfrm>
            <a:off x="2517298" y="3903985"/>
            <a:ext cx="6096000" cy="1815882"/>
          </a:xfrm>
          <a:prstGeom prst="rect">
            <a:avLst/>
          </a:prstGeom>
        </p:spPr>
        <p:txBody>
          <a:bodyPr>
            <a:spAutoFit/>
          </a:bodyPr>
          <a:lstStyle/>
          <a:p>
            <a:r>
              <a:rPr lang="en-US" sz="1600" b="1" dirty="0">
                <a:solidFill>
                  <a:srgbClr val="202020"/>
                </a:solidFill>
              </a:rPr>
              <a:t>Florida Department of Environmental </a:t>
            </a:r>
            <a:r>
              <a:rPr lang="en-US" sz="1600" b="1" dirty="0" smtClean="0">
                <a:solidFill>
                  <a:srgbClr val="202020"/>
                </a:solidFill>
              </a:rPr>
              <a:t>Protection</a:t>
            </a:r>
            <a:br>
              <a:rPr lang="en-US" sz="1600" b="1" dirty="0" smtClean="0">
                <a:solidFill>
                  <a:srgbClr val="202020"/>
                </a:solidFill>
              </a:rPr>
            </a:br>
            <a:endParaRPr lang="en-US" sz="1600" b="1" dirty="0">
              <a:solidFill>
                <a:srgbClr val="202020"/>
              </a:solidFill>
            </a:endParaRPr>
          </a:p>
          <a:p>
            <a:r>
              <a:rPr lang="en-US" sz="1600" dirty="0">
                <a:solidFill>
                  <a:srgbClr val="202020"/>
                </a:solidFill>
              </a:rPr>
              <a:t>FL DEP updated a rule for contaminated site cleanup criteria (62-780, Florida Administrative Code) in February of this year. The ITRC Incremental Sampling Methodology (ISM) guidance document is listed as the official guidance document under </a:t>
            </a:r>
            <a:r>
              <a:rPr lang="en-US" sz="1600" u="sng" dirty="0">
                <a:solidFill>
                  <a:srgbClr val="2BAADF"/>
                </a:solidFill>
                <a:hlinkClick r:id="rId5"/>
              </a:rPr>
              <a:t>Rule 62-780.100(21)</a:t>
            </a:r>
            <a:r>
              <a:rPr lang="en-US" sz="1600" dirty="0">
                <a:solidFill>
                  <a:srgbClr val="202020"/>
                </a:solidFill>
              </a:rPr>
              <a:t> for ISM sampling.</a:t>
            </a:r>
            <a:endParaRPr lang="en-US" sz="1600" dirty="0"/>
          </a:p>
        </p:txBody>
      </p:sp>
    </p:spTree>
    <p:extLst>
      <p:ext uri="{BB962C8B-B14F-4D97-AF65-F5344CB8AC3E}">
        <p14:creationId xmlns:p14="http://schemas.microsoft.com/office/powerpoint/2010/main" val="1771732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871535" y="2443162"/>
            <a:ext cx="8515351" cy="1471613"/>
          </a:xfrm>
        </p:spPr>
        <p:txBody>
          <a:bodyPr/>
          <a:lstStyle/>
          <a:p>
            <a:pPr algn="ctr" eaLnBrk="1" hangingPunct="1">
              <a:buFont typeface="Wingdings" pitchFamily="2" charset="2"/>
              <a:buNone/>
            </a:pPr>
            <a:r>
              <a:rPr lang="en-US" sz="5400" b="1" dirty="0">
                <a:solidFill>
                  <a:srgbClr val="0F2645"/>
                </a:solidFill>
              </a:rPr>
              <a:t>Success Stories</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3914589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9383" y="117705"/>
            <a:ext cx="5653876" cy="8471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002060"/>
                </a:solidFill>
              </a:rPr>
              <a:t>Purpose and Mission</a:t>
            </a:r>
          </a:p>
        </p:txBody>
      </p:sp>
      <p:sp>
        <p:nvSpPr>
          <p:cNvPr id="3" name="Rectangle 3"/>
          <p:cNvSpPr txBox="1">
            <a:spLocks noChangeArrowheads="1"/>
          </p:cNvSpPr>
          <p:nvPr/>
        </p:nvSpPr>
        <p:spPr>
          <a:xfrm>
            <a:off x="370405" y="1206915"/>
            <a:ext cx="9150111" cy="491149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31775" indent="-231775"/>
            <a:r>
              <a:rPr lang="en-US" sz="2800" b="1" dirty="0">
                <a:solidFill>
                  <a:srgbClr val="0F2645"/>
                </a:solidFill>
              </a:rPr>
              <a:t>ITRC Purpose</a:t>
            </a:r>
            <a:r>
              <a:rPr lang="en-US" sz="2800" dirty="0">
                <a:solidFill>
                  <a:srgbClr val="0F2645"/>
                </a:solidFill>
              </a:rPr>
              <a:t> </a:t>
            </a:r>
          </a:p>
          <a:p>
            <a:pPr marL="231775" indent="-231775">
              <a:buNone/>
            </a:pPr>
            <a:r>
              <a:rPr lang="en-US" sz="2800" dirty="0">
                <a:solidFill>
                  <a:srgbClr val="0F2645"/>
                </a:solidFill>
              </a:rPr>
              <a:t>	To advance innovative environmental decision </a:t>
            </a:r>
            <a:r>
              <a:rPr lang="en-US" sz="2800" dirty="0" smtClean="0">
                <a:solidFill>
                  <a:srgbClr val="0F2645"/>
                </a:solidFill>
              </a:rPr>
              <a:t>making.</a:t>
            </a:r>
            <a:endParaRPr lang="en-US" sz="2800" dirty="0">
              <a:solidFill>
                <a:srgbClr val="0F2645"/>
              </a:solidFill>
            </a:endParaRPr>
          </a:p>
          <a:p>
            <a:pPr marL="231775" indent="-231775"/>
            <a:endParaRPr lang="en-US" sz="2800" dirty="0">
              <a:solidFill>
                <a:srgbClr val="0F2645"/>
              </a:solidFill>
            </a:endParaRPr>
          </a:p>
          <a:p>
            <a:pPr marL="231775" indent="-231775"/>
            <a:r>
              <a:rPr lang="en-US" sz="2800" b="1" dirty="0">
                <a:solidFill>
                  <a:srgbClr val="0F2645"/>
                </a:solidFill>
              </a:rPr>
              <a:t>ITRC Mission</a:t>
            </a:r>
          </a:p>
          <a:p>
            <a:pPr marL="231775" indent="-231775">
              <a:buNone/>
            </a:pPr>
            <a:r>
              <a:rPr lang="en-US" sz="2800" dirty="0">
                <a:solidFill>
                  <a:srgbClr val="0F2645"/>
                </a:solidFill>
              </a:rPr>
              <a:t>	</a:t>
            </a:r>
            <a:r>
              <a:rPr lang="en-US" sz="2800" dirty="0" smtClean="0">
                <a:solidFill>
                  <a:srgbClr val="0F2645"/>
                </a:solidFill>
              </a:rPr>
              <a:t>To develop </a:t>
            </a:r>
            <a:r>
              <a:rPr lang="en-US" sz="2800" dirty="0">
                <a:solidFill>
                  <a:srgbClr val="0F2645"/>
                </a:solidFill>
              </a:rPr>
              <a:t>information resources and processes to break down barriers to the use of technically sound innovative solutions for healthy communities, </a:t>
            </a:r>
            <a:r>
              <a:rPr lang="en-US" sz="2800" dirty="0" smtClean="0">
                <a:solidFill>
                  <a:srgbClr val="0F2645"/>
                </a:solidFill>
              </a:rPr>
              <a:t>economy, </a:t>
            </a:r>
            <a:r>
              <a:rPr lang="en-US" sz="2800" dirty="0">
                <a:solidFill>
                  <a:srgbClr val="0F2645"/>
                </a:solidFill>
              </a:rPr>
              <a:t>and environment.</a:t>
            </a:r>
            <a:endParaRPr lang="en-US" sz="2800" b="1" dirty="0" smtClean="0">
              <a:solidFill>
                <a:srgbClr val="0F2645"/>
              </a:solidFill>
            </a:endParaRPr>
          </a:p>
        </p:txBody>
      </p:sp>
    </p:spTree>
    <p:extLst>
      <p:ext uri="{BB962C8B-B14F-4D97-AF65-F5344CB8AC3E}">
        <p14:creationId xmlns:p14="http://schemas.microsoft.com/office/powerpoint/2010/main" val="2164755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50258" y="160608"/>
            <a:ext cx="8596313" cy="757187"/>
          </a:xfrm>
        </p:spPr>
        <p:txBody>
          <a:bodyPr>
            <a:noAutofit/>
          </a:bodyPr>
          <a:lstStyle/>
          <a:p>
            <a:r>
              <a:rPr lang="en-US" dirty="0" smtClean="0">
                <a:solidFill>
                  <a:srgbClr val="0F2645"/>
                </a:solidFill>
              </a:rPr>
              <a:t>National Guide for Vapor Intrusion</a:t>
            </a:r>
            <a:endParaRPr lang="en-US" dirty="0"/>
          </a:p>
        </p:txBody>
      </p:sp>
      <p:sp>
        <p:nvSpPr>
          <p:cNvPr id="51203" name="Rectangle 3"/>
          <p:cNvSpPr>
            <a:spLocks noGrp="1" noChangeArrowheads="1"/>
          </p:cNvSpPr>
          <p:nvPr>
            <p:ph idx="4294967295"/>
          </p:nvPr>
        </p:nvSpPr>
        <p:spPr>
          <a:xfrm>
            <a:off x="587141" y="1059270"/>
            <a:ext cx="8596313" cy="3173011"/>
          </a:xfrm>
        </p:spPr>
        <p:txBody>
          <a:bodyPr/>
          <a:lstStyle/>
          <a:p>
            <a:pPr marL="230188" indent="-230188"/>
            <a:r>
              <a:rPr lang="en-US" sz="2000" dirty="0">
                <a:solidFill>
                  <a:srgbClr val="0F2645"/>
                </a:solidFill>
              </a:rPr>
              <a:t>32 states report use of ITRC’s Vapor Intrusion guidance document in at least one of the following ways:</a:t>
            </a:r>
          </a:p>
          <a:p>
            <a:pPr marL="569913" lvl="1" indent="-225425"/>
            <a:r>
              <a:rPr lang="en-US" sz="1800" dirty="0">
                <a:solidFill>
                  <a:srgbClr val="0F2645"/>
                </a:solidFill>
              </a:rPr>
              <a:t>As a basis to develop state guidance</a:t>
            </a:r>
          </a:p>
          <a:p>
            <a:pPr marL="569913" lvl="1" indent="-225425"/>
            <a:r>
              <a:rPr lang="en-US" sz="1800" dirty="0">
                <a:solidFill>
                  <a:srgbClr val="0F2645"/>
                </a:solidFill>
              </a:rPr>
              <a:t>As a reference within state guidance</a:t>
            </a:r>
          </a:p>
          <a:p>
            <a:pPr marL="569913" lvl="1" indent="-225425"/>
            <a:r>
              <a:rPr lang="en-US" sz="1800" dirty="0">
                <a:solidFill>
                  <a:srgbClr val="0F2645"/>
                </a:solidFill>
              </a:rPr>
              <a:t>As a tool to directly assist with site activities</a:t>
            </a:r>
          </a:p>
          <a:p>
            <a:pPr marL="569913" lvl="1" indent="-225425"/>
            <a:r>
              <a:rPr lang="en-US" sz="1800" dirty="0">
                <a:solidFill>
                  <a:srgbClr val="0F2645"/>
                </a:solidFill>
              </a:rPr>
              <a:t>As a resource for state staff and consultants/contractors</a:t>
            </a:r>
          </a:p>
          <a:p>
            <a:pPr marL="230188" indent="-230188"/>
            <a:r>
              <a:rPr lang="en-US" sz="2000" dirty="0">
                <a:solidFill>
                  <a:srgbClr val="0F2645"/>
                </a:solidFill>
              </a:rPr>
              <a:t>ITRC has trained over 4,600 people from across the nation on vapor intrusion (42% are state regulators)!</a:t>
            </a:r>
          </a:p>
          <a:p>
            <a:pPr marL="230188" indent="-230188"/>
            <a:endParaRPr lang="en-US" sz="2400" dirty="0"/>
          </a:p>
        </p:txBody>
      </p:sp>
      <p:sp>
        <p:nvSpPr>
          <p:cNvPr id="5" name="TextBox 4"/>
          <p:cNvSpPr txBox="1">
            <a:spLocks noChangeArrowheads="1"/>
          </p:cNvSpPr>
          <p:nvPr/>
        </p:nvSpPr>
        <p:spPr bwMode="gray">
          <a:xfrm>
            <a:off x="1515979" y="4460316"/>
            <a:ext cx="7391400" cy="1107996"/>
          </a:xfrm>
          <a:prstGeom prst="rect">
            <a:avLst/>
          </a:prstGeom>
          <a:solidFill>
            <a:srgbClr val="7FB856"/>
          </a:solidFill>
          <a:ln w="9525" algn="ctr">
            <a:noFill/>
            <a:miter lim="800000"/>
            <a:headEnd/>
            <a:tailEnd/>
          </a:ln>
        </p:spPr>
        <p:txBody>
          <a:bodyPr>
            <a:spAutoFit/>
          </a:bodyPr>
          <a:lstStyle/>
          <a:p>
            <a:pPr marL="342900" indent="-342900" algn="ctr">
              <a:defRPr/>
            </a:pPr>
            <a:r>
              <a:rPr lang="en-US" sz="2200" b="1" dirty="0">
                <a:solidFill>
                  <a:schemeClr val="bg1"/>
                </a:solidFill>
                <a:ea typeface="ＭＳ Ｐゴシック" pitchFamily="-80" charset="-128"/>
              </a:rPr>
              <a:t>“Since participating in ITRC Maine will likely adopt the ITRC vapor intrusion tech-reg as the default.”</a:t>
            </a:r>
          </a:p>
          <a:p>
            <a:pPr marL="342900" indent="-342900" algn="ctr">
              <a:defRPr/>
            </a:pPr>
            <a:r>
              <a:rPr lang="en-US" sz="2200" b="1" dirty="0">
                <a:solidFill>
                  <a:schemeClr val="bg1"/>
                </a:solidFill>
                <a:ea typeface="ＭＳ Ｐゴシック" pitchFamily="-80" charset="-128"/>
              </a:rPr>
              <a:t> – Fred Lavallee, ME</a:t>
            </a:r>
            <a:endParaRPr lang="en-US" sz="2200" b="1" dirty="0">
              <a:latin typeface="Arial Narrow" pitchFamily="34" charset="0"/>
              <a:ea typeface="ＭＳ Ｐゴシック" pitchFamily="-80" charset="-128"/>
            </a:endParaRPr>
          </a:p>
        </p:txBody>
      </p:sp>
    </p:spTree>
    <p:extLst>
      <p:ext uri="{BB962C8B-B14F-4D97-AF65-F5344CB8AC3E}">
        <p14:creationId xmlns:p14="http://schemas.microsoft.com/office/powerpoint/2010/main" val="1239990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258" y="590349"/>
            <a:ext cx="8596313" cy="75718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0F2645"/>
                </a:solidFill>
              </a:rPr>
              <a:t>ITRC Aids in Fairbanks Cleanup</a:t>
            </a:r>
            <a:endParaRPr lang="en-US" sz="3200" dirty="0"/>
          </a:p>
        </p:txBody>
      </p:sp>
      <p:sp>
        <p:nvSpPr>
          <p:cNvPr id="3" name="Rectangle 3"/>
          <p:cNvSpPr txBox="1">
            <a:spLocks noChangeArrowheads="1"/>
          </p:cNvSpPr>
          <p:nvPr/>
        </p:nvSpPr>
        <p:spPr>
          <a:xfrm>
            <a:off x="365759" y="1565945"/>
            <a:ext cx="8596313" cy="37568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30188" indent="-230188"/>
            <a:r>
              <a:rPr lang="en-US" sz="2000" dirty="0">
                <a:solidFill>
                  <a:srgbClr val="0F2645"/>
                </a:solidFill>
              </a:rPr>
              <a:t>Employing </a:t>
            </a:r>
            <a:r>
              <a:rPr lang="en-US" sz="2000" dirty="0" smtClean="0">
                <a:solidFill>
                  <a:srgbClr val="0F2645"/>
                </a:solidFill>
              </a:rPr>
              <a:t>the ITRC Environmental </a:t>
            </a:r>
            <a:r>
              <a:rPr lang="en-US" sz="2000" dirty="0">
                <a:solidFill>
                  <a:srgbClr val="0F2645"/>
                </a:solidFill>
              </a:rPr>
              <a:t>Molecular Diagnostic (EMD) guidance document, Internet-based training course, and fact sheets, regulators in Alaska have approved the use of EMDs at remediation sites throughout the state</a:t>
            </a:r>
            <a:r>
              <a:rPr lang="en-US" sz="2000" dirty="0" smtClean="0">
                <a:solidFill>
                  <a:srgbClr val="0F2645"/>
                </a:solidFill>
              </a:rPr>
              <a:t>.</a:t>
            </a:r>
          </a:p>
          <a:p>
            <a:pPr marL="230188" indent="-230188"/>
            <a:r>
              <a:rPr lang="en-US" sz="2000" dirty="0" smtClean="0">
                <a:solidFill>
                  <a:srgbClr val="0F2645"/>
                </a:solidFill>
              </a:rPr>
              <a:t>Benefits of EMDS</a:t>
            </a:r>
          </a:p>
          <a:p>
            <a:pPr marL="630238" lvl="1" indent="-230188"/>
            <a:r>
              <a:rPr lang="en-US" dirty="0" smtClean="0">
                <a:solidFill>
                  <a:srgbClr val="0F2645"/>
                </a:solidFill>
              </a:rPr>
              <a:t>Understand the Extent of Biodegradation</a:t>
            </a:r>
          </a:p>
          <a:p>
            <a:pPr marL="630238" lvl="1" indent="-230188"/>
            <a:r>
              <a:rPr lang="en-US" dirty="0" smtClean="0">
                <a:solidFill>
                  <a:srgbClr val="0F2645"/>
                </a:solidFill>
              </a:rPr>
              <a:t>Determine Microbe Distribution, Abundance, and Activity</a:t>
            </a:r>
          </a:p>
          <a:p>
            <a:pPr marL="630238" lvl="1" indent="-230188"/>
            <a:r>
              <a:rPr lang="en-US" dirty="0" smtClean="0">
                <a:solidFill>
                  <a:srgbClr val="0F2645"/>
                </a:solidFill>
              </a:rPr>
              <a:t>Develop Targeted Treatment Plans</a:t>
            </a:r>
          </a:p>
          <a:p>
            <a:pPr marL="630238" lvl="1" indent="-230188"/>
            <a:r>
              <a:rPr lang="en-US" dirty="0" smtClean="0">
                <a:solidFill>
                  <a:srgbClr val="0F2645"/>
                </a:solidFill>
              </a:rPr>
              <a:t>Identify Contamination Sources</a:t>
            </a:r>
          </a:p>
          <a:p>
            <a:pPr marL="400050" lvl="1" indent="0">
              <a:buNone/>
            </a:pPr>
            <a:endParaRPr lang="en-US" dirty="0"/>
          </a:p>
        </p:txBody>
      </p:sp>
    </p:spTree>
    <p:extLst>
      <p:ext uri="{BB962C8B-B14F-4D97-AF65-F5344CB8AC3E}">
        <p14:creationId xmlns:p14="http://schemas.microsoft.com/office/powerpoint/2010/main" val="1925617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40092" y="606391"/>
            <a:ext cx="8746156" cy="943276"/>
          </a:xfrm>
        </p:spPr>
        <p:txBody>
          <a:bodyPr>
            <a:normAutofit/>
          </a:bodyPr>
          <a:lstStyle/>
          <a:p>
            <a:r>
              <a:rPr lang="en-US" sz="3200" dirty="0" smtClean="0">
                <a:solidFill>
                  <a:srgbClr val="0F2645"/>
                </a:solidFill>
              </a:rPr>
              <a:t>Innovative Solutions for Lead Contamination</a:t>
            </a:r>
            <a:endParaRPr lang="en-US" sz="3200" dirty="0"/>
          </a:p>
        </p:txBody>
      </p:sp>
      <p:sp>
        <p:nvSpPr>
          <p:cNvPr id="52227" name="Rectangle 3"/>
          <p:cNvSpPr>
            <a:spLocks noGrp="1" noChangeArrowheads="1"/>
          </p:cNvSpPr>
          <p:nvPr>
            <p:ph idx="4294967295"/>
          </p:nvPr>
        </p:nvSpPr>
        <p:spPr>
          <a:xfrm>
            <a:off x="606392" y="1698575"/>
            <a:ext cx="8596313" cy="3881437"/>
          </a:xfrm>
        </p:spPr>
        <p:txBody>
          <a:bodyPr>
            <a:normAutofit fontScale="92500" lnSpcReduction="20000"/>
          </a:bodyPr>
          <a:lstStyle/>
          <a:p>
            <a:pPr marL="231775" indent="-231775"/>
            <a:r>
              <a:rPr lang="en-US" sz="2400" dirty="0">
                <a:solidFill>
                  <a:srgbClr val="0F2645"/>
                </a:solidFill>
              </a:rPr>
              <a:t>Over $10 million saved at Lackland Air Force Base in Texas by using ITRC’s recommended innovative approaches to treating lead-contaminated soil</a:t>
            </a:r>
          </a:p>
          <a:p>
            <a:pPr marL="569913" lvl="1" indent="-222250"/>
            <a:r>
              <a:rPr lang="en-US" sz="2000" dirty="0">
                <a:solidFill>
                  <a:srgbClr val="0F2645"/>
                </a:solidFill>
              </a:rPr>
              <a:t>Staff from Texas Commission on Environmental Quality and Lackland Air Force Base in Texas used ITRC’s documents and training to develop an innovative treatment approach for soil contaminated by lead from small arms training.</a:t>
            </a:r>
          </a:p>
          <a:p>
            <a:pPr marL="569913" lvl="1" indent="-222250"/>
            <a:r>
              <a:rPr lang="en-US" sz="2000" dirty="0">
                <a:solidFill>
                  <a:srgbClr val="0F2645"/>
                </a:solidFill>
              </a:rPr>
              <a:t>Lead contaminated soil was stabilized using a solid binder, which prevents the lead from migrating;  the stabilized soil was then used as a landfill cover and in berms for active firing ranges.</a:t>
            </a:r>
          </a:p>
          <a:p>
            <a:pPr marL="569913" lvl="1" indent="-222250"/>
            <a:r>
              <a:rPr lang="en-US" sz="2000" dirty="0">
                <a:solidFill>
                  <a:srgbClr val="0F2645"/>
                </a:solidFill>
              </a:rPr>
              <a:t>Significant cost savings was achieved through avoidance of transportation and disposal costs and elimination of the need to purchase new soil.</a:t>
            </a:r>
          </a:p>
        </p:txBody>
      </p:sp>
    </p:spTree>
    <p:extLst>
      <p:ext uri="{BB962C8B-B14F-4D97-AF65-F5344CB8AC3E}">
        <p14:creationId xmlns:p14="http://schemas.microsoft.com/office/powerpoint/2010/main" val="1667454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17633" y="445971"/>
            <a:ext cx="8596313" cy="891941"/>
          </a:xfrm>
        </p:spPr>
        <p:txBody>
          <a:bodyPr/>
          <a:lstStyle/>
          <a:p>
            <a:r>
              <a:rPr lang="en-US" dirty="0">
                <a:solidFill>
                  <a:srgbClr val="0F2645"/>
                </a:solidFill>
              </a:rPr>
              <a:t>I</a:t>
            </a:r>
            <a:r>
              <a:rPr lang="en-US" dirty="0" smtClean="0">
                <a:solidFill>
                  <a:srgbClr val="0F2645"/>
                </a:solidFill>
              </a:rPr>
              <a:t>nnovation Cuts Costs</a:t>
            </a:r>
            <a:endParaRPr lang="en-US" dirty="0" smtClean="0"/>
          </a:p>
        </p:txBody>
      </p:sp>
      <p:sp>
        <p:nvSpPr>
          <p:cNvPr id="53251" name="Rectangle 3"/>
          <p:cNvSpPr>
            <a:spLocks noGrp="1" noChangeArrowheads="1"/>
          </p:cNvSpPr>
          <p:nvPr>
            <p:ph idx="4294967295"/>
          </p:nvPr>
        </p:nvSpPr>
        <p:spPr>
          <a:xfrm>
            <a:off x="702645" y="1467568"/>
            <a:ext cx="8596313" cy="3881437"/>
          </a:xfrm>
        </p:spPr>
        <p:txBody>
          <a:bodyPr/>
          <a:lstStyle/>
          <a:p>
            <a:pPr marL="230188" indent="-230188"/>
            <a:r>
              <a:rPr lang="en-US" sz="2400" dirty="0" smtClean="0">
                <a:solidFill>
                  <a:srgbClr val="0F2645"/>
                </a:solidFill>
              </a:rPr>
              <a:t>ITRC’s documents and training on passive diffusion bag samplers and direct push wells have ushered use of these innovative solutions that provide a substantial cost savings</a:t>
            </a:r>
          </a:p>
          <a:p>
            <a:pPr marL="566738" lvl="1" indent="-219075">
              <a:spcBef>
                <a:spcPct val="10000"/>
              </a:spcBef>
            </a:pPr>
            <a:r>
              <a:rPr lang="en-US" sz="2000" dirty="0" smtClean="0">
                <a:solidFill>
                  <a:srgbClr val="0F2645"/>
                </a:solidFill>
              </a:rPr>
              <a:t>Passive diffusion bag samplers replace traditional sampling approaches with a cost reduction between 40-70%, depending on DQO’s.</a:t>
            </a:r>
          </a:p>
          <a:p>
            <a:pPr marL="566738" lvl="1" indent="-219075">
              <a:spcBef>
                <a:spcPct val="0"/>
              </a:spcBef>
            </a:pPr>
            <a:r>
              <a:rPr lang="en-US" sz="2000" dirty="0" smtClean="0">
                <a:solidFill>
                  <a:srgbClr val="0F2645"/>
                </a:solidFill>
              </a:rPr>
              <a:t>Direct push wells replace auger-drilled wells for a cost savings of about 50% depending on depth.</a:t>
            </a:r>
          </a:p>
          <a:p>
            <a:pPr marL="230188" indent="-230188"/>
            <a:endParaRPr lang="en-US" sz="2400" dirty="0"/>
          </a:p>
        </p:txBody>
      </p:sp>
    </p:spTree>
    <p:extLst>
      <p:ext uri="{BB962C8B-B14F-4D97-AF65-F5344CB8AC3E}">
        <p14:creationId xmlns:p14="http://schemas.microsoft.com/office/powerpoint/2010/main" val="1870407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56134" y="522973"/>
            <a:ext cx="8596313" cy="805314"/>
          </a:xfrm>
        </p:spPr>
        <p:txBody>
          <a:bodyPr>
            <a:normAutofit/>
          </a:bodyPr>
          <a:lstStyle/>
          <a:p>
            <a:r>
              <a:rPr lang="en-US" sz="3200" dirty="0" smtClean="0">
                <a:solidFill>
                  <a:srgbClr val="0F2645"/>
                </a:solidFill>
              </a:rPr>
              <a:t>Breaking Down Regulatory Barriers</a:t>
            </a:r>
            <a:endParaRPr lang="en-US" sz="3200" dirty="0"/>
          </a:p>
        </p:txBody>
      </p:sp>
      <p:sp>
        <p:nvSpPr>
          <p:cNvPr id="54275" name="Rectangle 3"/>
          <p:cNvSpPr>
            <a:spLocks noGrp="1" noChangeArrowheads="1"/>
          </p:cNvSpPr>
          <p:nvPr>
            <p:ph idx="4294967295"/>
          </p:nvPr>
        </p:nvSpPr>
        <p:spPr>
          <a:xfrm>
            <a:off x="721894" y="1438694"/>
            <a:ext cx="8596313" cy="3881437"/>
          </a:xfrm>
        </p:spPr>
        <p:txBody>
          <a:bodyPr>
            <a:normAutofit fontScale="92500" lnSpcReduction="20000"/>
          </a:bodyPr>
          <a:lstStyle/>
          <a:p>
            <a:pPr marL="230188" indent="-230188"/>
            <a:r>
              <a:rPr lang="en-US" sz="2400" dirty="0">
                <a:solidFill>
                  <a:srgbClr val="0F2645"/>
                </a:solidFill>
              </a:rPr>
              <a:t>ITRC helps remove regulatory barriers to in situ bioremediation!</a:t>
            </a:r>
          </a:p>
          <a:p>
            <a:pPr marL="566738" lvl="1" indent="-219075"/>
            <a:r>
              <a:rPr lang="en-US" sz="2000" dirty="0">
                <a:solidFill>
                  <a:srgbClr val="0F2645"/>
                </a:solidFill>
              </a:rPr>
              <a:t>RCRA 3020(b) required that contaminated groundwater be, “treated to substantially reduce hazardous constituents prior to injection” —a costly and time-consuming process.</a:t>
            </a:r>
          </a:p>
          <a:p>
            <a:pPr marL="566738" lvl="1" indent="-219075"/>
            <a:r>
              <a:rPr lang="en-US" sz="2000" dirty="0">
                <a:solidFill>
                  <a:srgbClr val="0F2645"/>
                </a:solidFill>
              </a:rPr>
              <a:t>Using case histories, ITRC’s In Situ Bioremediation Team showed that amending contaminated groundwater with appropriate bioremediation substrates allowed it to be safely injected (contaminants were biodegraded).</a:t>
            </a:r>
          </a:p>
          <a:p>
            <a:pPr marL="566738" lvl="1" indent="-219075"/>
            <a:r>
              <a:rPr lang="en-US" sz="2000" dirty="0">
                <a:solidFill>
                  <a:srgbClr val="0F2645"/>
                </a:solidFill>
              </a:rPr>
              <a:t>California and 14 other ITRC member states requested that US EPA clarify RCRA 3020(b).</a:t>
            </a:r>
          </a:p>
          <a:p>
            <a:pPr marL="566738" lvl="1" indent="-219075"/>
            <a:r>
              <a:rPr lang="en-US" sz="2000" dirty="0">
                <a:solidFill>
                  <a:srgbClr val="0F2645"/>
                </a:solidFill>
              </a:rPr>
              <a:t>RCRA 3020(b) was reinterpreted by US EPA to allow for contaminated groundwater to be amended and injected, where it promotes clean up, while reducing the accumulation of wastewater.</a:t>
            </a:r>
          </a:p>
        </p:txBody>
      </p:sp>
    </p:spTree>
    <p:extLst>
      <p:ext uri="{BB962C8B-B14F-4D97-AF65-F5344CB8AC3E}">
        <p14:creationId xmlns:p14="http://schemas.microsoft.com/office/powerpoint/2010/main" val="1497139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98384" y="474847"/>
            <a:ext cx="8596313" cy="728312"/>
          </a:xfrm>
        </p:spPr>
        <p:txBody>
          <a:bodyPr>
            <a:normAutofit/>
          </a:bodyPr>
          <a:lstStyle/>
          <a:p>
            <a:r>
              <a:rPr lang="en-US" sz="3200" dirty="0" smtClean="0">
                <a:solidFill>
                  <a:srgbClr val="0F2645"/>
                </a:solidFill>
              </a:rPr>
              <a:t>Educating on Risk Assessment Software</a:t>
            </a:r>
            <a:endParaRPr lang="en-US" sz="3200" dirty="0"/>
          </a:p>
        </p:txBody>
      </p:sp>
      <p:sp>
        <p:nvSpPr>
          <p:cNvPr id="55299" name="Rectangle 3"/>
          <p:cNvSpPr>
            <a:spLocks noGrp="1" noChangeArrowheads="1"/>
          </p:cNvSpPr>
          <p:nvPr>
            <p:ph idx="4294967295"/>
          </p:nvPr>
        </p:nvSpPr>
        <p:spPr>
          <a:xfrm>
            <a:off x="673769" y="1390566"/>
            <a:ext cx="8596313" cy="3881437"/>
          </a:xfrm>
        </p:spPr>
        <p:txBody>
          <a:bodyPr>
            <a:normAutofit/>
          </a:bodyPr>
          <a:lstStyle/>
          <a:p>
            <a:pPr marL="231775" indent="-231775"/>
            <a:r>
              <a:rPr lang="en-US" sz="1900" dirty="0" smtClean="0">
                <a:solidFill>
                  <a:srgbClr val="0F2645"/>
                </a:solidFill>
              </a:rPr>
              <a:t>ITRC’s Risk Team increases state regulator use of risk assessment software packages</a:t>
            </a:r>
          </a:p>
          <a:p>
            <a:pPr marL="569913" lvl="1" indent="-222250"/>
            <a:r>
              <a:rPr lang="en-US" sz="1900" dirty="0">
                <a:solidFill>
                  <a:srgbClr val="0F2645"/>
                </a:solidFill>
              </a:rPr>
              <a:t>ITRC’s Risk Team partnered with US Army Corps of Engineers and the Army Environmental Command (AEC) to evaluate widely-used risk assessment software packages (ARAMS and SADA).</a:t>
            </a:r>
          </a:p>
          <a:p>
            <a:pPr marL="569913" lvl="1" indent="-222250"/>
            <a:r>
              <a:rPr lang="en-US" sz="1900" dirty="0">
                <a:solidFill>
                  <a:srgbClr val="0F2645"/>
                </a:solidFill>
              </a:rPr>
              <a:t>In October 2008, ITRC held a training and technology transfer workshop with several hundred state regulators and others on the software packages.</a:t>
            </a:r>
          </a:p>
          <a:p>
            <a:pPr marL="569913" lvl="1" indent="-222250"/>
            <a:r>
              <a:rPr lang="en-US" sz="1900" dirty="0">
                <a:solidFill>
                  <a:srgbClr val="0F2645"/>
                </a:solidFill>
              </a:rPr>
              <a:t>ITRC’s Risk Team work has greatly increased state regulators knowledge and use of risk assessment software packages.</a:t>
            </a:r>
          </a:p>
          <a:p>
            <a:pPr marL="231775" indent="-231775"/>
            <a:endParaRPr lang="en-US" sz="2200" dirty="0"/>
          </a:p>
        </p:txBody>
      </p:sp>
    </p:spTree>
    <p:extLst>
      <p:ext uri="{BB962C8B-B14F-4D97-AF65-F5344CB8AC3E}">
        <p14:creationId xmlns:p14="http://schemas.microsoft.com/office/powerpoint/2010/main" val="2731687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52985" y="224591"/>
            <a:ext cx="7460599" cy="863065"/>
          </a:xfrm>
        </p:spPr>
        <p:txBody>
          <a:bodyPr>
            <a:normAutofit/>
          </a:bodyPr>
          <a:lstStyle/>
          <a:p>
            <a:r>
              <a:rPr lang="en-US" sz="3200" dirty="0" smtClean="0">
                <a:solidFill>
                  <a:srgbClr val="0F2645"/>
                </a:solidFill>
              </a:rPr>
              <a:t>Remedial Process Optimization</a:t>
            </a:r>
            <a:endParaRPr lang="en-US" sz="3200" dirty="0" smtClean="0"/>
          </a:p>
        </p:txBody>
      </p:sp>
      <p:sp>
        <p:nvSpPr>
          <p:cNvPr id="56323" name="Rectangle 3"/>
          <p:cNvSpPr>
            <a:spLocks noGrp="1" noChangeArrowheads="1"/>
          </p:cNvSpPr>
          <p:nvPr>
            <p:ph idx="4294967295"/>
          </p:nvPr>
        </p:nvSpPr>
        <p:spPr>
          <a:xfrm>
            <a:off x="596768" y="1068404"/>
            <a:ext cx="5274643" cy="4985888"/>
          </a:xfrm>
        </p:spPr>
        <p:txBody>
          <a:bodyPr/>
          <a:lstStyle/>
          <a:p>
            <a:pPr marL="230188" indent="-230188">
              <a:lnSpc>
                <a:spcPct val="90000"/>
              </a:lnSpc>
              <a:spcBef>
                <a:spcPts val="600"/>
              </a:spcBef>
            </a:pPr>
            <a:r>
              <a:rPr lang="en-US" sz="2200" dirty="0">
                <a:solidFill>
                  <a:srgbClr val="0F2645"/>
                </a:solidFill>
                <a:cs typeface="Arial" charset="0"/>
              </a:rPr>
              <a:t>ITRC’s documents on Remedial Process Optimization (RPO) have saved time and money at numerous DOD facilities (average  savings of $1 million per site).</a:t>
            </a:r>
          </a:p>
          <a:p>
            <a:pPr marL="230188" indent="-230188">
              <a:lnSpc>
                <a:spcPct val="90000"/>
              </a:lnSpc>
              <a:spcBef>
                <a:spcPct val="0"/>
              </a:spcBef>
            </a:pPr>
            <a:r>
              <a:rPr lang="en-US" sz="2200" dirty="0">
                <a:solidFill>
                  <a:srgbClr val="0F2645"/>
                </a:solidFill>
              </a:rPr>
              <a:t>DOE has conducted 8 RPOs since 2004 at Hanford and Paducah, saving 10’s of millions of dollars in remedial efficiency and effectiveness.</a:t>
            </a:r>
            <a:r>
              <a:rPr lang="en-US" sz="2200" u="sng" dirty="0">
                <a:solidFill>
                  <a:srgbClr val="0F2645"/>
                </a:solidFill>
                <a:cs typeface="Arial" charset="0"/>
              </a:rPr>
              <a:t> </a:t>
            </a:r>
          </a:p>
          <a:p>
            <a:pPr marL="230188" indent="-230188">
              <a:lnSpc>
                <a:spcPct val="90000"/>
              </a:lnSpc>
            </a:pPr>
            <a:r>
              <a:rPr lang="en-US" sz="2200" dirty="0">
                <a:solidFill>
                  <a:srgbClr val="0F2645"/>
                </a:solidFill>
              </a:rPr>
              <a:t>RPO teams included members from DoD Military Services and SERDP/ESTCP to further facilitate tech transfer from DoD to DOE.</a:t>
            </a:r>
          </a:p>
        </p:txBody>
      </p:sp>
      <p:pic>
        <p:nvPicPr>
          <p:cNvPr id="56325" name="Picture 6"/>
          <p:cNvPicPr>
            <a:picLocks noChangeAspect="1" noChangeArrowheads="1"/>
          </p:cNvPicPr>
          <p:nvPr/>
        </p:nvPicPr>
        <p:blipFill>
          <a:blip r:embed="rId3" cstate="print"/>
          <a:srcRect/>
          <a:stretch>
            <a:fillRect/>
          </a:stretch>
        </p:blipFill>
        <p:spPr bwMode="gray">
          <a:xfrm>
            <a:off x="6515501" y="1424540"/>
            <a:ext cx="2908300" cy="3743325"/>
          </a:xfrm>
          <a:prstGeom prst="rect">
            <a:avLst/>
          </a:prstGeom>
          <a:noFill/>
          <a:ln w="9525" algn="ctr">
            <a:noFill/>
            <a:miter lim="800000"/>
            <a:headEnd/>
            <a:tailEnd/>
          </a:ln>
        </p:spPr>
      </p:pic>
    </p:spTree>
    <p:extLst>
      <p:ext uri="{BB962C8B-B14F-4D97-AF65-F5344CB8AC3E}">
        <p14:creationId xmlns:p14="http://schemas.microsoft.com/office/powerpoint/2010/main" val="28807536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47852" y="301592"/>
            <a:ext cx="7988968" cy="680185"/>
          </a:xfrm>
        </p:spPr>
        <p:txBody>
          <a:bodyPr>
            <a:normAutofit/>
          </a:bodyPr>
          <a:lstStyle/>
          <a:p>
            <a:r>
              <a:rPr lang="en-US" sz="3300" dirty="0" smtClean="0">
                <a:solidFill>
                  <a:srgbClr val="0F2645"/>
                </a:solidFill>
              </a:rPr>
              <a:t>Expedited Corrective Action Processes</a:t>
            </a:r>
            <a:endParaRPr lang="en-US" sz="3300" dirty="0"/>
          </a:p>
        </p:txBody>
      </p:sp>
      <p:sp>
        <p:nvSpPr>
          <p:cNvPr id="57347" name="Rectangle 3"/>
          <p:cNvSpPr>
            <a:spLocks noGrp="1" noChangeArrowheads="1"/>
          </p:cNvSpPr>
          <p:nvPr>
            <p:ph idx="4294967295"/>
          </p:nvPr>
        </p:nvSpPr>
        <p:spPr>
          <a:xfrm>
            <a:off x="441959" y="978569"/>
            <a:ext cx="5638800" cy="4419600"/>
          </a:xfrm>
        </p:spPr>
        <p:txBody>
          <a:bodyPr/>
          <a:lstStyle/>
          <a:p>
            <a:pPr marL="230188" indent="-230188"/>
            <a:r>
              <a:rPr lang="en-US" sz="2300" dirty="0">
                <a:solidFill>
                  <a:srgbClr val="0F2645"/>
                </a:solidFill>
              </a:rPr>
              <a:t>ITRC documents on performance-based environmental management catalyzed cleanup at Altus Air Force Base in Oklahoma.</a:t>
            </a:r>
          </a:p>
          <a:p>
            <a:pPr marL="566738" lvl="1" indent="-219075"/>
            <a:r>
              <a:rPr lang="en-US" sz="1800" dirty="0">
                <a:solidFill>
                  <a:srgbClr val="0F2645"/>
                </a:solidFill>
              </a:rPr>
              <a:t>Environmental restoration was stalled since 1996 due to disagreements between the Air Force, Oklahoma Department of Environmental Quality, and US EPA Region 6 regarding chlorinated solvent cleanup levels.</a:t>
            </a:r>
          </a:p>
          <a:p>
            <a:pPr marL="566738" lvl="1" indent="-219075"/>
            <a:r>
              <a:rPr lang="en-US" sz="1800" dirty="0">
                <a:solidFill>
                  <a:srgbClr val="0F2645"/>
                </a:solidFill>
              </a:rPr>
              <a:t>Project managers from all three organizations used ITRC’s documents and training on exit strategies to co-develop and agree upon remedial objectives</a:t>
            </a:r>
            <a:r>
              <a:rPr lang="en-US" sz="1800" b="1" dirty="0">
                <a:solidFill>
                  <a:srgbClr val="0F2645"/>
                </a:solidFill>
              </a:rPr>
              <a:t>.</a:t>
            </a:r>
            <a:endParaRPr lang="en-US" sz="1800" dirty="0">
              <a:solidFill>
                <a:srgbClr val="0F2645"/>
              </a:solidFill>
            </a:endParaRPr>
          </a:p>
        </p:txBody>
      </p:sp>
      <p:pic>
        <p:nvPicPr>
          <p:cNvPr id="57349" name="Picture 7"/>
          <p:cNvPicPr>
            <a:picLocks noChangeAspect="1" noChangeArrowheads="1"/>
          </p:cNvPicPr>
          <p:nvPr/>
        </p:nvPicPr>
        <p:blipFill>
          <a:blip r:embed="rId3" cstate="print"/>
          <a:srcRect/>
          <a:stretch>
            <a:fillRect/>
          </a:stretch>
        </p:blipFill>
        <p:spPr bwMode="gray">
          <a:xfrm>
            <a:off x="7302684" y="1346735"/>
            <a:ext cx="2041525" cy="3048000"/>
          </a:xfrm>
          <a:prstGeom prst="rect">
            <a:avLst/>
          </a:prstGeom>
          <a:noFill/>
          <a:ln w="9525" algn="ctr">
            <a:noFill/>
            <a:miter lim="800000"/>
            <a:headEnd/>
            <a:tailEnd/>
          </a:ln>
        </p:spPr>
      </p:pic>
      <p:sp>
        <p:nvSpPr>
          <p:cNvPr id="57350" name="Rectangle 6"/>
          <p:cNvSpPr>
            <a:spLocks noChangeArrowheads="1"/>
          </p:cNvSpPr>
          <p:nvPr/>
        </p:nvSpPr>
        <p:spPr bwMode="auto">
          <a:xfrm>
            <a:off x="1014663" y="5334803"/>
            <a:ext cx="8534400" cy="646331"/>
          </a:xfrm>
          <a:prstGeom prst="rect">
            <a:avLst/>
          </a:prstGeom>
          <a:noFill/>
          <a:ln w="9525">
            <a:noFill/>
            <a:miter lim="800000"/>
            <a:headEnd/>
            <a:tailEnd/>
          </a:ln>
        </p:spPr>
        <p:txBody>
          <a:bodyPr>
            <a:spAutoFit/>
          </a:bodyPr>
          <a:lstStyle/>
          <a:p>
            <a:pPr lvl="1">
              <a:spcBef>
                <a:spcPct val="20000"/>
              </a:spcBef>
              <a:buClr>
                <a:srgbClr val="669900"/>
              </a:buClr>
              <a:buSzPct val="100000"/>
              <a:buFont typeface="Wingdings" pitchFamily="2" charset="2"/>
              <a:buNone/>
            </a:pPr>
            <a:r>
              <a:rPr lang="en-US" dirty="0">
                <a:solidFill>
                  <a:srgbClr val="0F2645"/>
                </a:solidFill>
              </a:rPr>
              <a:t>The agreed upon remedial strategy was implemented in December 2007, with a stated </a:t>
            </a:r>
            <a:r>
              <a:rPr lang="en-US" b="1" dirty="0">
                <a:solidFill>
                  <a:srgbClr val="0F2645"/>
                </a:solidFill>
              </a:rPr>
              <a:t>time savings of 5 years.</a:t>
            </a:r>
          </a:p>
        </p:txBody>
      </p:sp>
    </p:spTree>
    <p:extLst>
      <p:ext uri="{BB962C8B-B14F-4D97-AF65-F5344CB8AC3E}">
        <p14:creationId xmlns:p14="http://schemas.microsoft.com/office/powerpoint/2010/main" val="4219229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79132" y="282342"/>
            <a:ext cx="7517331" cy="795688"/>
          </a:xfrm>
        </p:spPr>
        <p:txBody>
          <a:bodyPr>
            <a:normAutofit/>
          </a:bodyPr>
          <a:lstStyle/>
          <a:p>
            <a:r>
              <a:rPr lang="en-US" dirty="0" smtClean="0">
                <a:solidFill>
                  <a:srgbClr val="0F2645"/>
                </a:solidFill>
              </a:rPr>
              <a:t>Performance-Based Management</a:t>
            </a:r>
            <a:endParaRPr lang="en-US" dirty="0" smtClean="0"/>
          </a:p>
        </p:txBody>
      </p:sp>
      <p:sp>
        <p:nvSpPr>
          <p:cNvPr id="58371" name="Rectangle 3"/>
          <p:cNvSpPr>
            <a:spLocks noGrp="1" noChangeArrowheads="1"/>
          </p:cNvSpPr>
          <p:nvPr>
            <p:ph idx="4294967295"/>
          </p:nvPr>
        </p:nvSpPr>
        <p:spPr>
          <a:xfrm>
            <a:off x="540619" y="1150219"/>
            <a:ext cx="7804484" cy="4355431"/>
          </a:xfrm>
        </p:spPr>
        <p:txBody>
          <a:bodyPr/>
          <a:lstStyle/>
          <a:p>
            <a:pPr marL="230188" indent="-230188"/>
            <a:r>
              <a:rPr lang="en-US" sz="2200" dirty="0">
                <a:solidFill>
                  <a:srgbClr val="0F2645"/>
                </a:solidFill>
              </a:rPr>
              <a:t>Many private and public sector organizations use ITRC’s Performance-Based Environmental Management documents to expedite the acceptance and implementation of cleanup plans For example:</a:t>
            </a:r>
          </a:p>
          <a:p>
            <a:pPr marL="569913" lvl="1" indent="-222250">
              <a:spcBef>
                <a:spcPct val="20000"/>
              </a:spcBef>
            </a:pPr>
            <a:r>
              <a:rPr lang="en-US" sz="2000" dirty="0">
                <a:solidFill>
                  <a:srgbClr val="0F2645"/>
                </a:solidFill>
              </a:rPr>
              <a:t>ProLogis, a distribution and warehousing corporation, and the state of California completed site cleanup of a 22 acre facility 4 months ahead of schedule by agreeing on a site conceptual model and cleanup plan .</a:t>
            </a:r>
          </a:p>
          <a:p>
            <a:pPr marL="569913" lvl="1" indent="-222250">
              <a:spcBef>
                <a:spcPct val="20000"/>
              </a:spcBef>
            </a:pPr>
            <a:r>
              <a:rPr lang="en-US" sz="2000" dirty="0">
                <a:solidFill>
                  <a:srgbClr val="0F2645"/>
                </a:solidFill>
              </a:rPr>
              <a:t>At  Lackland Air Force Base, the state of Texas and base staff plan to close 70 waste sites three years ahead of the Air Force Remedy in Place 2012 deadlines.</a:t>
            </a:r>
          </a:p>
        </p:txBody>
      </p:sp>
    </p:spTree>
    <p:extLst>
      <p:ext uri="{BB962C8B-B14F-4D97-AF65-F5344CB8AC3E}">
        <p14:creationId xmlns:p14="http://schemas.microsoft.com/office/powerpoint/2010/main" val="1460760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90100" y="192504"/>
            <a:ext cx="7096224" cy="558266"/>
          </a:xfrm>
        </p:spPr>
        <p:txBody>
          <a:bodyPr>
            <a:noAutofit/>
          </a:bodyPr>
          <a:lstStyle/>
          <a:p>
            <a:r>
              <a:rPr lang="en-US" sz="3200" dirty="0" smtClean="0">
                <a:solidFill>
                  <a:srgbClr val="0F2645"/>
                </a:solidFill>
              </a:rPr>
              <a:t>Benefiting Restoration at DOE Sites</a:t>
            </a:r>
            <a:endParaRPr lang="en-US" sz="3200" dirty="0"/>
          </a:p>
        </p:txBody>
      </p:sp>
      <p:sp>
        <p:nvSpPr>
          <p:cNvPr id="59395" name="Rectangle 3"/>
          <p:cNvSpPr>
            <a:spLocks noGrp="1" noChangeArrowheads="1"/>
          </p:cNvSpPr>
          <p:nvPr>
            <p:ph idx="4294967295"/>
          </p:nvPr>
        </p:nvSpPr>
        <p:spPr>
          <a:xfrm>
            <a:off x="415490" y="986590"/>
            <a:ext cx="7772400" cy="3383280"/>
          </a:xfrm>
        </p:spPr>
        <p:txBody>
          <a:bodyPr/>
          <a:lstStyle/>
          <a:p>
            <a:pPr marL="230188" indent="-230188"/>
            <a:r>
              <a:rPr lang="en-US" sz="2000" dirty="0">
                <a:solidFill>
                  <a:srgbClr val="0F2645"/>
                </a:solidFill>
              </a:rPr>
              <a:t>US Department of Energy (DOE) gets great value in ITRC documents and training:</a:t>
            </a:r>
          </a:p>
          <a:p>
            <a:pPr marL="569913" lvl="1" indent="-225425"/>
            <a:r>
              <a:rPr lang="en-US" sz="1800" dirty="0">
                <a:solidFill>
                  <a:srgbClr val="0F2645"/>
                </a:solidFill>
              </a:rPr>
              <a:t>ITRC resources have aided in expedited environmental restoration of chlorinated solvents, metals, and radionuclides at DOE’s Savannah River Site in Aiken, SC, a complex site consisting of 515 waste sites and a 35 year cleanup plan.</a:t>
            </a:r>
          </a:p>
          <a:p>
            <a:pPr marL="569913" lvl="1" indent="-225425"/>
            <a:r>
              <a:rPr lang="en-US" sz="1800" dirty="0">
                <a:solidFill>
                  <a:srgbClr val="0F2645"/>
                </a:solidFill>
              </a:rPr>
              <a:t>ITRC documents and training on Remedial Process Optimization have been used at DOE’s Hanford site in Washington and Paducah site in Kentucky to improve and streamline the cleanup.</a:t>
            </a:r>
          </a:p>
          <a:p>
            <a:pPr marL="230188" indent="-230188"/>
            <a:endParaRPr lang="en-US" sz="2200" dirty="0"/>
          </a:p>
        </p:txBody>
      </p:sp>
      <p:sp>
        <p:nvSpPr>
          <p:cNvPr id="5" name="TextBox 4"/>
          <p:cNvSpPr txBox="1">
            <a:spLocks noChangeArrowheads="1"/>
          </p:cNvSpPr>
          <p:nvPr/>
        </p:nvSpPr>
        <p:spPr bwMode="gray">
          <a:xfrm>
            <a:off x="1479884" y="4437245"/>
            <a:ext cx="7192477" cy="1246495"/>
          </a:xfrm>
          <a:prstGeom prst="rect">
            <a:avLst/>
          </a:prstGeom>
          <a:solidFill>
            <a:srgbClr val="7FB856"/>
          </a:solidFill>
          <a:ln w="9525" algn="ctr">
            <a:noFill/>
            <a:miter lim="800000"/>
            <a:headEnd/>
            <a:tailEnd/>
          </a:ln>
          <a:effectLst/>
        </p:spPr>
        <p:txBody>
          <a:bodyPr wrap="square">
            <a:spAutoFit/>
          </a:bodyPr>
          <a:lstStyle/>
          <a:p>
            <a:pPr marL="342900" indent="-342900" algn="ctr">
              <a:defRPr/>
            </a:pPr>
            <a:r>
              <a:rPr lang="en-US" sz="1900" b="1" dirty="0">
                <a:solidFill>
                  <a:schemeClr val="bg1"/>
                </a:solidFill>
                <a:ea typeface="ＭＳ Ｐゴシック" pitchFamily="-80" charset="-128"/>
              </a:rPr>
              <a:t>“ITRC participation is instrumental in facilitating regulatory acceptance of innovative technologies through direct experience, as well as networking with regulators”</a:t>
            </a:r>
          </a:p>
          <a:p>
            <a:pPr marL="342900" indent="-342900" algn="ctr">
              <a:defRPr/>
            </a:pPr>
            <a:r>
              <a:rPr lang="en-US" b="1" dirty="0">
                <a:solidFill>
                  <a:schemeClr val="bg1"/>
                </a:solidFill>
                <a:ea typeface="ＭＳ Ｐゴシック" pitchFamily="-80" charset="-128"/>
              </a:rPr>
              <a:t> – Don Siron, Federal Facility Agreement Section, SC DHEC</a:t>
            </a:r>
          </a:p>
        </p:txBody>
      </p:sp>
    </p:spTree>
    <p:extLst>
      <p:ext uri="{BB962C8B-B14F-4D97-AF65-F5344CB8AC3E}">
        <p14:creationId xmlns:p14="http://schemas.microsoft.com/office/powerpoint/2010/main" val="2675504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9383" y="117705"/>
            <a:ext cx="5653876" cy="8471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002060"/>
                </a:solidFill>
              </a:rPr>
              <a:t>Key Strategies</a:t>
            </a:r>
          </a:p>
        </p:txBody>
      </p:sp>
      <p:sp>
        <p:nvSpPr>
          <p:cNvPr id="3" name="Rectangle 3"/>
          <p:cNvSpPr txBox="1">
            <a:spLocks noChangeArrowheads="1"/>
          </p:cNvSpPr>
          <p:nvPr/>
        </p:nvSpPr>
        <p:spPr>
          <a:xfrm>
            <a:off x="370405" y="1206915"/>
            <a:ext cx="9150111" cy="491149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400"/>
              </a:spcAft>
            </a:pPr>
            <a:r>
              <a:rPr lang="en-US" sz="2800" dirty="0">
                <a:solidFill>
                  <a:srgbClr val="0F2645"/>
                </a:solidFill>
              </a:rPr>
              <a:t>ITRC looks ahead to future environmental challenges and is ready to focus our resources on developing innovative solutions to address those challenges.</a:t>
            </a:r>
          </a:p>
          <a:p>
            <a:pPr>
              <a:spcAft>
                <a:spcPts val="400"/>
              </a:spcAft>
            </a:pPr>
            <a:r>
              <a:rPr lang="en-US" sz="2800" dirty="0">
                <a:solidFill>
                  <a:srgbClr val="0F2645"/>
                </a:solidFill>
              </a:rPr>
              <a:t>ITRC develops quality products that meet the needs of our customers.</a:t>
            </a:r>
          </a:p>
          <a:p>
            <a:pPr>
              <a:spcAft>
                <a:spcPts val="400"/>
              </a:spcAft>
            </a:pPr>
            <a:r>
              <a:rPr lang="en-US" sz="2800" dirty="0">
                <a:solidFill>
                  <a:srgbClr val="0F2645"/>
                </a:solidFill>
              </a:rPr>
              <a:t>ITRC  conducts outreach to demonstrate our value and increase our visibility to funding sponsors.</a:t>
            </a:r>
          </a:p>
          <a:p>
            <a:pPr>
              <a:spcAft>
                <a:spcPts val="400"/>
              </a:spcAft>
            </a:pPr>
            <a:r>
              <a:rPr lang="en-US" sz="2800" dirty="0">
                <a:solidFill>
                  <a:srgbClr val="0F2645"/>
                </a:solidFill>
              </a:rPr>
              <a:t>ITRC emphasizes collaboration and cooperation in our work as a way to foster consensus.</a:t>
            </a:r>
          </a:p>
        </p:txBody>
      </p:sp>
    </p:spTree>
    <p:extLst>
      <p:ext uri="{BB962C8B-B14F-4D97-AF65-F5344CB8AC3E}">
        <p14:creationId xmlns:p14="http://schemas.microsoft.com/office/powerpoint/2010/main" val="1050865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32347" y="164432"/>
            <a:ext cx="7442735" cy="903972"/>
          </a:xfrm>
        </p:spPr>
        <p:txBody>
          <a:bodyPr>
            <a:normAutofit/>
          </a:bodyPr>
          <a:lstStyle/>
          <a:p>
            <a:r>
              <a:rPr lang="en-US" sz="4400" dirty="0" smtClean="0">
                <a:solidFill>
                  <a:srgbClr val="0F2645"/>
                </a:solidFill>
              </a:rPr>
              <a:t>Other Success Stories</a:t>
            </a:r>
          </a:p>
        </p:txBody>
      </p:sp>
      <p:sp>
        <p:nvSpPr>
          <p:cNvPr id="61443" name="Rectangle 3"/>
          <p:cNvSpPr>
            <a:spLocks noGrp="1" noChangeArrowheads="1"/>
          </p:cNvSpPr>
          <p:nvPr>
            <p:ph idx="4294967295"/>
          </p:nvPr>
        </p:nvSpPr>
        <p:spPr>
          <a:xfrm>
            <a:off x="558266" y="1371317"/>
            <a:ext cx="8596313" cy="3881437"/>
          </a:xfrm>
        </p:spPr>
        <p:txBody>
          <a:bodyPr/>
          <a:lstStyle/>
          <a:p>
            <a:pPr marL="231775" indent="-231775"/>
            <a:r>
              <a:rPr lang="en-US" sz="2000" dirty="0" smtClean="0">
                <a:solidFill>
                  <a:srgbClr val="0F2645"/>
                </a:solidFill>
              </a:rPr>
              <a:t>Seneca Army Depot – New York</a:t>
            </a:r>
          </a:p>
          <a:p>
            <a:pPr marL="569913" lvl="1" indent="-222250"/>
            <a:r>
              <a:rPr lang="en-US" sz="1800" dirty="0" smtClean="0">
                <a:solidFill>
                  <a:srgbClr val="0F2645"/>
                </a:solidFill>
              </a:rPr>
              <a:t>Site manager used ITRC’s Permeable Reactive Barrier documents to develop the state remediation application and work plan.</a:t>
            </a:r>
          </a:p>
          <a:p>
            <a:pPr marL="569913" lvl="1" indent="-222250"/>
            <a:r>
              <a:rPr lang="en-US" sz="1800" dirty="0" smtClean="0">
                <a:solidFill>
                  <a:srgbClr val="0F2645"/>
                </a:solidFill>
              </a:rPr>
              <a:t>Process accelerated, simplified, and improved NY DEC’s ability to review and approve the application.</a:t>
            </a:r>
          </a:p>
          <a:p>
            <a:pPr marL="231775" indent="-231775">
              <a:spcBef>
                <a:spcPts val="1200"/>
              </a:spcBef>
            </a:pPr>
            <a:r>
              <a:rPr lang="en-US" sz="2000" dirty="0" smtClean="0">
                <a:solidFill>
                  <a:srgbClr val="0F2645"/>
                </a:solidFill>
              </a:rPr>
              <a:t>Former Rocky Mountain Arsenal – Colorado</a:t>
            </a:r>
          </a:p>
          <a:p>
            <a:pPr marL="569913" lvl="1" indent="-222250"/>
            <a:r>
              <a:rPr lang="en-US" sz="1800" dirty="0" smtClean="0">
                <a:solidFill>
                  <a:srgbClr val="0F2645"/>
                </a:solidFill>
              </a:rPr>
              <a:t>ITRC’s UXO documents and training courses were used by the state of CO to improve understanding of munitions response projects.</a:t>
            </a:r>
          </a:p>
          <a:p>
            <a:pPr marL="569913" lvl="1" indent="-222250"/>
            <a:r>
              <a:rPr lang="en-US" sz="1800" dirty="0" smtClean="0">
                <a:solidFill>
                  <a:srgbClr val="0F2645"/>
                </a:solidFill>
              </a:rPr>
              <a:t>Result was a better working relationship with Army representatives during the cleanup process.</a:t>
            </a:r>
          </a:p>
          <a:p>
            <a:pPr marL="231775" indent="-231775"/>
            <a:endParaRPr lang="en-US" dirty="0" smtClean="0"/>
          </a:p>
        </p:txBody>
      </p:sp>
    </p:spTree>
    <p:extLst>
      <p:ext uri="{BB962C8B-B14F-4D97-AF65-F5344CB8AC3E}">
        <p14:creationId xmlns:p14="http://schemas.microsoft.com/office/powerpoint/2010/main" val="36264350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14163" y="195714"/>
            <a:ext cx="8342696" cy="1161448"/>
          </a:xfrm>
        </p:spPr>
        <p:txBody>
          <a:bodyPr>
            <a:normAutofit/>
          </a:bodyPr>
          <a:lstStyle/>
          <a:p>
            <a:r>
              <a:rPr lang="en-US" sz="4800" dirty="0">
                <a:solidFill>
                  <a:srgbClr val="0F2645"/>
                </a:solidFill>
              </a:rPr>
              <a:t>US EPA Supports </a:t>
            </a:r>
            <a:r>
              <a:rPr lang="en-US" sz="4800" dirty="0" smtClean="0">
                <a:solidFill>
                  <a:srgbClr val="0F2645"/>
                </a:solidFill>
              </a:rPr>
              <a:t>ITRC</a:t>
            </a:r>
            <a:endParaRPr lang="en-US" sz="4800" dirty="0">
              <a:solidFill>
                <a:srgbClr val="0F2645"/>
              </a:solidFill>
            </a:endParaRPr>
          </a:p>
        </p:txBody>
      </p:sp>
      <p:sp>
        <p:nvSpPr>
          <p:cNvPr id="60419" name="Rectangle 3"/>
          <p:cNvSpPr>
            <a:spLocks noGrp="1" noChangeArrowheads="1"/>
          </p:cNvSpPr>
          <p:nvPr>
            <p:ph idx="4294967295"/>
          </p:nvPr>
        </p:nvSpPr>
        <p:spPr>
          <a:xfrm>
            <a:off x="529389" y="1525321"/>
            <a:ext cx="8596313" cy="3881437"/>
          </a:xfrm>
        </p:spPr>
        <p:txBody>
          <a:bodyPr/>
          <a:lstStyle/>
          <a:p>
            <a:pPr marL="230188" indent="-230188"/>
            <a:r>
              <a:rPr lang="en-US" sz="2000" dirty="0" smtClean="0">
                <a:solidFill>
                  <a:srgbClr val="0F2645"/>
                </a:solidFill>
              </a:rPr>
              <a:t>US EPA supports ITRC, noting the following in an email to ITRC:</a:t>
            </a:r>
          </a:p>
          <a:p>
            <a:pPr marL="569913" lvl="1" indent="-222250"/>
            <a:r>
              <a:rPr lang="en-US" sz="1800" dirty="0" smtClean="0">
                <a:solidFill>
                  <a:srgbClr val="0F2645"/>
                </a:solidFill>
              </a:rPr>
              <a:t>“ITRC is a great venue for increasing mutual understanding and collaboration between states and EPA.”</a:t>
            </a:r>
          </a:p>
          <a:p>
            <a:pPr marL="569913" lvl="1" indent="-222250"/>
            <a:r>
              <a:rPr lang="en-US" sz="1800" dirty="0" smtClean="0">
                <a:solidFill>
                  <a:srgbClr val="0F2645"/>
                </a:solidFill>
              </a:rPr>
              <a:t>“ITRC is a way to communicate new and improved strategies to a large audience at once, bringing a large segment of the cleanup community along together.”</a:t>
            </a:r>
          </a:p>
          <a:p>
            <a:pPr marL="569913" lvl="1" indent="-222250"/>
            <a:r>
              <a:rPr lang="en-US" sz="1800" dirty="0" smtClean="0">
                <a:solidFill>
                  <a:srgbClr val="0F2645"/>
                </a:solidFill>
              </a:rPr>
              <a:t>“The result is a much faster adoption of new technologies and rapid spread of new knowledge and research findings.”</a:t>
            </a:r>
          </a:p>
          <a:p>
            <a:pPr marL="230188" indent="-230188"/>
            <a:endParaRPr lang="en-US" dirty="0" smtClean="0"/>
          </a:p>
        </p:txBody>
      </p:sp>
    </p:spTree>
    <p:extLst>
      <p:ext uri="{BB962C8B-B14F-4D97-AF65-F5344CB8AC3E}">
        <p14:creationId xmlns:p14="http://schemas.microsoft.com/office/powerpoint/2010/main" val="433574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473" y="128337"/>
            <a:ext cx="8596313" cy="1320800"/>
          </a:xfrm>
        </p:spPr>
        <p:txBody>
          <a:bodyPr>
            <a:normAutofit/>
          </a:bodyPr>
          <a:lstStyle/>
          <a:p>
            <a:r>
              <a:rPr lang="en-US" sz="4800" dirty="0" smtClean="0">
                <a:solidFill>
                  <a:srgbClr val="0F2645"/>
                </a:solidFill>
              </a:rPr>
              <a:t>ITRC Represents</a:t>
            </a:r>
            <a:endParaRPr lang="en-US" sz="4800" dirty="0">
              <a:solidFill>
                <a:srgbClr val="0F2645"/>
              </a:solidFill>
            </a:endParaRPr>
          </a:p>
        </p:txBody>
      </p:sp>
      <p:pic>
        <p:nvPicPr>
          <p:cNvPr id="28673" name="Picture 1" descr="U:\Presentations\ITRC-represents slide revised.png"/>
          <p:cNvPicPr>
            <a:picLocks noChangeAspect="1" noChangeArrowheads="1"/>
          </p:cNvPicPr>
          <p:nvPr/>
        </p:nvPicPr>
        <p:blipFill>
          <a:blip r:embed="rId2" cstate="print"/>
          <a:srcRect/>
          <a:stretch>
            <a:fillRect/>
          </a:stretch>
        </p:blipFill>
        <p:spPr bwMode="auto">
          <a:xfrm>
            <a:off x="1219393" y="1259306"/>
            <a:ext cx="7593338" cy="4199531"/>
          </a:xfrm>
          <a:prstGeom prst="rect">
            <a:avLst/>
          </a:prstGeom>
          <a:noFill/>
        </p:spPr>
      </p:pic>
    </p:spTree>
    <p:extLst>
      <p:ext uri="{BB962C8B-B14F-4D97-AF65-F5344CB8AC3E}">
        <p14:creationId xmlns:p14="http://schemas.microsoft.com/office/powerpoint/2010/main" val="4246784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276726" y="243306"/>
            <a:ext cx="8596313" cy="1320800"/>
          </a:xfrm>
        </p:spPr>
        <p:txBody>
          <a:bodyPr>
            <a:normAutofit/>
          </a:bodyPr>
          <a:lstStyle/>
          <a:p>
            <a:pPr eaLnBrk="1" hangingPunct="1"/>
            <a:r>
              <a:rPr lang="en-US" sz="4800" dirty="0" smtClean="0">
                <a:solidFill>
                  <a:srgbClr val="0F2645"/>
                </a:solidFill>
              </a:rPr>
              <a:t>Thank you!</a:t>
            </a:r>
          </a:p>
        </p:txBody>
      </p:sp>
      <p:sp>
        <p:nvSpPr>
          <p:cNvPr id="63491" name="Rectangle 3"/>
          <p:cNvSpPr>
            <a:spLocks noGrp="1" noChangeArrowheads="1"/>
          </p:cNvSpPr>
          <p:nvPr>
            <p:ph idx="4294967295"/>
          </p:nvPr>
        </p:nvSpPr>
        <p:spPr>
          <a:xfrm>
            <a:off x="596341" y="1737979"/>
            <a:ext cx="8701589" cy="642938"/>
          </a:xfrm>
        </p:spPr>
        <p:txBody>
          <a:bodyPr>
            <a:normAutofit/>
          </a:bodyPr>
          <a:lstStyle/>
          <a:p>
            <a:pPr algn="ctr" eaLnBrk="1" hangingPunct="1">
              <a:spcBef>
                <a:spcPct val="0"/>
              </a:spcBef>
              <a:buFont typeface="Wingdings" pitchFamily="2" charset="2"/>
              <a:buNone/>
            </a:pPr>
            <a:r>
              <a:rPr lang="en-US" sz="3600" b="1" dirty="0" smtClean="0">
                <a:solidFill>
                  <a:srgbClr val="0F2645"/>
                </a:solidFill>
              </a:rPr>
              <a:t>Stay updated on ITRC’s activities:</a:t>
            </a:r>
            <a:endParaRPr lang="en-US" sz="3600" b="1" dirty="0">
              <a:solidFill>
                <a:srgbClr val="0F2645"/>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411" y="2650703"/>
            <a:ext cx="1565336" cy="15653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289" y="2940462"/>
            <a:ext cx="985818" cy="9858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858" y="2891531"/>
            <a:ext cx="1073491" cy="1073491"/>
          </a:xfrm>
          <a:prstGeom prst="rect">
            <a:avLst/>
          </a:prstGeom>
        </p:spPr>
      </p:pic>
      <p:sp>
        <p:nvSpPr>
          <p:cNvPr id="8" name="TextBox 7"/>
          <p:cNvSpPr txBox="1"/>
          <p:nvPr/>
        </p:nvSpPr>
        <p:spPr>
          <a:xfrm>
            <a:off x="5475698" y="3965022"/>
            <a:ext cx="1283513" cy="338554"/>
          </a:xfrm>
          <a:prstGeom prst="rect">
            <a:avLst/>
          </a:prstGeom>
          <a:noFill/>
        </p:spPr>
        <p:txBody>
          <a:bodyPr wrap="square" rtlCol="0">
            <a:spAutoFit/>
          </a:bodyPr>
          <a:lstStyle/>
          <a:p>
            <a:r>
              <a:rPr lang="en-US" sz="1600" b="1" dirty="0" smtClean="0">
                <a:solidFill>
                  <a:srgbClr val="10253F"/>
                </a:solidFill>
                <a:latin typeface="+mj-lt"/>
              </a:rPr>
              <a:t>@ITRCWEB</a:t>
            </a:r>
            <a:endParaRPr lang="en-US" sz="1600" b="1" dirty="0">
              <a:solidFill>
                <a:srgbClr val="10253F"/>
              </a:solidFill>
              <a:latin typeface="+mj-lt"/>
            </a:endParaRPr>
          </a:p>
        </p:txBody>
      </p:sp>
      <p:sp>
        <p:nvSpPr>
          <p:cNvPr id="9" name="TextBox 8"/>
          <p:cNvSpPr txBox="1"/>
          <p:nvPr/>
        </p:nvSpPr>
        <p:spPr>
          <a:xfrm>
            <a:off x="2511865" y="3969569"/>
            <a:ext cx="2379278" cy="338554"/>
          </a:xfrm>
          <a:prstGeom prst="rect">
            <a:avLst/>
          </a:prstGeom>
          <a:noFill/>
        </p:spPr>
        <p:txBody>
          <a:bodyPr wrap="square" rtlCol="0">
            <a:spAutoFit/>
          </a:bodyPr>
          <a:lstStyle/>
          <a:p>
            <a:r>
              <a:rPr lang="en-US" sz="1600" b="1" dirty="0" smtClean="0">
                <a:solidFill>
                  <a:srgbClr val="10253F"/>
                </a:solidFill>
                <a:latin typeface="+mj-lt"/>
              </a:rPr>
              <a:t>facebook.com/</a:t>
            </a:r>
            <a:r>
              <a:rPr lang="en-US" sz="1600" b="1" dirty="0" err="1" smtClean="0">
                <a:solidFill>
                  <a:srgbClr val="10253F"/>
                </a:solidFill>
                <a:latin typeface="+mj-lt"/>
              </a:rPr>
              <a:t>itrcweb</a:t>
            </a:r>
            <a:endParaRPr lang="en-US" sz="1600" b="1" dirty="0">
              <a:solidFill>
                <a:srgbClr val="10253F"/>
              </a:solidFill>
              <a:latin typeface="+mj-lt"/>
            </a:endParaRPr>
          </a:p>
        </p:txBody>
      </p:sp>
      <p:sp>
        <p:nvSpPr>
          <p:cNvPr id="10" name="TextBox 9"/>
          <p:cNvSpPr txBox="1"/>
          <p:nvPr/>
        </p:nvSpPr>
        <p:spPr>
          <a:xfrm>
            <a:off x="7730332" y="3947231"/>
            <a:ext cx="1567598" cy="584775"/>
          </a:xfrm>
          <a:prstGeom prst="rect">
            <a:avLst/>
          </a:prstGeom>
          <a:noFill/>
        </p:spPr>
        <p:txBody>
          <a:bodyPr wrap="square" rtlCol="0">
            <a:spAutoFit/>
          </a:bodyPr>
          <a:lstStyle/>
          <a:p>
            <a:r>
              <a:rPr lang="en-US" sz="1600" b="1" dirty="0">
                <a:solidFill>
                  <a:srgbClr val="10253F"/>
                </a:solidFill>
                <a:latin typeface="+mj-lt"/>
              </a:rPr>
              <a:t>l</a:t>
            </a:r>
            <a:r>
              <a:rPr lang="en-US" sz="1600" b="1" dirty="0" smtClean="0">
                <a:solidFill>
                  <a:srgbClr val="10253F"/>
                </a:solidFill>
                <a:latin typeface="+mj-lt"/>
              </a:rPr>
              <a:t>inkedin.com/</a:t>
            </a:r>
            <a:br>
              <a:rPr lang="en-US" sz="1600" b="1" dirty="0" smtClean="0">
                <a:solidFill>
                  <a:srgbClr val="10253F"/>
                </a:solidFill>
                <a:latin typeface="+mj-lt"/>
              </a:rPr>
            </a:br>
            <a:r>
              <a:rPr lang="en-US" sz="1600" b="1" dirty="0" smtClean="0">
                <a:solidFill>
                  <a:srgbClr val="10253F"/>
                </a:solidFill>
                <a:latin typeface="+mj-lt"/>
              </a:rPr>
              <a:t>company/</a:t>
            </a:r>
            <a:r>
              <a:rPr lang="en-US" sz="1600" b="1" dirty="0" err="1" smtClean="0">
                <a:solidFill>
                  <a:srgbClr val="10253F"/>
                </a:solidFill>
                <a:latin typeface="+mj-lt"/>
              </a:rPr>
              <a:t>itrc</a:t>
            </a:r>
            <a:endParaRPr lang="en-US" sz="1600" b="1" dirty="0">
              <a:solidFill>
                <a:srgbClr val="10253F"/>
              </a:solidFill>
              <a:latin typeface="+mj-l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527" y="2918071"/>
            <a:ext cx="1030601" cy="1030601"/>
          </a:xfrm>
          <a:prstGeom prst="rect">
            <a:avLst/>
          </a:prstGeom>
        </p:spPr>
      </p:pic>
      <p:sp>
        <p:nvSpPr>
          <p:cNvPr id="12" name="TextBox 11"/>
          <p:cNvSpPr txBox="1"/>
          <p:nvPr/>
        </p:nvSpPr>
        <p:spPr>
          <a:xfrm>
            <a:off x="781267" y="3965022"/>
            <a:ext cx="1360199" cy="338554"/>
          </a:xfrm>
          <a:prstGeom prst="rect">
            <a:avLst/>
          </a:prstGeom>
          <a:noFill/>
        </p:spPr>
        <p:txBody>
          <a:bodyPr wrap="square" rtlCol="0">
            <a:spAutoFit/>
          </a:bodyPr>
          <a:lstStyle/>
          <a:p>
            <a:r>
              <a:rPr lang="en-US" sz="1600" b="1" dirty="0">
                <a:solidFill>
                  <a:srgbClr val="10253F"/>
                </a:solidFill>
                <a:latin typeface="+mj-lt"/>
              </a:rPr>
              <a:t>i</a:t>
            </a:r>
            <a:r>
              <a:rPr lang="en-US" sz="1600" b="1" dirty="0" smtClean="0">
                <a:solidFill>
                  <a:srgbClr val="10253F"/>
                </a:solidFill>
                <a:latin typeface="+mj-lt"/>
              </a:rPr>
              <a:t>trcweb.org</a:t>
            </a:r>
            <a:endParaRPr lang="en-US" sz="1600" b="1" dirty="0">
              <a:solidFill>
                <a:srgbClr val="10253F"/>
              </a:solidFill>
              <a:latin typeface="+mj-lt"/>
            </a:endParaRPr>
          </a:p>
        </p:txBody>
      </p:sp>
    </p:spTree>
    <p:extLst>
      <p:ext uri="{BB962C8B-B14F-4D97-AF65-F5344CB8AC3E}">
        <p14:creationId xmlns:p14="http://schemas.microsoft.com/office/powerpoint/2010/main" val="81289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9383" y="117705"/>
            <a:ext cx="5653876" cy="8471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002060"/>
                </a:solidFill>
              </a:rPr>
              <a:t>ITRC’s Role</a:t>
            </a:r>
          </a:p>
        </p:txBody>
      </p:sp>
      <p:grpSp>
        <p:nvGrpSpPr>
          <p:cNvPr id="4" name="Group 13"/>
          <p:cNvGrpSpPr>
            <a:grpSpLocks/>
          </p:cNvGrpSpPr>
          <p:nvPr/>
        </p:nvGrpSpPr>
        <p:grpSpPr bwMode="auto">
          <a:xfrm>
            <a:off x="1447800" y="1066800"/>
            <a:ext cx="7391400" cy="5183188"/>
            <a:chOff x="838200" y="1447800"/>
            <a:chExt cx="7391400" cy="5183188"/>
          </a:xfrm>
        </p:grpSpPr>
        <p:sp>
          <p:nvSpPr>
            <p:cNvPr id="5" name="TextBox 4"/>
            <p:cNvSpPr txBox="1"/>
            <p:nvPr/>
          </p:nvSpPr>
          <p:spPr bwMode="auto">
            <a:xfrm>
              <a:off x="1371600" y="1447800"/>
              <a:ext cx="2667000" cy="1015663"/>
            </a:xfrm>
            <a:prstGeom prst="rect">
              <a:avLst/>
            </a:prstGeom>
            <a:solidFill>
              <a:srgbClr val="002060"/>
            </a:solidFill>
            <a:ln>
              <a:noFill/>
            </a:ln>
            <a:effectLst>
              <a:outerShdw blurRad="40000" dist="23000" dir="5400000" rotWithShape="0">
                <a:srgbClr val="000000">
                  <a:alpha val="35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 lastClr="FFFFFF"/>
                  </a:solidFill>
                  <a:effectLst/>
                  <a:uLnTx/>
                  <a:uFillTx/>
                  <a:latin typeface="Century Gothic" panose="020B0502020202020204" pitchFamily="34" charset="0"/>
                </a:rPr>
                <a:t>Innovative Technologies and Approaches</a:t>
              </a:r>
              <a:endParaRPr kumimoji="0" lang="en-US" sz="1600" b="1" i="0" u="none" strike="noStrike" kern="0" cap="none" spc="0" normalizeH="0" baseline="0" noProof="0" dirty="0">
                <a:ln>
                  <a:noFill/>
                </a:ln>
                <a:solidFill>
                  <a:sysClr val="window" lastClr="FFFFFF"/>
                </a:solidFill>
                <a:effectLst/>
                <a:uLnTx/>
                <a:uFillTx/>
                <a:latin typeface="Century Gothic" panose="020B0502020202020204" pitchFamily="34" charset="0"/>
              </a:endParaRPr>
            </a:p>
          </p:txBody>
        </p:sp>
        <p:sp>
          <p:nvSpPr>
            <p:cNvPr id="6" name="TextBox 5"/>
            <p:cNvSpPr txBox="1"/>
            <p:nvPr/>
          </p:nvSpPr>
          <p:spPr bwMode="auto">
            <a:xfrm>
              <a:off x="838200" y="4572000"/>
              <a:ext cx="3429000" cy="1477289"/>
            </a:xfrm>
            <a:prstGeom prst="rect">
              <a:avLst/>
            </a:prstGeom>
            <a:solidFill>
              <a:srgbClr val="7FB856"/>
            </a:solidFill>
            <a:ln>
              <a:noFill/>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Barriers to use:</a:t>
              </a:r>
            </a:p>
            <a:p>
              <a:pPr marL="231775"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Lack of knowledge/trust</a:t>
              </a:r>
            </a:p>
            <a:p>
              <a:pPr marL="231775"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Differing procedures</a:t>
              </a:r>
            </a:p>
            <a:p>
              <a:pPr marL="231775"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Pre-specified approaches</a:t>
              </a:r>
            </a:p>
            <a:p>
              <a:pPr marL="231775"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Institutional resistance</a:t>
              </a:r>
            </a:p>
          </p:txBody>
        </p:sp>
        <p:sp>
          <p:nvSpPr>
            <p:cNvPr id="7" name="TextBox 6"/>
            <p:cNvSpPr txBox="1"/>
            <p:nvPr/>
          </p:nvSpPr>
          <p:spPr bwMode="auto">
            <a:xfrm>
              <a:off x="4648200" y="4876709"/>
              <a:ext cx="3581400" cy="1754279"/>
            </a:xfrm>
            <a:prstGeom prst="rect">
              <a:avLst/>
            </a:prstGeom>
            <a:solidFill>
              <a:srgbClr val="7FB856"/>
            </a:solidFill>
            <a:ln>
              <a:noFill/>
            </a:ln>
            <a:effectLst>
              <a:outerShdw blurRad="40000" dist="23000" dir="5400000" rotWithShape="0">
                <a:srgbClr val="000000">
                  <a:alpha val="35000"/>
                </a:srgbClr>
              </a:outerShdw>
            </a:effectLst>
          </p:spPr>
          <p:txBody>
            <a:bodyPr>
              <a:spAutoFit/>
            </a:bodyPr>
            <a:lstStyle/>
            <a:p>
              <a:pPr marL="109538"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Faster acceptance of innovative technologies</a:t>
              </a:r>
            </a:p>
            <a:p>
              <a:pPr marL="109538"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Better decision making</a:t>
              </a:r>
            </a:p>
            <a:p>
              <a:pPr marL="109538"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Reduced permitting/review time</a:t>
              </a:r>
            </a:p>
            <a:p>
              <a:pPr marL="109538"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Decreased compliance costs</a:t>
              </a:r>
            </a:p>
            <a:p>
              <a:pPr marL="109538" marR="0" lvl="0" indent="-109538"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Harmonized state approaches</a:t>
              </a:r>
            </a:p>
          </p:txBody>
        </p:sp>
        <p:sp>
          <p:nvSpPr>
            <p:cNvPr id="8" name="Down Arrow 7"/>
            <p:cNvSpPr/>
            <p:nvPr/>
          </p:nvSpPr>
          <p:spPr bwMode="auto">
            <a:xfrm>
              <a:off x="1981200" y="2743200"/>
              <a:ext cx="1066800" cy="1752600"/>
            </a:xfrm>
            <a:prstGeom prst="downArrow">
              <a:avLst/>
            </a:prstGeom>
            <a:solidFill>
              <a:srgbClr val="C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Bent Arrow 8"/>
            <p:cNvSpPr/>
            <p:nvPr/>
          </p:nvSpPr>
          <p:spPr bwMode="auto">
            <a:xfrm rot="5400000">
              <a:off x="3810000" y="2057400"/>
              <a:ext cx="3048000" cy="2438400"/>
            </a:xfrm>
            <a:prstGeom prst="bentArrow">
              <a:avLst/>
            </a:prstGeom>
            <a:solidFill>
              <a:schemeClr val="accent3"/>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0" name="Picture 2" descr="C:\Documents and Settings\Kristyn Abhold\Desktop\New Image.TIF"/>
            <p:cNvPicPr>
              <a:picLocks noChangeAspect="1" noChangeArrowheads="1"/>
            </p:cNvPicPr>
            <p:nvPr/>
          </p:nvPicPr>
          <p:blipFill>
            <a:blip r:embed="rId3" cstate="print"/>
            <a:srcRect/>
            <a:stretch>
              <a:fillRect/>
            </a:stretch>
          </p:blipFill>
          <p:spPr bwMode="auto">
            <a:xfrm>
              <a:off x="5181600" y="2514572"/>
              <a:ext cx="1485900" cy="1258854"/>
            </a:xfrm>
            <a:prstGeom prst="rect">
              <a:avLst/>
            </a:prstGeom>
            <a:noFill/>
            <a:ln w="9525">
              <a:noFill/>
              <a:miter lim="800000"/>
              <a:headEnd/>
              <a:tailEnd/>
            </a:ln>
          </p:spPr>
        </p:pic>
        <p:sp>
          <p:nvSpPr>
            <p:cNvPr id="11" name="&quot;No&quot; Symbol 10"/>
            <p:cNvSpPr/>
            <p:nvPr/>
          </p:nvSpPr>
          <p:spPr bwMode="auto">
            <a:xfrm>
              <a:off x="1981200" y="2971800"/>
              <a:ext cx="1066800" cy="914400"/>
            </a:xfrm>
            <a:prstGeom prst="noSmoking">
              <a:avLst/>
            </a:prstGeom>
            <a:solidFill>
              <a:srgbClr val="C00000"/>
            </a:solidFill>
            <a:ln w="2857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314875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5002" y="112852"/>
            <a:ext cx="11871366" cy="1365662"/>
          </a:xfrm>
        </p:spPr>
        <p:txBody>
          <a:bodyPr>
            <a:noAutofit/>
          </a:bodyPr>
          <a:lstStyle/>
          <a:p>
            <a:pPr eaLnBrk="1" hangingPunct="1"/>
            <a:r>
              <a:rPr lang="en-US" sz="4500" dirty="0">
                <a:solidFill>
                  <a:srgbClr val="0F2645"/>
                </a:solidFill>
              </a:rPr>
              <a:t>ITRC Role in the </a:t>
            </a:r>
            <a:r>
              <a:rPr lang="en-US" sz="4500" dirty="0" smtClean="0">
                <a:solidFill>
                  <a:srgbClr val="0F2645"/>
                </a:solidFill>
              </a:rPr>
              <a:t/>
            </a:r>
            <a:br>
              <a:rPr lang="en-US" sz="4500" dirty="0" smtClean="0">
                <a:solidFill>
                  <a:srgbClr val="0F2645"/>
                </a:solidFill>
              </a:rPr>
            </a:br>
            <a:r>
              <a:rPr lang="en-US" sz="4500" dirty="0" smtClean="0">
                <a:solidFill>
                  <a:srgbClr val="0F2645"/>
                </a:solidFill>
              </a:rPr>
              <a:t>Environmental </a:t>
            </a:r>
            <a:r>
              <a:rPr lang="en-US" sz="4500" dirty="0">
                <a:solidFill>
                  <a:srgbClr val="0F2645"/>
                </a:solidFill>
              </a:rPr>
              <a:t>Community</a:t>
            </a:r>
            <a:r>
              <a:rPr lang="en-US" sz="4500" dirty="0" smtClean="0">
                <a:solidFill>
                  <a:srgbClr val="0F2645"/>
                </a:solidFill>
              </a:rPr>
              <a:t> </a:t>
            </a:r>
          </a:p>
        </p:txBody>
      </p:sp>
      <p:graphicFrame>
        <p:nvGraphicFramePr>
          <p:cNvPr id="8" name="Content Placeholder 8"/>
          <p:cNvGraphicFramePr>
            <a:graphicFrameLocks/>
          </p:cNvGraphicFramePr>
          <p:nvPr>
            <p:extLst>
              <p:ext uri="{D42A27DB-BD31-4B8C-83A1-F6EECF244321}">
                <p14:modId xmlns:p14="http://schemas.microsoft.com/office/powerpoint/2010/main" val="4193863572"/>
              </p:ext>
            </p:extLst>
          </p:nvPr>
        </p:nvGraphicFramePr>
        <p:xfrm>
          <a:off x="1416057" y="1757546"/>
          <a:ext cx="7264806" cy="4004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9105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78130" y="228029"/>
            <a:ext cx="4762005" cy="990601"/>
          </a:xfrm>
        </p:spPr>
        <p:txBody>
          <a:bodyPr>
            <a:normAutofit/>
          </a:bodyPr>
          <a:lstStyle/>
          <a:p>
            <a:pPr eaLnBrk="1" hangingPunct="1"/>
            <a:r>
              <a:rPr lang="en-US" sz="4800" dirty="0">
                <a:solidFill>
                  <a:srgbClr val="0F2645"/>
                </a:solidFill>
              </a:rPr>
              <a:t>What ITRC Does</a:t>
            </a:r>
          </a:p>
        </p:txBody>
      </p:sp>
      <p:grpSp>
        <p:nvGrpSpPr>
          <p:cNvPr id="10244" name="Group 28"/>
          <p:cNvGrpSpPr>
            <a:grpSpLocks/>
          </p:cNvGrpSpPr>
          <p:nvPr/>
        </p:nvGrpSpPr>
        <p:grpSpPr bwMode="auto">
          <a:xfrm>
            <a:off x="912202" y="723329"/>
            <a:ext cx="7568731" cy="4663671"/>
            <a:chOff x="419100" y="1536700"/>
            <a:chExt cx="8675053" cy="5159372"/>
          </a:xfrm>
        </p:grpSpPr>
        <p:grpSp>
          <p:nvGrpSpPr>
            <p:cNvPr id="10247" name="Group 174"/>
            <p:cNvGrpSpPr>
              <a:grpSpLocks/>
            </p:cNvGrpSpPr>
            <p:nvPr/>
          </p:nvGrpSpPr>
          <p:grpSpPr bwMode="auto">
            <a:xfrm>
              <a:off x="5791198" y="3733799"/>
              <a:ext cx="1600200" cy="969963"/>
              <a:chOff x="3360" y="3216"/>
              <a:chExt cx="1008" cy="611"/>
            </a:xfrm>
          </p:grpSpPr>
          <p:sp>
            <p:nvSpPr>
              <p:cNvPr id="10273" name="AutoShape 175"/>
              <p:cNvSpPr>
                <a:spLocks noChangeArrowheads="1"/>
              </p:cNvSpPr>
              <p:nvPr/>
            </p:nvSpPr>
            <p:spPr bwMode="auto">
              <a:xfrm>
                <a:off x="3408" y="3216"/>
                <a:ext cx="912" cy="384"/>
              </a:xfrm>
              <a:prstGeom prst="flowChartAlternateProcess">
                <a:avLst/>
              </a:prstGeom>
              <a:solidFill>
                <a:srgbClr val="FF9900"/>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15388" name="Text Box 176"/>
              <p:cNvSpPr txBox="1">
                <a:spLocks noChangeArrowheads="1"/>
              </p:cNvSpPr>
              <p:nvPr/>
            </p:nvSpPr>
            <p:spPr bwMode="auto">
              <a:xfrm>
                <a:off x="3360" y="3216"/>
                <a:ext cx="1008" cy="611"/>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Conduct </a:t>
                </a:r>
                <a:r>
                  <a:rPr lang="en-US" sz="1700" b="1" dirty="0" smtClean="0">
                    <a:solidFill>
                      <a:srgbClr val="000000"/>
                    </a:solidFill>
                  </a:rPr>
                  <a:t>training and outreach</a:t>
                </a:r>
                <a:endParaRPr lang="en-US" sz="1700" b="1" dirty="0">
                  <a:solidFill>
                    <a:srgbClr val="000000"/>
                  </a:solidFill>
                </a:endParaRPr>
              </a:p>
            </p:txBody>
          </p:sp>
        </p:grpSp>
        <p:grpSp>
          <p:nvGrpSpPr>
            <p:cNvPr id="10248" name="Group 177"/>
            <p:cNvGrpSpPr>
              <a:grpSpLocks/>
            </p:cNvGrpSpPr>
            <p:nvPr/>
          </p:nvGrpSpPr>
          <p:grpSpPr bwMode="auto">
            <a:xfrm>
              <a:off x="7482840" y="2886079"/>
              <a:ext cx="1611313" cy="681039"/>
              <a:chOff x="3408" y="3210"/>
              <a:chExt cx="1015" cy="429"/>
            </a:xfrm>
          </p:grpSpPr>
          <p:sp>
            <p:nvSpPr>
              <p:cNvPr id="10269" name="AutoShape 178"/>
              <p:cNvSpPr>
                <a:spLocks noChangeArrowheads="1"/>
              </p:cNvSpPr>
              <p:nvPr/>
            </p:nvSpPr>
            <p:spPr bwMode="auto">
              <a:xfrm>
                <a:off x="3408" y="3216"/>
                <a:ext cx="912" cy="384"/>
              </a:xfrm>
              <a:prstGeom prst="flowChartAlternateProcess">
                <a:avLst/>
              </a:prstGeom>
              <a:solidFill>
                <a:srgbClr val="FF9900"/>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2" name="Text Box 179"/>
              <p:cNvSpPr txBox="1">
                <a:spLocks noChangeArrowheads="1"/>
              </p:cNvSpPr>
              <p:nvPr/>
            </p:nvSpPr>
            <p:spPr bwMode="auto">
              <a:xfrm>
                <a:off x="3415" y="3210"/>
                <a:ext cx="1008" cy="429"/>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Implement </a:t>
                </a:r>
                <a:r>
                  <a:rPr lang="en-US" sz="1700" b="1" dirty="0" smtClean="0">
                    <a:solidFill>
                      <a:srgbClr val="000000"/>
                    </a:solidFill>
                  </a:rPr>
                  <a:t>solutions</a:t>
                </a:r>
                <a:endParaRPr lang="en-US" sz="1700" b="1" dirty="0">
                  <a:solidFill>
                    <a:srgbClr val="000000"/>
                  </a:solidFill>
                </a:endParaRPr>
              </a:p>
            </p:txBody>
          </p:sp>
        </p:grpSp>
        <p:grpSp>
          <p:nvGrpSpPr>
            <p:cNvPr id="10249" name="Group 180"/>
            <p:cNvGrpSpPr>
              <a:grpSpLocks/>
            </p:cNvGrpSpPr>
            <p:nvPr/>
          </p:nvGrpSpPr>
          <p:grpSpPr bwMode="auto">
            <a:xfrm>
              <a:off x="4087811" y="4487861"/>
              <a:ext cx="1600200" cy="1549401"/>
              <a:chOff x="3391" y="3211"/>
              <a:chExt cx="1008" cy="976"/>
            </a:xfrm>
          </p:grpSpPr>
          <p:sp>
            <p:nvSpPr>
              <p:cNvPr id="10265" name="AutoShape 181"/>
              <p:cNvSpPr>
                <a:spLocks noChangeArrowheads="1"/>
              </p:cNvSpPr>
              <p:nvPr/>
            </p:nvSpPr>
            <p:spPr bwMode="auto">
              <a:xfrm>
                <a:off x="3408" y="3216"/>
                <a:ext cx="912" cy="384"/>
              </a:xfrm>
              <a:prstGeom prst="flowChartAlternateProcess">
                <a:avLst/>
              </a:prstGeom>
              <a:solidFill>
                <a:srgbClr val="FF8D1C"/>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15384" name="Text Box 182"/>
              <p:cNvSpPr txBox="1">
                <a:spLocks noChangeArrowheads="1"/>
              </p:cNvSpPr>
              <p:nvPr/>
            </p:nvSpPr>
            <p:spPr bwMode="auto">
              <a:xfrm>
                <a:off x="3391" y="3211"/>
                <a:ext cx="1008" cy="976"/>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Develop d</a:t>
                </a:r>
                <a:r>
                  <a:rPr lang="en-US" sz="1700" b="1" dirty="0" smtClean="0">
                    <a:solidFill>
                      <a:srgbClr val="000000"/>
                    </a:solidFill>
                  </a:rPr>
                  <a:t>ocuments, trainings, and other products</a:t>
                </a:r>
                <a:endParaRPr lang="en-US" sz="1700" b="1" dirty="0">
                  <a:solidFill>
                    <a:srgbClr val="000000"/>
                  </a:solidFill>
                </a:endParaRPr>
              </a:p>
            </p:txBody>
          </p:sp>
        </p:grpSp>
        <p:grpSp>
          <p:nvGrpSpPr>
            <p:cNvPr id="10250" name="Group 187"/>
            <p:cNvGrpSpPr>
              <a:grpSpLocks/>
            </p:cNvGrpSpPr>
            <p:nvPr/>
          </p:nvGrpSpPr>
          <p:grpSpPr bwMode="auto">
            <a:xfrm>
              <a:off x="506411" y="6003922"/>
              <a:ext cx="1600200" cy="692150"/>
              <a:chOff x="3343" y="3174"/>
              <a:chExt cx="1008" cy="436"/>
            </a:xfrm>
          </p:grpSpPr>
          <p:sp>
            <p:nvSpPr>
              <p:cNvPr id="10261" name="AutoShape 188"/>
              <p:cNvSpPr>
                <a:spLocks noChangeArrowheads="1"/>
              </p:cNvSpPr>
              <p:nvPr/>
            </p:nvSpPr>
            <p:spPr bwMode="auto">
              <a:xfrm>
                <a:off x="3408" y="3216"/>
                <a:ext cx="912" cy="384"/>
              </a:xfrm>
              <a:prstGeom prst="flowChartAlternateProcess">
                <a:avLst/>
              </a:prstGeom>
              <a:solidFill>
                <a:srgbClr val="FF8D1C"/>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3" name="Text Box 189"/>
              <p:cNvSpPr txBox="1">
                <a:spLocks noChangeArrowheads="1"/>
              </p:cNvSpPr>
              <p:nvPr/>
            </p:nvSpPr>
            <p:spPr bwMode="auto">
              <a:xfrm>
                <a:off x="3343" y="3174"/>
                <a:ext cx="1008" cy="436"/>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Select </a:t>
                </a:r>
                <a:r>
                  <a:rPr lang="en-US" sz="1700" b="1" dirty="0" smtClean="0">
                    <a:solidFill>
                      <a:srgbClr val="000000"/>
                    </a:solidFill>
                  </a:rPr>
                  <a:t>projects</a:t>
                </a:r>
                <a:endParaRPr lang="en-US" sz="1700" b="1" dirty="0">
                  <a:solidFill>
                    <a:srgbClr val="000000"/>
                  </a:solidFill>
                </a:endParaRPr>
              </a:p>
            </p:txBody>
          </p:sp>
        </p:grpSp>
        <p:grpSp>
          <p:nvGrpSpPr>
            <p:cNvPr id="10251" name="Group 190"/>
            <p:cNvGrpSpPr>
              <a:grpSpLocks/>
            </p:cNvGrpSpPr>
            <p:nvPr/>
          </p:nvGrpSpPr>
          <p:grpSpPr bwMode="auto">
            <a:xfrm>
              <a:off x="2339973" y="5245100"/>
              <a:ext cx="1600200" cy="681038"/>
              <a:chOff x="3346" y="3208"/>
              <a:chExt cx="1008" cy="429"/>
            </a:xfrm>
          </p:grpSpPr>
          <p:sp>
            <p:nvSpPr>
              <p:cNvPr id="10257" name="AutoShape 191"/>
              <p:cNvSpPr>
                <a:spLocks noChangeArrowheads="1"/>
              </p:cNvSpPr>
              <p:nvPr/>
            </p:nvSpPr>
            <p:spPr bwMode="auto">
              <a:xfrm>
                <a:off x="3408" y="3216"/>
                <a:ext cx="912" cy="384"/>
              </a:xfrm>
              <a:prstGeom prst="flowChartAlternateProcess">
                <a:avLst/>
              </a:prstGeom>
              <a:solidFill>
                <a:srgbClr val="FF8D1C"/>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15380" name="Text Box 192"/>
              <p:cNvSpPr txBox="1">
                <a:spLocks noChangeArrowheads="1"/>
              </p:cNvSpPr>
              <p:nvPr/>
            </p:nvSpPr>
            <p:spPr bwMode="auto">
              <a:xfrm>
                <a:off x="3346" y="3208"/>
                <a:ext cx="1008" cy="429"/>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Form</a:t>
                </a:r>
                <a:br>
                  <a:rPr lang="en-US" sz="1700" b="1" dirty="0">
                    <a:solidFill>
                      <a:srgbClr val="000000"/>
                    </a:solidFill>
                  </a:rPr>
                </a:br>
                <a:r>
                  <a:rPr lang="en-US" sz="1700" b="1" dirty="0" smtClean="0">
                    <a:solidFill>
                      <a:srgbClr val="000000"/>
                    </a:solidFill>
                  </a:rPr>
                  <a:t>teams</a:t>
                </a:r>
                <a:endParaRPr lang="en-US" sz="1700" b="1" dirty="0">
                  <a:solidFill>
                    <a:srgbClr val="000000"/>
                  </a:solidFill>
                </a:endParaRPr>
              </a:p>
            </p:txBody>
          </p:sp>
        </p:grpSp>
        <p:pic>
          <p:nvPicPr>
            <p:cNvPr id="10252" name="Picture 193" descr="meeting5"/>
            <p:cNvPicPr>
              <a:picLocks noChangeAspect="1" noChangeArrowheads="1"/>
            </p:cNvPicPr>
            <p:nvPr/>
          </p:nvPicPr>
          <p:blipFill>
            <a:blip r:embed="rId3" cstate="print"/>
            <a:srcRect/>
            <a:stretch>
              <a:fillRect/>
            </a:stretch>
          </p:blipFill>
          <p:spPr bwMode="auto">
            <a:xfrm>
              <a:off x="419100" y="4622800"/>
              <a:ext cx="1828800" cy="1219200"/>
            </a:xfrm>
            <a:prstGeom prst="rect">
              <a:avLst/>
            </a:prstGeom>
            <a:noFill/>
            <a:ln w="28575">
              <a:solidFill>
                <a:srgbClr val="000000"/>
              </a:solidFill>
              <a:miter lim="800000"/>
              <a:headEnd/>
              <a:tailEnd/>
            </a:ln>
          </p:spPr>
        </p:pic>
        <p:pic>
          <p:nvPicPr>
            <p:cNvPr id="10253" name="Picture 194" descr="assemble5"/>
            <p:cNvPicPr>
              <a:picLocks noChangeAspect="1" noChangeArrowheads="1"/>
            </p:cNvPicPr>
            <p:nvPr/>
          </p:nvPicPr>
          <p:blipFill>
            <a:blip r:embed="rId4" cstate="print"/>
            <a:srcRect/>
            <a:stretch>
              <a:fillRect/>
            </a:stretch>
          </p:blipFill>
          <p:spPr bwMode="auto">
            <a:xfrm>
              <a:off x="2133600" y="3851275"/>
              <a:ext cx="1828800" cy="1223963"/>
            </a:xfrm>
            <a:prstGeom prst="rect">
              <a:avLst/>
            </a:prstGeom>
            <a:noFill/>
            <a:ln w="28575">
              <a:solidFill>
                <a:srgbClr val="000000"/>
              </a:solidFill>
              <a:miter lim="800000"/>
              <a:headEnd/>
              <a:tailEnd/>
            </a:ln>
          </p:spPr>
        </p:pic>
        <p:pic>
          <p:nvPicPr>
            <p:cNvPr id="10254" name="Picture 195" descr="documents5"/>
            <p:cNvPicPr>
              <a:picLocks noChangeAspect="1" noChangeArrowheads="1"/>
            </p:cNvPicPr>
            <p:nvPr/>
          </p:nvPicPr>
          <p:blipFill>
            <a:blip r:embed="rId5" cstate="print"/>
            <a:srcRect/>
            <a:stretch>
              <a:fillRect/>
            </a:stretch>
          </p:blipFill>
          <p:spPr bwMode="auto">
            <a:xfrm>
              <a:off x="3810000" y="3098800"/>
              <a:ext cx="1828800" cy="1217613"/>
            </a:xfrm>
            <a:prstGeom prst="rect">
              <a:avLst/>
            </a:prstGeom>
            <a:noFill/>
            <a:ln w="28575">
              <a:solidFill>
                <a:srgbClr val="000000"/>
              </a:solidFill>
              <a:miter lim="800000"/>
              <a:headEnd/>
              <a:tailEnd/>
            </a:ln>
          </p:spPr>
        </p:pic>
        <p:pic>
          <p:nvPicPr>
            <p:cNvPr id="10255" name="Picture 202" descr="training5"/>
            <p:cNvPicPr>
              <a:picLocks noChangeAspect="1" noChangeArrowheads="1"/>
            </p:cNvPicPr>
            <p:nvPr/>
          </p:nvPicPr>
          <p:blipFill>
            <a:blip r:embed="rId6" cstate="print"/>
            <a:srcRect/>
            <a:stretch>
              <a:fillRect/>
            </a:stretch>
          </p:blipFill>
          <p:spPr bwMode="auto">
            <a:xfrm>
              <a:off x="5505450" y="2298700"/>
              <a:ext cx="1828800" cy="1257300"/>
            </a:xfrm>
            <a:prstGeom prst="rect">
              <a:avLst/>
            </a:prstGeom>
            <a:noFill/>
            <a:ln w="28575">
              <a:solidFill>
                <a:schemeClr val="tx1"/>
              </a:solidFill>
              <a:miter lim="800000"/>
              <a:headEnd/>
              <a:tailEnd/>
            </a:ln>
          </p:spPr>
        </p:pic>
        <p:pic>
          <p:nvPicPr>
            <p:cNvPr id="10256" name="Picture 203" descr="concurrence5"/>
            <p:cNvPicPr>
              <a:picLocks noChangeAspect="1" noChangeArrowheads="1"/>
            </p:cNvPicPr>
            <p:nvPr/>
          </p:nvPicPr>
          <p:blipFill>
            <a:blip r:embed="rId7" cstate="print"/>
            <a:srcRect/>
            <a:stretch>
              <a:fillRect/>
            </a:stretch>
          </p:blipFill>
          <p:spPr bwMode="auto">
            <a:xfrm>
              <a:off x="7188200" y="1536700"/>
              <a:ext cx="1828800" cy="1217613"/>
            </a:xfrm>
            <a:prstGeom prst="rect">
              <a:avLst/>
            </a:prstGeom>
            <a:noFill/>
            <a:ln w="28575">
              <a:solidFill>
                <a:srgbClr val="000000"/>
              </a:solidFill>
              <a:miter lim="800000"/>
              <a:headEnd/>
              <a:tailEnd/>
            </a:ln>
          </p:spPr>
        </p:pic>
      </p:grpSp>
      <p:sp>
        <p:nvSpPr>
          <p:cNvPr id="10246" name="Rectangle 37"/>
          <p:cNvSpPr>
            <a:spLocks noChangeArrowheads="1"/>
          </p:cNvSpPr>
          <p:nvPr/>
        </p:nvSpPr>
        <p:spPr bwMode="auto">
          <a:xfrm>
            <a:off x="5805562" y="3860463"/>
            <a:ext cx="3954612" cy="1862048"/>
          </a:xfrm>
          <a:prstGeom prst="rect">
            <a:avLst/>
          </a:prstGeom>
          <a:noFill/>
          <a:ln w="9525">
            <a:noFill/>
            <a:miter lim="800000"/>
            <a:headEnd/>
            <a:tailEnd/>
          </a:ln>
        </p:spPr>
        <p:txBody>
          <a:bodyPr wrap="square">
            <a:spAutoFit/>
          </a:bodyPr>
          <a:lstStyle/>
          <a:p>
            <a:r>
              <a:rPr lang="en-US" sz="2300" b="1" dirty="0">
                <a:solidFill>
                  <a:srgbClr val="0F2645"/>
                </a:solidFill>
              </a:rPr>
              <a:t>Since 1995:</a:t>
            </a:r>
          </a:p>
          <a:p>
            <a:r>
              <a:rPr lang="en-US" sz="2300" b="1" dirty="0" smtClean="0">
                <a:solidFill>
                  <a:srgbClr val="0F2645"/>
                </a:solidFill>
              </a:rPr>
              <a:t>123 documents (including guidance documents, fact sheets, and case studies);</a:t>
            </a:r>
            <a:endParaRPr lang="en-US" sz="2300" b="1" dirty="0">
              <a:solidFill>
                <a:srgbClr val="0F2645"/>
              </a:solidFill>
            </a:endParaRPr>
          </a:p>
          <a:p>
            <a:r>
              <a:rPr lang="en-US" sz="2300" b="1" dirty="0" smtClean="0">
                <a:solidFill>
                  <a:srgbClr val="0F2645"/>
                </a:solidFill>
              </a:rPr>
              <a:t>84 </a:t>
            </a:r>
            <a:r>
              <a:rPr lang="en-US" sz="2300" b="1" dirty="0">
                <a:solidFill>
                  <a:srgbClr val="0F2645"/>
                </a:solidFill>
              </a:rPr>
              <a:t>training courses</a:t>
            </a:r>
          </a:p>
        </p:txBody>
      </p:sp>
    </p:spTree>
    <p:extLst>
      <p:ext uri="{BB962C8B-B14F-4D97-AF65-F5344CB8AC3E}">
        <p14:creationId xmlns:p14="http://schemas.microsoft.com/office/powerpoint/2010/main" val="15299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66254" y="217714"/>
            <a:ext cx="8596313" cy="1320800"/>
          </a:xfrm>
        </p:spPr>
        <p:txBody>
          <a:bodyPr>
            <a:noAutofit/>
          </a:bodyPr>
          <a:lstStyle/>
          <a:p>
            <a:pPr eaLnBrk="1" hangingPunct="1"/>
            <a:r>
              <a:rPr lang="en-US" sz="4400" dirty="0" smtClean="0">
                <a:solidFill>
                  <a:srgbClr val="0F2645"/>
                </a:solidFill>
              </a:rPr>
              <a:t>Focus Areas</a:t>
            </a:r>
          </a:p>
        </p:txBody>
      </p:sp>
      <p:sp>
        <p:nvSpPr>
          <p:cNvPr id="13315" name="Rectangle 3"/>
          <p:cNvSpPr>
            <a:spLocks noGrp="1" noChangeArrowheads="1"/>
          </p:cNvSpPr>
          <p:nvPr>
            <p:ph idx="4294967295"/>
          </p:nvPr>
        </p:nvSpPr>
        <p:spPr>
          <a:xfrm>
            <a:off x="580397" y="1100132"/>
            <a:ext cx="8893331" cy="4726236"/>
          </a:xfrm>
        </p:spPr>
        <p:txBody>
          <a:bodyPr numCol="2">
            <a:normAutofit/>
          </a:bodyPr>
          <a:lstStyle/>
          <a:p>
            <a:pPr marL="230188" indent="-230188"/>
            <a:r>
              <a:rPr lang="en-US" sz="3200" dirty="0" smtClean="0"/>
              <a:t>Air</a:t>
            </a:r>
          </a:p>
          <a:p>
            <a:pPr marL="630238" lvl="1" indent="-230188"/>
            <a:r>
              <a:rPr lang="en-US" sz="3000" dirty="0" smtClean="0"/>
              <a:t>Methane Detection</a:t>
            </a:r>
            <a:br>
              <a:rPr lang="en-US" sz="3000" dirty="0" smtClean="0"/>
            </a:br>
            <a:endParaRPr lang="en-US" sz="3000" dirty="0" smtClean="0"/>
          </a:p>
          <a:p>
            <a:pPr marL="230188" indent="-230188"/>
            <a:r>
              <a:rPr lang="en-US" sz="3200" dirty="0" smtClean="0"/>
              <a:t>Water</a:t>
            </a:r>
          </a:p>
          <a:p>
            <a:pPr marL="630238" lvl="1" indent="-230188"/>
            <a:r>
              <a:rPr lang="en-US" sz="3000" dirty="0" err="1" smtClean="0"/>
              <a:t>Stormwater</a:t>
            </a:r>
            <a:r>
              <a:rPr lang="en-US" sz="3000" dirty="0" smtClean="0"/>
              <a:t> BMPs</a:t>
            </a:r>
            <a:br>
              <a:rPr lang="en-US" sz="3000" dirty="0" smtClean="0"/>
            </a:br>
            <a:endParaRPr lang="en-US" sz="3000" dirty="0" smtClean="0"/>
          </a:p>
          <a:p>
            <a:pPr marL="230188" indent="-230188"/>
            <a:r>
              <a:rPr lang="en-US" sz="3200" dirty="0" smtClean="0"/>
              <a:t>Waste</a:t>
            </a:r>
            <a:br>
              <a:rPr lang="en-US" sz="3200" dirty="0" smtClean="0"/>
            </a:br>
            <a:endParaRPr lang="en-US" sz="3200" dirty="0" smtClean="0"/>
          </a:p>
          <a:p>
            <a:pPr marL="230188" indent="-230188"/>
            <a:r>
              <a:rPr lang="en-US" sz="3200" dirty="0" smtClean="0"/>
              <a:t>Remediation</a:t>
            </a:r>
          </a:p>
          <a:p>
            <a:pPr marL="630238" lvl="1" indent="-230188"/>
            <a:r>
              <a:rPr lang="en-US" sz="3000" dirty="0" smtClean="0"/>
              <a:t>Bioavailability in Contaminated Soil</a:t>
            </a:r>
          </a:p>
          <a:p>
            <a:pPr marL="630238" lvl="1" indent="-230188"/>
            <a:endParaRPr lang="en-US" sz="3000" dirty="0" smtClean="0"/>
          </a:p>
        </p:txBody>
      </p:sp>
    </p:spTree>
    <p:extLst>
      <p:ext uri="{BB962C8B-B14F-4D97-AF65-F5344CB8AC3E}">
        <p14:creationId xmlns:p14="http://schemas.microsoft.com/office/powerpoint/2010/main" val="1161511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D2ECB6"/>
      </a:accent1>
      <a:accent2>
        <a:srgbClr val="54A021"/>
      </a:accent2>
      <a:accent3>
        <a:srgbClr val="E6B91E"/>
      </a:accent3>
      <a:accent4>
        <a:srgbClr val="E76618"/>
      </a:accent4>
      <a:accent5>
        <a:srgbClr val="C42F1A"/>
      </a:accent5>
      <a:accent6>
        <a:srgbClr val="918655"/>
      </a:accent6>
      <a:hlink>
        <a:srgbClr val="B3D76B"/>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3306</TotalTime>
  <Words>4744</Words>
  <Application>Microsoft Office PowerPoint</Application>
  <PresentationFormat>Widescreen</PresentationFormat>
  <Paragraphs>453</Paragraphs>
  <Slides>53</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53</vt:i4>
      </vt:variant>
    </vt:vector>
  </HeadingPairs>
  <TitlesOfParts>
    <vt:vector size="66" baseType="lpstr">
      <vt:lpstr>MS PGothic</vt:lpstr>
      <vt:lpstr>MS PGothic</vt:lpstr>
      <vt:lpstr>Arial</vt:lpstr>
      <vt:lpstr>Arial Narrow</vt:lpstr>
      <vt:lpstr>Calibri</vt:lpstr>
      <vt:lpstr>Calibri Light</vt:lpstr>
      <vt:lpstr>Century Gothic</vt:lpstr>
      <vt:lpstr>Times New Roman</vt:lpstr>
      <vt:lpstr>Trebuchet MS</vt:lpstr>
      <vt:lpstr>Wingdings</vt:lpstr>
      <vt:lpstr>Wingdings 3</vt:lpstr>
      <vt:lpstr>Office Theme</vt:lpstr>
      <vt:lpstr>Facet</vt:lpstr>
      <vt:lpstr>Advancing  Environmental Solutions</vt:lpstr>
      <vt:lpstr>PowerPoint Presentation</vt:lpstr>
      <vt:lpstr>PowerPoint Presentation</vt:lpstr>
      <vt:lpstr>PowerPoint Presentation</vt:lpstr>
      <vt:lpstr>PowerPoint Presentation</vt:lpstr>
      <vt:lpstr>PowerPoint Presentation</vt:lpstr>
      <vt:lpstr>ITRC Role in the  Environmental Community </vt:lpstr>
      <vt:lpstr>What ITRC Does</vt:lpstr>
      <vt:lpstr>Focus Areas</vt:lpstr>
      <vt:lpstr>ITRC Has Impact</vt:lpstr>
      <vt:lpstr>Power of ITRC’s Unique Network</vt:lpstr>
      <vt:lpstr>Typical Project Life Cycle</vt:lpstr>
      <vt:lpstr>2018 Teams</vt:lpstr>
      <vt:lpstr>What Does ITRC Achieve?</vt:lpstr>
      <vt:lpstr>ITRC Reduces Barriers</vt:lpstr>
      <vt:lpstr>Specific Benefits</vt:lpstr>
      <vt:lpstr>2017 Membership Distribution</vt:lpstr>
      <vt:lpstr>2017 Geographic Distribution  of State Membership</vt:lpstr>
      <vt:lpstr>2017 Industry Affiliates Program </vt:lpstr>
      <vt:lpstr>2018 Planned Products </vt:lpstr>
      <vt:lpstr>Training</vt:lpstr>
      <vt:lpstr>Training: 1997-2016</vt:lpstr>
      <vt:lpstr>Training: 1997-2016</vt:lpstr>
      <vt:lpstr>PVI Classroom Training</vt:lpstr>
      <vt:lpstr>2018 ITRC Courses</vt:lpstr>
      <vt:lpstr>State Engagement Network</vt:lpstr>
      <vt:lpstr>State Engagement Over 22 Years</vt:lpstr>
      <vt:lpstr>State Engagement</vt:lpstr>
      <vt:lpstr>Benefits to States</vt:lpstr>
      <vt:lpstr>Federal Government Participation</vt:lpstr>
      <vt:lpstr>Benefits to DOD and DOE</vt:lpstr>
      <vt:lpstr>Benefits to EPA</vt:lpstr>
      <vt:lpstr>Private Sector Participation</vt:lpstr>
      <vt:lpstr>Benefits to the Private Sector</vt:lpstr>
      <vt:lpstr>How Can You Get Benefit From ITRC?</vt:lpstr>
      <vt:lpstr>Where Are We Going?</vt:lpstr>
      <vt:lpstr>Outreach</vt:lpstr>
      <vt:lpstr>PowerPoint Presentation</vt:lpstr>
      <vt:lpstr>PowerPoint Presentation</vt:lpstr>
      <vt:lpstr>National Guide for Vapor Intrusion</vt:lpstr>
      <vt:lpstr>PowerPoint Presentation</vt:lpstr>
      <vt:lpstr>Innovative Solutions for Lead Contamination</vt:lpstr>
      <vt:lpstr>Innovation Cuts Costs</vt:lpstr>
      <vt:lpstr>Breaking Down Regulatory Barriers</vt:lpstr>
      <vt:lpstr>Educating on Risk Assessment Software</vt:lpstr>
      <vt:lpstr>Remedial Process Optimization</vt:lpstr>
      <vt:lpstr>Expedited Corrective Action Processes</vt:lpstr>
      <vt:lpstr>Performance-Based Management</vt:lpstr>
      <vt:lpstr>Benefiting Restoration at DOE Sites</vt:lpstr>
      <vt:lpstr>Other Success Stories</vt:lpstr>
      <vt:lpstr>US EPA Supports ITRC</vt:lpstr>
      <vt:lpstr>ITRC Represents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abodi</dc:creator>
  <cp:lastModifiedBy>abodi</cp:lastModifiedBy>
  <cp:revision>112</cp:revision>
  <dcterms:created xsi:type="dcterms:W3CDTF">2017-06-20T18:40:34Z</dcterms:created>
  <dcterms:modified xsi:type="dcterms:W3CDTF">2017-12-14T21:34:33Z</dcterms:modified>
</cp:coreProperties>
</file>