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1" r:id="rId2"/>
    <p:sldId id="265" r:id="rId3"/>
    <p:sldId id="284" r:id="rId4"/>
    <p:sldId id="275" r:id="rId5"/>
    <p:sldId id="282" r:id="rId6"/>
    <p:sldId id="285" r:id="rId7"/>
    <p:sldId id="286" r:id="rId8"/>
    <p:sldId id="269" r:id="rId9"/>
    <p:sldId id="287" r:id="rId1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818"/>
    <a:srgbClr val="34697D"/>
    <a:srgbClr val="456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47540"/>
            <a:ext cx="7772400" cy="1470025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970346"/>
            <a:ext cx="6400800" cy="80093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1487B-2F93-4408-A49A-1962E5B536C5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3A791C-F162-49E0-8A8A-CF96FC2CEF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55"/>
            <a:ext cx="8229600" cy="118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5914"/>
            <a:ext cx="8229600" cy="461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rgbClr val="326A7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EDD1A"/>
        </a:buClr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Louisiana Department of Environmental Quality – 2017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Chuck Carr Brown, Ph.D. </a:t>
            </a:r>
            <a:r>
              <a:rPr lang="en-US" dirty="0" smtClean="0">
                <a:solidFill>
                  <a:schemeClr val="tx1"/>
                </a:solidFill>
              </a:rPr>
              <a:t>– Secretary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4697D"/>
                </a:solidFill>
              </a:rPr>
              <a:t>Environmental Research</a:t>
            </a:r>
            <a:endParaRPr lang="en-US" b="1" dirty="0">
              <a:solidFill>
                <a:srgbClr val="34697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Environmentalism among African Americans, a Test of the Theoretical Explanations.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7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4697D"/>
                </a:solidFill>
              </a:rPr>
              <a:t>EEAT Philosophy </a:t>
            </a:r>
            <a:endParaRPr lang="en-US" b="1" dirty="0">
              <a:solidFill>
                <a:srgbClr val="34697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Education</a:t>
            </a:r>
          </a:p>
          <a:p>
            <a:r>
              <a:rPr lang="en-US" dirty="0" smtClean="0"/>
              <a:t>Access to Decision Makers</a:t>
            </a:r>
          </a:p>
          <a:p>
            <a:r>
              <a:rPr lang="en-US" dirty="0" smtClean="0"/>
              <a:t>Trust in the Decisions that are Made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8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4697D"/>
                </a:solidFill>
              </a:rPr>
              <a:t>Environmental Justice Definition</a:t>
            </a:r>
            <a:endParaRPr lang="en-US" dirty="0">
              <a:solidFill>
                <a:srgbClr val="34697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400" b="1" dirty="0" smtClean="0"/>
              <a:t>There are many!</a:t>
            </a:r>
          </a:p>
          <a:p>
            <a:endParaRPr lang="en-US" sz="2400" b="1" dirty="0"/>
          </a:p>
          <a:p>
            <a:r>
              <a:rPr lang="en-US" sz="2400" b="1" dirty="0" smtClean="0"/>
              <a:t>What Can Industry do in order to enhance your quality of life?</a:t>
            </a:r>
          </a:p>
          <a:p>
            <a:endParaRPr lang="en-US" sz="2400" b="1" dirty="0"/>
          </a:p>
          <a:p>
            <a:r>
              <a:rPr lang="en-US" sz="2400" b="1" dirty="0" smtClean="0"/>
              <a:t>Job Training</a:t>
            </a:r>
          </a:p>
          <a:p>
            <a:r>
              <a:rPr lang="en-US" sz="2400" b="1" dirty="0" smtClean="0"/>
              <a:t>Health Screening </a:t>
            </a:r>
          </a:p>
          <a:p>
            <a:r>
              <a:rPr lang="en-US" sz="2400" b="1" dirty="0" smtClean="0"/>
              <a:t>Early Warning Systems</a:t>
            </a:r>
          </a:p>
          <a:p>
            <a:r>
              <a:rPr lang="en-US" sz="2400" b="1" dirty="0" smtClean="0"/>
              <a:t>Air Monitoring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25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4697D"/>
                </a:solidFill>
              </a:rPr>
              <a:t>Environmental Justice Community</a:t>
            </a:r>
            <a:endParaRPr lang="en-US" dirty="0">
              <a:solidFill>
                <a:srgbClr val="34697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What is an Environmental Justice Community?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/>
              <a:t>Chicken or the Egg? ExxonMobil 1909</a:t>
            </a:r>
          </a:p>
          <a:p>
            <a:endParaRPr lang="en-US" sz="2400" b="1" dirty="0"/>
          </a:p>
          <a:p>
            <a:r>
              <a:rPr lang="en-US" sz="2400" b="1" dirty="0" smtClean="0"/>
              <a:t>Alsen</a:t>
            </a:r>
          </a:p>
          <a:p>
            <a:r>
              <a:rPr lang="en-US" sz="2400" b="1" dirty="0" smtClean="0"/>
              <a:t>Mossville</a:t>
            </a:r>
          </a:p>
          <a:p>
            <a:r>
              <a:rPr lang="en-US" sz="2400" b="1" dirty="0" smtClean="0"/>
              <a:t>Oakville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43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4697D"/>
                </a:solidFill>
              </a:rPr>
              <a:t>Environmental Justice Community</a:t>
            </a:r>
            <a:endParaRPr lang="en-US" dirty="0">
              <a:solidFill>
                <a:srgbClr val="34697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Abandoned Coal Mines</a:t>
            </a:r>
          </a:p>
          <a:p>
            <a:r>
              <a:rPr lang="en-US" sz="2400" b="1" dirty="0" smtClean="0"/>
              <a:t>Buy out Programs</a:t>
            </a:r>
          </a:p>
          <a:p>
            <a:r>
              <a:rPr lang="en-US" sz="2400" b="1" dirty="0" smtClean="0"/>
              <a:t>Brownfields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0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4697D"/>
                </a:solidFill>
              </a:rPr>
              <a:t>Community Engagement Path Forward</a:t>
            </a:r>
            <a:endParaRPr lang="en-US" dirty="0">
              <a:solidFill>
                <a:srgbClr val="34697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EPA Headquarters Commitment</a:t>
            </a:r>
          </a:p>
          <a:p>
            <a:r>
              <a:rPr lang="en-US" sz="2400" b="1" dirty="0"/>
              <a:t>Long term impact of New Federal </a:t>
            </a:r>
            <a:r>
              <a:rPr lang="en-US" sz="2400" b="1" dirty="0" smtClean="0"/>
              <a:t>Administration </a:t>
            </a:r>
          </a:p>
          <a:p>
            <a:r>
              <a:rPr lang="en-US" sz="2400" b="1" dirty="0" smtClean="0"/>
              <a:t>Citizen Advisory Committees</a:t>
            </a:r>
          </a:p>
          <a:p>
            <a:r>
              <a:rPr lang="en-US" sz="2400" b="1" dirty="0" smtClean="0"/>
              <a:t>Practice Win-Win</a:t>
            </a:r>
          </a:p>
          <a:p>
            <a:r>
              <a:rPr lang="en-US" sz="2400" b="1" dirty="0" smtClean="0"/>
              <a:t>Beneficial Environmental Projects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7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Information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0133" y="1209651"/>
            <a:ext cx="4656666" cy="4611094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Chuck Carr Brown, Ph. D.</a:t>
            </a:r>
          </a:p>
          <a:p>
            <a:pPr marL="0" indent="0">
              <a:buNone/>
            </a:pPr>
            <a:r>
              <a:rPr lang="en-US" dirty="0" smtClean="0"/>
              <a:t>225-219-3950  </a:t>
            </a:r>
          </a:p>
          <a:p>
            <a:pPr marL="0" indent="0">
              <a:buNone/>
            </a:pPr>
            <a:r>
              <a:rPr lang="en-US" dirty="0" smtClean="0"/>
              <a:t>chuck.brown@la.gov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DEQ Web site</a:t>
            </a:r>
          </a:p>
          <a:p>
            <a:pPr marL="0" indent="0">
              <a:buNone/>
            </a:pPr>
            <a:r>
              <a:rPr lang="en-US" dirty="0" smtClean="0"/>
              <a:t>www.deq.louisiana.gov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 descr="Chuck Brown_Gray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1667933"/>
            <a:ext cx="2670084" cy="33358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3733" y="1667933"/>
            <a:ext cx="2670084" cy="3335867"/>
          </a:xfrm>
          <a:prstGeom prst="rect">
            <a:avLst/>
          </a:prstGeom>
          <a:noFill/>
          <a:ln w="25400">
            <a:solidFill>
              <a:srgbClr val="CAD8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issue of proximity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Chuck Carr Brown, Ph.D. </a:t>
            </a:r>
            <a:r>
              <a:rPr lang="en-US" dirty="0" smtClean="0">
                <a:solidFill>
                  <a:schemeClr val="tx1"/>
                </a:solidFill>
              </a:rPr>
              <a:t>– Secretary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deq.thmx</Template>
  <TotalTime>1956</TotalTime>
  <Words>156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deq</vt:lpstr>
      <vt:lpstr>Louisiana Department of Environmental Quality – 2017</vt:lpstr>
      <vt:lpstr>Environmental Research</vt:lpstr>
      <vt:lpstr>EEAT Philosophy </vt:lpstr>
      <vt:lpstr>Environmental Justice Definition</vt:lpstr>
      <vt:lpstr>Environmental Justice Community</vt:lpstr>
      <vt:lpstr>Environmental Justice Community</vt:lpstr>
      <vt:lpstr>Community Engagement Path Forward</vt:lpstr>
      <vt:lpstr>Contact Information</vt:lpstr>
      <vt:lpstr>The issue of proximity</vt:lpstr>
    </vt:vector>
  </TitlesOfParts>
  <Company>LDEQ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Scott</dc:creator>
  <cp:lastModifiedBy>Laureen Fleming</cp:lastModifiedBy>
  <cp:revision>55</cp:revision>
  <cp:lastPrinted>2017-02-14T17:22:06Z</cp:lastPrinted>
  <dcterms:created xsi:type="dcterms:W3CDTF">2011-08-10T12:34:01Z</dcterms:created>
  <dcterms:modified xsi:type="dcterms:W3CDTF">2017-03-31T14:22:10Z</dcterms:modified>
</cp:coreProperties>
</file>